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4" r:id="rId18"/>
    <p:sldId id="27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28CF59-27D9-407F-AF08-1D9913B3F207}" v="3" dt="2023-01-28T17:29:49.2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39" autoAdjust="0"/>
    <p:restoredTop sz="94660"/>
  </p:normalViewPr>
  <p:slideViewPr>
    <p:cSldViewPr snapToGrid="0">
      <p:cViewPr>
        <p:scale>
          <a:sx n="72" d="100"/>
          <a:sy n="72" d="100"/>
        </p:scale>
        <p:origin x="304" y="6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ronwen Williams" userId="8cddccff-1a1d-4583-b4c6-12dd9d3d2194" providerId="ADAL" clId="{1E28CF59-27D9-407F-AF08-1D9913B3F207}"/>
    <pc:docChg chg="undo custSel addSld delSld modSld">
      <pc:chgData name="Bronwen Williams" userId="8cddccff-1a1d-4583-b4c6-12dd9d3d2194" providerId="ADAL" clId="{1E28CF59-27D9-407F-AF08-1D9913B3F207}" dt="2023-01-28T17:35:18.634" v="1767" actId="26606"/>
      <pc:docMkLst>
        <pc:docMk/>
      </pc:docMkLst>
      <pc:sldChg chg="addSp delSp modSp new mod setBg">
        <pc:chgData name="Bronwen Williams" userId="8cddccff-1a1d-4583-b4c6-12dd9d3d2194" providerId="ADAL" clId="{1E28CF59-27D9-407F-AF08-1D9913B3F207}" dt="2023-01-28T17:21:09.580" v="548" actId="26606"/>
        <pc:sldMkLst>
          <pc:docMk/>
          <pc:sldMk cId="1160149809" sldId="269"/>
        </pc:sldMkLst>
        <pc:spChg chg="mod">
          <ac:chgData name="Bronwen Williams" userId="8cddccff-1a1d-4583-b4c6-12dd9d3d2194" providerId="ADAL" clId="{1E28CF59-27D9-407F-AF08-1D9913B3F207}" dt="2023-01-28T17:21:09.580" v="548" actId="26606"/>
          <ac:spMkLst>
            <pc:docMk/>
            <pc:sldMk cId="1160149809" sldId="269"/>
            <ac:spMk id="2" creationId="{229DDD3D-C74F-E498-48A0-B75C238169B0}"/>
          </ac:spMkLst>
        </pc:spChg>
        <pc:spChg chg="del mod">
          <ac:chgData name="Bronwen Williams" userId="8cddccff-1a1d-4583-b4c6-12dd9d3d2194" providerId="ADAL" clId="{1E28CF59-27D9-407F-AF08-1D9913B3F207}" dt="2023-01-28T17:21:09.580" v="548" actId="26606"/>
          <ac:spMkLst>
            <pc:docMk/>
            <pc:sldMk cId="1160149809" sldId="269"/>
            <ac:spMk id="3" creationId="{BDB2F332-5655-4606-CCF3-E99895F2D537}"/>
          </ac:spMkLst>
        </pc:spChg>
        <pc:spChg chg="add">
          <ac:chgData name="Bronwen Williams" userId="8cddccff-1a1d-4583-b4c6-12dd9d3d2194" providerId="ADAL" clId="{1E28CF59-27D9-407F-AF08-1D9913B3F207}" dt="2023-01-28T17:21:09.580" v="548" actId="26606"/>
          <ac:spMkLst>
            <pc:docMk/>
            <pc:sldMk cId="1160149809" sldId="269"/>
            <ac:spMk id="9" creationId="{579E3846-8D0B-B14A-817A-7FAC9DDAB4D8}"/>
          </ac:spMkLst>
        </pc:spChg>
        <pc:spChg chg="add">
          <ac:chgData name="Bronwen Williams" userId="8cddccff-1a1d-4583-b4c6-12dd9d3d2194" providerId="ADAL" clId="{1E28CF59-27D9-407F-AF08-1D9913B3F207}" dt="2023-01-28T17:21:09.580" v="548" actId="26606"/>
          <ac:spMkLst>
            <pc:docMk/>
            <pc:sldMk cId="1160149809" sldId="269"/>
            <ac:spMk id="11" creationId="{FB1CD9BE-93F1-ED44-946B-8354D74B0B9F}"/>
          </ac:spMkLst>
        </pc:spChg>
        <pc:spChg chg="add">
          <ac:chgData name="Bronwen Williams" userId="8cddccff-1a1d-4583-b4c6-12dd9d3d2194" providerId="ADAL" clId="{1E28CF59-27D9-407F-AF08-1D9913B3F207}" dt="2023-01-28T17:21:09.580" v="548" actId="26606"/>
          <ac:spMkLst>
            <pc:docMk/>
            <pc:sldMk cId="1160149809" sldId="269"/>
            <ac:spMk id="13" creationId="{882E6E09-FCB0-5F41-8BAE-C0581D54B5FD}"/>
          </ac:spMkLst>
        </pc:spChg>
        <pc:spChg chg="add">
          <ac:chgData name="Bronwen Williams" userId="8cddccff-1a1d-4583-b4c6-12dd9d3d2194" providerId="ADAL" clId="{1E28CF59-27D9-407F-AF08-1D9913B3F207}" dt="2023-01-28T17:21:09.580" v="548" actId="26606"/>
          <ac:spMkLst>
            <pc:docMk/>
            <pc:sldMk cId="1160149809" sldId="269"/>
            <ac:spMk id="15" creationId="{D269DB01-9C3C-7841-B8E8-6FDFEF70CB7D}"/>
          </ac:spMkLst>
        </pc:spChg>
        <pc:graphicFrameChg chg="add">
          <ac:chgData name="Bronwen Williams" userId="8cddccff-1a1d-4583-b4c6-12dd9d3d2194" providerId="ADAL" clId="{1E28CF59-27D9-407F-AF08-1D9913B3F207}" dt="2023-01-28T17:21:09.580" v="548" actId="26606"/>
          <ac:graphicFrameMkLst>
            <pc:docMk/>
            <pc:sldMk cId="1160149809" sldId="269"/>
            <ac:graphicFrameMk id="5" creationId="{08D40050-0C64-D607-CEDB-870D01683A2C}"/>
          </ac:graphicFrameMkLst>
        </pc:graphicFrameChg>
      </pc:sldChg>
      <pc:sldChg chg="addSp delSp modSp new mod setBg">
        <pc:chgData name="Bronwen Williams" userId="8cddccff-1a1d-4583-b4c6-12dd9d3d2194" providerId="ADAL" clId="{1E28CF59-27D9-407F-AF08-1D9913B3F207}" dt="2023-01-28T17:26:25.499" v="1102" actId="26606"/>
        <pc:sldMkLst>
          <pc:docMk/>
          <pc:sldMk cId="1196231550" sldId="270"/>
        </pc:sldMkLst>
        <pc:spChg chg="mod">
          <ac:chgData name="Bronwen Williams" userId="8cddccff-1a1d-4583-b4c6-12dd9d3d2194" providerId="ADAL" clId="{1E28CF59-27D9-407F-AF08-1D9913B3F207}" dt="2023-01-28T17:26:25.451" v="1101" actId="26606"/>
          <ac:spMkLst>
            <pc:docMk/>
            <pc:sldMk cId="1196231550" sldId="270"/>
            <ac:spMk id="2" creationId="{2DB93E62-6446-CFF5-D56C-50A05FACB198}"/>
          </ac:spMkLst>
        </pc:spChg>
        <pc:spChg chg="add del mod">
          <ac:chgData name="Bronwen Williams" userId="8cddccff-1a1d-4583-b4c6-12dd9d3d2194" providerId="ADAL" clId="{1E28CF59-27D9-407F-AF08-1D9913B3F207}" dt="2023-01-28T17:25:36.078" v="1099" actId="26606"/>
          <ac:spMkLst>
            <pc:docMk/>
            <pc:sldMk cId="1196231550" sldId="270"/>
            <ac:spMk id="3" creationId="{12FF4950-6DB0-1DEC-3776-92AA51A5B3FC}"/>
          </ac:spMkLst>
        </pc:spChg>
        <pc:spChg chg="add del">
          <ac:chgData name="Bronwen Williams" userId="8cddccff-1a1d-4583-b4c6-12dd9d3d2194" providerId="ADAL" clId="{1E28CF59-27D9-407F-AF08-1D9913B3F207}" dt="2023-01-28T17:25:26.279" v="1094" actId="26606"/>
          <ac:spMkLst>
            <pc:docMk/>
            <pc:sldMk cId="1196231550" sldId="270"/>
            <ac:spMk id="9" creationId="{579E3846-8D0B-B14A-817A-7FAC9DDAB4D8}"/>
          </ac:spMkLst>
        </pc:spChg>
        <pc:spChg chg="add del">
          <ac:chgData name="Bronwen Williams" userId="8cddccff-1a1d-4583-b4c6-12dd9d3d2194" providerId="ADAL" clId="{1E28CF59-27D9-407F-AF08-1D9913B3F207}" dt="2023-01-28T17:25:26.279" v="1094" actId="26606"/>
          <ac:spMkLst>
            <pc:docMk/>
            <pc:sldMk cId="1196231550" sldId="270"/>
            <ac:spMk id="11" creationId="{FB1CD9BE-93F1-ED44-946B-8354D74B0B9F}"/>
          </ac:spMkLst>
        </pc:spChg>
        <pc:spChg chg="add del">
          <ac:chgData name="Bronwen Williams" userId="8cddccff-1a1d-4583-b4c6-12dd9d3d2194" providerId="ADAL" clId="{1E28CF59-27D9-407F-AF08-1D9913B3F207}" dt="2023-01-28T17:25:26.279" v="1094" actId="26606"/>
          <ac:spMkLst>
            <pc:docMk/>
            <pc:sldMk cId="1196231550" sldId="270"/>
            <ac:spMk id="13" creationId="{882E6E09-FCB0-5F41-8BAE-C0581D54B5FD}"/>
          </ac:spMkLst>
        </pc:spChg>
        <pc:spChg chg="add del">
          <ac:chgData name="Bronwen Williams" userId="8cddccff-1a1d-4583-b4c6-12dd9d3d2194" providerId="ADAL" clId="{1E28CF59-27D9-407F-AF08-1D9913B3F207}" dt="2023-01-28T17:25:26.279" v="1094" actId="26606"/>
          <ac:spMkLst>
            <pc:docMk/>
            <pc:sldMk cId="1196231550" sldId="270"/>
            <ac:spMk id="15" creationId="{D269DB01-9C3C-7841-B8E8-6FDFEF70CB7D}"/>
          </ac:spMkLst>
        </pc:spChg>
        <pc:spChg chg="add del">
          <ac:chgData name="Bronwen Williams" userId="8cddccff-1a1d-4583-b4c6-12dd9d3d2194" providerId="ADAL" clId="{1E28CF59-27D9-407F-AF08-1D9913B3F207}" dt="2023-01-28T17:25:33.940" v="1096" actId="26606"/>
          <ac:spMkLst>
            <pc:docMk/>
            <pc:sldMk cId="1196231550" sldId="270"/>
            <ac:spMk id="17" creationId="{579E3846-8D0B-B14A-817A-7FAC9DDAB4D8}"/>
          </ac:spMkLst>
        </pc:spChg>
        <pc:spChg chg="add del">
          <ac:chgData name="Bronwen Williams" userId="8cddccff-1a1d-4583-b4c6-12dd9d3d2194" providerId="ADAL" clId="{1E28CF59-27D9-407F-AF08-1D9913B3F207}" dt="2023-01-28T17:25:33.940" v="1096" actId="26606"/>
          <ac:spMkLst>
            <pc:docMk/>
            <pc:sldMk cId="1196231550" sldId="270"/>
            <ac:spMk id="18" creationId="{882E6E09-FCB0-5F41-8BAE-C0581D54B5FD}"/>
          </ac:spMkLst>
        </pc:spChg>
        <pc:spChg chg="add del">
          <ac:chgData name="Bronwen Williams" userId="8cddccff-1a1d-4583-b4c6-12dd9d3d2194" providerId="ADAL" clId="{1E28CF59-27D9-407F-AF08-1D9913B3F207}" dt="2023-01-28T17:25:33.940" v="1096" actId="26606"/>
          <ac:spMkLst>
            <pc:docMk/>
            <pc:sldMk cId="1196231550" sldId="270"/>
            <ac:spMk id="19" creationId="{BE8B9AAF-3BFF-3546-915C-8BDE34AD7C89}"/>
          </ac:spMkLst>
        </pc:spChg>
        <pc:spChg chg="add del">
          <ac:chgData name="Bronwen Williams" userId="8cddccff-1a1d-4583-b4c6-12dd9d3d2194" providerId="ADAL" clId="{1E28CF59-27D9-407F-AF08-1D9913B3F207}" dt="2023-01-28T17:25:33.940" v="1096" actId="26606"/>
          <ac:spMkLst>
            <pc:docMk/>
            <pc:sldMk cId="1196231550" sldId="270"/>
            <ac:spMk id="20" creationId="{90012D5C-1270-714B-AFB4-7E632827BA5B}"/>
          </ac:spMkLst>
        </pc:spChg>
        <pc:spChg chg="add del">
          <ac:chgData name="Bronwen Williams" userId="8cddccff-1a1d-4583-b4c6-12dd9d3d2194" providerId="ADAL" clId="{1E28CF59-27D9-407F-AF08-1D9913B3F207}" dt="2023-01-28T17:25:36.047" v="1098" actId="26606"/>
          <ac:spMkLst>
            <pc:docMk/>
            <pc:sldMk cId="1196231550" sldId="270"/>
            <ac:spMk id="23" creationId="{579E3846-8D0B-B14A-817A-7FAC9DDAB4D8}"/>
          </ac:spMkLst>
        </pc:spChg>
        <pc:spChg chg="add del">
          <ac:chgData name="Bronwen Williams" userId="8cddccff-1a1d-4583-b4c6-12dd9d3d2194" providerId="ADAL" clId="{1E28CF59-27D9-407F-AF08-1D9913B3F207}" dt="2023-01-28T17:25:36.047" v="1098" actId="26606"/>
          <ac:spMkLst>
            <pc:docMk/>
            <pc:sldMk cId="1196231550" sldId="270"/>
            <ac:spMk id="24" creationId="{FB1CD9BE-93F1-ED44-946B-8354D74B0B9F}"/>
          </ac:spMkLst>
        </pc:spChg>
        <pc:spChg chg="add del">
          <ac:chgData name="Bronwen Williams" userId="8cddccff-1a1d-4583-b4c6-12dd9d3d2194" providerId="ADAL" clId="{1E28CF59-27D9-407F-AF08-1D9913B3F207}" dt="2023-01-28T17:25:36.047" v="1098" actId="26606"/>
          <ac:spMkLst>
            <pc:docMk/>
            <pc:sldMk cId="1196231550" sldId="270"/>
            <ac:spMk id="25" creationId="{882E6E09-FCB0-5F41-8BAE-C0581D54B5FD}"/>
          </ac:spMkLst>
        </pc:spChg>
        <pc:spChg chg="add del">
          <ac:chgData name="Bronwen Williams" userId="8cddccff-1a1d-4583-b4c6-12dd9d3d2194" providerId="ADAL" clId="{1E28CF59-27D9-407F-AF08-1D9913B3F207}" dt="2023-01-28T17:25:36.047" v="1098" actId="26606"/>
          <ac:spMkLst>
            <pc:docMk/>
            <pc:sldMk cId="1196231550" sldId="270"/>
            <ac:spMk id="26" creationId="{D269DB01-9C3C-7841-B8E8-6FDFEF70CB7D}"/>
          </ac:spMkLst>
        </pc:spChg>
        <pc:spChg chg="add del">
          <ac:chgData name="Bronwen Williams" userId="8cddccff-1a1d-4583-b4c6-12dd9d3d2194" providerId="ADAL" clId="{1E28CF59-27D9-407F-AF08-1D9913B3F207}" dt="2023-01-28T17:26:25.499" v="1102" actId="26606"/>
          <ac:spMkLst>
            <pc:docMk/>
            <pc:sldMk cId="1196231550" sldId="270"/>
            <ac:spMk id="29" creationId="{579E3846-8D0B-B14A-817A-7FAC9DDAB4D8}"/>
          </ac:spMkLst>
        </pc:spChg>
        <pc:spChg chg="add del">
          <ac:chgData name="Bronwen Williams" userId="8cddccff-1a1d-4583-b4c6-12dd9d3d2194" providerId="ADAL" clId="{1E28CF59-27D9-407F-AF08-1D9913B3F207}" dt="2023-01-28T17:26:25.499" v="1102" actId="26606"/>
          <ac:spMkLst>
            <pc:docMk/>
            <pc:sldMk cId="1196231550" sldId="270"/>
            <ac:spMk id="30" creationId="{882E6E09-FCB0-5F41-8BAE-C0581D54B5FD}"/>
          </ac:spMkLst>
        </pc:spChg>
        <pc:spChg chg="add del">
          <ac:chgData name="Bronwen Williams" userId="8cddccff-1a1d-4583-b4c6-12dd9d3d2194" providerId="ADAL" clId="{1E28CF59-27D9-407F-AF08-1D9913B3F207}" dt="2023-01-28T17:26:25.499" v="1102" actId="26606"/>
          <ac:spMkLst>
            <pc:docMk/>
            <pc:sldMk cId="1196231550" sldId="270"/>
            <ac:spMk id="31" creationId="{BE8B9AAF-3BFF-3546-915C-8BDE34AD7C89}"/>
          </ac:spMkLst>
        </pc:spChg>
        <pc:spChg chg="add del">
          <ac:chgData name="Bronwen Williams" userId="8cddccff-1a1d-4583-b4c6-12dd9d3d2194" providerId="ADAL" clId="{1E28CF59-27D9-407F-AF08-1D9913B3F207}" dt="2023-01-28T17:26:25.499" v="1102" actId="26606"/>
          <ac:spMkLst>
            <pc:docMk/>
            <pc:sldMk cId="1196231550" sldId="270"/>
            <ac:spMk id="32" creationId="{90012D5C-1270-714B-AFB4-7E632827BA5B}"/>
          </ac:spMkLst>
        </pc:spChg>
        <pc:spChg chg="add del">
          <ac:chgData name="Bronwen Williams" userId="8cddccff-1a1d-4583-b4c6-12dd9d3d2194" providerId="ADAL" clId="{1E28CF59-27D9-407F-AF08-1D9913B3F207}" dt="2023-01-28T17:26:25.451" v="1101" actId="26606"/>
          <ac:spMkLst>
            <pc:docMk/>
            <pc:sldMk cId="1196231550" sldId="270"/>
            <ac:spMk id="38" creationId="{579E3846-8D0B-B14A-817A-7FAC9DDAB4D8}"/>
          </ac:spMkLst>
        </pc:spChg>
        <pc:spChg chg="add del">
          <ac:chgData name="Bronwen Williams" userId="8cddccff-1a1d-4583-b4c6-12dd9d3d2194" providerId="ADAL" clId="{1E28CF59-27D9-407F-AF08-1D9913B3F207}" dt="2023-01-28T17:26:25.451" v="1101" actId="26606"/>
          <ac:spMkLst>
            <pc:docMk/>
            <pc:sldMk cId="1196231550" sldId="270"/>
            <ac:spMk id="40" creationId="{FB1CD9BE-93F1-ED44-946B-8354D74B0B9F}"/>
          </ac:spMkLst>
        </pc:spChg>
        <pc:spChg chg="add del">
          <ac:chgData name="Bronwen Williams" userId="8cddccff-1a1d-4583-b4c6-12dd9d3d2194" providerId="ADAL" clId="{1E28CF59-27D9-407F-AF08-1D9913B3F207}" dt="2023-01-28T17:26:25.451" v="1101" actId="26606"/>
          <ac:spMkLst>
            <pc:docMk/>
            <pc:sldMk cId="1196231550" sldId="270"/>
            <ac:spMk id="42" creationId="{882E6E09-FCB0-5F41-8BAE-C0581D54B5FD}"/>
          </ac:spMkLst>
        </pc:spChg>
        <pc:spChg chg="add del">
          <ac:chgData name="Bronwen Williams" userId="8cddccff-1a1d-4583-b4c6-12dd9d3d2194" providerId="ADAL" clId="{1E28CF59-27D9-407F-AF08-1D9913B3F207}" dt="2023-01-28T17:26:25.451" v="1101" actId="26606"/>
          <ac:spMkLst>
            <pc:docMk/>
            <pc:sldMk cId="1196231550" sldId="270"/>
            <ac:spMk id="44" creationId="{D269DB01-9C3C-7841-B8E8-6FDFEF70CB7D}"/>
          </ac:spMkLst>
        </pc:spChg>
        <pc:spChg chg="add">
          <ac:chgData name="Bronwen Williams" userId="8cddccff-1a1d-4583-b4c6-12dd9d3d2194" providerId="ADAL" clId="{1E28CF59-27D9-407F-AF08-1D9913B3F207}" dt="2023-01-28T17:26:25.499" v="1102" actId="26606"/>
          <ac:spMkLst>
            <pc:docMk/>
            <pc:sldMk cId="1196231550" sldId="270"/>
            <ac:spMk id="46" creationId="{579E3846-8D0B-B14A-817A-7FAC9DDAB4D8}"/>
          </ac:spMkLst>
        </pc:spChg>
        <pc:spChg chg="add">
          <ac:chgData name="Bronwen Williams" userId="8cddccff-1a1d-4583-b4c6-12dd9d3d2194" providerId="ADAL" clId="{1E28CF59-27D9-407F-AF08-1D9913B3F207}" dt="2023-01-28T17:26:25.499" v="1102" actId="26606"/>
          <ac:spMkLst>
            <pc:docMk/>
            <pc:sldMk cId="1196231550" sldId="270"/>
            <ac:spMk id="47" creationId="{882E6E09-FCB0-5F41-8BAE-C0581D54B5FD}"/>
          </ac:spMkLst>
        </pc:spChg>
        <pc:spChg chg="add">
          <ac:chgData name="Bronwen Williams" userId="8cddccff-1a1d-4583-b4c6-12dd9d3d2194" providerId="ADAL" clId="{1E28CF59-27D9-407F-AF08-1D9913B3F207}" dt="2023-01-28T17:26:25.499" v="1102" actId="26606"/>
          <ac:spMkLst>
            <pc:docMk/>
            <pc:sldMk cId="1196231550" sldId="270"/>
            <ac:spMk id="48" creationId="{BE8B9AAF-3BFF-3546-915C-8BDE34AD7C89}"/>
          </ac:spMkLst>
        </pc:spChg>
        <pc:spChg chg="add">
          <ac:chgData name="Bronwen Williams" userId="8cddccff-1a1d-4583-b4c6-12dd9d3d2194" providerId="ADAL" clId="{1E28CF59-27D9-407F-AF08-1D9913B3F207}" dt="2023-01-28T17:26:25.499" v="1102" actId="26606"/>
          <ac:spMkLst>
            <pc:docMk/>
            <pc:sldMk cId="1196231550" sldId="270"/>
            <ac:spMk id="49" creationId="{90012D5C-1270-714B-AFB4-7E632827BA5B}"/>
          </ac:spMkLst>
        </pc:spChg>
        <pc:graphicFrameChg chg="add del">
          <ac:chgData name="Bronwen Williams" userId="8cddccff-1a1d-4583-b4c6-12dd9d3d2194" providerId="ADAL" clId="{1E28CF59-27D9-407F-AF08-1D9913B3F207}" dt="2023-01-28T17:25:26.279" v="1094" actId="26606"/>
          <ac:graphicFrameMkLst>
            <pc:docMk/>
            <pc:sldMk cId="1196231550" sldId="270"/>
            <ac:graphicFrameMk id="5" creationId="{AB88FD07-CC6C-9C73-0624-98420CDE581D}"/>
          </ac:graphicFrameMkLst>
        </pc:graphicFrameChg>
        <pc:graphicFrameChg chg="add del">
          <ac:chgData name="Bronwen Williams" userId="8cddccff-1a1d-4583-b4c6-12dd9d3d2194" providerId="ADAL" clId="{1E28CF59-27D9-407F-AF08-1D9913B3F207}" dt="2023-01-28T17:25:33.940" v="1096" actId="26606"/>
          <ac:graphicFrameMkLst>
            <pc:docMk/>
            <pc:sldMk cId="1196231550" sldId="270"/>
            <ac:graphicFrameMk id="21" creationId="{67175524-4634-0144-966C-46B8BFC7E003}"/>
          </ac:graphicFrameMkLst>
        </pc:graphicFrameChg>
        <pc:graphicFrameChg chg="add del">
          <ac:chgData name="Bronwen Williams" userId="8cddccff-1a1d-4583-b4c6-12dd9d3d2194" providerId="ADAL" clId="{1E28CF59-27D9-407F-AF08-1D9913B3F207}" dt="2023-01-28T17:25:36.047" v="1098" actId="26606"/>
          <ac:graphicFrameMkLst>
            <pc:docMk/>
            <pc:sldMk cId="1196231550" sldId="270"/>
            <ac:graphicFrameMk id="27" creationId="{8714EC22-F48E-55FE-D6E5-6F3519053EE8}"/>
          </ac:graphicFrameMkLst>
        </pc:graphicFrameChg>
        <pc:graphicFrameChg chg="add mod modGraphic">
          <ac:chgData name="Bronwen Williams" userId="8cddccff-1a1d-4583-b4c6-12dd9d3d2194" providerId="ADAL" clId="{1E28CF59-27D9-407F-AF08-1D9913B3F207}" dt="2023-01-28T17:26:25.499" v="1102" actId="26606"/>
          <ac:graphicFrameMkLst>
            <pc:docMk/>
            <pc:sldMk cId="1196231550" sldId="270"/>
            <ac:graphicFrameMk id="33" creationId="{FDC48F0B-4634-4535-8849-39BE4368FAAB}"/>
          </ac:graphicFrameMkLst>
        </pc:graphicFrameChg>
      </pc:sldChg>
      <pc:sldChg chg="addSp modSp new mod setBg">
        <pc:chgData name="Bronwen Williams" userId="8cddccff-1a1d-4583-b4c6-12dd9d3d2194" providerId="ADAL" clId="{1E28CF59-27D9-407F-AF08-1D9913B3F207}" dt="2023-01-28T17:27:50.023" v="1123" actId="26606"/>
        <pc:sldMkLst>
          <pc:docMk/>
          <pc:sldMk cId="2066233689" sldId="271"/>
        </pc:sldMkLst>
        <pc:spChg chg="mod">
          <ac:chgData name="Bronwen Williams" userId="8cddccff-1a1d-4583-b4c6-12dd9d3d2194" providerId="ADAL" clId="{1E28CF59-27D9-407F-AF08-1D9913B3F207}" dt="2023-01-28T17:27:50.023" v="1123" actId="26606"/>
          <ac:spMkLst>
            <pc:docMk/>
            <pc:sldMk cId="2066233689" sldId="271"/>
            <ac:spMk id="2" creationId="{04DF5238-CF4C-EB61-8E08-E84ECC86321B}"/>
          </ac:spMkLst>
        </pc:spChg>
        <pc:spChg chg="mod">
          <ac:chgData name="Bronwen Williams" userId="8cddccff-1a1d-4583-b4c6-12dd9d3d2194" providerId="ADAL" clId="{1E28CF59-27D9-407F-AF08-1D9913B3F207}" dt="2023-01-28T17:27:50.023" v="1123" actId="26606"/>
          <ac:spMkLst>
            <pc:docMk/>
            <pc:sldMk cId="2066233689" sldId="271"/>
            <ac:spMk id="3" creationId="{19BA5B04-D916-39F2-3AD2-43CCB62AFBB5}"/>
          </ac:spMkLst>
        </pc:spChg>
        <pc:spChg chg="add">
          <ac:chgData name="Bronwen Williams" userId="8cddccff-1a1d-4583-b4c6-12dd9d3d2194" providerId="ADAL" clId="{1E28CF59-27D9-407F-AF08-1D9913B3F207}" dt="2023-01-28T17:27:50.023" v="1123" actId="26606"/>
          <ac:spMkLst>
            <pc:docMk/>
            <pc:sldMk cId="2066233689" sldId="271"/>
            <ac:spMk id="10" creationId="{1D227D51-204B-ED48-AF9A-0BE9633FE04A}"/>
          </ac:spMkLst>
        </pc:spChg>
        <pc:spChg chg="add">
          <ac:chgData name="Bronwen Williams" userId="8cddccff-1a1d-4583-b4c6-12dd9d3d2194" providerId="ADAL" clId="{1E28CF59-27D9-407F-AF08-1D9913B3F207}" dt="2023-01-28T17:27:50.023" v="1123" actId="26606"/>
          <ac:spMkLst>
            <pc:docMk/>
            <pc:sldMk cId="2066233689" sldId="271"/>
            <ac:spMk id="12" creationId="{57A23F45-CDAE-8A40-8DE7-92A0BBC119B7}"/>
          </ac:spMkLst>
        </pc:spChg>
        <pc:spChg chg="add">
          <ac:chgData name="Bronwen Williams" userId="8cddccff-1a1d-4583-b4c6-12dd9d3d2194" providerId="ADAL" clId="{1E28CF59-27D9-407F-AF08-1D9913B3F207}" dt="2023-01-28T17:27:50.023" v="1123" actId="26606"/>
          <ac:spMkLst>
            <pc:docMk/>
            <pc:sldMk cId="2066233689" sldId="271"/>
            <ac:spMk id="14" creationId="{68546383-CCC4-544B-B0D8-DE78DE39BB78}"/>
          </ac:spMkLst>
        </pc:spChg>
        <pc:spChg chg="add">
          <ac:chgData name="Bronwen Williams" userId="8cddccff-1a1d-4583-b4c6-12dd9d3d2194" providerId="ADAL" clId="{1E28CF59-27D9-407F-AF08-1D9913B3F207}" dt="2023-01-28T17:27:50.023" v="1123" actId="26606"/>
          <ac:spMkLst>
            <pc:docMk/>
            <pc:sldMk cId="2066233689" sldId="271"/>
            <ac:spMk id="16" creationId="{6CA2C65D-0168-1245-86C8-62A8A6F7B813}"/>
          </ac:spMkLst>
        </pc:spChg>
        <pc:spChg chg="add">
          <ac:chgData name="Bronwen Williams" userId="8cddccff-1a1d-4583-b4c6-12dd9d3d2194" providerId="ADAL" clId="{1E28CF59-27D9-407F-AF08-1D9913B3F207}" dt="2023-01-28T17:27:50.023" v="1123" actId="26606"/>
          <ac:spMkLst>
            <pc:docMk/>
            <pc:sldMk cId="2066233689" sldId="271"/>
            <ac:spMk id="18" creationId="{755E9273-3717-C94C-9BFF-75E87E47C46A}"/>
          </ac:spMkLst>
        </pc:spChg>
        <pc:spChg chg="add">
          <ac:chgData name="Bronwen Williams" userId="8cddccff-1a1d-4583-b4c6-12dd9d3d2194" providerId="ADAL" clId="{1E28CF59-27D9-407F-AF08-1D9913B3F207}" dt="2023-01-28T17:27:50.023" v="1123" actId="26606"/>
          <ac:spMkLst>
            <pc:docMk/>
            <pc:sldMk cId="2066233689" sldId="271"/>
            <ac:spMk id="20" creationId="{2D31923D-AB54-2C41-B985-E3F1AB437D09}"/>
          </ac:spMkLst>
        </pc:spChg>
        <pc:picChg chg="add">
          <ac:chgData name="Bronwen Williams" userId="8cddccff-1a1d-4583-b4c6-12dd9d3d2194" providerId="ADAL" clId="{1E28CF59-27D9-407F-AF08-1D9913B3F207}" dt="2023-01-28T17:27:50.023" v="1123" actId="26606"/>
          <ac:picMkLst>
            <pc:docMk/>
            <pc:sldMk cId="2066233689" sldId="271"/>
            <ac:picMk id="7" creationId="{BEFBE948-F9F4-ED92-5FD2-6203B08EA3CC}"/>
          </ac:picMkLst>
        </pc:picChg>
      </pc:sldChg>
      <pc:sldChg chg="addSp delSp modSp new del mod">
        <pc:chgData name="Bronwen Williams" userId="8cddccff-1a1d-4583-b4c6-12dd9d3d2194" providerId="ADAL" clId="{1E28CF59-27D9-407F-AF08-1D9913B3F207}" dt="2023-01-28T17:33:11.349" v="1453" actId="2696"/>
        <pc:sldMkLst>
          <pc:docMk/>
          <pc:sldMk cId="3016037646" sldId="272"/>
        </pc:sldMkLst>
        <pc:spChg chg="mod">
          <ac:chgData name="Bronwen Williams" userId="8cddccff-1a1d-4583-b4c6-12dd9d3d2194" providerId="ADAL" clId="{1E28CF59-27D9-407F-AF08-1D9913B3F207}" dt="2023-01-28T17:28:24.303" v="1155" actId="20577"/>
          <ac:spMkLst>
            <pc:docMk/>
            <pc:sldMk cId="3016037646" sldId="272"/>
            <ac:spMk id="2" creationId="{28ABC3DC-C471-4258-1E06-FFF609910F0B}"/>
          </ac:spMkLst>
        </pc:spChg>
        <pc:spChg chg="del mod">
          <ac:chgData name="Bronwen Williams" userId="8cddccff-1a1d-4583-b4c6-12dd9d3d2194" providerId="ADAL" clId="{1E28CF59-27D9-407F-AF08-1D9913B3F207}" dt="2023-01-28T17:29:16.762" v="1166" actId="26606"/>
          <ac:spMkLst>
            <pc:docMk/>
            <pc:sldMk cId="3016037646" sldId="272"/>
            <ac:spMk id="3" creationId="{4C93CC6E-C316-D89C-C33B-6352A45EB45B}"/>
          </ac:spMkLst>
        </pc:spChg>
        <pc:graphicFrameChg chg="add mod">
          <ac:chgData name="Bronwen Williams" userId="8cddccff-1a1d-4583-b4c6-12dd9d3d2194" providerId="ADAL" clId="{1E28CF59-27D9-407F-AF08-1D9913B3F207}" dt="2023-01-28T17:29:45.709" v="1221" actId="20577"/>
          <ac:graphicFrameMkLst>
            <pc:docMk/>
            <pc:sldMk cId="3016037646" sldId="272"/>
            <ac:graphicFrameMk id="5" creationId="{79BD9DA1-F459-E1FF-75C2-10C868A903C3}"/>
          </ac:graphicFrameMkLst>
        </pc:graphicFrameChg>
      </pc:sldChg>
      <pc:sldChg chg="modSp new del mod">
        <pc:chgData name="Bronwen Williams" userId="8cddccff-1a1d-4583-b4c6-12dd9d3d2194" providerId="ADAL" clId="{1E28CF59-27D9-407F-AF08-1D9913B3F207}" dt="2023-01-28T17:33:15.164" v="1454" actId="2696"/>
        <pc:sldMkLst>
          <pc:docMk/>
          <pc:sldMk cId="1511610323" sldId="273"/>
        </pc:sldMkLst>
        <pc:spChg chg="mod">
          <ac:chgData name="Bronwen Williams" userId="8cddccff-1a1d-4583-b4c6-12dd9d3d2194" providerId="ADAL" clId="{1E28CF59-27D9-407F-AF08-1D9913B3F207}" dt="2023-01-28T17:29:50.440" v="1223" actId="20577"/>
          <ac:spMkLst>
            <pc:docMk/>
            <pc:sldMk cId="1511610323" sldId="273"/>
            <ac:spMk id="3" creationId="{6C23D9FE-6EAE-9EF1-7187-B57683F72784}"/>
          </ac:spMkLst>
        </pc:spChg>
      </pc:sldChg>
      <pc:sldChg chg="addSp modSp new mod setBg">
        <pc:chgData name="Bronwen Williams" userId="8cddccff-1a1d-4583-b4c6-12dd9d3d2194" providerId="ADAL" clId="{1E28CF59-27D9-407F-AF08-1D9913B3F207}" dt="2023-01-28T17:33:07.144" v="1452" actId="255"/>
        <pc:sldMkLst>
          <pc:docMk/>
          <pc:sldMk cId="1548842934" sldId="274"/>
        </pc:sldMkLst>
        <pc:spChg chg="mod">
          <ac:chgData name="Bronwen Williams" userId="8cddccff-1a1d-4583-b4c6-12dd9d3d2194" providerId="ADAL" clId="{1E28CF59-27D9-407F-AF08-1D9913B3F207}" dt="2023-01-28T17:32:20.510" v="1446" actId="26606"/>
          <ac:spMkLst>
            <pc:docMk/>
            <pc:sldMk cId="1548842934" sldId="274"/>
            <ac:spMk id="2" creationId="{C5CC0D01-310A-45BC-1356-7ABBF590A740}"/>
          </ac:spMkLst>
        </pc:spChg>
        <pc:spChg chg="mod">
          <ac:chgData name="Bronwen Williams" userId="8cddccff-1a1d-4583-b4c6-12dd9d3d2194" providerId="ADAL" clId="{1E28CF59-27D9-407F-AF08-1D9913B3F207}" dt="2023-01-28T17:33:07.144" v="1452" actId="255"/>
          <ac:spMkLst>
            <pc:docMk/>
            <pc:sldMk cId="1548842934" sldId="274"/>
            <ac:spMk id="3" creationId="{46B1C845-03FF-A0D1-EA0A-956DD4D57B43}"/>
          </ac:spMkLst>
        </pc:spChg>
        <pc:spChg chg="add">
          <ac:chgData name="Bronwen Williams" userId="8cddccff-1a1d-4583-b4c6-12dd9d3d2194" providerId="ADAL" clId="{1E28CF59-27D9-407F-AF08-1D9913B3F207}" dt="2023-01-28T17:32:20.510" v="1446" actId="26606"/>
          <ac:spMkLst>
            <pc:docMk/>
            <pc:sldMk cId="1548842934" sldId="274"/>
            <ac:spMk id="8" creationId="{579E3846-8D0B-B14A-817A-7FAC9DDAB4D8}"/>
          </ac:spMkLst>
        </pc:spChg>
        <pc:spChg chg="add">
          <ac:chgData name="Bronwen Williams" userId="8cddccff-1a1d-4583-b4c6-12dd9d3d2194" providerId="ADAL" clId="{1E28CF59-27D9-407F-AF08-1D9913B3F207}" dt="2023-01-28T17:32:20.510" v="1446" actId="26606"/>
          <ac:spMkLst>
            <pc:docMk/>
            <pc:sldMk cId="1548842934" sldId="274"/>
            <ac:spMk id="10" creationId="{DCA5172B-100A-154D-8648-280629D67DD0}"/>
          </ac:spMkLst>
        </pc:spChg>
        <pc:spChg chg="add">
          <ac:chgData name="Bronwen Williams" userId="8cddccff-1a1d-4583-b4c6-12dd9d3d2194" providerId="ADAL" clId="{1E28CF59-27D9-407F-AF08-1D9913B3F207}" dt="2023-01-28T17:32:20.510" v="1446" actId="26606"/>
          <ac:spMkLst>
            <pc:docMk/>
            <pc:sldMk cId="1548842934" sldId="274"/>
            <ac:spMk id="12" creationId="{37A9EF9F-F5F8-3B4C-B721-17C0A18761C3}"/>
          </ac:spMkLst>
        </pc:spChg>
        <pc:spChg chg="add">
          <ac:chgData name="Bronwen Williams" userId="8cddccff-1a1d-4583-b4c6-12dd9d3d2194" providerId="ADAL" clId="{1E28CF59-27D9-407F-AF08-1D9913B3F207}" dt="2023-01-28T17:32:20.510" v="1446" actId="26606"/>
          <ac:spMkLst>
            <pc:docMk/>
            <pc:sldMk cId="1548842934" sldId="274"/>
            <ac:spMk id="14" creationId="{6DEB3960-7668-064C-B56F-2B18221DED16}"/>
          </ac:spMkLst>
        </pc:spChg>
      </pc:sldChg>
      <pc:sldChg chg="addSp delSp modSp new mod setBg">
        <pc:chgData name="Bronwen Williams" userId="8cddccff-1a1d-4583-b4c6-12dd9d3d2194" providerId="ADAL" clId="{1E28CF59-27D9-407F-AF08-1D9913B3F207}" dt="2023-01-28T17:35:18.634" v="1767" actId="26606"/>
        <pc:sldMkLst>
          <pc:docMk/>
          <pc:sldMk cId="3574226426" sldId="275"/>
        </pc:sldMkLst>
        <pc:spChg chg="mod">
          <ac:chgData name="Bronwen Williams" userId="8cddccff-1a1d-4583-b4c6-12dd9d3d2194" providerId="ADAL" clId="{1E28CF59-27D9-407F-AF08-1D9913B3F207}" dt="2023-01-28T17:35:18.634" v="1767" actId="26606"/>
          <ac:spMkLst>
            <pc:docMk/>
            <pc:sldMk cId="3574226426" sldId="275"/>
            <ac:spMk id="2" creationId="{A87CE3CB-6179-4867-7D19-68614B8B5B05}"/>
          </ac:spMkLst>
        </pc:spChg>
        <pc:spChg chg="del mod">
          <ac:chgData name="Bronwen Williams" userId="8cddccff-1a1d-4583-b4c6-12dd9d3d2194" providerId="ADAL" clId="{1E28CF59-27D9-407F-AF08-1D9913B3F207}" dt="2023-01-28T17:35:18.634" v="1767" actId="26606"/>
          <ac:spMkLst>
            <pc:docMk/>
            <pc:sldMk cId="3574226426" sldId="275"/>
            <ac:spMk id="3" creationId="{3953EE1A-5A02-32DB-92AE-31954DF3DB0C}"/>
          </ac:spMkLst>
        </pc:spChg>
        <pc:spChg chg="add">
          <ac:chgData name="Bronwen Williams" userId="8cddccff-1a1d-4583-b4c6-12dd9d3d2194" providerId="ADAL" clId="{1E28CF59-27D9-407F-AF08-1D9913B3F207}" dt="2023-01-28T17:35:18.634" v="1767" actId="26606"/>
          <ac:spMkLst>
            <pc:docMk/>
            <pc:sldMk cId="3574226426" sldId="275"/>
            <ac:spMk id="9" creationId="{579E3846-8D0B-B14A-817A-7FAC9DDAB4D8}"/>
          </ac:spMkLst>
        </pc:spChg>
        <pc:spChg chg="add">
          <ac:chgData name="Bronwen Williams" userId="8cddccff-1a1d-4583-b4c6-12dd9d3d2194" providerId="ADAL" clId="{1E28CF59-27D9-407F-AF08-1D9913B3F207}" dt="2023-01-28T17:35:18.634" v="1767" actId="26606"/>
          <ac:spMkLst>
            <pc:docMk/>
            <pc:sldMk cId="3574226426" sldId="275"/>
            <ac:spMk id="11" creationId="{882E6E09-FCB0-5F41-8BAE-C0581D54B5FD}"/>
          </ac:spMkLst>
        </pc:spChg>
        <pc:spChg chg="add">
          <ac:chgData name="Bronwen Williams" userId="8cddccff-1a1d-4583-b4c6-12dd9d3d2194" providerId="ADAL" clId="{1E28CF59-27D9-407F-AF08-1D9913B3F207}" dt="2023-01-28T17:35:18.634" v="1767" actId="26606"/>
          <ac:spMkLst>
            <pc:docMk/>
            <pc:sldMk cId="3574226426" sldId="275"/>
            <ac:spMk id="13" creationId="{BE8B9AAF-3BFF-3546-915C-8BDE34AD7C89}"/>
          </ac:spMkLst>
        </pc:spChg>
        <pc:spChg chg="add">
          <ac:chgData name="Bronwen Williams" userId="8cddccff-1a1d-4583-b4c6-12dd9d3d2194" providerId="ADAL" clId="{1E28CF59-27D9-407F-AF08-1D9913B3F207}" dt="2023-01-28T17:35:18.634" v="1767" actId="26606"/>
          <ac:spMkLst>
            <pc:docMk/>
            <pc:sldMk cId="3574226426" sldId="275"/>
            <ac:spMk id="15" creationId="{90012D5C-1270-714B-AFB4-7E632827BA5B}"/>
          </ac:spMkLst>
        </pc:spChg>
        <pc:graphicFrameChg chg="add">
          <ac:chgData name="Bronwen Williams" userId="8cddccff-1a1d-4583-b4c6-12dd9d3d2194" providerId="ADAL" clId="{1E28CF59-27D9-407F-AF08-1D9913B3F207}" dt="2023-01-28T17:35:18.634" v="1767" actId="26606"/>
          <ac:graphicFrameMkLst>
            <pc:docMk/>
            <pc:sldMk cId="3574226426" sldId="275"/>
            <ac:graphicFrameMk id="5" creationId="{D38CCF39-4C14-F2B9-3FAD-B7F1775689F4}"/>
          </ac:graphicFrameMkLst>
        </pc:graphicFrameChg>
      </pc:sldChg>
    </pc:docChg>
  </pc:docChgLst>
</pc:chgInfo>
</file>

<file path=ppt/diagrams/_rels/data4.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6A89B1-BED3-4431-BB29-B44F7E972AD4}"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0FA0D23-C8F5-4D04-BF38-1CAC4046777A}">
      <dgm:prSet/>
      <dgm:spPr/>
      <dgm:t>
        <a:bodyPr/>
        <a:lstStyle/>
        <a:p>
          <a:r>
            <a:rPr lang="en-GB" b="0" i="0"/>
            <a:t>All business need to keep records of their financial dealings, law firms included.</a:t>
          </a:r>
          <a:endParaRPr lang="en-US"/>
        </a:p>
      </dgm:t>
    </dgm:pt>
    <dgm:pt modelId="{F7ABCAD6-508A-46E5-A25A-8BA5E3E87F41}" type="parTrans" cxnId="{BBE3DCF8-F8E6-407F-BE2A-EDBBAA0D0F14}">
      <dgm:prSet/>
      <dgm:spPr/>
      <dgm:t>
        <a:bodyPr/>
        <a:lstStyle/>
        <a:p>
          <a:endParaRPr lang="en-US"/>
        </a:p>
      </dgm:t>
    </dgm:pt>
    <dgm:pt modelId="{3C2A7AA4-23C8-40E0-8066-E049CB133BCB}" type="sibTrans" cxnId="{BBE3DCF8-F8E6-407F-BE2A-EDBBAA0D0F14}">
      <dgm:prSet/>
      <dgm:spPr/>
      <dgm:t>
        <a:bodyPr/>
        <a:lstStyle/>
        <a:p>
          <a:endParaRPr lang="en-US"/>
        </a:p>
      </dgm:t>
    </dgm:pt>
    <dgm:pt modelId="{F53B12D6-D620-489D-96B7-385FB2C53340}">
      <dgm:prSet/>
      <dgm:spPr/>
      <dgm:t>
        <a:bodyPr/>
        <a:lstStyle/>
        <a:p>
          <a:r>
            <a:rPr lang="en-GB" b="0" i="0"/>
            <a:t>Financial dealings of law firms are quite complex. </a:t>
          </a:r>
          <a:endParaRPr lang="en-US"/>
        </a:p>
      </dgm:t>
    </dgm:pt>
    <dgm:pt modelId="{B07DD6D5-ED22-46D9-AC03-163E0AA0CA8E}" type="parTrans" cxnId="{87765421-8A13-427A-B526-8E752AF8D2B5}">
      <dgm:prSet/>
      <dgm:spPr/>
      <dgm:t>
        <a:bodyPr/>
        <a:lstStyle/>
        <a:p>
          <a:endParaRPr lang="en-US"/>
        </a:p>
      </dgm:t>
    </dgm:pt>
    <dgm:pt modelId="{D2F0EC80-5944-4ED0-9054-9A6444313B4B}" type="sibTrans" cxnId="{87765421-8A13-427A-B526-8E752AF8D2B5}">
      <dgm:prSet/>
      <dgm:spPr/>
      <dgm:t>
        <a:bodyPr/>
        <a:lstStyle/>
        <a:p>
          <a:endParaRPr lang="en-US"/>
        </a:p>
      </dgm:t>
    </dgm:pt>
    <dgm:pt modelId="{7AF8B3CB-D3F6-461B-9B31-A7FFC20347CB}">
      <dgm:prSet/>
      <dgm:spPr/>
      <dgm:t>
        <a:bodyPr/>
        <a:lstStyle/>
        <a:p>
          <a:r>
            <a:rPr lang="en-GB" b="0" i="0" dirty="0"/>
            <a:t>The rules apply to all law firms, from sole practitioners to multinational LLPs.</a:t>
          </a:r>
          <a:endParaRPr lang="en-US" dirty="0"/>
        </a:p>
      </dgm:t>
    </dgm:pt>
    <dgm:pt modelId="{A8E83B4D-97A2-475A-8388-27ED80303385}" type="parTrans" cxnId="{A376DAB5-F883-4552-9BD8-2EB2ECEB45A4}">
      <dgm:prSet/>
      <dgm:spPr/>
      <dgm:t>
        <a:bodyPr/>
        <a:lstStyle/>
        <a:p>
          <a:endParaRPr lang="en-US"/>
        </a:p>
      </dgm:t>
    </dgm:pt>
    <dgm:pt modelId="{BEE5A84C-32F1-4070-ABEB-D9A63630E3E8}" type="sibTrans" cxnId="{A376DAB5-F883-4552-9BD8-2EB2ECEB45A4}">
      <dgm:prSet/>
      <dgm:spPr/>
      <dgm:t>
        <a:bodyPr/>
        <a:lstStyle/>
        <a:p>
          <a:endParaRPr lang="en-US"/>
        </a:p>
      </dgm:t>
    </dgm:pt>
    <dgm:pt modelId="{EF0597D2-B8D2-4E52-8E7D-AF22FB3E282C}">
      <dgm:prSet/>
      <dgm:spPr/>
      <dgm:t>
        <a:bodyPr/>
        <a:lstStyle/>
        <a:p>
          <a:r>
            <a:rPr lang="en-GB" b="0" i="0"/>
            <a:t>Law firms hold money which belongs to other people</a:t>
          </a:r>
          <a:endParaRPr lang="en-US"/>
        </a:p>
      </dgm:t>
    </dgm:pt>
    <dgm:pt modelId="{FD39A5B8-B6C8-42DA-94B2-03AF607E82EB}" type="parTrans" cxnId="{62D961B7-EBE2-434A-90B5-7EA2BDD4A784}">
      <dgm:prSet/>
      <dgm:spPr/>
      <dgm:t>
        <a:bodyPr/>
        <a:lstStyle/>
        <a:p>
          <a:endParaRPr lang="en-US"/>
        </a:p>
      </dgm:t>
    </dgm:pt>
    <dgm:pt modelId="{C94AD966-A793-465F-AE4B-72B07190D000}" type="sibTrans" cxnId="{62D961B7-EBE2-434A-90B5-7EA2BDD4A784}">
      <dgm:prSet/>
      <dgm:spPr/>
      <dgm:t>
        <a:bodyPr/>
        <a:lstStyle/>
        <a:p>
          <a:endParaRPr lang="en-US"/>
        </a:p>
      </dgm:t>
    </dgm:pt>
    <dgm:pt modelId="{61405624-AFD6-4EA9-8AA5-28D05FB77A93}">
      <dgm:prSet/>
      <dgm:spPr/>
      <dgm:t>
        <a:bodyPr/>
        <a:lstStyle/>
        <a:p>
          <a:r>
            <a:rPr lang="en-GB" b="0" i="0"/>
            <a:t>The public need to have trust and confidence in law firms </a:t>
          </a:r>
          <a:endParaRPr lang="en-US"/>
        </a:p>
      </dgm:t>
    </dgm:pt>
    <dgm:pt modelId="{2B0AF63A-CBE8-4E74-8890-255DF35C88E5}" type="parTrans" cxnId="{7A364762-2D1B-47C2-ABD6-AAD549B8CED6}">
      <dgm:prSet/>
      <dgm:spPr/>
      <dgm:t>
        <a:bodyPr/>
        <a:lstStyle/>
        <a:p>
          <a:endParaRPr lang="en-US"/>
        </a:p>
      </dgm:t>
    </dgm:pt>
    <dgm:pt modelId="{7CB99FCC-C636-4F57-94EC-F5905566A134}" type="sibTrans" cxnId="{7A364762-2D1B-47C2-ABD6-AAD549B8CED6}">
      <dgm:prSet/>
      <dgm:spPr/>
      <dgm:t>
        <a:bodyPr/>
        <a:lstStyle/>
        <a:p>
          <a:endParaRPr lang="en-US"/>
        </a:p>
      </dgm:t>
    </dgm:pt>
    <dgm:pt modelId="{49C61F37-43E1-430E-8EF3-BA7D1C9FC6FF}" type="pres">
      <dgm:prSet presAssocID="{036A89B1-BED3-4431-BB29-B44F7E972AD4}" presName="linear" presStyleCnt="0">
        <dgm:presLayoutVars>
          <dgm:animLvl val="lvl"/>
          <dgm:resizeHandles val="exact"/>
        </dgm:presLayoutVars>
      </dgm:prSet>
      <dgm:spPr/>
    </dgm:pt>
    <dgm:pt modelId="{A7FED60D-4EB0-4278-83BF-7532A00902ED}" type="pres">
      <dgm:prSet presAssocID="{40FA0D23-C8F5-4D04-BF38-1CAC4046777A}" presName="parentText" presStyleLbl="node1" presStyleIdx="0" presStyleCnt="5">
        <dgm:presLayoutVars>
          <dgm:chMax val="0"/>
          <dgm:bulletEnabled val="1"/>
        </dgm:presLayoutVars>
      </dgm:prSet>
      <dgm:spPr/>
    </dgm:pt>
    <dgm:pt modelId="{DF833EE1-C51A-4098-AC70-95B526C869B4}" type="pres">
      <dgm:prSet presAssocID="{3C2A7AA4-23C8-40E0-8066-E049CB133BCB}" presName="spacer" presStyleCnt="0"/>
      <dgm:spPr/>
    </dgm:pt>
    <dgm:pt modelId="{FF6F0CE2-6B8F-4735-A336-C3AF0F198588}" type="pres">
      <dgm:prSet presAssocID="{F53B12D6-D620-489D-96B7-385FB2C53340}" presName="parentText" presStyleLbl="node1" presStyleIdx="1" presStyleCnt="5">
        <dgm:presLayoutVars>
          <dgm:chMax val="0"/>
          <dgm:bulletEnabled val="1"/>
        </dgm:presLayoutVars>
      </dgm:prSet>
      <dgm:spPr/>
    </dgm:pt>
    <dgm:pt modelId="{1478F1AF-3FA0-404A-9963-511A73A9F7E7}" type="pres">
      <dgm:prSet presAssocID="{D2F0EC80-5944-4ED0-9054-9A6444313B4B}" presName="spacer" presStyleCnt="0"/>
      <dgm:spPr/>
    </dgm:pt>
    <dgm:pt modelId="{0A8A0936-664D-47EC-9B26-41806057FB85}" type="pres">
      <dgm:prSet presAssocID="{7AF8B3CB-D3F6-461B-9B31-A7FFC20347CB}" presName="parentText" presStyleLbl="node1" presStyleIdx="2" presStyleCnt="5">
        <dgm:presLayoutVars>
          <dgm:chMax val="0"/>
          <dgm:bulletEnabled val="1"/>
        </dgm:presLayoutVars>
      </dgm:prSet>
      <dgm:spPr/>
    </dgm:pt>
    <dgm:pt modelId="{62B61795-5D39-447A-8D9D-2EEA1EEA4A12}" type="pres">
      <dgm:prSet presAssocID="{BEE5A84C-32F1-4070-ABEB-D9A63630E3E8}" presName="spacer" presStyleCnt="0"/>
      <dgm:spPr/>
    </dgm:pt>
    <dgm:pt modelId="{0399AB87-9F05-46AF-97D6-201F9215349A}" type="pres">
      <dgm:prSet presAssocID="{EF0597D2-B8D2-4E52-8E7D-AF22FB3E282C}" presName="parentText" presStyleLbl="node1" presStyleIdx="3" presStyleCnt="5">
        <dgm:presLayoutVars>
          <dgm:chMax val="0"/>
          <dgm:bulletEnabled val="1"/>
        </dgm:presLayoutVars>
      </dgm:prSet>
      <dgm:spPr/>
    </dgm:pt>
    <dgm:pt modelId="{1B799791-58AE-43D5-A388-E3E4D14E120A}" type="pres">
      <dgm:prSet presAssocID="{C94AD966-A793-465F-AE4B-72B07190D000}" presName="spacer" presStyleCnt="0"/>
      <dgm:spPr/>
    </dgm:pt>
    <dgm:pt modelId="{CD2FA205-7E53-47CA-80C1-E0434EAFD9AC}" type="pres">
      <dgm:prSet presAssocID="{61405624-AFD6-4EA9-8AA5-28D05FB77A93}" presName="parentText" presStyleLbl="node1" presStyleIdx="4" presStyleCnt="5">
        <dgm:presLayoutVars>
          <dgm:chMax val="0"/>
          <dgm:bulletEnabled val="1"/>
        </dgm:presLayoutVars>
      </dgm:prSet>
      <dgm:spPr/>
    </dgm:pt>
  </dgm:ptLst>
  <dgm:cxnLst>
    <dgm:cxn modelId="{87765421-8A13-427A-B526-8E752AF8D2B5}" srcId="{036A89B1-BED3-4431-BB29-B44F7E972AD4}" destId="{F53B12D6-D620-489D-96B7-385FB2C53340}" srcOrd="1" destOrd="0" parTransId="{B07DD6D5-ED22-46D9-AC03-163E0AA0CA8E}" sibTransId="{D2F0EC80-5944-4ED0-9054-9A6444313B4B}"/>
    <dgm:cxn modelId="{7A364762-2D1B-47C2-ABD6-AAD549B8CED6}" srcId="{036A89B1-BED3-4431-BB29-B44F7E972AD4}" destId="{61405624-AFD6-4EA9-8AA5-28D05FB77A93}" srcOrd="4" destOrd="0" parTransId="{2B0AF63A-CBE8-4E74-8890-255DF35C88E5}" sibTransId="{7CB99FCC-C636-4F57-94EC-F5905566A134}"/>
    <dgm:cxn modelId="{7E547D62-B139-4C9E-8ACA-4DC11F0FDFFA}" type="presOf" srcId="{036A89B1-BED3-4431-BB29-B44F7E972AD4}" destId="{49C61F37-43E1-430E-8EF3-BA7D1C9FC6FF}" srcOrd="0" destOrd="0" presId="urn:microsoft.com/office/officeart/2005/8/layout/vList2"/>
    <dgm:cxn modelId="{2D896D84-28E9-4802-8167-EC60B0ACE7FC}" type="presOf" srcId="{F53B12D6-D620-489D-96B7-385FB2C53340}" destId="{FF6F0CE2-6B8F-4735-A336-C3AF0F198588}" srcOrd="0" destOrd="0" presId="urn:microsoft.com/office/officeart/2005/8/layout/vList2"/>
    <dgm:cxn modelId="{A376DAB5-F883-4552-9BD8-2EB2ECEB45A4}" srcId="{036A89B1-BED3-4431-BB29-B44F7E972AD4}" destId="{7AF8B3CB-D3F6-461B-9B31-A7FFC20347CB}" srcOrd="2" destOrd="0" parTransId="{A8E83B4D-97A2-475A-8388-27ED80303385}" sibTransId="{BEE5A84C-32F1-4070-ABEB-D9A63630E3E8}"/>
    <dgm:cxn modelId="{62D961B7-EBE2-434A-90B5-7EA2BDD4A784}" srcId="{036A89B1-BED3-4431-BB29-B44F7E972AD4}" destId="{EF0597D2-B8D2-4E52-8E7D-AF22FB3E282C}" srcOrd="3" destOrd="0" parTransId="{FD39A5B8-B6C8-42DA-94B2-03AF607E82EB}" sibTransId="{C94AD966-A793-465F-AE4B-72B07190D000}"/>
    <dgm:cxn modelId="{3EC86FC7-4AF1-430E-BF4B-2FD0FA8E3CE6}" type="presOf" srcId="{61405624-AFD6-4EA9-8AA5-28D05FB77A93}" destId="{CD2FA205-7E53-47CA-80C1-E0434EAFD9AC}" srcOrd="0" destOrd="0" presId="urn:microsoft.com/office/officeart/2005/8/layout/vList2"/>
    <dgm:cxn modelId="{9DDB93F4-8701-41FE-A6CB-3B29846FAD47}" type="presOf" srcId="{40FA0D23-C8F5-4D04-BF38-1CAC4046777A}" destId="{A7FED60D-4EB0-4278-83BF-7532A00902ED}" srcOrd="0" destOrd="0" presId="urn:microsoft.com/office/officeart/2005/8/layout/vList2"/>
    <dgm:cxn modelId="{627FFAF5-D49D-472C-9A5A-55D5E85BCFAA}" type="presOf" srcId="{7AF8B3CB-D3F6-461B-9B31-A7FFC20347CB}" destId="{0A8A0936-664D-47EC-9B26-41806057FB85}" srcOrd="0" destOrd="0" presId="urn:microsoft.com/office/officeart/2005/8/layout/vList2"/>
    <dgm:cxn modelId="{BBE3DCF8-F8E6-407F-BE2A-EDBBAA0D0F14}" srcId="{036A89B1-BED3-4431-BB29-B44F7E972AD4}" destId="{40FA0D23-C8F5-4D04-BF38-1CAC4046777A}" srcOrd="0" destOrd="0" parTransId="{F7ABCAD6-508A-46E5-A25A-8BA5E3E87F41}" sibTransId="{3C2A7AA4-23C8-40E0-8066-E049CB133BCB}"/>
    <dgm:cxn modelId="{B19554F9-4BF5-4414-91BA-8B4FEBCB1126}" type="presOf" srcId="{EF0597D2-B8D2-4E52-8E7D-AF22FB3E282C}" destId="{0399AB87-9F05-46AF-97D6-201F9215349A}" srcOrd="0" destOrd="0" presId="urn:microsoft.com/office/officeart/2005/8/layout/vList2"/>
    <dgm:cxn modelId="{7EFAFE09-75EB-4453-AA00-6209EC25DB84}" type="presParOf" srcId="{49C61F37-43E1-430E-8EF3-BA7D1C9FC6FF}" destId="{A7FED60D-4EB0-4278-83BF-7532A00902ED}" srcOrd="0" destOrd="0" presId="urn:microsoft.com/office/officeart/2005/8/layout/vList2"/>
    <dgm:cxn modelId="{5F8060EC-D455-4AE9-9771-633B7E4DD1C3}" type="presParOf" srcId="{49C61F37-43E1-430E-8EF3-BA7D1C9FC6FF}" destId="{DF833EE1-C51A-4098-AC70-95B526C869B4}" srcOrd="1" destOrd="0" presId="urn:microsoft.com/office/officeart/2005/8/layout/vList2"/>
    <dgm:cxn modelId="{5525C243-FEDD-4BBB-AA6D-C7A323AB220D}" type="presParOf" srcId="{49C61F37-43E1-430E-8EF3-BA7D1C9FC6FF}" destId="{FF6F0CE2-6B8F-4735-A336-C3AF0F198588}" srcOrd="2" destOrd="0" presId="urn:microsoft.com/office/officeart/2005/8/layout/vList2"/>
    <dgm:cxn modelId="{0D2D9E27-E39A-4C3D-877B-505F83F7E5ED}" type="presParOf" srcId="{49C61F37-43E1-430E-8EF3-BA7D1C9FC6FF}" destId="{1478F1AF-3FA0-404A-9963-511A73A9F7E7}" srcOrd="3" destOrd="0" presId="urn:microsoft.com/office/officeart/2005/8/layout/vList2"/>
    <dgm:cxn modelId="{7B6FA74D-25F5-4B36-8706-2CAC4983D24D}" type="presParOf" srcId="{49C61F37-43E1-430E-8EF3-BA7D1C9FC6FF}" destId="{0A8A0936-664D-47EC-9B26-41806057FB85}" srcOrd="4" destOrd="0" presId="urn:microsoft.com/office/officeart/2005/8/layout/vList2"/>
    <dgm:cxn modelId="{E39A964A-E61F-4A15-9D53-3AC99AEA7C16}" type="presParOf" srcId="{49C61F37-43E1-430E-8EF3-BA7D1C9FC6FF}" destId="{62B61795-5D39-447A-8D9D-2EEA1EEA4A12}" srcOrd="5" destOrd="0" presId="urn:microsoft.com/office/officeart/2005/8/layout/vList2"/>
    <dgm:cxn modelId="{00F2A50A-FFD1-4B02-942E-2D8648F1CE81}" type="presParOf" srcId="{49C61F37-43E1-430E-8EF3-BA7D1C9FC6FF}" destId="{0399AB87-9F05-46AF-97D6-201F9215349A}" srcOrd="6" destOrd="0" presId="urn:microsoft.com/office/officeart/2005/8/layout/vList2"/>
    <dgm:cxn modelId="{AB0DBF52-5F1C-4289-8BD1-B9FC29CA5177}" type="presParOf" srcId="{49C61F37-43E1-430E-8EF3-BA7D1C9FC6FF}" destId="{1B799791-58AE-43D5-A388-E3E4D14E120A}" srcOrd="7" destOrd="0" presId="urn:microsoft.com/office/officeart/2005/8/layout/vList2"/>
    <dgm:cxn modelId="{C1F13D9C-3DA7-4F7C-A01A-73373749BDB3}" type="presParOf" srcId="{49C61F37-43E1-430E-8EF3-BA7D1C9FC6FF}" destId="{CD2FA205-7E53-47CA-80C1-E0434EAFD9A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207E4D-7C30-4E2D-A813-30832836E3D8}"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51B7A2D8-B49D-40DB-AC82-C6CF9B2E59C4}">
      <dgm:prSet/>
      <dgm:spPr/>
      <dgm:t>
        <a:bodyPr/>
        <a:lstStyle/>
        <a:p>
          <a:r>
            <a:rPr lang="en-GB"/>
            <a:t>Developed in the 15</a:t>
          </a:r>
          <a:r>
            <a:rPr lang="en-GB" baseline="30000"/>
            <a:t>th</a:t>
          </a:r>
          <a:r>
            <a:rPr lang="en-GB"/>
            <a:t> Century by Venetian traders and is used by business of all types, not just law firms</a:t>
          </a:r>
          <a:endParaRPr lang="en-US"/>
        </a:p>
      </dgm:t>
    </dgm:pt>
    <dgm:pt modelId="{4C1CEC17-51A9-44F0-AE13-2467135E77A9}" type="parTrans" cxnId="{4A01B6FA-4E83-4C3B-9691-8ADBAA6C693D}">
      <dgm:prSet/>
      <dgm:spPr/>
      <dgm:t>
        <a:bodyPr/>
        <a:lstStyle/>
        <a:p>
          <a:endParaRPr lang="en-US"/>
        </a:p>
      </dgm:t>
    </dgm:pt>
    <dgm:pt modelId="{2ECA64DA-19FD-4BC3-B270-451BF0798906}" type="sibTrans" cxnId="{4A01B6FA-4E83-4C3B-9691-8ADBAA6C693D}">
      <dgm:prSet/>
      <dgm:spPr/>
      <dgm:t>
        <a:bodyPr/>
        <a:lstStyle/>
        <a:p>
          <a:endParaRPr lang="en-US"/>
        </a:p>
      </dgm:t>
    </dgm:pt>
    <dgm:pt modelId="{62243154-D32C-4D7F-93B5-FB0A6982B7B7}">
      <dgm:prSet/>
      <dgm:spPr/>
      <dgm:t>
        <a:bodyPr/>
        <a:lstStyle/>
        <a:p>
          <a:r>
            <a:rPr lang="en-GB"/>
            <a:t>Principles </a:t>
          </a:r>
          <a:endParaRPr lang="en-US"/>
        </a:p>
      </dgm:t>
    </dgm:pt>
    <dgm:pt modelId="{57285986-9C85-4D8D-85B3-550A1D53EB7B}" type="parTrans" cxnId="{356E3174-215B-4983-A445-78E5B595D84F}">
      <dgm:prSet/>
      <dgm:spPr/>
      <dgm:t>
        <a:bodyPr/>
        <a:lstStyle/>
        <a:p>
          <a:endParaRPr lang="en-US"/>
        </a:p>
      </dgm:t>
    </dgm:pt>
    <dgm:pt modelId="{D8BEF7AA-5CB1-4628-BFC5-8399299B0444}" type="sibTrans" cxnId="{356E3174-215B-4983-A445-78E5B595D84F}">
      <dgm:prSet/>
      <dgm:spPr/>
      <dgm:t>
        <a:bodyPr/>
        <a:lstStyle/>
        <a:p>
          <a:endParaRPr lang="en-US"/>
        </a:p>
      </dgm:t>
    </dgm:pt>
    <dgm:pt modelId="{68BB1D96-0EBE-4469-95F7-2864C6415B3F}">
      <dgm:prSet/>
      <dgm:spPr/>
      <dgm:t>
        <a:bodyPr/>
        <a:lstStyle/>
        <a:p>
          <a:r>
            <a:rPr lang="en-GB"/>
            <a:t>It is based on the fact that every financial transaction has two aspects to it and both aspects need to be recorded. </a:t>
          </a:r>
          <a:endParaRPr lang="en-US"/>
        </a:p>
      </dgm:t>
    </dgm:pt>
    <dgm:pt modelId="{8304A8A0-D6D8-4FA3-940A-2A134925F6F1}" type="parTrans" cxnId="{70886ABC-324E-4602-B75A-382C55051847}">
      <dgm:prSet/>
      <dgm:spPr/>
      <dgm:t>
        <a:bodyPr/>
        <a:lstStyle/>
        <a:p>
          <a:endParaRPr lang="en-US"/>
        </a:p>
      </dgm:t>
    </dgm:pt>
    <dgm:pt modelId="{8D60E56A-929D-4977-8FCE-5508EAF4FCA2}" type="sibTrans" cxnId="{70886ABC-324E-4602-B75A-382C55051847}">
      <dgm:prSet/>
      <dgm:spPr/>
      <dgm:t>
        <a:bodyPr/>
        <a:lstStyle/>
        <a:p>
          <a:endParaRPr lang="en-US"/>
        </a:p>
      </dgm:t>
    </dgm:pt>
    <dgm:pt modelId="{7E8DA5D5-50FC-41BD-BA28-96E0AFD092FA}" type="pres">
      <dgm:prSet presAssocID="{17207E4D-7C30-4E2D-A813-30832836E3D8}" presName="outerComposite" presStyleCnt="0">
        <dgm:presLayoutVars>
          <dgm:chMax val="5"/>
          <dgm:dir/>
          <dgm:resizeHandles val="exact"/>
        </dgm:presLayoutVars>
      </dgm:prSet>
      <dgm:spPr/>
    </dgm:pt>
    <dgm:pt modelId="{B731EE6D-BE87-4AD1-8221-E2BC0EF3DA53}" type="pres">
      <dgm:prSet presAssocID="{17207E4D-7C30-4E2D-A813-30832836E3D8}" presName="dummyMaxCanvas" presStyleCnt="0">
        <dgm:presLayoutVars/>
      </dgm:prSet>
      <dgm:spPr/>
    </dgm:pt>
    <dgm:pt modelId="{570CE9B4-B99A-4EF0-A152-C6A1ED772DEE}" type="pres">
      <dgm:prSet presAssocID="{17207E4D-7C30-4E2D-A813-30832836E3D8}" presName="ThreeNodes_1" presStyleLbl="node1" presStyleIdx="0" presStyleCnt="3">
        <dgm:presLayoutVars>
          <dgm:bulletEnabled val="1"/>
        </dgm:presLayoutVars>
      </dgm:prSet>
      <dgm:spPr/>
    </dgm:pt>
    <dgm:pt modelId="{A95E0D70-9825-4636-9C70-E75AF3548729}" type="pres">
      <dgm:prSet presAssocID="{17207E4D-7C30-4E2D-A813-30832836E3D8}" presName="ThreeNodes_2" presStyleLbl="node1" presStyleIdx="1" presStyleCnt="3">
        <dgm:presLayoutVars>
          <dgm:bulletEnabled val="1"/>
        </dgm:presLayoutVars>
      </dgm:prSet>
      <dgm:spPr/>
    </dgm:pt>
    <dgm:pt modelId="{5A3943F1-04D5-47A3-9D23-BF32B3D5CBFA}" type="pres">
      <dgm:prSet presAssocID="{17207E4D-7C30-4E2D-A813-30832836E3D8}" presName="ThreeNodes_3" presStyleLbl="node1" presStyleIdx="2" presStyleCnt="3">
        <dgm:presLayoutVars>
          <dgm:bulletEnabled val="1"/>
        </dgm:presLayoutVars>
      </dgm:prSet>
      <dgm:spPr/>
    </dgm:pt>
    <dgm:pt modelId="{F85B230C-D854-4185-B4D1-3CDDD7D480D2}" type="pres">
      <dgm:prSet presAssocID="{17207E4D-7C30-4E2D-A813-30832836E3D8}" presName="ThreeConn_1-2" presStyleLbl="fgAccFollowNode1" presStyleIdx="0" presStyleCnt="2">
        <dgm:presLayoutVars>
          <dgm:bulletEnabled val="1"/>
        </dgm:presLayoutVars>
      </dgm:prSet>
      <dgm:spPr/>
    </dgm:pt>
    <dgm:pt modelId="{234D91C8-CFDE-4BB1-AF8B-4198DCB3FADA}" type="pres">
      <dgm:prSet presAssocID="{17207E4D-7C30-4E2D-A813-30832836E3D8}" presName="ThreeConn_2-3" presStyleLbl="fgAccFollowNode1" presStyleIdx="1" presStyleCnt="2">
        <dgm:presLayoutVars>
          <dgm:bulletEnabled val="1"/>
        </dgm:presLayoutVars>
      </dgm:prSet>
      <dgm:spPr/>
    </dgm:pt>
    <dgm:pt modelId="{BBC91E99-7DB6-4DC4-A8C0-660CBF22409A}" type="pres">
      <dgm:prSet presAssocID="{17207E4D-7C30-4E2D-A813-30832836E3D8}" presName="ThreeNodes_1_text" presStyleLbl="node1" presStyleIdx="2" presStyleCnt="3">
        <dgm:presLayoutVars>
          <dgm:bulletEnabled val="1"/>
        </dgm:presLayoutVars>
      </dgm:prSet>
      <dgm:spPr/>
    </dgm:pt>
    <dgm:pt modelId="{6844DF02-69D5-46D7-BD93-B993440CD8F4}" type="pres">
      <dgm:prSet presAssocID="{17207E4D-7C30-4E2D-A813-30832836E3D8}" presName="ThreeNodes_2_text" presStyleLbl="node1" presStyleIdx="2" presStyleCnt="3">
        <dgm:presLayoutVars>
          <dgm:bulletEnabled val="1"/>
        </dgm:presLayoutVars>
      </dgm:prSet>
      <dgm:spPr/>
    </dgm:pt>
    <dgm:pt modelId="{D2F50447-7572-4AAC-98B7-31C30A45A85D}" type="pres">
      <dgm:prSet presAssocID="{17207E4D-7C30-4E2D-A813-30832836E3D8}" presName="ThreeNodes_3_text" presStyleLbl="node1" presStyleIdx="2" presStyleCnt="3">
        <dgm:presLayoutVars>
          <dgm:bulletEnabled val="1"/>
        </dgm:presLayoutVars>
      </dgm:prSet>
      <dgm:spPr/>
    </dgm:pt>
  </dgm:ptLst>
  <dgm:cxnLst>
    <dgm:cxn modelId="{A9CAB50D-6E90-41EA-81F0-FB7BC375A3BB}" type="presOf" srcId="{17207E4D-7C30-4E2D-A813-30832836E3D8}" destId="{7E8DA5D5-50FC-41BD-BA28-96E0AFD092FA}" srcOrd="0" destOrd="0" presId="urn:microsoft.com/office/officeart/2005/8/layout/vProcess5"/>
    <dgm:cxn modelId="{F5AD2316-9E94-49EB-AD3D-E96159478754}" type="presOf" srcId="{51B7A2D8-B49D-40DB-AC82-C6CF9B2E59C4}" destId="{BBC91E99-7DB6-4DC4-A8C0-660CBF22409A}" srcOrd="1" destOrd="0" presId="urn:microsoft.com/office/officeart/2005/8/layout/vProcess5"/>
    <dgm:cxn modelId="{C57C1F62-8DAF-45ED-98B2-6A87B4082921}" type="presOf" srcId="{D8BEF7AA-5CB1-4628-BFC5-8399299B0444}" destId="{234D91C8-CFDE-4BB1-AF8B-4198DCB3FADA}" srcOrd="0" destOrd="0" presId="urn:microsoft.com/office/officeart/2005/8/layout/vProcess5"/>
    <dgm:cxn modelId="{0F27F063-D6C4-4AA2-AD56-D60C0B35E017}" type="presOf" srcId="{62243154-D32C-4D7F-93B5-FB0A6982B7B7}" destId="{6844DF02-69D5-46D7-BD93-B993440CD8F4}" srcOrd="1" destOrd="0" presId="urn:microsoft.com/office/officeart/2005/8/layout/vProcess5"/>
    <dgm:cxn modelId="{8DC8FC65-5272-4120-857D-AB80E5D0B5F7}" type="presOf" srcId="{2ECA64DA-19FD-4BC3-B270-451BF0798906}" destId="{F85B230C-D854-4185-B4D1-3CDDD7D480D2}" srcOrd="0" destOrd="0" presId="urn:microsoft.com/office/officeart/2005/8/layout/vProcess5"/>
    <dgm:cxn modelId="{FA6D0C52-CC82-4A72-92D3-5F570A9D8DC6}" type="presOf" srcId="{62243154-D32C-4D7F-93B5-FB0A6982B7B7}" destId="{A95E0D70-9825-4636-9C70-E75AF3548729}" srcOrd="0" destOrd="0" presId="urn:microsoft.com/office/officeart/2005/8/layout/vProcess5"/>
    <dgm:cxn modelId="{356E3174-215B-4983-A445-78E5B595D84F}" srcId="{17207E4D-7C30-4E2D-A813-30832836E3D8}" destId="{62243154-D32C-4D7F-93B5-FB0A6982B7B7}" srcOrd="1" destOrd="0" parTransId="{57285986-9C85-4D8D-85B3-550A1D53EB7B}" sibTransId="{D8BEF7AA-5CB1-4628-BFC5-8399299B0444}"/>
    <dgm:cxn modelId="{E733617F-0CAE-44B3-83BE-02F7F3A743B0}" type="presOf" srcId="{68BB1D96-0EBE-4469-95F7-2864C6415B3F}" destId="{D2F50447-7572-4AAC-98B7-31C30A45A85D}" srcOrd="1" destOrd="0" presId="urn:microsoft.com/office/officeart/2005/8/layout/vProcess5"/>
    <dgm:cxn modelId="{385F4EA1-F63A-4830-ACC4-CCDE24D98A99}" type="presOf" srcId="{51B7A2D8-B49D-40DB-AC82-C6CF9B2E59C4}" destId="{570CE9B4-B99A-4EF0-A152-C6A1ED772DEE}" srcOrd="0" destOrd="0" presId="urn:microsoft.com/office/officeart/2005/8/layout/vProcess5"/>
    <dgm:cxn modelId="{70886ABC-324E-4602-B75A-382C55051847}" srcId="{17207E4D-7C30-4E2D-A813-30832836E3D8}" destId="{68BB1D96-0EBE-4469-95F7-2864C6415B3F}" srcOrd="2" destOrd="0" parTransId="{8304A8A0-D6D8-4FA3-940A-2A134925F6F1}" sibTransId="{8D60E56A-929D-4977-8FCE-5508EAF4FCA2}"/>
    <dgm:cxn modelId="{2139A0CA-1340-4D47-8174-2DCB2BAA460A}" type="presOf" srcId="{68BB1D96-0EBE-4469-95F7-2864C6415B3F}" destId="{5A3943F1-04D5-47A3-9D23-BF32B3D5CBFA}" srcOrd="0" destOrd="0" presId="urn:microsoft.com/office/officeart/2005/8/layout/vProcess5"/>
    <dgm:cxn modelId="{4A01B6FA-4E83-4C3B-9691-8ADBAA6C693D}" srcId="{17207E4D-7C30-4E2D-A813-30832836E3D8}" destId="{51B7A2D8-B49D-40DB-AC82-C6CF9B2E59C4}" srcOrd="0" destOrd="0" parTransId="{4C1CEC17-51A9-44F0-AE13-2467135E77A9}" sibTransId="{2ECA64DA-19FD-4BC3-B270-451BF0798906}"/>
    <dgm:cxn modelId="{89DF5CD1-4B94-420A-9A83-B99ECAD2B6A0}" type="presParOf" srcId="{7E8DA5D5-50FC-41BD-BA28-96E0AFD092FA}" destId="{B731EE6D-BE87-4AD1-8221-E2BC0EF3DA53}" srcOrd="0" destOrd="0" presId="urn:microsoft.com/office/officeart/2005/8/layout/vProcess5"/>
    <dgm:cxn modelId="{252CAE30-A1CF-4F17-A69B-B8833CBE1D55}" type="presParOf" srcId="{7E8DA5D5-50FC-41BD-BA28-96E0AFD092FA}" destId="{570CE9B4-B99A-4EF0-A152-C6A1ED772DEE}" srcOrd="1" destOrd="0" presId="urn:microsoft.com/office/officeart/2005/8/layout/vProcess5"/>
    <dgm:cxn modelId="{14D0E5F5-FEFF-4D1E-9D1A-0065E7E3465D}" type="presParOf" srcId="{7E8DA5D5-50FC-41BD-BA28-96E0AFD092FA}" destId="{A95E0D70-9825-4636-9C70-E75AF3548729}" srcOrd="2" destOrd="0" presId="urn:microsoft.com/office/officeart/2005/8/layout/vProcess5"/>
    <dgm:cxn modelId="{D0DBF503-15F3-4A0A-BE8B-5B82B1E2AE81}" type="presParOf" srcId="{7E8DA5D5-50FC-41BD-BA28-96E0AFD092FA}" destId="{5A3943F1-04D5-47A3-9D23-BF32B3D5CBFA}" srcOrd="3" destOrd="0" presId="urn:microsoft.com/office/officeart/2005/8/layout/vProcess5"/>
    <dgm:cxn modelId="{7D139BBB-7C93-44EC-9A05-41DC30BCA142}" type="presParOf" srcId="{7E8DA5D5-50FC-41BD-BA28-96E0AFD092FA}" destId="{F85B230C-D854-4185-B4D1-3CDDD7D480D2}" srcOrd="4" destOrd="0" presId="urn:microsoft.com/office/officeart/2005/8/layout/vProcess5"/>
    <dgm:cxn modelId="{0EC823BA-2327-42E6-950C-4922F157100D}" type="presParOf" srcId="{7E8DA5D5-50FC-41BD-BA28-96E0AFD092FA}" destId="{234D91C8-CFDE-4BB1-AF8B-4198DCB3FADA}" srcOrd="5" destOrd="0" presId="urn:microsoft.com/office/officeart/2005/8/layout/vProcess5"/>
    <dgm:cxn modelId="{C5E5DA20-4989-4789-B88B-D1B8C9FC1E09}" type="presParOf" srcId="{7E8DA5D5-50FC-41BD-BA28-96E0AFD092FA}" destId="{BBC91E99-7DB6-4DC4-A8C0-660CBF22409A}" srcOrd="6" destOrd="0" presId="urn:microsoft.com/office/officeart/2005/8/layout/vProcess5"/>
    <dgm:cxn modelId="{7E6697FC-D5D9-41FB-A494-6AD3FBB5D33B}" type="presParOf" srcId="{7E8DA5D5-50FC-41BD-BA28-96E0AFD092FA}" destId="{6844DF02-69D5-46D7-BD93-B993440CD8F4}" srcOrd="7" destOrd="0" presId="urn:microsoft.com/office/officeart/2005/8/layout/vProcess5"/>
    <dgm:cxn modelId="{894B845A-F7D0-4B4D-93CB-8A19F1937D8B}" type="presParOf" srcId="{7E8DA5D5-50FC-41BD-BA28-96E0AFD092FA}" destId="{D2F50447-7572-4AAC-98B7-31C30A45A85D}"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C903685-253E-48F2-9738-4704B5CAD3D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836A876-C04D-4271-B3F2-EC0B0DC0629A}">
      <dgm:prSet/>
      <dgm:spPr/>
      <dgm:t>
        <a:bodyPr/>
        <a:lstStyle/>
        <a:p>
          <a:r>
            <a:rPr lang="en-GB"/>
            <a:t>The firm pays cash to buy premises</a:t>
          </a:r>
          <a:endParaRPr lang="en-US"/>
        </a:p>
      </dgm:t>
    </dgm:pt>
    <dgm:pt modelId="{E64FDE73-D42D-48B8-8252-EEBF971F2CA6}" type="parTrans" cxnId="{3DD7486E-2988-4F52-96C7-53035977F6F6}">
      <dgm:prSet/>
      <dgm:spPr/>
      <dgm:t>
        <a:bodyPr/>
        <a:lstStyle/>
        <a:p>
          <a:endParaRPr lang="en-US"/>
        </a:p>
      </dgm:t>
    </dgm:pt>
    <dgm:pt modelId="{CBAF3A73-343B-47AD-BEE9-D4FF5E77D2C6}" type="sibTrans" cxnId="{3DD7486E-2988-4F52-96C7-53035977F6F6}">
      <dgm:prSet/>
      <dgm:spPr/>
      <dgm:t>
        <a:bodyPr/>
        <a:lstStyle/>
        <a:p>
          <a:endParaRPr lang="en-US"/>
        </a:p>
      </dgm:t>
    </dgm:pt>
    <dgm:pt modelId="{E3DD3732-8C78-46E2-A134-433BCBAA37A4}">
      <dgm:prSet/>
      <dgm:spPr/>
      <dgm:t>
        <a:bodyPr/>
        <a:lstStyle/>
        <a:p>
          <a:r>
            <a:rPr lang="en-GB"/>
            <a:t>Aspect 1- the firm has less cash</a:t>
          </a:r>
          <a:endParaRPr lang="en-US"/>
        </a:p>
      </dgm:t>
    </dgm:pt>
    <dgm:pt modelId="{D825CCE9-D238-4AE8-A195-2DB37A3A2739}" type="parTrans" cxnId="{061BA5A7-99BF-4A69-9D15-2E147F1FE9A7}">
      <dgm:prSet/>
      <dgm:spPr/>
      <dgm:t>
        <a:bodyPr/>
        <a:lstStyle/>
        <a:p>
          <a:endParaRPr lang="en-US"/>
        </a:p>
      </dgm:t>
    </dgm:pt>
    <dgm:pt modelId="{C0B93879-5835-4697-B2EE-030BF26E9B54}" type="sibTrans" cxnId="{061BA5A7-99BF-4A69-9D15-2E147F1FE9A7}">
      <dgm:prSet/>
      <dgm:spPr/>
      <dgm:t>
        <a:bodyPr/>
        <a:lstStyle/>
        <a:p>
          <a:endParaRPr lang="en-US"/>
        </a:p>
      </dgm:t>
    </dgm:pt>
    <dgm:pt modelId="{CA3DBC54-AE57-4841-8C86-0F0FBC27C2F5}">
      <dgm:prSet/>
      <dgm:spPr/>
      <dgm:t>
        <a:bodyPr/>
        <a:lstStyle/>
        <a:p>
          <a:r>
            <a:rPr lang="en-GB"/>
            <a:t>Aspect 2 – the firm has acquired ab asset in the form of the premises</a:t>
          </a:r>
          <a:endParaRPr lang="en-US"/>
        </a:p>
      </dgm:t>
    </dgm:pt>
    <dgm:pt modelId="{6305EC0B-A499-412E-A935-F8AC2BFBEB91}" type="parTrans" cxnId="{2FB7BDCD-4FA0-448A-823F-ED7928DEBBE6}">
      <dgm:prSet/>
      <dgm:spPr/>
      <dgm:t>
        <a:bodyPr/>
        <a:lstStyle/>
        <a:p>
          <a:endParaRPr lang="en-US"/>
        </a:p>
      </dgm:t>
    </dgm:pt>
    <dgm:pt modelId="{978F7818-959B-463F-A680-6A96DAEBC53B}" type="sibTrans" cxnId="{2FB7BDCD-4FA0-448A-823F-ED7928DEBBE6}">
      <dgm:prSet/>
      <dgm:spPr/>
      <dgm:t>
        <a:bodyPr/>
        <a:lstStyle/>
        <a:p>
          <a:endParaRPr lang="en-US"/>
        </a:p>
      </dgm:t>
    </dgm:pt>
    <dgm:pt modelId="{84D98F16-3F8E-4E81-91B9-CCD5C1CC14AB}">
      <dgm:prSet/>
      <dgm:spPr/>
      <dgm:t>
        <a:bodyPr/>
        <a:lstStyle/>
        <a:p>
          <a:r>
            <a:rPr lang="en-GB"/>
            <a:t>The firm pays staff wages</a:t>
          </a:r>
          <a:endParaRPr lang="en-US"/>
        </a:p>
      </dgm:t>
    </dgm:pt>
    <dgm:pt modelId="{D7222032-DC4B-40FE-ACD1-D4A7570F8F35}" type="parTrans" cxnId="{C23CFEC1-E063-4848-9CAB-03A8255B42FC}">
      <dgm:prSet/>
      <dgm:spPr/>
      <dgm:t>
        <a:bodyPr/>
        <a:lstStyle/>
        <a:p>
          <a:endParaRPr lang="en-US"/>
        </a:p>
      </dgm:t>
    </dgm:pt>
    <dgm:pt modelId="{0D82063A-8310-4473-B7B6-9AED0FEC53A5}" type="sibTrans" cxnId="{C23CFEC1-E063-4848-9CAB-03A8255B42FC}">
      <dgm:prSet/>
      <dgm:spPr/>
      <dgm:t>
        <a:bodyPr/>
        <a:lstStyle/>
        <a:p>
          <a:endParaRPr lang="en-US"/>
        </a:p>
      </dgm:t>
    </dgm:pt>
    <dgm:pt modelId="{AD8704AD-D944-40D6-BA5C-ECB4F61618A5}">
      <dgm:prSet/>
      <dgm:spPr/>
      <dgm:t>
        <a:bodyPr/>
        <a:lstStyle/>
        <a:p>
          <a:r>
            <a:rPr lang="en-GB"/>
            <a:t>Aspect 1 – the firm has less cash</a:t>
          </a:r>
          <a:endParaRPr lang="en-US"/>
        </a:p>
      </dgm:t>
    </dgm:pt>
    <dgm:pt modelId="{4BE57519-0BA1-447F-B252-3070F9398824}" type="parTrans" cxnId="{42E0FDE5-B8DE-4186-8B1D-7062F487CEDB}">
      <dgm:prSet/>
      <dgm:spPr/>
      <dgm:t>
        <a:bodyPr/>
        <a:lstStyle/>
        <a:p>
          <a:endParaRPr lang="en-US"/>
        </a:p>
      </dgm:t>
    </dgm:pt>
    <dgm:pt modelId="{AD7E8DF7-64D8-4631-9775-24233507466B}" type="sibTrans" cxnId="{42E0FDE5-B8DE-4186-8B1D-7062F487CEDB}">
      <dgm:prSet/>
      <dgm:spPr/>
      <dgm:t>
        <a:bodyPr/>
        <a:lstStyle/>
        <a:p>
          <a:endParaRPr lang="en-US"/>
        </a:p>
      </dgm:t>
    </dgm:pt>
    <dgm:pt modelId="{A27992D4-FA33-4A22-AC19-09F6D51FAA94}">
      <dgm:prSet/>
      <dgm:spPr/>
      <dgm:t>
        <a:bodyPr/>
        <a:lstStyle/>
        <a:p>
          <a:r>
            <a:rPr lang="en-GB"/>
            <a:t>Aspect 2 the firm has incurred an expense</a:t>
          </a:r>
          <a:endParaRPr lang="en-US"/>
        </a:p>
      </dgm:t>
    </dgm:pt>
    <dgm:pt modelId="{1B6F6CC1-01D2-4BD6-B9A8-630F7776D78D}" type="parTrans" cxnId="{283AA5C9-29B0-4C3C-A1DA-981450F728C0}">
      <dgm:prSet/>
      <dgm:spPr/>
      <dgm:t>
        <a:bodyPr/>
        <a:lstStyle/>
        <a:p>
          <a:endParaRPr lang="en-US"/>
        </a:p>
      </dgm:t>
    </dgm:pt>
    <dgm:pt modelId="{23E48F28-BE40-4565-B641-075ADDF21134}" type="sibTrans" cxnId="{283AA5C9-29B0-4C3C-A1DA-981450F728C0}">
      <dgm:prSet/>
      <dgm:spPr/>
      <dgm:t>
        <a:bodyPr/>
        <a:lstStyle/>
        <a:p>
          <a:endParaRPr lang="en-US"/>
        </a:p>
      </dgm:t>
    </dgm:pt>
    <dgm:pt modelId="{0D67669E-110F-429F-81F5-82C0C6F040CB}">
      <dgm:prSet/>
      <dgm:spPr/>
      <dgm:t>
        <a:bodyPr/>
        <a:lstStyle/>
        <a:p>
          <a:r>
            <a:rPr lang="en-GB"/>
            <a:t>The firm bills a client for work done</a:t>
          </a:r>
          <a:endParaRPr lang="en-US"/>
        </a:p>
      </dgm:t>
    </dgm:pt>
    <dgm:pt modelId="{EEE786B3-5A96-4CA2-9CAE-C5F0DBED075F}" type="parTrans" cxnId="{CE7B5982-FEF8-4C14-B8C4-A73A6C3C052E}">
      <dgm:prSet/>
      <dgm:spPr/>
      <dgm:t>
        <a:bodyPr/>
        <a:lstStyle/>
        <a:p>
          <a:endParaRPr lang="en-US"/>
        </a:p>
      </dgm:t>
    </dgm:pt>
    <dgm:pt modelId="{23DF4D97-6CB5-45C0-87CF-8244FDC6E174}" type="sibTrans" cxnId="{CE7B5982-FEF8-4C14-B8C4-A73A6C3C052E}">
      <dgm:prSet/>
      <dgm:spPr/>
      <dgm:t>
        <a:bodyPr/>
        <a:lstStyle/>
        <a:p>
          <a:endParaRPr lang="en-US"/>
        </a:p>
      </dgm:t>
    </dgm:pt>
    <dgm:pt modelId="{862C6C8A-DF38-4966-9EA7-AE841C2C19FD}">
      <dgm:prSet/>
      <dgm:spPr/>
      <dgm:t>
        <a:bodyPr/>
        <a:lstStyle/>
        <a:p>
          <a:r>
            <a:rPr lang="en-GB"/>
            <a:t>Aspect 1 – the firm as earned income</a:t>
          </a:r>
          <a:endParaRPr lang="en-US"/>
        </a:p>
      </dgm:t>
    </dgm:pt>
    <dgm:pt modelId="{DFEB2438-479F-4E52-83A2-A38C660F9DFE}" type="parTrans" cxnId="{7693269F-241C-4E96-9939-F196386B1E21}">
      <dgm:prSet/>
      <dgm:spPr/>
      <dgm:t>
        <a:bodyPr/>
        <a:lstStyle/>
        <a:p>
          <a:endParaRPr lang="en-US"/>
        </a:p>
      </dgm:t>
    </dgm:pt>
    <dgm:pt modelId="{C2232EBD-8B28-4555-B5C9-E70262BCF2A6}" type="sibTrans" cxnId="{7693269F-241C-4E96-9939-F196386B1E21}">
      <dgm:prSet/>
      <dgm:spPr/>
      <dgm:t>
        <a:bodyPr/>
        <a:lstStyle/>
        <a:p>
          <a:endParaRPr lang="en-US"/>
        </a:p>
      </dgm:t>
    </dgm:pt>
    <dgm:pt modelId="{14FF55A4-5000-4F06-AF52-F6E7B7BFDF4D}">
      <dgm:prSet/>
      <dgm:spPr/>
      <dgm:t>
        <a:bodyPr/>
        <a:lstStyle/>
        <a:p>
          <a:r>
            <a:rPr lang="en-GB"/>
            <a:t>Aspect 2 – the firm has a debt owing to it</a:t>
          </a:r>
          <a:endParaRPr lang="en-US"/>
        </a:p>
      </dgm:t>
    </dgm:pt>
    <dgm:pt modelId="{AD5E6FA9-6569-4282-9C95-36966768CDDA}" type="parTrans" cxnId="{291BEEF3-5CE5-4F3D-B9A4-9455BB022FB1}">
      <dgm:prSet/>
      <dgm:spPr/>
      <dgm:t>
        <a:bodyPr/>
        <a:lstStyle/>
        <a:p>
          <a:endParaRPr lang="en-US"/>
        </a:p>
      </dgm:t>
    </dgm:pt>
    <dgm:pt modelId="{32C4FF02-01F7-4191-8BBE-9DD1683E90D8}" type="sibTrans" cxnId="{291BEEF3-5CE5-4F3D-B9A4-9455BB022FB1}">
      <dgm:prSet/>
      <dgm:spPr/>
      <dgm:t>
        <a:bodyPr/>
        <a:lstStyle/>
        <a:p>
          <a:endParaRPr lang="en-US"/>
        </a:p>
      </dgm:t>
    </dgm:pt>
    <dgm:pt modelId="{925CC05B-5CAE-4B34-8FEB-D569C8A227C2}">
      <dgm:prSet/>
      <dgm:spPr/>
      <dgm:t>
        <a:bodyPr/>
        <a:lstStyle/>
        <a:p>
          <a:r>
            <a:rPr lang="en-GB"/>
            <a:t>The client pays the firm the money owed</a:t>
          </a:r>
          <a:endParaRPr lang="en-US"/>
        </a:p>
      </dgm:t>
    </dgm:pt>
    <dgm:pt modelId="{98AC7F57-D968-4547-AB0B-BEBB984D0AAF}" type="parTrans" cxnId="{3DF8893F-F56F-4970-A9AC-611BDB4CC3C9}">
      <dgm:prSet/>
      <dgm:spPr/>
      <dgm:t>
        <a:bodyPr/>
        <a:lstStyle/>
        <a:p>
          <a:endParaRPr lang="en-US"/>
        </a:p>
      </dgm:t>
    </dgm:pt>
    <dgm:pt modelId="{D7994299-E0ED-47CC-8651-E803D8BC4C97}" type="sibTrans" cxnId="{3DF8893F-F56F-4970-A9AC-611BDB4CC3C9}">
      <dgm:prSet/>
      <dgm:spPr/>
      <dgm:t>
        <a:bodyPr/>
        <a:lstStyle/>
        <a:p>
          <a:endParaRPr lang="en-US"/>
        </a:p>
      </dgm:t>
    </dgm:pt>
    <dgm:pt modelId="{01BCD8B6-F248-458E-A93F-AE66965C9D14}">
      <dgm:prSet/>
      <dgm:spPr/>
      <dgm:t>
        <a:bodyPr/>
        <a:lstStyle/>
        <a:p>
          <a:r>
            <a:rPr lang="en-GB"/>
            <a:t>Aspect 1- he firm has lost the debt that was owing to it</a:t>
          </a:r>
          <a:endParaRPr lang="en-US"/>
        </a:p>
      </dgm:t>
    </dgm:pt>
    <dgm:pt modelId="{7B156830-9670-46FD-BA6F-96301EA7D2DF}" type="parTrans" cxnId="{1E0C1F5C-5638-4A19-B80C-74F3FDB55A38}">
      <dgm:prSet/>
      <dgm:spPr/>
      <dgm:t>
        <a:bodyPr/>
        <a:lstStyle/>
        <a:p>
          <a:endParaRPr lang="en-US"/>
        </a:p>
      </dgm:t>
    </dgm:pt>
    <dgm:pt modelId="{B77B0777-4E2B-47F6-AA55-A1F4A8CD7193}" type="sibTrans" cxnId="{1E0C1F5C-5638-4A19-B80C-74F3FDB55A38}">
      <dgm:prSet/>
      <dgm:spPr/>
      <dgm:t>
        <a:bodyPr/>
        <a:lstStyle/>
        <a:p>
          <a:endParaRPr lang="en-US"/>
        </a:p>
      </dgm:t>
    </dgm:pt>
    <dgm:pt modelId="{ACE69D33-D955-457C-8514-057A15E5E118}">
      <dgm:prSet/>
      <dgm:spPr/>
      <dgm:t>
        <a:bodyPr/>
        <a:lstStyle/>
        <a:p>
          <a:r>
            <a:rPr lang="en-GB"/>
            <a:t>Aspect 2- the firm has more cash</a:t>
          </a:r>
          <a:endParaRPr lang="en-US"/>
        </a:p>
      </dgm:t>
    </dgm:pt>
    <dgm:pt modelId="{85A4B846-9279-46B3-B174-182651FF6226}" type="parTrans" cxnId="{8D469065-C7A9-464A-9386-5279D71E40CB}">
      <dgm:prSet/>
      <dgm:spPr/>
      <dgm:t>
        <a:bodyPr/>
        <a:lstStyle/>
        <a:p>
          <a:endParaRPr lang="en-US"/>
        </a:p>
      </dgm:t>
    </dgm:pt>
    <dgm:pt modelId="{F58207A3-18FD-44C9-B7DF-535731AB1926}" type="sibTrans" cxnId="{8D469065-C7A9-464A-9386-5279D71E40CB}">
      <dgm:prSet/>
      <dgm:spPr/>
      <dgm:t>
        <a:bodyPr/>
        <a:lstStyle/>
        <a:p>
          <a:endParaRPr lang="en-US"/>
        </a:p>
      </dgm:t>
    </dgm:pt>
    <dgm:pt modelId="{71A27CDD-CEB6-4B70-8C74-7FD751A8A4F8}" type="pres">
      <dgm:prSet presAssocID="{6C903685-253E-48F2-9738-4704B5CAD3DF}" presName="linear" presStyleCnt="0">
        <dgm:presLayoutVars>
          <dgm:animLvl val="lvl"/>
          <dgm:resizeHandles val="exact"/>
        </dgm:presLayoutVars>
      </dgm:prSet>
      <dgm:spPr/>
    </dgm:pt>
    <dgm:pt modelId="{77AC0F51-24B5-4FFC-8FAA-8DE44866D7B1}" type="pres">
      <dgm:prSet presAssocID="{7836A876-C04D-4271-B3F2-EC0B0DC0629A}" presName="parentText" presStyleLbl="node1" presStyleIdx="0" presStyleCnt="4">
        <dgm:presLayoutVars>
          <dgm:chMax val="0"/>
          <dgm:bulletEnabled val="1"/>
        </dgm:presLayoutVars>
      </dgm:prSet>
      <dgm:spPr/>
    </dgm:pt>
    <dgm:pt modelId="{4B93FF91-DF31-48D3-B632-1F0E1C3A93D2}" type="pres">
      <dgm:prSet presAssocID="{7836A876-C04D-4271-B3F2-EC0B0DC0629A}" presName="childText" presStyleLbl="revTx" presStyleIdx="0" presStyleCnt="4">
        <dgm:presLayoutVars>
          <dgm:bulletEnabled val="1"/>
        </dgm:presLayoutVars>
      </dgm:prSet>
      <dgm:spPr/>
    </dgm:pt>
    <dgm:pt modelId="{6D04D06A-6DAE-491E-AB46-D38530C4F161}" type="pres">
      <dgm:prSet presAssocID="{84D98F16-3F8E-4E81-91B9-CCD5C1CC14AB}" presName="parentText" presStyleLbl="node1" presStyleIdx="1" presStyleCnt="4">
        <dgm:presLayoutVars>
          <dgm:chMax val="0"/>
          <dgm:bulletEnabled val="1"/>
        </dgm:presLayoutVars>
      </dgm:prSet>
      <dgm:spPr/>
    </dgm:pt>
    <dgm:pt modelId="{5B09B647-4366-4103-B1EB-E96556BADDDD}" type="pres">
      <dgm:prSet presAssocID="{84D98F16-3F8E-4E81-91B9-CCD5C1CC14AB}" presName="childText" presStyleLbl="revTx" presStyleIdx="1" presStyleCnt="4">
        <dgm:presLayoutVars>
          <dgm:bulletEnabled val="1"/>
        </dgm:presLayoutVars>
      </dgm:prSet>
      <dgm:spPr/>
    </dgm:pt>
    <dgm:pt modelId="{CC985C63-70D0-4624-9976-B7C844A6E3D4}" type="pres">
      <dgm:prSet presAssocID="{0D67669E-110F-429F-81F5-82C0C6F040CB}" presName="parentText" presStyleLbl="node1" presStyleIdx="2" presStyleCnt="4">
        <dgm:presLayoutVars>
          <dgm:chMax val="0"/>
          <dgm:bulletEnabled val="1"/>
        </dgm:presLayoutVars>
      </dgm:prSet>
      <dgm:spPr/>
    </dgm:pt>
    <dgm:pt modelId="{3D2ABDB7-2BCE-451E-ADF0-F52C559AEB48}" type="pres">
      <dgm:prSet presAssocID="{0D67669E-110F-429F-81F5-82C0C6F040CB}" presName="childText" presStyleLbl="revTx" presStyleIdx="2" presStyleCnt="4">
        <dgm:presLayoutVars>
          <dgm:bulletEnabled val="1"/>
        </dgm:presLayoutVars>
      </dgm:prSet>
      <dgm:spPr/>
    </dgm:pt>
    <dgm:pt modelId="{A1EFB226-CA07-4849-A0CB-7EDB12F71E82}" type="pres">
      <dgm:prSet presAssocID="{925CC05B-5CAE-4B34-8FEB-D569C8A227C2}" presName="parentText" presStyleLbl="node1" presStyleIdx="3" presStyleCnt="4">
        <dgm:presLayoutVars>
          <dgm:chMax val="0"/>
          <dgm:bulletEnabled val="1"/>
        </dgm:presLayoutVars>
      </dgm:prSet>
      <dgm:spPr/>
    </dgm:pt>
    <dgm:pt modelId="{5076653D-2100-47AB-AB32-68F99D866A12}" type="pres">
      <dgm:prSet presAssocID="{925CC05B-5CAE-4B34-8FEB-D569C8A227C2}" presName="childText" presStyleLbl="revTx" presStyleIdx="3" presStyleCnt="4">
        <dgm:presLayoutVars>
          <dgm:bulletEnabled val="1"/>
        </dgm:presLayoutVars>
      </dgm:prSet>
      <dgm:spPr/>
    </dgm:pt>
  </dgm:ptLst>
  <dgm:cxnLst>
    <dgm:cxn modelId="{37F5CF0A-F8FA-4DD7-BB8E-6B22C87E1144}" type="presOf" srcId="{14FF55A4-5000-4F06-AF52-F6E7B7BFDF4D}" destId="{3D2ABDB7-2BCE-451E-ADF0-F52C559AEB48}" srcOrd="0" destOrd="1" presId="urn:microsoft.com/office/officeart/2005/8/layout/vList2"/>
    <dgm:cxn modelId="{BB0F7E1F-2CF3-4EE4-977B-566F7F230F92}" type="presOf" srcId="{01BCD8B6-F248-458E-A93F-AE66965C9D14}" destId="{5076653D-2100-47AB-AB32-68F99D866A12}" srcOrd="0" destOrd="0" presId="urn:microsoft.com/office/officeart/2005/8/layout/vList2"/>
    <dgm:cxn modelId="{61089F30-659E-480E-B520-6A36373B7102}" type="presOf" srcId="{84D98F16-3F8E-4E81-91B9-CCD5C1CC14AB}" destId="{6D04D06A-6DAE-491E-AB46-D38530C4F161}" srcOrd="0" destOrd="0" presId="urn:microsoft.com/office/officeart/2005/8/layout/vList2"/>
    <dgm:cxn modelId="{97EB3E33-1232-4934-BB9F-D9D224671F8D}" type="presOf" srcId="{862C6C8A-DF38-4966-9EA7-AE841C2C19FD}" destId="{3D2ABDB7-2BCE-451E-ADF0-F52C559AEB48}" srcOrd="0" destOrd="0" presId="urn:microsoft.com/office/officeart/2005/8/layout/vList2"/>
    <dgm:cxn modelId="{3DF8893F-F56F-4970-A9AC-611BDB4CC3C9}" srcId="{6C903685-253E-48F2-9738-4704B5CAD3DF}" destId="{925CC05B-5CAE-4B34-8FEB-D569C8A227C2}" srcOrd="3" destOrd="0" parTransId="{98AC7F57-D968-4547-AB0B-BEBB984D0AAF}" sibTransId="{D7994299-E0ED-47CC-8651-E803D8BC4C97}"/>
    <dgm:cxn modelId="{BCAACE5B-D5D6-4843-8722-6A826D52B3CE}" type="presOf" srcId="{7836A876-C04D-4271-B3F2-EC0B0DC0629A}" destId="{77AC0F51-24B5-4FFC-8FAA-8DE44866D7B1}" srcOrd="0" destOrd="0" presId="urn:microsoft.com/office/officeart/2005/8/layout/vList2"/>
    <dgm:cxn modelId="{1E0C1F5C-5638-4A19-B80C-74F3FDB55A38}" srcId="{925CC05B-5CAE-4B34-8FEB-D569C8A227C2}" destId="{01BCD8B6-F248-458E-A93F-AE66965C9D14}" srcOrd="0" destOrd="0" parTransId="{7B156830-9670-46FD-BA6F-96301EA7D2DF}" sibTransId="{B77B0777-4E2B-47F6-AA55-A1F4A8CD7193}"/>
    <dgm:cxn modelId="{8D469065-C7A9-464A-9386-5279D71E40CB}" srcId="{925CC05B-5CAE-4B34-8FEB-D569C8A227C2}" destId="{ACE69D33-D955-457C-8514-057A15E5E118}" srcOrd="1" destOrd="0" parTransId="{85A4B846-9279-46B3-B174-182651FF6226}" sibTransId="{F58207A3-18FD-44C9-B7DF-535731AB1926}"/>
    <dgm:cxn modelId="{3DD7486E-2988-4F52-96C7-53035977F6F6}" srcId="{6C903685-253E-48F2-9738-4704B5CAD3DF}" destId="{7836A876-C04D-4271-B3F2-EC0B0DC0629A}" srcOrd="0" destOrd="0" parTransId="{E64FDE73-D42D-48B8-8252-EEBF971F2CA6}" sibTransId="{CBAF3A73-343B-47AD-BEE9-D4FF5E77D2C6}"/>
    <dgm:cxn modelId="{AD4BFE74-B443-4280-AAF9-9A2A9887BC23}" type="presOf" srcId="{E3DD3732-8C78-46E2-A134-433BCBAA37A4}" destId="{4B93FF91-DF31-48D3-B632-1F0E1C3A93D2}" srcOrd="0" destOrd="0" presId="urn:microsoft.com/office/officeart/2005/8/layout/vList2"/>
    <dgm:cxn modelId="{CE7B5982-FEF8-4C14-B8C4-A73A6C3C052E}" srcId="{6C903685-253E-48F2-9738-4704B5CAD3DF}" destId="{0D67669E-110F-429F-81F5-82C0C6F040CB}" srcOrd="2" destOrd="0" parTransId="{EEE786B3-5A96-4CA2-9CAE-C5F0DBED075F}" sibTransId="{23DF4D97-6CB5-45C0-87CF-8244FDC6E174}"/>
    <dgm:cxn modelId="{BC2F6784-9FF1-4F4D-8B51-35F253756B27}" type="presOf" srcId="{ACE69D33-D955-457C-8514-057A15E5E118}" destId="{5076653D-2100-47AB-AB32-68F99D866A12}" srcOrd="0" destOrd="1" presId="urn:microsoft.com/office/officeart/2005/8/layout/vList2"/>
    <dgm:cxn modelId="{E558D884-A8A0-443B-B783-D0C8C6C9A827}" type="presOf" srcId="{925CC05B-5CAE-4B34-8FEB-D569C8A227C2}" destId="{A1EFB226-CA07-4849-A0CB-7EDB12F71E82}" srcOrd="0" destOrd="0" presId="urn:microsoft.com/office/officeart/2005/8/layout/vList2"/>
    <dgm:cxn modelId="{E6E16A97-7C4E-4CB5-8869-30E69E0092E2}" type="presOf" srcId="{AD8704AD-D944-40D6-BA5C-ECB4F61618A5}" destId="{5B09B647-4366-4103-B1EB-E96556BADDDD}" srcOrd="0" destOrd="0" presId="urn:microsoft.com/office/officeart/2005/8/layout/vList2"/>
    <dgm:cxn modelId="{7693269F-241C-4E96-9939-F196386B1E21}" srcId="{0D67669E-110F-429F-81F5-82C0C6F040CB}" destId="{862C6C8A-DF38-4966-9EA7-AE841C2C19FD}" srcOrd="0" destOrd="0" parTransId="{DFEB2438-479F-4E52-83A2-A38C660F9DFE}" sibTransId="{C2232EBD-8B28-4555-B5C9-E70262BCF2A6}"/>
    <dgm:cxn modelId="{5AF1AAA5-5D57-4C27-BCA3-96635D98BC16}" type="presOf" srcId="{6C903685-253E-48F2-9738-4704B5CAD3DF}" destId="{71A27CDD-CEB6-4B70-8C74-7FD751A8A4F8}" srcOrd="0" destOrd="0" presId="urn:microsoft.com/office/officeart/2005/8/layout/vList2"/>
    <dgm:cxn modelId="{9904B1A6-6239-40F3-8AC6-F83DE6295DFC}" type="presOf" srcId="{0D67669E-110F-429F-81F5-82C0C6F040CB}" destId="{CC985C63-70D0-4624-9976-B7C844A6E3D4}" srcOrd="0" destOrd="0" presId="urn:microsoft.com/office/officeart/2005/8/layout/vList2"/>
    <dgm:cxn modelId="{061BA5A7-99BF-4A69-9D15-2E147F1FE9A7}" srcId="{7836A876-C04D-4271-B3F2-EC0B0DC0629A}" destId="{E3DD3732-8C78-46E2-A134-433BCBAA37A4}" srcOrd="0" destOrd="0" parTransId="{D825CCE9-D238-4AE8-A195-2DB37A3A2739}" sibTransId="{C0B93879-5835-4697-B2EE-030BF26E9B54}"/>
    <dgm:cxn modelId="{C23CFEC1-E063-4848-9CAB-03A8255B42FC}" srcId="{6C903685-253E-48F2-9738-4704B5CAD3DF}" destId="{84D98F16-3F8E-4E81-91B9-CCD5C1CC14AB}" srcOrd="1" destOrd="0" parTransId="{D7222032-DC4B-40FE-ACD1-D4A7570F8F35}" sibTransId="{0D82063A-8310-4473-B7B6-9AED0FEC53A5}"/>
    <dgm:cxn modelId="{283AA5C9-29B0-4C3C-A1DA-981450F728C0}" srcId="{84D98F16-3F8E-4E81-91B9-CCD5C1CC14AB}" destId="{A27992D4-FA33-4A22-AC19-09F6D51FAA94}" srcOrd="1" destOrd="0" parTransId="{1B6F6CC1-01D2-4BD6-B9A8-630F7776D78D}" sibTransId="{23E48F28-BE40-4565-B641-075ADDF21134}"/>
    <dgm:cxn modelId="{2FB7BDCD-4FA0-448A-823F-ED7928DEBBE6}" srcId="{7836A876-C04D-4271-B3F2-EC0B0DC0629A}" destId="{CA3DBC54-AE57-4841-8C86-0F0FBC27C2F5}" srcOrd="1" destOrd="0" parTransId="{6305EC0B-A499-412E-A935-F8AC2BFBEB91}" sibTransId="{978F7818-959B-463F-A680-6A96DAEBC53B}"/>
    <dgm:cxn modelId="{42E0FDE5-B8DE-4186-8B1D-7062F487CEDB}" srcId="{84D98F16-3F8E-4E81-91B9-CCD5C1CC14AB}" destId="{AD8704AD-D944-40D6-BA5C-ECB4F61618A5}" srcOrd="0" destOrd="0" parTransId="{4BE57519-0BA1-447F-B252-3070F9398824}" sibTransId="{AD7E8DF7-64D8-4631-9775-24233507466B}"/>
    <dgm:cxn modelId="{62394DF0-A35D-4510-A65F-8526CB9EC401}" type="presOf" srcId="{A27992D4-FA33-4A22-AC19-09F6D51FAA94}" destId="{5B09B647-4366-4103-B1EB-E96556BADDDD}" srcOrd="0" destOrd="1" presId="urn:microsoft.com/office/officeart/2005/8/layout/vList2"/>
    <dgm:cxn modelId="{291BEEF3-5CE5-4F3D-B9A4-9455BB022FB1}" srcId="{0D67669E-110F-429F-81F5-82C0C6F040CB}" destId="{14FF55A4-5000-4F06-AF52-F6E7B7BFDF4D}" srcOrd="1" destOrd="0" parTransId="{AD5E6FA9-6569-4282-9C95-36966768CDDA}" sibTransId="{32C4FF02-01F7-4191-8BBE-9DD1683E90D8}"/>
    <dgm:cxn modelId="{88E765FA-E634-40FA-A1A6-A79B05A49601}" type="presOf" srcId="{CA3DBC54-AE57-4841-8C86-0F0FBC27C2F5}" destId="{4B93FF91-DF31-48D3-B632-1F0E1C3A93D2}" srcOrd="0" destOrd="1" presId="urn:microsoft.com/office/officeart/2005/8/layout/vList2"/>
    <dgm:cxn modelId="{C6C67878-C3F7-4A91-8B2A-0801A5A0C303}" type="presParOf" srcId="{71A27CDD-CEB6-4B70-8C74-7FD751A8A4F8}" destId="{77AC0F51-24B5-4FFC-8FAA-8DE44866D7B1}" srcOrd="0" destOrd="0" presId="urn:microsoft.com/office/officeart/2005/8/layout/vList2"/>
    <dgm:cxn modelId="{613EE524-97EE-4A3D-A059-AC1ACB109660}" type="presParOf" srcId="{71A27CDD-CEB6-4B70-8C74-7FD751A8A4F8}" destId="{4B93FF91-DF31-48D3-B632-1F0E1C3A93D2}" srcOrd="1" destOrd="0" presId="urn:microsoft.com/office/officeart/2005/8/layout/vList2"/>
    <dgm:cxn modelId="{5FE94EC0-2D55-4BB9-80DC-8C13AAF93E69}" type="presParOf" srcId="{71A27CDD-CEB6-4B70-8C74-7FD751A8A4F8}" destId="{6D04D06A-6DAE-491E-AB46-D38530C4F161}" srcOrd="2" destOrd="0" presId="urn:microsoft.com/office/officeart/2005/8/layout/vList2"/>
    <dgm:cxn modelId="{A48604FF-5932-44FD-B033-B69747A1266E}" type="presParOf" srcId="{71A27CDD-CEB6-4B70-8C74-7FD751A8A4F8}" destId="{5B09B647-4366-4103-B1EB-E96556BADDDD}" srcOrd="3" destOrd="0" presId="urn:microsoft.com/office/officeart/2005/8/layout/vList2"/>
    <dgm:cxn modelId="{6190F798-B52B-44FA-B6A9-BE8AF16BF9AF}" type="presParOf" srcId="{71A27CDD-CEB6-4B70-8C74-7FD751A8A4F8}" destId="{CC985C63-70D0-4624-9976-B7C844A6E3D4}" srcOrd="4" destOrd="0" presId="urn:microsoft.com/office/officeart/2005/8/layout/vList2"/>
    <dgm:cxn modelId="{35D0A7D1-69C1-4FCB-A5E5-3B1E2BD15F67}" type="presParOf" srcId="{71A27CDD-CEB6-4B70-8C74-7FD751A8A4F8}" destId="{3D2ABDB7-2BCE-451E-ADF0-F52C559AEB48}" srcOrd="5" destOrd="0" presId="urn:microsoft.com/office/officeart/2005/8/layout/vList2"/>
    <dgm:cxn modelId="{DEE702B9-BEC0-4BFC-922C-0020FD778E8C}" type="presParOf" srcId="{71A27CDD-CEB6-4B70-8C74-7FD751A8A4F8}" destId="{A1EFB226-CA07-4849-A0CB-7EDB12F71E82}" srcOrd="6" destOrd="0" presId="urn:microsoft.com/office/officeart/2005/8/layout/vList2"/>
    <dgm:cxn modelId="{8DE21B6D-A66E-4541-979E-1E6A11CE911B}" type="presParOf" srcId="{71A27CDD-CEB6-4B70-8C74-7FD751A8A4F8}" destId="{5076653D-2100-47AB-AB32-68F99D866A12}" srcOrd="7"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B4C3268-B413-4DE0-A847-C1F80E06A06E}"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2E4AB29-7197-4EE2-A801-3715CF7D901A}">
      <dgm:prSet/>
      <dgm:spPr/>
      <dgm:t>
        <a:bodyPr/>
        <a:lstStyle/>
        <a:p>
          <a:r>
            <a:rPr lang="en-GB"/>
            <a:t>a firm buys office furniture for £20,000 cash</a:t>
          </a:r>
          <a:endParaRPr lang="en-US"/>
        </a:p>
      </dgm:t>
    </dgm:pt>
    <dgm:pt modelId="{D7B7F49B-4A95-4943-AF0D-8ADC649066C5}" type="parTrans" cxnId="{7DA576C8-AA4C-4E52-917D-14644AA46471}">
      <dgm:prSet/>
      <dgm:spPr/>
      <dgm:t>
        <a:bodyPr/>
        <a:lstStyle/>
        <a:p>
          <a:endParaRPr lang="en-US"/>
        </a:p>
      </dgm:t>
    </dgm:pt>
    <dgm:pt modelId="{5C7BEF20-BFD1-480D-B309-0A68ED76FE50}" type="sibTrans" cxnId="{7DA576C8-AA4C-4E52-917D-14644AA46471}">
      <dgm:prSet/>
      <dgm:spPr/>
      <dgm:t>
        <a:bodyPr/>
        <a:lstStyle/>
        <a:p>
          <a:endParaRPr lang="en-US"/>
        </a:p>
      </dgm:t>
    </dgm:pt>
    <dgm:pt modelId="{542F35ED-9D22-40C7-B18B-A391C9D6990D}">
      <dgm:prSet/>
      <dgm:spPr/>
      <dgm:t>
        <a:bodyPr/>
        <a:lstStyle/>
        <a:p>
          <a:r>
            <a:rPr lang="en-GB"/>
            <a:t>A firm rents out a part of the premises. The tenant pays a monthly rent</a:t>
          </a:r>
          <a:endParaRPr lang="en-US"/>
        </a:p>
      </dgm:t>
    </dgm:pt>
    <dgm:pt modelId="{FBE2AC79-9CCC-436B-896B-7B4A2AA76B5B}" type="parTrans" cxnId="{7AB38EDF-D2EA-46CE-B071-5513808B3D97}">
      <dgm:prSet/>
      <dgm:spPr/>
      <dgm:t>
        <a:bodyPr/>
        <a:lstStyle/>
        <a:p>
          <a:endParaRPr lang="en-US"/>
        </a:p>
      </dgm:t>
    </dgm:pt>
    <dgm:pt modelId="{7A685665-B357-4C70-9696-62665C018007}" type="sibTrans" cxnId="{7AB38EDF-D2EA-46CE-B071-5513808B3D97}">
      <dgm:prSet/>
      <dgm:spPr/>
      <dgm:t>
        <a:bodyPr/>
        <a:lstStyle/>
        <a:p>
          <a:endParaRPr lang="en-US"/>
        </a:p>
      </dgm:t>
    </dgm:pt>
    <dgm:pt modelId="{BACD1B5D-90A3-4829-AA9B-5AD4CDA61688}">
      <dgm:prSet/>
      <dgm:spPr/>
      <dgm:t>
        <a:bodyPr/>
        <a:lstStyle/>
        <a:p>
          <a:r>
            <a:rPr lang="en-GB"/>
            <a:t>A firm pays its electricity bill</a:t>
          </a:r>
          <a:endParaRPr lang="en-US"/>
        </a:p>
      </dgm:t>
    </dgm:pt>
    <dgm:pt modelId="{E37576C2-C48B-44F5-B573-A53C777DA6BD}" type="parTrans" cxnId="{BC2639E5-6B05-4154-A3E5-8BF5E7C2FE1E}">
      <dgm:prSet/>
      <dgm:spPr/>
      <dgm:t>
        <a:bodyPr/>
        <a:lstStyle/>
        <a:p>
          <a:endParaRPr lang="en-US"/>
        </a:p>
      </dgm:t>
    </dgm:pt>
    <dgm:pt modelId="{7628719F-FF5B-478F-AEB1-39C6A587BD54}" type="sibTrans" cxnId="{BC2639E5-6B05-4154-A3E5-8BF5E7C2FE1E}">
      <dgm:prSet/>
      <dgm:spPr/>
      <dgm:t>
        <a:bodyPr/>
        <a:lstStyle/>
        <a:p>
          <a:endParaRPr lang="en-US"/>
        </a:p>
      </dgm:t>
    </dgm:pt>
    <dgm:pt modelId="{4D7AF3C1-6F56-496A-A4F7-134E6F59A7FB}">
      <dgm:prSet/>
      <dgm:spPr/>
      <dgm:t>
        <a:bodyPr/>
        <a:lstStyle/>
        <a:p>
          <a:r>
            <a:rPr lang="en-GB"/>
            <a:t>Using the chart how do we record these transactions? </a:t>
          </a:r>
          <a:endParaRPr lang="en-US"/>
        </a:p>
      </dgm:t>
    </dgm:pt>
    <dgm:pt modelId="{2498A88D-87AE-4B91-BE3D-E23C2AFE69E6}" type="parTrans" cxnId="{02D97A0F-C190-4CB2-A7BE-9293370336C9}">
      <dgm:prSet/>
      <dgm:spPr/>
      <dgm:t>
        <a:bodyPr/>
        <a:lstStyle/>
        <a:p>
          <a:endParaRPr lang="en-US"/>
        </a:p>
      </dgm:t>
    </dgm:pt>
    <dgm:pt modelId="{0FE1BFBE-88E7-403C-90D4-A6227CD0FDC2}" type="sibTrans" cxnId="{02D97A0F-C190-4CB2-A7BE-9293370336C9}">
      <dgm:prSet/>
      <dgm:spPr/>
      <dgm:t>
        <a:bodyPr/>
        <a:lstStyle/>
        <a:p>
          <a:endParaRPr lang="en-US"/>
        </a:p>
      </dgm:t>
    </dgm:pt>
    <dgm:pt modelId="{A79C4CE3-2482-4691-B59D-334AB6ADA813}" type="pres">
      <dgm:prSet presAssocID="{BB4C3268-B413-4DE0-A847-C1F80E06A06E}" presName="root" presStyleCnt="0">
        <dgm:presLayoutVars>
          <dgm:dir/>
          <dgm:resizeHandles val="exact"/>
        </dgm:presLayoutVars>
      </dgm:prSet>
      <dgm:spPr/>
    </dgm:pt>
    <dgm:pt modelId="{C9A817AC-EB5D-4364-8824-08ECE823AB45}" type="pres">
      <dgm:prSet presAssocID="{BB4C3268-B413-4DE0-A847-C1F80E06A06E}" presName="container" presStyleCnt="0">
        <dgm:presLayoutVars>
          <dgm:dir/>
          <dgm:resizeHandles val="exact"/>
        </dgm:presLayoutVars>
      </dgm:prSet>
      <dgm:spPr/>
    </dgm:pt>
    <dgm:pt modelId="{DC372976-EA30-4192-9F19-81DE06BF3ABC}" type="pres">
      <dgm:prSet presAssocID="{F2E4AB29-7197-4EE2-A801-3715CF7D901A}" presName="compNode" presStyleCnt="0"/>
      <dgm:spPr/>
    </dgm:pt>
    <dgm:pt modelId="{61385D82-DCAE-4626-BA35-94AAE3635F71}" type="pres">
      <dgm:prSet presAssocID="{F2E4AB29-7197-4EE2-A801-3715CF7D901A}" presName="iconBgRect" presStyleLbl="bgShp" presStyleIdx="0" presStyleCnt="4"/>
      <dgm:spPr/>
    </dgm:pt>
    <dgm:pt modelId="{1ADD5023-7AFD-4203-8005-9885DFBD089F}" type="pres">
      <dgm:prSet presAssocID="{F2E4AB29-7197-4EE2-A801-3715CF7D901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4C3F271C-FBB2-4829-AF74-B6D75210518E}" type="pres">
      <dgm:prSet presAssocID="{F2E4AB29-7197-4EE2-A801-3715CF7D901A}" presName="spaceRect" presStyleCnt="0"/>
      <dgm:spPr/>
    </dgm:pt>
    <dgm:pt modelId="{52F2EDBD-11A2-463E-BA35-81317371A2DF}" type="pres">
      <dgm:prSet presAssocID="{F2E4AB29-7197-4EE2-A801-3715CF7D901A}" presName="textRect" presStyleLbl="revTx" presStyleIdx="0" presStyleCnt="4">
        <dgm:presLayoutVars>
          <dgm:chMax val="1"/>
          <dgm:chPref val="1"/>
        </dgm:presLayoutVars>
      </dgm:prSet>
      <dgm:spPr/>
    </dgm:pt>
    <dgm:pt modelId="{9B89A25F-14B1-44AC-AA00-4517A441277F}" type="pres">
      <dgm:prSet presAssocID="{5C7BEF20-BFD1-480D-B309-0A68ED76FE50}" presName="sibTrans" presStyleLbl="sibTrans2D1" presStyleIdx="0" presStyleCnt="0"/>
      <dgm:spPr/>
    </dgm:pt>
    <dgm:pt modelId="{88016493-62FB-4B62-BBE7-1654E59A41F1}" type="pres">
      <dgm:prSet presAssocID="{542F35ED-9D22-40C7-B18B-A391C9D6990D}" presName="compNode" presStyleCnt="0"/>
      <dgm:spPr/>
    </dgm:pt>
    <dgm:pt modelId="{F6D1559C-BB02-4E1A-809D-E1569002384D}" type="pres">
      <dgm:prSet presAssocID="{542F35ED-9D22-40C7-B18B-A391C9D6990D}" presName="iconBgRect" presStyleLbl="bgShp" presStyleIdx="1" presStyleCnt="4"/>
      <dgm:spPr/>
    </dgm:pt>
    <dgm:pt modelId="{99D1B37F-CC1B-47BB-9A5A-64B23755E376}" type="pres">
      <dgm:prSet presAssocID="{542F35ED-9D22-40C7-B18B-A391C9D6990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ilding"/>
        </a:ext>
      </dgm:extLst>
    </dgm:pt>
    <dgm:pt modelId="{CDC15FA1-A540-4261-9B70-1ED2CD31A47F}" type="pres">
      <dgm:prSet presAssocID="{542F35ED-9D22-40C7-B18B-A391C9D6990D}" presName="spaceRect" presStyleCnt="0"/>
      <dgm:spPr/>
    </dgm:pt>
    <dgm:pt modelId="{551FA207-781C-4904-9C87-C6C4C0D6EAE6}" type="pres">
      <dgm:prSet presAssocID="{542F35ED-9D22-40C7-B18B-A391C9D6990D}" presName="textRect" presStyleLbl="revTx" presStyleIdx="1" presStyleCnt="4">
        <dgm:presLayoutVars>
          <dgm:chMax val="1"/>
          <dgm:chPref val="1"/>
        </dgm:presLayoutVars>
      </dgm:prSet>
      <dgm:spPr/>
    </dgm:pt>
    <dgm:pt modelId="{1EC3A992-B35B-477B-A282-42A90659B733}" type="pres">
      <dgm:prSet presAssocID="{7A685665-B357-4C70-9696-62665C018007}" presName="sibTrans" presStyleLbl="sibTrans2D1" presStyleIdx="0" presStyleCnt="0"/>
      <dgm:spPr/>
    </dgm:pt>
    <dgm:pt modelId="{6F1D384F-F9F6-4190-9569-D7BC20D0C600}" type="pres">
      <dgm:prSet presAssocID="{BACD1B5D-90A3-4829-AA9B-5AD4CDA61688}" presName="compNode" presStyleCnt="0"/>
      <dgm:spPr/>
    </dgm:pt>
    <dgm:pt modelId="{F93C79A8-EBD1-4C21-886E-2F45B9D85951}" type="pres">
      <dgm:prSet presAssocID="{BACD1B5D-90A3-4829-AA9B-5AD4CDA61688}" presName="iconBgRect" presStyleLbl="bgShp" presStyleIdx="2" presStyleCnt="4"/>
      <dgm:spPr/>
    </dgm:pt>
    <dgm:pt modelId="{68F4B3C4-ABFA-4156-9A5E-48B42A5CE4EA}" type="pres">
      <dgm:prSet presAssocID="{BACD1B5D-90A3-4829-AA9B-5AD4CDA6168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ins"/>
        </a:ext>
      </dgm:extLst>
    </dgm:pt>
    <dgm:pt modelId="{625AFB1D-3D42-4EDE-BC59-3E58195F2567}" type="pres">
      <dgm:prSet presAssocID="{BACD1B5D-90A3-4829-AA9B-5AD4CDA61688}" presName="spaceRect" presStyleCnt="0"/>
      <dgm:spPr/>
    </dgm:pt>
    <dgm:pt modelId="{802863E9-EBE0-4B00-9424-74DA0426D517}" type="pres">
      <dgm:prSet presAssocID="{BACD1B5D-90A3-4829-AA9B-5AD4CDA61688}" presName="textRect" presStyleLbl="revTx" presStyleIdx="2" presStyleCnt="4">
        <dgm:presLayoutVars>
          <dgm:chMax val="1"/>
          <dgm:chPref val="1"/>
        </dgm:presLayoutVars>
      </dgm:prSet>
      <dgm:spPr/>
    </dgm:pt>
    <dgm:pt modelId="{EC813936-2EBB-4F99-B2C4-114B9971E6EF}" type="pres">
      <dgm:prSet presAssocID="{7628719F-FF5B-478F-AEB1-39C6A587BD54}" presName="sibTrans" presStyleLbl="sibTrans2D1" presStyleIdx="0" presStyleCnt="0"/>
      <dgm:spPr/>
    </dgm:pt>
    <dgm:pt modelId="{8C0AB2AE-A69D-4BE1-AAFD-350770D424C7}" type="pres">
      <dgm:prSet presAssocID="{4D7AF3C1-6F56-496A-A4F7-134E6F59A7FB}" presName="compNode" presStyleCnt="0"/>
      <dgm:spPr/>
    </dgm:pt>
    <dgm:pt modelId="{3F722E37-2F5E-4068-9724-A966E0888AB0}" type="pres">
      <dgm:prSet presAssocID="{4D7AF3C1-6F56-496A-A4F7-134E6F59A7FB}" presName="iconBgRect" presStyleLbl="bgShp" presStyleIdx="3" presStyleCnt="4"/>
      <dgm:spPr/>
    </dgm:pt>
    <dgm:pt modelId="{5CEA351D-8267-4931-869C-91E9F9A0033D}" type="pres">
      <dgm:prSet presAssocID="{4D7AF3C1-6F56-496A-A4F7-134E6F59A7F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ument"/>
        </a:ext>
      </dgm:extLst>
    </dgm:pt>
    <dgm:pt modelId="{FFD14AAC-28AC-464E-8B0E-EE9A4C50CAD1}" type="pres">
      <dgm:prSet presAssocID="{4D7AF3C1-6F56-496A-A4F7-134E6F59A7FB}" presName="spaceRect" presStyleCnt="0"/>
      <dgm:spPr/>
    </dgm:pt>
    <dgm:pt modelId="{7AAF404C-94E3-433D-8C21-77BD20FFF065}" type="pres">
      <dgm:prSet presAssocID="{4D7AF3C1-6F56-496A-A4F7-134E6F59A7FB}" presName="textRect" presStyleLbl="revTx" presStyleIdx="3" presStyleCnt="4">
        <dgm:presLayoutVars>
          <dgm:chMax val="1"/>
          <dgm:chPref val="1"/>
        </dgm:presLayoutVars>
      </dgm:prSet>
      <dgm:spPr/>
    </dgm:pt>
  </dgm:ptLst>
  <dgm:cxnLst>
    <dgm:cxn modelId="{02D97A0F-C190-4CB2-A7BE-9293370336C9}" srcId="{BB4C3268-B413-4DE0-A847-C1F80E06A06E}" destId="{4D7AF3C1-6F56-496A-A4F7-134E6F59A7FB}" srcOrd="3" destOrd="0" parTransId="{2498A88D-87AE-4B91-BE3D-E23C2AFE69E6}" sibTransId="{0FE1BFBE-88E7-403C-90D4-A6227CD0FDC2}"/>
    <dgm:cxn modelId="{11C37E26-D52D-4E76-8B7B-E5A9FED7774B}" type="presOf" srcId="{BB4C3268-B413-4DE0-A847-C1F80E06A06E}" destId="{A79C4CE3-2482-4691-B59D-334AB6ADA813}" srcOrd="0" destOrd="0" presId="urn:microsoft.com/office/officeart/2018/2/layout/IconCircleList"/>
    <dgm:cxn modelId="{0D090F32-6238-48E2-AE7D-EB6BF891A1F0}" type="presOf" srcId="{4D7AF3C1-6F56-496A-A4F7-134E6F59A7FB}" destId="{7AAF404C-94E3-433D-8C21-77BD20FFF065}" srcOrd="0" destOrd="0" presId="urn:microsoft.com/office/officeart/2018/2/layout/IconCircleList"/>
    <dgm:cxn modelId="{7597B839-4C71-4634-AD17-F3EA703296A4}" type="presOf" srcId="{542F35ED-9D22-40C7-B18B-A391C9D6990D}" destId="{551FA207-781C-4904-9C87-C6C4C0D6EAE6}" srcOrd="0" destOrd="0" presId="urn:microsoft.com/office/officeart/2018/2/layout/IconCircleList"/>
    <dgm:cxn modelId="{91F9903F-71C0-4055-A1B4-78D356507567}" type="presOf" srcId="{F2E4AB29-7197-4EE2-A801-3715CF7D901A}" destId="{52F2EDBD-11A2-463E-BA35-81317371A2DF}" srcOrd="0" destOrd="0" presId="urn:microsoft.com/office/officeart/2018/2/layout/IconCircleList"/>
    <dgm:cxn modelId="{714B3861-3F0E-4C34-91C4-0CE5946652B2}" type="presOf" srcId="{7A685665-B357-4C70-9696-62665C018007}" destId="{1EC3A992-B35B-477B-A282-42A90659B733}" srcOrd="0" destOrd="0" presId="urn:microsoft.com/office/officeart/2018/2/layout/IconCircleList"/>
    <dgm:cxn modelId="{5B1A5341-9A46-4F25-9ECE-A2CAD65911D2}" type="presOf" srcId="{5C7BEF20-BFD1-480D-B309-0A68ED76FE50}" destId="{9B89A25F-14B1-44AC-AA00-4517A441277F}" srcOrd="0" destOrd="0" presId="urn:microsoft.com/office/officeart/2018/2/layout/IconCircleList"/>
    <dgm:cxn modelId="{3DE2A259-AA30-4F54-8306-D82BC49FB46C}" type="presOf" srcId="{7628719F-FF5B-478F-AEB1-39C6A587BD54}" destId="{EC813936-2EBB-4F99-B2C4-114B9971E6EF}" srcOrd="0" destOrd="0" presId="urn:microsoft.com/office/officeart/2018/2/layout/IconCircleList"/>
    <dgm:cxn modelId="{7DA576C8-AA4C-4E52-917D-14644AA46471}" srcId="{BB4C3268-B413-4DE0-A847-C1F80E06A06E}" destId="{F2E4AB29-7197-4EE2-A801-3715CF7D901A}" srcOrd="0" destOrd="0" parTransId="{D7B7F49B-4A95-4943-AF0D-8ADC649066C5}" sibTransId="{5C7BEF20-BFD1-480D-B309-0A68ED76FE50}"/>
    <dgm:cxn modelId="{7AB38EDF-D2EA-46CE-B071-5513808B3D97}" srcId="{BB4C3268-B413-4DE0-A847-C1F80E06A06E}" destId="{542F35ED-9D22-40C7-B18B-A391C9D6990D}" srcOrd="1" destOrd="0" parTransId="{FBE2AC79-9CCC-436B-896B-7B4A2AA76B5B}" sibTransId="{7A685665-B357-4C70-9696-62665C018007}"/>
    <dgm:cxn modelId="{BC2639E5-6B05-4154-A3E5-8BF5E7C2FE1E}" srcId="{BB4C3268-B413-4DE0-A847-C1F80E06A06E}" destId="{BACD1B5D-90A3-4829-AA9B-5AD4CDA61688}" srcOrd="2" destOrd="0" parTransId="{E37576C2-C48B-44F5-B573-A53C777DA6BD}" sibTransId="{7628719F-FF5B-478F-AEB1-39C6A587BD54}"/>
    <dgm:cxn modelId="{0BAFBFF5-5BEA-491F-B8BC-4B2BF3FB7FD8}" type="presOf" srcId="{BACD1B5D-90A3-4829-AA9B-5AD4CDA61688}" destId="{802863E9-EBE0-4B00-9424-74DA0426D517}" srcOrd="0" destOrd="0" presId="urn:microsoft.com/office/officeart/2018/2/layout/IconCircleList"/>
    <dgm:cxn modelId="{2AF16B8F-09EA-4186-BC9A-73A7F237DD22}" type="presParOf" srcId="{A79C4CE3-2482-4691-B59D-334AB6ADA813}" destId="{C9A817AC-EB5D-4364-8824-08ECE823AB45}" srcOrd="0" destOrd="0" presId="urn:microsoft.com/office/officeart/2018/2/layout/IconCircleList"/>
    <dgm:cxn modelId="{07372A2A-A7E1-4FAC-B6B7-C8D95B8C5FEF}" type="presParOf" srcId="{C9A817AC-EB5D-4364-8824-08ECE823AB45}" destId="{DC372976-EA30-4192-9F19-81DE06BF3ABC}" srcOrd="0" destOrd="0" presId="urn:microsoft.com/office/officeart/2018/2/layout/IconCircleList"/>
    <dgm:cxn modelId="{B984892B-8DD0-4F79-8644-AA3C1004D01B}" type="presParOf" srcId="{DC372976-EA30-4192-9F19-81DE06BF3ABC}" destId="{61385D82-DCAE-4626-BA35-94AAE3635F71}" srcOrd="0" destOrd="0" presId="urn:microsoft.com/office/officeart/2018/2/layout/IconCircleList"/>
    <dgm:cxn modelId="{28BA153F-0CFE-4DF3-B97A-D406F727FAC3}" type="presParOf" srcId="{DC372976-EA30-4192-9F19-81DE06BF3ABC}" destId="{1ADD5023-7AFD-4203-8005-9885DFBD089F}" srcOrd="1" destOrd="0" presId="urn:microsoft.com/office/officeart/2018/2/layout/IconCircleList"/>
    <dgm:cxn modelId="{2F4844AB-E0CA-4738-9D61-E44BB4CBDB69}" type="presParOf" srcId="{DC372976-EA30-4192-9F19-81DE06BF3ABC}" destId="{4C3F271C-FBB2-4829-AF74-B6D75210518E}" srcOrd="2" destOrd="0" presId="urn:microsoft.com/office/officeart/2018/2/layout/IconCircleList"/>
    <dgm:cxn modelId="{C04F6926-915D-4243-B959-4786A7E62245}" type="presParOf" srcId="{DC372976-EA30-4192-9F19-81DE06BF3ABC}" destId="{52F2EDBD-11A2-463E-BA35-81317371A2DF}" srcOrd="3" destOrd="0" presId="urn:microsoft.com/office/officeart/2018/2/layout/IconCircleList"/>
    <dgm:cxn modelId="{C6301438-0782-4E09-8F1C-DD72F0739A13}" type="presParOf" srcId="{C9A817AC-EB5D-4364-8824-08ECE823AB45}" destId="{9B89A25F-14B1-44AC-AA00-4517A441277F}" srcOrd="1" destOrd="0" presId="urn:microsoft.com/office/officeart/2018/2/layout/IconCircleList"/>
    <dgm:cxn modelId="{F52D2988-7F82-4E02-B78D-614AA6C115D9}" type="presParOf" srcId="{C9A817AC-EB5D-4364-8824-08ECE823AB45}" destId="{88016493-62FB-4B62-BBE7-1654E59A41F1}" srcOrd="2" destOrd="0" presId="urn:microsoft.com/office/officeart/2018/2/layout/IconCircleList"/>
    <dgm:cxn modelId="{C91D6DC9-2D7E-489D-807F-C295C843B762}" type="presParOf" srcId="{88016493-62FB-4B62-BBE7-1654E59A41F1}" destId="{F6D1559C-BB02-4E1A-809D-E1569002384D}" srcOrd="0" destOrd="0" presId="urn:microsoft.com/office/officeart/2018/2/layout/IconCircleList"/>
    <dgm:cxn modelId="{ED87B458-5A36-444A-ABC2-DA7226E8136E}" type="presParOf" srcId="{88016493-62FB-4B62-BBE7-1654E59A41F1}" destId="{99D1B37F-CC1B-47BB-9A5A-64B23755E376}" srcOrd="1" destOrd="0" presId="urn:microsoft.com/office/officeart/2018/2/layout/IconCircleList"/>
    <dgm:cxn modelId="{D9E82A0E-11D1-488D-891A-5F3B995D9C44}" type="presParOf" srcId="{88016493-62FB-4B62-BBE7-1654E59A41F1}" destId="{CDC15FA1-A540-4261-9B70-1ED2CD31A47F}" srcOrd="2" destOrd="0" presId="urn:microsoft.com/office/officeart/2018/2/layout/IconCircleList"/>
    <dgm:cxn modelId="{FAC9DEA3-8375-4061-A383-3C07165B17D2}" type="presParOf" srcId="{88016493-62FB-4B62-BBE7-1654E59A41F1}" destId="{551FA207-781C-4904-9C87-C6C4C0D6EAE6}" srcOrd="3" destOrd="0" presId="urn:microsoft.com/office/officeart/2018/2/layout/IconCircleList"/>
    <dgm:cxn modelId="{E2CA185B-7818-46DC-A3B8-FC68F7F9A8AD}" type="presParOf" srcId="{C9A817AC-EB5D-4364-8824-08ECE823AB45}" destId="{1EC3A992-B35B-477B-A282-42A90659B733}" srcOrd="3" destOrd="0" presId="urn:microsoft.com/office/officeart/2018/2/layout/IconCircleList"/>
    <dgm:cxn modelId="{69CD6AAE-7E25-4B33-AE7B-34362E7629F5}" type="presParOf" srcId="{C9A817AC-EB5D-4364-8824-08ECE823AB45}" destId="{6F1D384F-F9F6-4190-9569-D7BC20D0C600}" srcOrd="4" destOrd="0" presId="urn:microsoft.com/office/officeart/2018/2/layout/IconCircleList"/>
    <dgm:cxn modelId="{26EA8AA4-9D5C-422B-A785-D939583CFA88}" type="presParOf" srcId="{6F1D384F-F9F6-4190-9569-D7BC20D0C600}" destId="{F93C79A8-EBD1-4C21-886E-2F45B9D85951}" srcOrd="0" destOrd="0" presId="urn:microsoft.com/office/officeart/2018/2/layout/IconCircleList"/>
    <dgm:cxn modelId="{74505123-E410-4671-A9D3-E0BDFD8FB225}" type="presParOf" srcId="{6F1D384F-F9F6-4190-9569-D7BC20D0C600}" destId="{68F4B3C4-ABFA-4156-9A5E-48B42A5CE4EA}" srcOrd="1" destOrd="0" presId="urn:microsoft.com/office/officeart/2018/2/layout/IconCircleList"/>
    <dgm:cxn modelId="{921BC764-AA0D-4CB0-962A-57460A19683B}" type="presParOf" srcId="{6F1D384F-F9F6-4190-9569-D7BC20D0C600}" destId="{625AFB1D-3D42-4EDE-BC59-3E58195F2567}" srcOrd="2" destOrd="0" presId="urn:microsoft.com/office/officeart/2018/2/layout/IconCircleList"/>
    <dgm:cxn modelId="{373B94FE-CDA7-48F1-83B8-026FC950D2A5}" type="presParOf" srcId="{6F1D384F-F9F6-4190-9569-D7BC20D0C600}" destId="{802863E9-EBE0-4B00-9424-74DA0426D517}" srcOrd="3" destOrd="0" presId="urn:microsoft.com/office/officeart/2018/2/layout/IconCircleList"/>
    <dgm:cxn modelId="{8C3381A8-E234-408A-B643-DAB6A023F09A}" type="presParOf" srcId="{C9A817AC-EB5D-4364-8824-08ECE823AB45}" destId="{EC813936-2EBB-4F99-B2C4-114B9971E6EF}" srcOrd="5" destOrd="0" presId="urn:microsoft.com/office/officeart/2018/2/layout/IconCircleList"/>
    <dgm:cxn modelId="{2E5D7C8D-A1CE-47F0-ADD6-9861D9BAE508}" type="presParOf" srcId="{C9A817AC-EB5D-4364-8824-08ECE823AB45}" destId="{8C0AB2AE-A69D-4BE1-AAFD-350770D424C7}" srcOrd="6" destOrd="0" presId="urn:microsoft.com/office/officeart/2018/2/layout/IconCircleList"/>
    <dgm:cxn modelId="{3695FDB9-8298-4BF1-836C-DF8C15B96621}" type="presParOf" srcId="{8C0AB2AE-A69D-4BE1-AAFD-350770D424C7}" destId="{3F722E37-2F5E-4068-9724-A966E0888AB0}" srcOrd="0" destOrd="0" presId="urn:microsoft.com/office/officeart/2018/2/layout/IconCircleList"/>
    <dgm:cxn modelId="{53485A00-B25A-48E8-A3A8-90F003502876}" type="presParOf" srcId="{8C0AB2AE-A69D-4BE1-AAFD-350770D424C7}" destId="{5CEA351D-8267-4931-869C-91E9F9A0033D}" srcOrd="1" destOrd="0" presId="urn:microsoft.com/office/officeart/2018/2/layout/IconCircleList"/>
    <dgm:cxn modelId="{67F53C60-9CF1-4A9E-B5B9-E313C579CC3C}" type="presParOf" srcId="{8C0AB2AE-A69D-4BE1-AAFD-350770D424C7}" destId="{FFD14AAC-28AC-464E-8B0E-EE9A4C50CAD1}" srcOrd="2" destOrd="0" presId="urn:microsoft.com/office/officeart/2018/2/layout/IconCircleList"/>
    <dgm:cxn modelId="{4816BC7D-528B-4725-B849-79DE71D0E9E1}" type="presParOf" srcId="{8C0AB2AE-A69D-4BE1-AAFD-350770D424C7}" destId="{7AAF404C-94E3-433D-8C21-77BD20FFF065}"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782ED63-1CB0-4C7C-8726-90B81E9CB9B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2491965-6E13-43B8-90FC-EE89874E54EB}">
      <dgm:prSet/>
      <dgm:spPr/>
      <dgm:t>
        <a:bodyPr/>
        <a:lstStyle/>
        <a:p>
          <a:r>
            <a:rPr lang="en-GB"/>
            <a:t>The Business Owner </a:t>
          </a:r>
          <a:endParaRPr lang="en-US"/>
        </a:p>
      </dgm:t>
    </dgm:pt>
    <dgm:pt modelId="{E11FC3B1-834B-4FDC-9610-7C9478284D35}" type="parTrans" cxnId="{87C7F5A9-8672-4D7C-9929-73A17F6401BD}">
      <dgm:prSet/>
      <dgm:spPr/>
      <dgm:t>
        <a:bodyPr/>
        <a:lstStyle/>
        <a:p>
          <a:endParaRPr lang="en-US"/>
        </a:p>
      </dgm:t>
    </dgm:pt>
    <dgm:pt modelId="{D4AC74DF-648D-4B98-9B31-970B34D426F1}" type="sibTrans" cxnId="{87C7F5A9-8672-4D7C-9929-73A17F6401BD}">
      <dgm:prSet/>
      <dgm:spPr/>
      <dgm:t>
        <a:bodyPr/>
        <a:lstStyle/>
        <a:p>
          <a:endParaRPr lang="en-US"/>
        </a:p>
      </dgm:t>
    </dgm:pt>
    <dgm:pt modelId="{9FB3555E-F3AB-4F6B-A2C4-311F4AF8F728}">
      <dgm:prSet/>
      <dgm:spPr/>
      <dgm:t>
        <a:bodyPr/>
        <a:lstStyle/>
        <a:p>
          <a:r>
            <a:rPr lang="en-GB"/>
            <a:t>The Business is regarded as completely separate from its owner or proprietor</a:t>
          </a:r>
          <a:endParaRPr lang="en-US"/>
        </a:p>
      </dgm:t>
    </dgm:pt>
    <dgm:pt modelId="{7FBC69B7-BA85-43A3-A218-1FEC64F55705}" type="parTrans" cxnId="{76443A61-AE70-4B19-B275-9124A9D68AD7}">
      <dgm:prSet/>
      <dgm:spPr/>
      <dgm:t>
        <a:bodyPr/>
        <a:lstStyle/>
        <a:p>
          <a:endParaRPr lang="en-US"/>
        </a:p>
      </dgm:t>
    </dgm:pt>
    <dgm:pt modelId="{5FBD64C1-991F-4558-A6A5-71D3CF4AD624}" type="sibTrans" cxnId="{76443A61-AE70-4B19-B275-9124A9D68AD7}">
      <dgm:prSet/>
      <dgm:spPr/>
      <dgm:t>
        <a:bodyPr/>
        <a:lstStyle/>
        <a:p>
          <a:endParaRPr lang="en-US"/>
        </a:p>
      </dgm:t>
    </dgm:pt>
    <dgm:pt modelId="{13B42A36-5176-4E58-8878-10A1690410BA}">
      <dgm:prSet/>
      <dgm:spPr/>
      <dgm:t>
        <a:bodyPr/>
        <a:lstStyle/>
        <a:p>
          <a:r>
            <a:rPr lang="en-GB"/>
            <a:t>When an owner sets up a business and puts in some cash, the transaction must be recorded from the point of view of the business.</a:t>
          </a:r>
          <a:endParaRPr lang="en-US"/>
        </a:p>
      </dgm:t>
    </dgm:pt>
    <dgm:pt modelId="{E7F69685-C830-41C7-8A95-72714CBA634A}" type="parTrans" cxnId="{77D064BF-B655-4FA0-9267-56F34831DFC3}">
      <dgm:prSet/>
      <dgm:spPr/>
      <dgm:t>
        <a:bodyPr/>
        <a:lstStyle/>
        <a:p>
          <a:endParaRPr lang="en-US"/>
        </a:p>
      </dgm:t>
    </dgm:pt>
    <dgm:pt modelId="{19D24836-8545-448A-B3FC-27725787AF65}" type="sibTrans" cxnId="{77D064BF-B655-4FA0-9267-56F34831DFC3}">
      <dgm:prSet/>
      <dgm:spPr/>
      <dgm:t>
        <a:bodyPr/>
        <a:lstStyle/>
        <a:p>
          <a:endParaRPr lang="en-US"/>
        </a:p>
      </dgm:t>
    </dgm:pt>
    <dgm:pt modelId="{892EAE2A-B7A8-4024-99B1-ABBA668BFFA7}">
      <dgm:prSet/>
      <dgm:spPr/>
      <dgm:t>
        <a:bodyPr/>
        <a:lstStyle/>
        <a:p>
          <a:r>
            <a:rPr lang="en-GB"/>
            <a:t>Aspect 1 – Business is gaining cash</a:t>
          </a:r>
          <a:endParaRPr lang="en-US"/>
        </a:p>
      </dgm:t>
    </dgm:pt>
    <dgm:pt modelId="{562B0A14-D7D5-4740-AFDF-8928766EA085}" type="parTrans" cxnId="{DBD6E57D-B828-47BC-8F0A-2F3F4943FEDF}">
      <dgm:prSet/>
      <dgm:spPr/>
      <dgm:t>
        <a:bodyPr/>
        <a:lstStyle/>
        <a:p>
          <a:endParaRPr lang="en-US"/>
        </a:p>
      </dgm:t>
    </dgm:pt>
    <dgm:pt modelId="{D586A946-BA00-435E-A262-B88091623729}" type="sibTrans" cxnId="{DBD6E57D-B828-47BC-8F0A-2F3F4943FEDF}">
      <dgm:prSet/>
      <dgm:spPr/>
      <dgm:t>
        <a:bodyPr/>
        <a:lstStyle/>
        <a:p>
          <a:endParaRPr lang="en-US"/>
        </a:p>
      </dgm:t>
    </dgm:pt>
    <dgm:pt modelId="{944B5CE9-5AA2-4CE5-ACE3-291B4DB593D5}">
      <dgm:prSet/>
      <dgm:spPr/>
      <dgm:t>
        <a:bodyPr/>
        <a:lstStyle/>
        <a:p>
          <a:r>
            <a:rPr lang="en-GB"/>
            <a:t>Aspect 2 – Business is incurring a liability </a:t>
          </a:r>
          <a:endParaRPr lang="en-US"/>
        </a:p>
      </dgm:t>
    </dgm:pt>
    <dgm:pt modelId="{255CB5E6-2022-4F91-83B9-F70C59602825}" type="parTrans" cxnId="{F590C254-4C55-4207-9226-E4AE9D9C6DA6}">
      <dgm:prSet/>
      <dgm:spPr/>
      <dgm:t>
        <a:bodyPr/>
        <a:lstStyle/>
        <a:p>
          <a:endParaRPr lang="en-US"/>
        </a:p>
      </dgm:t>
    </dgm:pt>
    <dgm:pt modelId="{3CEFC4A6-2449-4992-880E-5C87D2ADAE78}" type="sibTrans" cxnId="{F590C254-4C55-4207-9226-E4AE9D9C6DA6}">
      <dgm:prSet/>
      <dgm:spPr/>
      <dgm:t>
        <a:bodyPr/>
        <a:lstStyle/>
        <a:p>
          <a:endParaRPr lang="en-US"/>
        </a:p>
      </dgm:t>
    </dgm:pt>
    <dgm:pt modelId="{D8BDBAD3-37AE-4769-8CAB-F10A9A1DC228}">
      <dgm:prSet/>
      <dgm:spPr/>
      <dgm:t>
        <a:bodyPr/>
        <a:lstStyle/>
        <a:p>
          <a:r>
            <a:rPr lang="en-GB"/>
            <a:t>The business now owes money to the proprietor</a:t>
          </a:r>
          <a:endParaRPr lang="en-US"/>
        </a:p>
      </dgm:t>
    </dgm:pt>
    <dgm:pt modelId="{A896A931-162B-4995-A546-F2B278FF0DB2}" type="parTrans" cxnId="{1FBDD89D-BF61-4115-B37F-3446AE4DDD88}">
      <dgm:prSet/>
      <dgm:spPr/>
      <dgm:t>
        <a:bodyPr/>
        <a:lstStyle/>
        <a:p>
          <a:endParaRPr lang="en-US"/>
        </a:p>
      </dgm:t>
    </dgm:pt>
    <dgm:pt modelId="{B49DDE34-EB02-4DAF-9F60-829E1A616CD0}" type="sibTrans" cxnId="{1FBDD89D-BF61-4115-B37F-3446AE4DDD88}">
      <dgm:prSet/>
      <dgm:spPr/>
      <dgm:t>
        <a:bodyPr/>
        <a:lstStyle/>
        <a:p>
          <a:endParaRPr lang="en-US"/>
        </a:p>
      </dgm:t>
    </dgm:pt>
    <dgm:pt modelId="{199CEA5B-95B9-4E15-9041-6E03107AC966}">
      <dgm:prSet/>
      <dgm:spPr/>
      <dgm:t>
        <a:bodyPr/>
        <a:lstStyle/>
        <a:p>
          <a:r>
            <a:rPr lang="en-GB"/>
            <a:t>This liability to repay its proprietor is normally referred to as the ‘capital’ of the business. </a:t>
          </a:r>
          <a:endParaRPr lang="en-US"/>
        </a:p>
      </dgm:t>
    </dgm:pt>
    <dgm:pt modelId="{8F1896FB-3908-4EF5-A383-54F2721B749F}" type="parTrans" cxnId="{F48BB30C-9642-4560-87F7-802FED4C9D1C}">
      <dgm:prSet/>
      <dgm:spPr/>
      <dgm:t>
        <a:bodyPr/>
        <a:lstStyle/>
        <a:p>
          <a:endParaRPr lang="en-US"/>
        </a:p>
      </dgm:t>
    </dgm:pt>
    <dgm:pt modelId="{7D9F26E8-D685-4D8C-89A8-6188A0D332AB}" type="sibTrans" cxnId="{F48BB30C-9642-4560-87F7-802FED4C9D1C}">
      <dgm:prSet/>
      <dgm:spPr/>
      <dgm:t>
        <a:bodyPr/>
        <a:lstStyle/>
        <a:p>
          <a:endParaRPr lang="en-US"/>
        </a:p>
      </dgm:t>
    </dgm:pt>
    <dgm:pt modelId="{54D8477A-D061-4AFA-AB8F-BC3AD409DC92}" type="pres">
      <dgm:prSet presAssocID="{F782ED63-1CB0-4C7C-8726-90B81E9CB9BA}" presName="linear" presStyleCnt="0">
        <dgm:presLayoutVars>
          <dgm:animLvl val="lvl"/>
          <dgm:resizeHandles val="exact"/>
        </dgm:presLayoutVars>
      </dgm:prSet>
      <dgm:spPr/>
    </dgm:pt>
    <dgm:pt modelId="{1B1EC3E7-587E-44A5-9659-DC34F93C8148}" type="pres">
      <dgm:prSet presAssocID="{02491965-6E13-43B8-90FC-EE89874E54EB}" presName="parentText" presStyleLbl="node1" presStyleIdx="0" presStyleCnt="7">
        <dgm:presLayoutVars>
          <dgm:chMax val="0"/>
          <dgm:bulletEnabled val="1"/>
        </dgm:presLayoutVars>
      </dgm:prSet>
      <dgm:spPr/>
    </dgm:pt>
    <dgm:pt modelId="{AAF33897-DF28-40B1-BFB8-FE8693C25C4A}" type="pres">
      <dgm:prSet presAssocID="{D4AC74DF-648D-4B98-9B31-970B34D426F1}" presName="spacer" presStyleCnt="0"/>
      <dgm:spPr/>
    </dgm:pt>
    <dgm:pt modelId="{ECDD740B-29B7-4261-9459-F6EC2CF756F9}" type="pres">
      <dgm:prSet presAssocID="{9FB3555E-F3AB-4F6B-A2C4-311F4AF8F728}" presName="parentText" presStyleLbl="node1" presStyleIdx="1" presStyleCnt="7">
        <dgm:presLayoutVars>
          <dgm:chMax val="0"/>
          <dgm:bulletEnabled val="1"/>
        </dgm:presLayoutVars>
      </dgm:prSet>
      <dgm:spPr/>
    </dgm:pt>
    <dgm:pt modelId="{4E0ADFDC-CC54-4213-A07C-1274C96BFE4D}" type="pres">
      <dgm:prSet presAssocID="{5FBD64C1-991F-4558-A6A5-71D3CF4AD624}" presName="spacer" presStyleCnt="0"/>
      <dgm:spPr/>
    </dgm:pt>
    <dgm:pt modelId="{399BE7B7-407A-4F94-BDAE-07F2E3F3AC52}" type="pres">
      <dgm:prSet presAssocID="{13B42A36-5176-4E58-8878-10A1690410BA}" presName="parentText" presStyleLbl="node1" presStyleIdx="2" presStyleCnt="7">
        <dgm:presLayoutVars>
          <dgm:chMax val="0"/>
          <dgm:bulletEnabled val="1"/>
        </dgm:presLayoutVars>
      </dgm:prSet>
      <dgm:spPr/>
    </dgm:pt>
    <dgm:pt modelId="{179BE46A-7919-4492-ADF1-77141C84BC3E}" type="pres">
      <dgm:prSet presAssocID="{19D24836-8545-448A-B3FC-27725787AF65}" presName="spacer" presStyleCnt="0"/>
      <dgm:spPr/>
    </dgm:pt>
    <dgm:pt modelId="{C196365E-4ED3-4451-A04D-06F06AA684F3}" type="pres">
      <dgm:prSet presAssocID="{892EAE2A-B7A8-4024-99B1-ABBA668BFFA7}" presName="parentText" presStyleLbl="node1" presStyleIdx="3" presStyleCnt="7">
        <dgm:presLayoutVars>
          <dgm:chMax val="0"/>
          <dgm:bulletEnabled val="1"/>
        </dgm:presLayoutVars>
      </dgm:prSet>
      <dgm:spPr/>
    </dgm:pt>
    <dgm:pt modelId="{5EEC28FA-0175-4D74-9BC5-850F556BF26D}" type="pres">
      <dgm:prSet presAssocID="{D586A946-BA00-435E-A262-B88091623729}" presName="spacer" presStyleCnt="0"/>
      <dgm:spPr/>
    </dgm:pt>
    <dgm:pt modelId="{2E62D407-4A53-4B6E-8192-6F0BBECE995B}" type="pres">
      <dgm:prSet presAssocID="{944B5CE9-5AA2-4CE5-ACE3-291B4DB593D5}" presName="parentText" presStyleLbl="node1" presStyleIdx="4" presStyleCnt="7">
        <dgm:presLayoutVars>
          <dgm:chMax val="0"/>
          <dgm:bulletEnabled val="1"/>
        </dgm:presLayoutVars>
      </dgm:prSet>
      <dgm:spPr/>
    </dgm:pt>
    <dgm:pt modelId="{9C804B15-80A1-466E-808E-A7FCB16DC785}" type="pres">
      <dgm:prSet presAssocID="{3CEFC4A6-2449-4992-880E-5C87D2ADAE78}" presName="spacer" presStyleCnt="0"/>
      <dgm:spPr/>
    </dgm:pt>
    <dgm:pt modelId="{40414EBD-39A2-40CC-9142-EBC550FB85DA}" type="pres">
      <dgm:prSet presAssocID="{D8BDBAD3-37AE-4769-8CAB-F10A9A1DC228}" presName="parentText" presStyleLbl="node1" presStyleIdx="5" presStyleCnt="7">
        <dgm:presLayoutVars>
          <dgm:chMax val="0"/>
          <dgm:bulletEnabled val="1"/>
        </dgm:presLayoutVars>
      </dgm:prSet>
      <dgm:spPr/>
    </dgm:pt>
    <dgm:pt modelId="{2D6E4D81-165D-4AF0-ACC7-941DA19DDA58}" type="pres">
      <dgm:prSet presAssocID="{B49DDE34-EB02-4DAF-9F60-829E1A616CD0}" presName="spacer" presStyleCnt="0"/>
      <dgm:spPr/>
    </dgm:pt>
    <dgm:pt modelId="{9FA7C7B5-9BA9-4D66-B356-95E68E422B7D}" type="pres">
      <dgm:prSet presAssocID="{199CEA5B-95B9-4E15-9041-6E03107AC966}" presName="parentText" presStyleLbl="node1" presStyleIdx="6" presStyleCnt="7">
        <dgm:presLayoutVars>
          <dgm:chMax val="0"/>
          <dgm:bulletEnabled val="1"/>
        </dgm:presLayoutVars>
      </dgm:prSet>
      <dgm:spPr/>
    </dgm:pt>
  </dgm:ptLst>
  <dgm:cxnLst>
    <dgm:cxn modelId="{F48BB30C-9642-4560-87F7-802FED4C9D1C}" srcId="{F782ED63-1CB0-4C7C-8726-90B81E9CB9BA}" destId="{199CEA5B-95B9-4E15-9041-6E03107AC966}" srcOrd="6" destOrd="0" parTransId="{8F1896FB-3908-4EF5-A383-54F2721B749F}" sibTransId="{7D9F26E8-D685-4D8C-89A8-6188A0D332AB}"/>
    <dgm:cxn modelId="{6CEE7326-5368-40B8-AB20-D8BAD6EC737E}" type="presOf" srcId="{944B5CE9-5AA2-4CE5-ACE3-291B4DB593D5}" destId="{2E62D407-4A53-4B6E-8192-6F0BBECE995B}" srcOrd="0" destOrd="0" presId="urn:microsoft.com/office/officeart/2005/8/layout/vList2"/>
    <dgm:cxn modelId="{675F865B-F8E4-44E4-969B-6921661FC6BA}" type="presOf" srcId="{199CEA5B-95B9-4E15-9041-6E03107AC966}" destId="{9FA7C7B5-9BA9-4D66-B356-95E68E422B7D}" srcOrd="0" destOrd="0" presId="urn:microsoft.com/office/officeart/2005/8/layout/vList2"/>
    <dgm:cxn modelId="{76443A61-AE70-4B19-B275-9124A9D68AD7}" srcId="{F782ED63-1CB0-4C7C-8726-90B81E9CB9BA}" destId="{9FB3555E-F3AB-4F6B-A2C4-311F4AF8F728}" srcOrd="1" destOrd="0" parTransId="{7FBC69B7-BA85-43A3-A218-1FEC64F55705}" sibTransId="{5FBD64C1-991F-4558-A6A5-71D3CF4AD624}"/>
    <dgm:cxn modelId="{22BF3673-A453-4CC9-955B-FB222796E18B}" type="presOf" srcId="{892EAE2A-B7A8-4024-99B1-ABBA668BFFA7}" destId="{C196365E-4ED3-4451-A04D-06F06AA684F3}" srcOrd="0" destOrd="0" presId="urn:microsoft.com/office/officeart/2005/8/layout/vList2"/>
    <dgm:cxn modelId="{BDD34553-120C-4616-A0DD-6473848CC232}" type="presOf" srcId="{F782ED63-1CB0-4C7C-8726-90B81E9CB9BA}" destId="{54D8477A-D061-4AFA-AB8F-BC3AD409DC92}" srcOrd="0" destOrd="0" presId="urn:microsoft.com/office/officeart/2005/8/layout/vList2"/>
    <dgm:cxn modelId="{F590C254-4C55-4207-9226-E4AE9D9C6DA6}" srcId="{F782ED63-1CB0-4C7C-8726-90B81E9CB9BA}" destId="{944B5CE9-5AA2-4CE5-ACE3-291B4DB593D5}" srcOrd="4" destOrd="0" parTransId="{255CB5E6-2022-4F91-83B9-F70C59602825}" sibTransId="{3CEFC4A6-2449-4992-880E-5C87D2ADAE78}"/>
    <dgm:cxn modelId="{DBD6E57D-B828-47BC-8F0A-2F3F4943FEDF}" srcId="{F782ED63-1CB0-4C7C-8726-90B81E9CB9BA}" destId="{892EAE2A-B7A8-4024-99B1-ABBA668BFFA7}" srcOrd="3" destOrd="0" parTransId="{562B0A14-D7D5-4740-AFDF-8928766EA085}" sibTransId="{D586A946-BA00-435E-A262-B88091623729}"/>
    <dgm:cxn modelId="{F6FE4693-E52A-4E3E-9AEF-E1DBAA8EBD94}" type="presOf" srcId="{02491965-6E13-43B8-90FC-EE89874E54EB}" destId="{1B1EC3E7-587E-44A5-9659-DC34F93C8148}" srcOrd="0" destOrd="0" presId="urn:microsoft.com/office/officeart/2005/8/layout/vList2"/>
    <dgm:cxn modelId="{E36BEE9C-27DA-4F18-BCBF-5CE5D8970BF3}" type="presOf" srcId="{13B42A36-5176-4E58-8878-10A1690410BA}" destId="{399BE7B7-407A-4F94-BDAE-07F2E3F3AC52}" srcOrd="0" destOrd="0" presId="urn:microsoft.com/office/officeart/2005/8/layout/vList2"/>
    <dgm:cxn modelId="{1FBDD89D-BF61-4115-B37F-3446AE4DDD88}" srcId="{F782ED63-1CB0-4C7C-8726-90B81E9CB9BA}" destId="{D8BDBAD3-37AE-4769-8CAB-F10A9A1DC228}" srcOrd="5" destOrd="0" parTransId="{A896A931-162B-4995-A546-F2B278FF0DB2}" sibTransId="{B49DDE34-EB02-4DAF-9F60-829E1A616CD0}"/>
    <dgm:cxn modelId="{87C7F5A9-8672-4D7C-9929-73A17F6401BD}" srcId="{F782ED63-1CB0-4C7C-8726-90B81E9CB9BA}" destId="{02491965-6E13-43B8-90FC-EE89874E54EB}" srcOrd="0" destOrd="0" parTransId="{E11FC3B1-834B-4FDC-9610-7C9478284D35}" sibTransId="{D4AC74DF-648D-4B98-9B31-970B34D426F1}"/>
    <dgm:cxn modelId="{77D064BF-B655-4FA0-9267-56F34831DFC3}" srcId="{F782ED63-1CB0-4C7C-8726-90B81E9CB9BA}" destId="{13B42A36-5176-4E58-8878-10A1690410BA}" srcOrd="2" destOrd="0" parTransId="{E7F69685-C830-41C7-8A95-72714CBA634A}" sibTransId="{19D24836-8545-448A-B3FC-27725787AF65}"/>
    <dgm:cxn modelId="{024389D1-6A1D-45D5-998D-6E74CDC6FFAA}" type="presOf" srcId="{9FB3555E-F3AB-4F6B-A2C4-311F4AF8F728}" destId="{ECDD740B-29B7-4261-9459-F6EC2CF756F9}" srcOrd="0" destOrd="0" presId="urn:microsoft.com/office/officeart/2005/8/layout/vList2"/>
    <dgm:cxn modelId="{83480BEE-9D62-40E7-B6CB-C6F244EA6F38}" type="presOf" srcId="{D8BDBAD3-37AE-4769-8CAB-F10A9A1DC228}" destId="{40414EBD-39A2-40CC-9142-EBC550FB85DA}" srcOrd="0" destOrd="0" presId="urn:microsoft.com/office/officeart/2005/8/layout/vList2"/>
    <dgm:cxn modelId="{5D368527-C7D7-44C6-8209-9BF15C0F4281}" type="presParOf" srcId="{54D8477A-D061-4AFA-AB8F-BC3AD409DC92}" destId="{1B1EC3E7-587E-44A5-9659-DC34F93C8148}" srcOrd="0" destOrd="0" presId="urn:microsoft.com/office/officeart/2005/8/layout/vList2"/>
    <dgm:cxn modelId="{08FFF6D4-70CC-45FC-986F-5F2DAB79E425}" type="presParOf" srcId="{54D8477A-D061-4AFA-AB8F-BC3AD409DC92}" destId="{AAF33897-DF28-40B1-BFB8-FE8693C25C4A}" srcOrd="1" destOrd="0" presId="urn:microsoft.com/office/officeart/2005/8/layout/vList2"/>
    <dgm:cxn modelId="{68F75140-2AE1-4765-A65E-C7CE25CDAC3D}" type="presParOf" srcId="{54D8477A-D061-4AFA-AB8F-BC3AD409DC92}" destId="{ECDD740B-29B7-4261-9459-F6EC2CF756F9}" srcOrd="2" destOrd="0" presId="urn:microsoft.com/office/officeart/2005/8/layout/vList2"/>
    <dgm:cxn modelId="{9F6A3EB4-2851-4DCD-8B2E-A801FA990548}" type="presParOf" srcId="{54D8477A-D061-4AFA-AB8F-BC3AD409DC92}" destId="{4E0ADFDC-CC54-4213-A07C-1274C96BFE4D}" srcOrd="3" destOrd="0" presId="urn:microsoft.com/office/officeart/2005/8/layout/vList2"/>
    <dgm:cxn modelId="{529EF335-F53F-4E6F-99F7-2234FDB20485}" type="presParOf" srcId="{54D8477A-D061-4AFA-AB8F-BC3AD409DC92}" destId="{399BE7B7-407A-4F94-BDAE-07F2E3F3AC52}" srcOrd="4" destOrd="0" presId="urn:microsoft.com/office/officeart/2005/8/layout/vList2"/>
    <dgm:cxn modelId="{DA2776E0-E89A-469E-B31A-53F331087B7F}" type="presParOf" srcId="{54D8477A-D061-4AFA-AB8F-BC3AD409DC92}" destId="{179BE46A-7919-4492-ADF1-77141C84BC3E}" srcOrd="5" destOrd="0" presId="urn:microsoft.com/office/officeart/2005/8/layout/vList2"/>
    <dgm:cxn modelId="{B551A41C-A2BB-447D-AB2A-40EC921D3B56}" type="presParOf" srcId="{54D8477A-D061-4AFA-AB8F-BC3AD409DC92}" destId="{C196365E-4ED3-4451-A04D-06F06AA684F3}" srcOrd="6" destOrd="0" presId="urn:microsoft.com/office/officeart/2005/8/layout/vList2"/>
    <dgm:cxn modelId="{E3E74D62-9A05-4BDB-BA54-A0271D0C2C33}" type="presParOf" srcId="{54D8477A-D061-4AFA-AB8F-BC3AD409DC92}" destId="{5EEC28FA-0175-4D74-9BC5-850F556BF26D}" srcOrd="7" destOrd="0" presId="urn:microsoft.com/office/officeart/2005/8/layout/vList2"/>
    <dgm:cxn modelId="{AE230FDF-86DA-4676-977E-44A160618A72}" type="presParOf" srcId="{54D8477A-D061-4AFA-AB8F-BC3AD409DC92}" destId="{2E62D407-4A53-4B6E-8192-6F0BBECE995B}" srcOrd="8" destOrd="0" presId="urn:microsoft.com/office/officeart/2005/8/layout/vList2"/>
    <dgm:cxn modelId="{7D3A9D96-4271-43CA-8690-097B1648B342}" type="presParOf" srcId="{54D8477A-D061-4AFA-AB8F-BC3AD409DC92}" destId="{9C804B15-80A1-466E-808E-A7FCB16DC785}" srcOrd="9" destOrd="0" presId="urn:microsoft.com/office/officeart/2005/8/layout/vList2"/>
    <dgm:cxn modelId="{1B81A0EC-AEF4-49B3-8FE7-95657E0A99F3}" type="presParOf" srcId="{54D8477A-D061-4AFA-AB8F-BC3AD409DC92}" destId="{40414EBD-39A2-40CC-9142-EBC550FB85DA}" srcOrd="10" destOrd="0" presId="urn:microsoft.com/office/officeart/2005/8/layout/vList2"/>
    <dgm:cxn modelId="{242F2A8F-4D29-4329-B5EB-6CEBDB54D038}" type="presParOf" srcId="{54D8477A-D061-4AFA-AB8F-BC3AD409DC92}" destId="{2D6E4D81-165D-4AF0-ACC7-941DA19DDA58}" srcOrd="11" destOrd="0" presId="urn:microsoft.com/office/officeart/2005/8/layout/vList2"/>
    <dgm:cxn modelId="{FB891243-5380-4ACF-9914-1D81D323A901}" type="presParOf" srcId="{54D8477A-D061-4AFA-AB8F-BC3AD409DC92}" destId="{9FA7C7B5-9BA9-4D66-B356-95E68E422B7D}"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BF9680A-1F85-42A7-B7D8-ABB4B637494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CC685BB-D03B-49C5-A65C-03566337C0DE}">
      <dgm:prSet/>
      <dgm:spPr/>
      <dgm:t>
        <a:bodyPr/>
        <a:lstStyle/>
        <a:p>
          <a:r>
            <a:rPr lang="en-GB" b="0" i="0"/>
            <a:t>Debt and Credit</a:t>
          </a:r>
          <a:endParaRPr lang="en-US"/>
        </a:p>
      </dgm:t>
    </dgm:pt>
    <dgm:pt modelId="{B02BA59E-CC87-4D23-8614-5125114508B9}" type="parTrans" cxnId="{AA44C03F-C2E0-46E4-964E-5C2C51DFE3F0}">
      <dgm:prSet/>
      <dgm:spPr/>
      <dgm:t>
        <a:bodyPr/>
        <a:lstStyle/>
        <a:p>
          <a:endParaRPr lang="en-US"/>
        </a:p>
      </dgm:t>
    </dgm:pt>
    <dgm:pt modelId="{55C25F82-48D0-4E10-AC55-51B983982DB8}" type="sibTrans" cxnId="{AA44C03F-C2E0-46E4-964E-5C2C51DFE3F0}">
      <dgm:prSet/>
      <dgm:spPr/>
      <dgm:t>
        <a:bodyPr/>
        <a:lstStyle/>
        <a:p>
          <a:endParaRPr lang="en-US"/>
        </a:p>
      </dgm:t>
    </dgm:pt>
    <dgm:pt modelId="{5BE7B142-5C8B-4BC0-BF5E-1C194B815165}">
      <dgm:prSet/>
      <dgm:spPr/>
      <dgm:t>
        <a:bodyPr/>
        <a:lstStyle/>
        <a:p>
          <a:r>
            <a:rPr lang="en-GB" b="0" i="0"/>
            <a:t>The double entry system uses the labels</a:t>
          </a:r>
          <a:endParaRPr lang="en-US"/>
        </a:p>
      </dgm:t>
    </dgm:pt>
    <dgm:pt modelId="{2CE383B4-6A14-4E64-8057-8E68A3708245}" type="parTrans" cxnId="{FD149271-C63A-41D6-A4AD-87B17DA5FC2D}">
      <dgm:prSet/>
      <dgm:spPr/>
      <dgm:t>
        <a:bodyPr/>
        <a:lstStyle/>
        <a:p>
          <a:endParaRPr lang="en-US"/>
        </a:p>
      </dgm:t>
    </dgm:pt>
    <dgm:pt modelId="{B0335C1D-859F-4ED9-B69D-8D2B5AACF221}" type="sibTrans" cxnId="{FD149271-C63A-41D6-A4AD-87B17DA5FC2D}">
      <dgm:prSet/>
      <dgm:spPr/>
      <dgm:t>
        <a:bodyPr/>
        <a:lstStyle/>
        <a:p>
          <a:endParaRPr lang="en-US"/>
        </a:p>
      </dgm:t>
    </dgm:pt>
    <dgm:pt modelId="{500EA956-0A33-400D-B408-F00DA2B55C9E}">
      <dgm:prSet/>
      <dgm:spPr/>
      <dgm:t>
        <a:bodyPr/>
        <a:lstStyle/>
        <a:p>
          <a:r>
            <a:rPr lang="en-GB" b="0" i="0"/>
            <a:t>‘Debit’</a:t>
          </a:r>
          <a:endParaRPr lang="en-US"/>
        </a:p>
      </dgm:t>
    </dgm:pt>
    <dgm:pt modelId="{9213B037-5A25-4596-AE3F-D3D36A3A808C}" type="parTrans" cxnId="{2DB5E7BB-BBF9-43E0-B01F-6A065606AD71}">
      <dgm:prSet/>
      <dgm:spPr/>
      <dgm:t>
        <a:bodyPr/>
        <a:lstStyle/>
        <a:p>
          <a:endParaRPr lang="en-US"/>
        </a:p>
      </dgm:t>
    </dgm:pt>
    <dgm:pt modelId="{45A22509-ED3A-4FE5-8049-EE93FEDC21FC}" type="sibTrans" cxnId="{2DB5E7BB-BBF9-43E0-B01F-6A065606AD71}">
      <dgm:prSet/>
      <dgm:spPr/>
      <dgm:t>
        <a:bodyPr/>
        <a:lstStyle/>
        <a:p>
          <a:endParaRPr lang="en-US"/>
        </a:p>
      </dgm:t>
    </dgm:pt>
    <dgm:pt modelId="{E5ACE7E5-B280-47E8-AED8-D768EAB036EF}">
      <dgm:prSet/>
      <dgm:spPr/>
      <dgm:t>
        <a:bodyPr/>
        <a:lstStyle/>
        <a:p>
          <a:r>
            <a:rPr lang="en-GB" b="0" i="0"/>
            <a:t>‘Credit’</a:t>
          </a:r>
          <a:endParaRPr lang="en-US"/>
        </a:p>
      </dgm:t>
    </dgm:pt>
    <dgm:pt modelId="{CAE5A04E-7D35-45B9-B821-FDCA6EC5E848}" type="parTrans" cxnId="{D2E6A59B-92E6-40C8-88D1-1EF390B21C01}">
      <dgm:prSet/>
      <dgm:spPr/>
      <dgm:t>
        <a:bodyPr/>
        <a:lstStyle/>
        <a:p>
          <a:endParaRPr lang="en-US"/>
        </a:p>
      </dgm:t>
    </dgm:pt>
    <dgm:pt modelId="{B3136171-5A40-44EF-BC9C-17E76D6C20D4}" type="sibTrans" cxnId="{D2E6A59B-92E6-40C8-88D1-1EF390B21C01}">
      <dgm:prSet/>
      <dgm:spPr/>
      <dgm:t>
        <a:bodyPr/>
        <a:lstStyle/>
        <a:p>
          <a:endParaRPr lang="en-US"/>
        </a:p>
      </dgm:t>
    </dgm:pt>
    <dgm:pt modelId="{5CC0879E-BADB-4407-906B-5B01ACC1A87F}">
      <dgm:prSet/>
      <dgm:spPr/>
      <dgm:t>
        <a:bodyPr/>
        <a:lstStyle/>
        <a:p>
          <a:r>
            <a:rPr lang="en-GB" b="0" i="0"/>
            <a:t>Debit is the left-hand side  (DR)</a:t>
          </a:r>
          <a:endParaRPr lang="en-US"/>
        </a:p>
      </dgm:t>
    </dgm:pt>
    <dgm:pt modelId="{5C5FC10A-FFEE-4EB7-8B95-DC6947C6EF39}" type="parTrans" cxnId="{9E7F1D9E-982D-4238-ACAB-885FB28515F2}">
      <dgm:prSet/>
      <dgm:spPr/>
      <dgm:t>
        <a:bodyPr/>
        <a:lstStyle/>
        <a:p>
          <a:endParaRPr lang="en-US"/>
        </a:p>
      </dgm:t>
    </dgm:pt>
    <dgm:pt modelId="{233A6E3D-8C9B-4F61-B8D9-86FB3F62A76C}" type="sibTrans" cxnId="{9E7F1D9E-982D-4238-ACAB-885FB28515F2}">
      <dgm:prSet/>
      <dgm:spPr/>
      <dgm:t>
        <a:bodyPr/>
        <a:lstStyle/>
        <a:p>
          <a:endParaRPr lang="en-US"/>
        </a:p>
      </dgm:t>
    </dgm:pt>
    <dgm:pt modelId="{CF502800-5D8A-4033-9138-94A1150BED11}">
      <dgm:prSet/>
      <dgm:spPr/>
      <dgm:t>
        <a:bodyPr/>
        <a:lstStyle/>
        <a:p>
          <a:r>
            <a:rPr lang="en-GB" b="0" i="0"/>
            <a:t>Credit is the right-hand side (CR)</a:t>
          </a:r>
          <a:endParaRPr lang="en-US"/>
        </a:p>
      </dgm:t>
    </dgm:pt>
    <dgm:pt modelId="{E6C4366C-FC34-4141-8132-27871BC24238}" type="parTrans" cxnId="{A90C691A-5F5D-471D-9B7C-ADCA57A21BB7}">
      <dgm:prSet/>
      <dgm:spPr/>
      <dgm:t>
        <a:bodyPr/>
        <a:lstStyle/>
        <a:p>
          <a:endParaRPr lang="en-US"/>
        </a:p>
      </dgm:t>
    </dgm:pt>
    <dgm:pt modelId="{126E7272-9EAA-411D-AC41-81FE2DC44F71}" type="sibTrans" cxnId="{A90C691A-5F5D-471D-9B7C-ADCA57A21BB7}">
      <dgm:prSet/>
      <dgm:spPr/>
      <dgm:t>
        <a:bodyPr/>
        <a:lstStyle/>
        <a:p>
          <a:endParaRPr lang="en-US"/>
        </a:p>
      </dgm:t>
    </dgm:pt>
    <dgm:pt modelId="{872F40B1-7DCC-4FB8-B258-2AF402F54EBF}">
      <dgm:prSet/>
      <dgm:spPr/>
      <dgm:t>
        <a:bodyPr/>
        <a:lstStyle/>
        <a:p>
          <a:r>
            <a:rPr lang="en-GB" b="0" i="0"/>
            <a:t>Example:</a:t>
          </a:r>
          <a:endParaRPr lang="en-US"/>
        </a:p>
      </dgm:t>
    </dgm:pt>
    <dgm:pt modelId="{5CB42EA6-C1DA-445D-9468-8CD9A5A1862C}" type="parTrans" cxnId="{1495F2EB-3E83-4890-A19C-91A96BD315CC}">
      <dgm:prSet/>
      <dgm:spPr/>
      <dgm:t>
        <a:bodyPr/>
        <a:lstStyle/>
        <a:p>
          <a:endParaRPr lang="en-US"/>
        </a:p>
      </dgm:t>
    </dgm:pt>
    <dgm:pt modelId="{868E5F16-3C48-4CDC-BD3D-A1E23E99B614}" type="sibTrans" cxnId="{1495F2EB-3E83-4890-A19C-91A96BD315CC}">
      <dgm:prSet/>
      <dgm:spPr/>
      <dgm:t>
        <a:bodyPr/>
        <a:lstStyle/>
        <a:p>
          <a:endParaRPr lang="en-US"/>
        </a:p>
      </dgm:t>
    </dgm:pt>
    <dgm:pt modelId="{A719167C-A052-4454-A843-53A0D17BC160}">
      <dgm:prSet/>
      <dgm:spPr/>
      <dgm:t>
        <a:bodyPr/>
        <a:lstStyle/>
        <a:p>
          <a:r>
            <a:rPr lang="en-GB" b="0" i="0"/>
            <a:t>A firm buys a photocopier for £5,000</a:t>
          </a:r>
          <a:endParaRPr lang="en-US"/>
        </a:p>
      </dgm:t>
    </dgm:pt>
    <dgm:pt modelId="{271B81DC-FB7A-4B1E-AFEA-8A584F508229}" type="parTrans" cxnId="{859DDC09-15F8-4A08-9FBC-592136C33AEA}">
      <dgm:prSet/>
      <dgm:spPr/>
      <dgm:t>
        <a:bodyPr/>
        <a:lstStyle/>
        <a:p>
          <a:endParaRPr lang="en-US"/>
        </a:p>
      </dgm:t>
    </dgm:pt>
    <dgm:pt modelId="{EB0A6EBF-DE31-44E9-9C4E-7B6295A41155}" type="sibTrans" cxnId="{859DDC09-15F8-4A08-9FBC-592136C33AEA}">
      <dgm:prSet/>
      <dgm:spPr/>
      <dgm:t>
        <a:bodyPr/>
        <a:lstStyle/>
        <a:p>
          <a:endParaRPr lang="en-US"/>
        </a:p>
      </dgm:t>
    </dgm:pt>
    <dgm:pt modelId="{34E718E5-BB95-4CDA-83AA-CA944D4516FF}">
      <dgm:prSet/>
      <dgm:spPr/>
      <dgm:t>
        <a:bodyPr/>
        <a:lstStyle/>
        <a:p>
          <a:r>
            <a:rPr lang="en-GB" b="0" i="0"/>
            <a:t>The firms pays cash = right-hand side CR</a:t>
          </a:r>
          <a:endParaRPr lang="en-US"/>
        </a:p>
      </dgm:t>
    </dgm:pt>
    <dgm:pt modelId="{1F739F75-BC0A-44C3-AD42-F36A55DC5E49}" type="parTrans" cxnId="{62F5FF70-75A7-4369-A9E0-3999C35A1DDE}">
      <dgm:prSet/>
      <dgm:spPr/>
      <dgm:t>
        <a:bodyPr/>
        <a:lstStyle/>
        <a:p>
          <a:endParaRPr lang="en-US"/>
        </a:p>
      </dgm:t>
    </dgm:pt>
    <dgm:pt modelId="{27739652-E3A4-4DCF-BD1D-322E06550F5D}" type="sibTrans" cxnId="{62F5FF70-75A7-4369-A9E0-3999C35A1DDE}">
      <dgm:prSet/>
      <dgm:spPr/>
      <dgm:t>
        <a:bodyPr/>
        <a:lstStyle/>
        <a:p>
          <a:endParaRPr lang="en-US"/>
        </a:p>
      </dgm:t>
    </dgm:pt>
    <dgm:pt modelId="{28509015-9B82-4991-8A92-D580396AE900}">
      <dgm:prSet/>
      <dgm:spPr/>
      <dgm:t>
        <a:bodyPr/>
        <a:lstStyle/>
        <a:p>
          <a:r>
            <a:rPr lang="en-GB" b="0" i="0"/>
            <a:t>Gains an asset (photocopier) = left hand side DR</a:t>
          </a:r>
          <a:endParaRPr lang="en-US"/>
        </a:p>
      </dgm:t>
    </dgm:pt>
    <dgm:pt modelId="{E960D5AD-5ED7-4FB2-ADF0-C75C10FF5F66}" type="parTrans" cxnId="{3E241FDF-AF3D-4CCA-ABFC-CB62B0C18322}">
      <dgm:prSet/>
      <dgm:spPr/>
      <dgm:t>
        <a:bodyPr/>
        <a:lstStyle/>
        <a:p>
          <a:endParaRPr lang="en-US"/>
        </a:p>
      </dgm:t>
    </dgm:pt>
    <dgm:pt modelId="{95258069-8839-4535-A132-40F996F0481C}" type="sibTrans" cxnId="{3E241FDF-AF3D-4CCA-ABFC-CB62B0C18322}">
      <dgm:prSet/>
      <dgm:spPr/>
      <dgm:t>
        <a:bodyPr/>
        <a:lstStyle/>
        <a:p>
          <a:endParaRPr lang="en-US"/>
        </a:p>
      </dgm:t>
    </dgm:pt>
    <dgm:pt modelId="{74645DEF-9F91-4411-9784-9D3CF17370C8}" type="pres">
      <dgm:prSet presAssocID="{9BF9680A-1F85-42A7-B7D8-ABB4B637494B}" presName="linear" presStyleCnt="0">
        <dgm:presLayoutVars>
          <dgm:animLvl val="lvl"/>
          <dgm:resizeHandles val="exact"/>
        </dgm:presLayoutVars>
      </dgm:prSet>
      <dgm:spPr/>
    </dgm:pt>
    <dgm:pt modelId="{85A72012-5A14-42A9-BEB2-3927C41EB194}" type="pres">
      <dgm:prSet presAssocID="{5CC685BB-D03B-49C5-A65C-03566337C0DE}" presName="parentText" presStyleLbl="node1" presStyleIdx="0" presStyleCnt="10">
        <dgm:presLayoutVars>
          <dgm:chMax val="0"/>
          <dgm:bulletEnabled val="1"/>
        </dgm:presLayoutVars>
      </dgm:prSet>
      <dgm:spPr/>
    </dgm:pt>
    <dgm:pt modelId="{B86191B6-3AD7-4999-B668-1EF2CBFD3DDC}" type="pres">
      <dgm:prSet presAssocID="{55C25F82-48D0-4E10-AC55-51B983982DB8}" presName="spacer" presStyleCnt="0"/>
      <dgm:spPr/>
    </dgm:pt>
    <dgm:pt modelId="{50E16262-B72D-47AD-84B8-1D3BA6B983DE}" type="pres">
      <dgm:prSet presAssocID="{5BE7B142-5C8B-4BC0-BF5E-1C194B815165}" presName="parentText" presStyleLbl="node1" presStyleIdx="1" presStyleCnt="10">
        <dgm:presLayoutVars>
          <dgm:chMax val="0"/>
          <dgm:bulletEnabled val="1"/>
        </dgm:presLayoutVars>
      </dgm:prSet>
      <dgm:spPr/>
    </dgm:pt>
    <dgm:pt modelId="{FE365BED-0D6C-4392-A525-4C9BAF68B096}" type="pres">
      <dgm:prSet presAssocID="{B0335C1D-859F-4ED9-B69D-8D2B5AACF221}" presName="spacer" presStyleCnt="0"/>
      <dgm:spPr/>
    </dgm:pt>
    <dgm:pt modelId="{516ACE46-FAA3-4CE4-8DE0-52EAD4C74714}" type="pres">
      <dgm:prSet presAssocID="{500EA956-0A33-400D-B408-F00DA2B55C9E}" presName="parentText" presStyleLbl="node1" presStyleIdx="2" presStyleCnt="10">
        <dgm:presLayoutVars>
          <dgm:chMax val="0"/>
          <dgm:bulletEnabled val="1"/>
        </dgm:presLayoutVars>
      </dgm:prSet>
      <dgm:spPr/>
    </dgm:pt>
    <dgm:pt modelId="{A9A18B33-8E8C-43FA-A655-ACA2DAAF03C6}" type="pres">
      <dgm:prSet presAssocID="{45A22509-ED3A-4FE5-8049-EE93FEDC21FC}" presName="spacer" presStyleCnt="0"/>
      <dgm:spPr/>
    </dgm:pt>
    <dgm:pt modelId="{D0F88B4F-9027-4EBC-808A-92C6CCC764D8}" type="pres">
      <dgm:prSet presAssocID="{E5ACE7E5-B280-47E8-AED8-D768EAB036EF}" presName="parentText" presStyleLbl="node1" presStyleIdx="3" presStyleCnt="10">
        <dgm:presLayoutVars>
          <dgm:chMax val="0"/>
          <dgm:bulletEnabled val="1"/>
        </dgm:presLayoutVars>
      </dgm:prSet>
      <dgm:spPr/>
    </dgm:pt>
    <dgm:pt modelId="{48ED42E8-DD57-47E5-A4E0-82A051D10FD9}" type="pres">
      <dgm:prSet presAssocID="{B3136171-5A40-44EF-BC9C-17E76D6C20D4}" presName="spacer" presStyleCnt="0"/>
      <dgm:spPr/>
    </dgm:pt>
    <dgm:pt modelId="{1DC3FD9A-F111-4C25-8697-624371FEBD7D}" type="pres">
      <dgm:prSet presAssocID="{5CC0879E-BADB-4407-906B-5B01ACC1A87F}" presName="parentText" presStyleLbl="node1" presStyleIdx="4" presStyleCnt="10">
        <dgm:presLayoutVars>
          <dgm:chMax val="0"/>
          <dgm:bulletEnabled val="1"/>
        </dgm:presLayoutVars>
      </dgm:prSet>
      <dgm:spPr/>
    </dgm:pt>
    <dgm:pt modelId="{F99F1569-9B8B-47B9-A2B5-715FB6B6E1EF}" type="pres">
      <dgm:prSet presAssocID="{233A6E3D-8C9B-4F61-B8D9-86FB3F62A76C}" presName="spacer" presStyleCnt="0"/>
      <dgm:spPr/>
    </dgm:pt>
    <dgm:pt modelId="{5E3AAB6B-3C54-4FAD-B8D4-D08310D8C8E7}" type="pres">
      <dgm:prSet presAssocID="{CF502800-5D8A-4033-9138-94A1150BED11}" presName="parentText" presStyleLbl="node1" presStyleIdx="5" presStyleCnt="10">
        <dgm:presLayoutVars>
          <dgm:chMax val="0"/>
          <dgm:bulletEnabled val="1"/>
        </dgm:presLayoutVars>
      </dgm:prSet>
      <dgm:spPr/>
    </dgm:pt>
    <dgm:pt modelId="{BB72A2DF-80CB-4868-8339-C3CB6F9BCE0F}" type="pres">
      <dgm:prSet presAssocID="{126E7272-9EAA-411D-AC41-81FE2DC44F71}" presName="spacer" presStyleCnt="0"/>
      <dgm:spPr/>
    </dgm:pt>
    <dgm:pt modelId="{904147B8-9EC5-455E-86FC-222ED4D04ED6}" type="pres">
      <dgm:prSet presAssocID="{872F40B1-7DCC-4FB8-B258-2AF402F54EBF}" presName="parentText" presStyleLbl="node1" presStyleIdx="6" presStyleCnt="10">
        <dgm:presLayoutVars>
          <dgm:chMax val="0"/>
          <dgm:bulletEnabled val="1"/>
        </dgm:presLayoutVars>
      </dgm:prSet>
      <dgm:spPr/>
    </dgm:pt>
    <dgm:pt modelId="{E13F8A3E-E3DF-4208-B28C-4A6D764C2CC1}" type="pres">
      <dgm:prSet presAssocID="{868E5F16-3C48-4CDC-BD3D-A1E23E99B614}" presName="spacer" presStyleCnt="0"/>
      <dgm:spPr/>
    </dgm:pt>
    <dgm:pt modelId="{451EF5EE-B942-48C4-BD8C-FE1E0C147A36}" type="pres">
      <dgm:prSet presAssocID="{A719167C-A052-4454-A843-53A0D17BC160}" presName="parentText" presStyleLbl="node1" presStyleIdx="7" presStyleCnt="10">
        <dgm:presLayoutVars>
          <dgm:chMax val="0"/>
          <dgm:bulletEnabled val="1"/>
        </dgm:presLayoutVars>
      </dgm:prSet>
      <dgm:spPr/>
    </dgm:pt>
    <dgm:pt modelId="{FF457492-C092-4B94-A03F-9F81DD764F0D}" type="pres">
      <dgm:prSet presAssocID="{EB0A6EBF-DE31-44E9-9C4E-7B6295A41155}" presName="spacer" presStyleCnt="0"/>
      <dgm:spPr/>
    </dgm:pt>
    <dgm:pt modelId="{90D12873-5E98-4890-8963-3FF312AA6027}" type="pres">
      <dgm:prSet presAssocID="{34E718E5-BB95-4CDA-83AA-CA944D4516FF}" presName="parentText" presStyleLbl="node1" presStyleIdx="8" presStyleCnt="10">
        <dgm:presLayoutVars>
          <dgm:chMax val="0"/>
          <dgm:bulletEnabled val="1"/>
        </dgm:presLayoutVars>
      </dgm:prSet>
      <dgm:spPr/>
    </dgm:pt>
    <dgm:pt modelId="{9F4C98CD-0A60-49E1-B019-090AEEF6558D}" type="pres">
      <dgm:prSet presAssocID="{27739652-E3A4-4DCF-BD1D-322E06550F5D}" presName="spacer" presStyleCnt="0"/>
      <dgm:spPr/>
    </dgm:pt>
    <dgm:pt modelId="{B32ECEC2-E17D-4CEF-95BC-1D3AFC46F55E}" type="pres">
      <dgm:prSet presAssocID="{28509015-9B82-4991-8A92-D580396AE900}" presName="parentText" presStyleLbl="node1" presStyleIdx="9" presStyleCnt="10">
        <dgm:presLayoutVars>
          <dgm:chMax val="0"/>
          <dgm:bulletEnabled val="1"/>
        </dgm:presLayoutVars>
      </dgm:prSet>
      <dgm:spPr/>
    </dgm:pt>
  </dgm:ptLst>
  <dgm:cxnLst>
    <dgm:cxn modelId="{AC6E1802-70BE-4105-8403-BFCFDDA0337B}" type="presOf" srcId="{E5ACE7E5-B280-47E8-AED8-D768EAB036EF}" destId="{D0F88B4F-9027-4EBC-808A-92C6CCC764D8}" srcOrd="0" destOrd="0" presId="urn:microsoft.com/office/officeart/2005/8/layout/vList2"/>
    <dgm:cxn modelId="{859DDC09-15F8-4A08-9FBC-592136C33AEA}" srcId="{9BF9680A-1F85-42A7-B7D8-ABB4B637494B}" destId="{A719167C-A052-4454-A843-53A0D17BC160}" srcOrd="7" destOrd="0" parTransId="{271B81DC-FB7A-4B1E-AFEA-8A584F508229}" sibTransId="{EB0A6EBF-DE31-44E9-9C4E-7B6295A41155}"/>
    <dgm:cxn modelId="{2583CA13-6184-494A-AB7E-F487887E26A6}" type="presOf" srcId="{5CC685BB-D03B-49C5-A65C-03566337C0DE}" destId="{85A72012-5A14-42A9-BEB2-3927C41EB194}" srcOrd="0" destOrd="0" presId="urn:microsoft.com/office/officeart/2005/8/layout/vList2"/>
    <dgm:cxn modelId="{A90C691A-5F5D-471D-9B7C-ADCA57A21BB7}" srcId="{9BF9680A-1F85-42A7-B7D8-ABB4B637494B}" destId="{CF502800-5D8A-4033-9138-94A1150BED11}" srcOrd="5" destOrd="0" parTransId="{E6C4366C-FC34-4141-8132-27871BC24238}" sibTransId="{126E7272-9EAA-411D-AC41-81FE2DC44F71}"/>
    <dgm:cxn modelId="{B2E09323-9598-442D-99BF-589B9606D011}" type="presOf" srcId="{9BF9680A-1F85-42A7-B7D8-ABB4B637494B}" destId="{74645DEF-9F91-4411-9784-9D3CF17370C8}" srcOrd="0" destOrd="0" presId="urn:microsoft.com/office/officeart/2005/8/layout/vList2"/>
    <dgm:cxn modelId="{AA44C03F-C2E0-46E4-964E-5C2C51DFE3F0}" srcId="{9BF9680A-1F85-42A7-B7D8-ABB4B637494B}" destId="{5CC685BB-D03B-49C5-A65C-03566337C0DE}" srcOrd="0" destOrd="0" parTransId="{B02BA59E-CC87-4D23-8614-5125114508B9}" sibTransId="{55C25F82-48D0-4E10-AC55-51B983982DB8}"/>
    <dgm:cxn modelId="{29440E49-A435-4145-89A7-30D7B98E65A8}" type="presOf" srcId="{5CC0879E-BADB-4407-906B-5B01ACC1A87F}" destId="{1DC3FD9A-F111-4C25-8697-624371FEBD7D}" srcOrd="0" destOrd="0" presId="urn:microsoft.com/office/officeart/2005/8/layout/vList2"/>
    <dgm:cxn modelId="{62F5FF70-75A7-4369-A9E0-3999C35A1DDE}" srcId="{9BF9680A-1F85-42A7-B7D8-ABB4B637494B}" destId="{34E718E5-BB95-4CDA-83AA-CA944D4516FF}" srcOrd="8" destOrd="0" parTransId="{1F739F75-BC0A-44C3-AD42-F36A55DC5E49}" sibTransId="{27739652-E3A4-4DCF-BD1D-322E06550F5D}"/>
    <dgm:cxn modelId="{FD149271-C63A-41D6-A4AD-87B17DA5FC2D}" srcId="{9BF9680A-1F85-42A7-B7D8-ABB4B637494B}" destId="{5BE7B142-5C8B-4BC0-BF5E-1C194B815165}" srcOrd="1" destOrd="0" parTransId="{2CE383B4-6A14-4E64-8057-8E68A3708245}" sibTransId="{B0335C1D-859F-4ED9-B69D-8D2B5AACF221}"/>
    <dgm:cxn modelId="{CAF64E52-F196-45C9-BAD7-8DC2B8B8DE9A}" type="presOf" srcId="{CF502800-5D8A-4033-9138-94A1150BED11}" destId="{5E3AAB6B-3C54-4FAD-B8D4-D08310D8C8E7}" srcOrd="0" destOrd="0" presId="urn:microsoft.com/office/officeart/2005/8/layout/vList2"/>
    <dgm:cxn modelId="{2891C683-47B8-4022-A367-7A055C0DD960}" type="presOf" srcId="{28509015-9B82-4991-8A92-D580396AE900}" destId="{B32ECEC2-E17D-4CEF-95BC-1D3AFC46F55E}" srcOrd="0" destOrd="0" presId="urn:microsoft.com/office/officeart/2005/8/layout/vList2"/>
    <dgm:cxn modelId="{D2E6A59B-92E6-40C8-88D1-1EF390B21C01}" srcId="{9BF9680A-1F85-42A7-B7D8-ABB4B637494B}" destId="{E5ACE7E5-B280-47E8-AED8-D768EAB036EF}" srcOrd="3" destOrd="0" parTransId="{CAE5A04E-7D35-45B9-B821-FDCA6EC5E848}" sibTransId="{B3136171-5A40-44EF-BC9C-17E76D6C20D4}"/>
    <dgm:cxn modelId="{9E7F1D9E-982D-4238-ACAB-885FB28515F2}" srcId="{9BF9680A-1F85-42A7-B7D8-ABB4B637494B}" destId="{5CC0879E-BADB-4407-906B-5B01ACC1A87F}" srcOrd="4" destOrd="0" parTransId="{5C5FC10A-FFEE-4EB7-8B95-DC6947C6EF39}" sibTransId="{233A6E3D-8C9B-4F61-B8D9-86FB3F62A76C}"/>
    <dgm:cxn modelId="{C5843AA6-EB43-435D-B5D7-E6228BC5270A}" type="presOf" srcId="{872F40B1-7DCC-4FB8-B258-2AF402F54EBF}" destId="{904147B8-9EC5-455E-86FC-222ED4D04ED6}" srcOrd="0" destOrd="0" presId="urn:microsoft.com/office/officeart/2005/8/layout/vList2"/>
    <dgm:cxn modelId="{2DB5E7BB-BBF9-43E0-B01F-6A065606AD71}" srcId="{9BF9680A-1F85-42A7-B7D8-ABB4B637494B}" destId="{500EA956-0A33-400D-B408-F00DA2B55C9E}" srcOrd="2" destOrd="0" parTransId="{9213B037-5A25-4596-AE3F-D3D36A3A808C}" sibTransId="{45A22509-ED3A-4FE5-8049-EE93FEDC21FC}"/>
    <dgm:cxn modelId="{45E91DC0-E342-4E6B-B1A7-2D35977CF5ED}" type="presOf" srcId="{34E718E5-BB95-4CDA-83AA-CA944D4516FF}" destId="{90D12873-5E98-4890-8963-3FF312AA6027}" srcOrd="0" destOrd="0" presId="urn:microsoft.com/office/officeart/2005/8/layout/vList2"/>
    <dgm:cxn modelId="{C06C5AC2-3512-491D-A119-BFCCE332140A}" type="presOf" srcId="{A719167C-A052-4454-A843-53A0D17BC160}" destId="{451EF5EE-B942-48C4-BD8C-FE1E0C147A36}" srcOrd="0" destOrd="0" presId="urn:microsoft.com/office/officeart/2005/8/layout/vList2"/>
    <dgm:cxn modelId="{D83A5FC8-0563-4601-9B22-3596FA7A1A7E}" type="presOf" srcId="{500EA956-0A33-400D-B408-F00DA2B55C9E}" destId="{516ACE46-FAA3-4CE4-8DE0-52EAD4C74714}" srcOrd="0" destOrd="0" presId="urn:microsoft.com/office/officeart/2005/8/layout/vList2"/>
    <dgm:cxn modelId="{3E241FDF-AF3D-4CCA-ABFC-CB62B0C18322}" srcId="{9BF9680A-1F85-42A7-B7D8-ABB4B637494B}" destId="{28509015-9B82-4991-8A92-D580396AE900}" srcOrd="9" destOrd="0" parTransId="{E960D5AD-5ED7-4FB2-ADF0-C75C10FF5F66}" sibTransId="{95258069-8839-4535-A132-40F996F0481C}"/>
    <dgm:cxn modelId="{1495F2EB-3E83-4890-A19C-91A96BD315CC}" srcId="{9BF9680A-1F85-42A7-B7D8-ABB4B637494B}" destId="{872F40B1-7DCC-4FB8-B258-2AF402F54EBF}" srcOrd="6" destOrd="0" parTransId="{5CB42EA6-C1DA-445D-9468-8CD9A5A1862C}" sibTransId="{868E5F16-3C48-4CDC-BD3D-A1E23E99B614}"/>
    <dgm:cxn modelId="{A41247FF-E702-4506-A3B5-D8FA5CBA9086}" type="presOf" srcId="{5BE7B142-5C8B-4BC0-BF5E-1C194B815165}" destId="{50E16262-B72D-47AD-84B8-1D3BA6B983DE}" srcOrd="0" destOrd="0" presId="urn:microsoft.com/office/officeart/2005/8/layout/vList2"/>
    <dgm:cxn modelId="{244F9053-0082-460F-B824-9143BC35FA6D}" type="presParOf" srcId="{74645DEF-9F91-4411-9784-9D3CF17370C8}" destId="{85A72012-5A14-42A9-BEB2-3927C41EB194}" srcOrd="0" destOrd="0" presId="urn:microsoft.com/office/officeart/2005/8/layout/vList2"/>
    <dgm:cxn modelId="{F2A2B159-0A8D-4103-BA97-25A9B93C073B}" type="presParOf" srcId="{74645DEF-9F91-4411-9784-9D3CF17370C8}" destId="{B86191B6-3AD7-4999-B668-1EF2CBFD3DDC}" srcOrd="1" destOrd="0" presId="urn:microsoft.com/office/officeart/2005/8/layout/vList2"/>
    <dgm:cxn modelId="{55481CD8-B92F-41C0-9F55-D59CBCEAB15C}" type="presParOf" srcId="{74645DEF-9F91-4411-9784-9D3CF17370C8}" destId="{50E16262-B72D-47AD-84B8-1D3BA6B983DE}" srcOrd="2" destOrd="0" presId="urn:microsoft.com/office/officeart/2005/8/layout/vList2"/>
    <dgm:cxn modelId="{E30D0385-FC01-4997-8887-908AAE942519}" type="presParOf" srcId="{74645DEF-9F91-4411-9784-9D3CF17370C8}" destId="{FE365BED-0D6C-4392-A525-4C9BAF68B096}" srcOrd="3" destOrd="0" presId="urn:microsoft.com/office/officeart/2005/8/layout/vList2"/>
    <dgm:cxn modelId="{14F8E5C7-92CB-429B-9D2B-E56D18E131AA}" type="presParOf" srcId="{74645DEF-9F91-4411-9784-9D3CF17370C8}" destId="{516ACE46-FAA3-4CE4-8DE0-52EAD4C74714}" srcOrd="4" destOrd="0" presId="urn:microsoft.com/office/officeart/2005/8/layout/vList2"/>
    <dgm:cxn modelId="{85A3487B-8AB6-43A0-9808-D7237212A1F7}" type="presParOf" srcId="{74645DEF-9F91-4411-9784-9D3CF17370C8}" destId="{A9A18B33-8E8C-43FA-A655-ACA2DAAF03C6}" srcOrd="5" destOrd="0" presId="urn:microsoft.com/office/officeart/2005/8/layout/vList2"/>
    <dgm:cxn modelId="{4088BDC5-F170-4C97-9AE9-197E980F70AB}" type="presParOf" srcId="{74645DEF-9F91-4411-9784-9D3CF17370C8}" destId="{D0F88B4F-9027-4EBC-808A-92C6CCC764D8}" srcOrd="6" destOrd="0" presId="urn:microsoft.com/office/officeart/2005/8/layout/vList2"/>
    <dgm:cxn modelId="{B410898A-27FD-44F2-8ED1-79AB2B7FB093}" type="presParOf" srcId="{74645DEF-9F91-4411-9784-9D3CF17370C8}" destId="{48ED42E8-DD57-47E5-A4E0-82A051D10FD9}" srcOrd="7" destOrd="0" presId="urn:microsoft.com/office/officeart/2005/8/layout/vList2"/>
    <dgm:cxn modelId="{007919C7-F86D-4A7C-A852-2187D719696F}" type="presParOf" srcId="{74645DEF-9F91-4411-9784-9D3CF17370C8}" destId="{1DC3FD9A-F111-4C25-8697-624371FEBD7D}" srcOrd="8" destOrd="0" presId="urn:microsoft.com/office/officeart/2005/8/layout/vList2"/>
    <dgm:cxn modelId="{603C5959-DC8B-47E1-A787-4A9811CF04A3}" type="presParOf" srcId="{74645DEF-9F91-4411-9784-9D3CF17370C8}" destId="{F99F1569-9B8B-47B9-A2B5-715FB6B6E1EF}" srcOrd="9" destOrd="0" presId="urn:microsoft.com/office/officeart/2005/8/layout/vList2"/>
    <dgm:cxn modelId="{46519923-D3DA-463E-BAE1-4C084F7204F7}" type="presParOf" srcId="{74645DEF-9F91-4411-9784-9D3CF17370C8}" destId="{5E3AAB6B-3C54-4FAD-B8D4-D08310D8C8E7}" srcOrd="10" destOrd="0" presId="urn:microsoft.com/office/officeart/2005/8/layout/vList2"/>
    <dgm:cxn modelId="{379A46A0-4F06-43CB-B508-88FB9053C26E}" type="presParOf" srcId="{74645DEF-9F91-4411-9784-9D3CF17370C8}" destId="{BB72A2DF-80CB-4868-8339-C3CB6F9BCE0F}" srcOrd="11" destOrd="0" presId="urn:microsoft.com/office/officeart/2005/8/layout/vList2"/>
    <dgm:cxn modelId="{B06D4BE9-0B04-499B-948C-49C2C0F68BE2}" type="presParOf" srcId="{74645DEF-9F91-4411-9784-9D3CF17370C8}" destId="{904147B8-9EC5-455E-86FC-222ED4D04ED6}" srcOrd="12" destOrd="0" presId="urn:microsoft.com/office/officeart/2005/8/layout/vList2"/>
    <dgm:cxn modelId="{E0D5723E-0B72-452A-860D-72AEAC7B00DA}" type="presParOf" srcId="{74645DEF-9F91-4411-9784-9D3CF17370C8}" destId="{E13F8A3E-E3DF-4208-B28C-4A6D764C2CC1}" srcOrd="13" destOrd="0" presId="urn:microsoft.com/office/officeart/2005/8/layout/vList2"/>
    <dgm:cxn modelId="{DEB0EA60-B056-44BA-9C8B-B1ACA3755B0B}" type="presParOf" srcId="{74645DEF-9F91-4411-9784-9D3CF17370C8}" destId="{451EF5EE-B942-48C4-BD8C-FE1E0C147A36}" srcOrd="14" destOrd="0" presId="urn:microsoft.com/office/officeart/2005/8/layout/vList2"/>
    <dgm:cxn modelId="{E3FE51E5-08C5-484A-8619-60AA46333A86}" type="presParOf" srcId="{74645DEF-9F91-4411-9784-9D3CF17370C8}" destId="{FF457492-C092-4B94-A03F-9F81DD764F0D}" srcOrd="15" destOrd="0" presId="urn:microsoft.com/office/officeart/2005/8/layout/vList2"/>
    <dgm:cxn modelId="{1FEEFA0B-C04A-484D-BF65-A97013BC8F4B}" type="presParOf" srcId="{74645DEF-9F91-4411-9784-9D3CF17370C8}" destId="{90D12873-5E98-4890-8963-3FF312AA6027}" srcOrd="16" destOrd="0" presId="urn:microsoft.com/office/officeart/2005/8/layout/vList2"/>
    <dgm:cxn modelId="{12D05E69-008D-4ABE-A6D6-4B5E24A3B538}" type="presParOf" srcId="{74645DEF-9F91-4411-9784-9D3CF17370C8}" destId="{9F4C98CD-0A60-49E1-B019-090AEEF6558D}" srcOrd="17" destOrd="0" presId="urn:microsoft.com/office/officeart/2005/8/layout/vList2"/>
    <dgm:cxn modelId="{87E2285B-4746-422A-904A-BE8D7F89987E}" type="presParOf" srcId="{74645DEF-9F91-4411-9784-9D3CF17370C8}" destId="{B32ECEC2-E17D-4CEF-95BC-1D3AFC46F55E}" srcOrd="1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CDBE445-A286-4B1C-B53E-FF22399527F6}"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9256A90A-726B-4D04-A676-0CD9F384C34B}">
      <dgm:prSet/>
      <dgm:spPr/>
      <dgm:t>
        <a:bodyPr/>
        <a:lstStyle/>
        <a:p>
          <a:r>
            <a:rPr lang="en-GB" b="0" i="0"/>
            <a:t>When recording the transaction:</a:t>
          </a:r>
          <a:endParaRPr lang="en-US"/>
        </a:p>
      </dgm:t>
    </dgm:pt>
    <dgm:pt modelId="{3C81A5F3-5E4C-4A29-99EA-4C30DBC6BE3C}" type="parTrans" cxnId="{62FA5795-A8DD-4FC0-B8DD-2A5838CB7EE8}">
      <dgm:prSet/>
      <dgm:spPr/>
      <dgm:t>
        <a:bodyPr/>
        <a:lstStyle/>
        <a:p>
          <a:endParaRPr lang="en-US"/>
        </a:p>
      </dgm:t>
    </dgm:pt>
    <dgm:pt modelId="{F11410B4-E108-4D2F-B733-87D5265E774E}" type="sibTrans" cxnId="{62FA5795-A8DD-4FC0-B8DD-2A5838CB7EE8}">
      <dgm:prSet/>
      <dgm:spPr/>
      <dgm:t>
        <a:bodyPr/>
        <a:lstStyle/>
        <a:p>
          <a:endParaRPr lang="en-US"/>
        </a:p>
      </dgm:t>
    </dgm:pt>
    <dgm:pt modelId="{17DE71F5-3100-4539-9BD3-23B3A8B14F26}">
      <dgm:prSet/>
      <dgm:spPr/>
      <dgm:t>
        <a:bodyPr/>
        <a:lstStyle/>
        <a:p>
          <a:r>
            <a:rPr lang="en-GB" b="0" i="0"/>
            <a:t>Enter date </a:t>
          </a:r>
          <a:endParaRPr lang="en-US"/>
        </a:p>
      </dgm:t>
    </dgm:pt>
    <dgm:pt modelId="{CAF604D7-92EA-4D6B-83FB-6E9AA857F2D4}" type="parTrans" cxnId="{97BB1703-0726-46E3-A740-1BD690295864}">
      <dgm:prSet/>
      <dgm:spPr/>
      <dgm:t>
        <a:bodyPr/>
        <a:lstStyle/>
        <a:p>
          <a:endParaRPr lang="en-US"/>
        </a:p>
      </dgm:t>
    </dgm:pt>
    <dgm:pt modelId="{23940C69-96FD-491F-ABD1-D0304251C414}" type="sibTrans" cxnId="{97BB1703-0726-46E3-A740-1BD690295864}">
      <dgm:prSet/>
      <dgm:spPr/>
      <dgm:t>
        <a:bodyPr/>
        <a:lstStyle/>
        <a:p>
          <a:endParaRPr lang="en-US"/>
        </a:p>
      </dgm:t>
    </dgm:pt>
    <dgm:pt modelId="{C1AAB519-6808-4499-8209-AB99AC483AD1}">
      <dgm:prSet/>
      <dgm:spPr/>
      <dgm:t>
        <a:bodyPr/>
        <a:lstStyle/>
        <a:p>
          <a:r>
            <a:rPr lang="en-GB" b="0" i="0"/>
            <a:t>Details – brief description of the transaction</a:t>
          </a:r>
          <a:endParaRPr lang="en-US"/>
        </a:p>
      </dgm:t>
    </dgm:pt>
    <dgm:pt modelId="{29F90288-0CFC-45BA-9126-E739263B4EB2}" type="parTrans" cxnId="{30A88AC8-A9B1-47B9-8442-B25F3727DB86}">
      <dgm:prSet/>
      <dgm:spPr/>
      <dgm:t>
        <a:bodyPr/>
        <a:lstStyle/>
        <a:p>
          <a:endParaRPr lang="en-US"/>
        </a:p>
      </dgm:t>
    </dgm:pt>
    <dgm:pt modelId="{4B0A1D19-C955-4405-9A89-635944DE8F67}" type="sibTrans" cxnId="{30A88AC8-A9B1-47B9-8442-B25F3727DB86}">
      <dgm:prSet/>
      <dgm:spPr/>
      <dgm:t>
        <a:bodyPr/>
        <a:lstStyle/>
        <a:p>
          <a:endParaRPr lang="en-US"/>
        </a:p>
      </dgm:t>
    </dgm:pt>
    <dgm:pt modelId="{16A05857-6BEF-48E1-8D82-5A6409D1F674}">
      <dgm:prSet/>
      <dgm:spPr/>
      <dgm:t>
        <a:bodyPr/>
        <a:lstStyle/>
        <a:p>
          <a:r>
            <a:rPr lang="en-GB" b="0" i="0"/>
            <a:t>Amount is entered in the left-hand debit column (DR) or the right hand credit column (CR) as appropriate. </a:t>
          </a:r>
          <a:endParaRPr lang="en-US"/>
        </a:p>
      </dgm:t>
    </dgm:pt>
    <dgm:pt modelId="{E0B08DA8-F8FF-401B-8DD3-4A30CA3D01DB}" type="parTrans" cxnId="{B0229591-EF9A-4298-864C-2C43BBB46E22}">
      <dgm:prSet/>
      <dgm:spPr/>
      <dgm:t>
        <a:bodyPr/>
        <a:lstStyle/>
        <a:p>
          <a:endParaRPr lang="en-US"/>
        </a:p>
      </dgm:t>
    </dgm:pt>
    <dgm:pt modelId="{1CBE4E94-A66A-4626-998C-3ADD126DC8EA}" type="sibTrans" cxnId="{B0229591-EF9A-4298-864C-2C43BBB46E22}">
      <dgm:prSet/>
      <dgm:spPr/>
      <dgm:t>
        <a:bodyPr/>
        <a:lstStyle/>
        <a:p>
          <a:endParaRPr lang="en-US"/>
        </a:p>
      </dgm:t>
    </dgm:pt>
    <dgm:pt modelId="{2CD2855A-7038-4A7E-8126-23083DC5AF8F}">
      <dgm:prSet/>
      <dgm:spPr/>
      <dgm:t>
        <a:bodyPr/>
        <a:lstStyle/>
        <a:p>
          <a:r>
            <a:rPr lang="en-GB" b="0" i="0"/>
            <a:t>The Balance column shows the running balance</a:t>
          </a:r>
          <a:endParaRPr lang="en-US"/>
        </a:p>
      </dgm:t>
    </dgm:pt>
    <dgm:pt modelId="{EF5EECEA-881E-40B1-AAED-A50E144BFB07}" type="parTrans" cxnId="{96242049-03BA-455E-A5CF-7D41FE61E735}">
      <dgm:prSet/>
      <dgm:spPr/>
      <dgm:t>
        <a:bodyPr/>
        <a:lstStyle/>
        <a:p>
          <a:endParaRPr lang="en-US"/>
        </a:p>
      </dgm:t>
    </dgm:pt>
    <dgm:pt modelId="{D587DE89-BC65-4CBB-9A75-FC7EF7CE3286}" type="sibTrans" cxnId="{96242049-03BA-455E-A5CF-7D41FE61E735}">
      <dgm:prSet/>
      <dgm:spPr/>
      <dgm:t>
        <a:bodyPr/>
        <a:lstStyle/>
        <a:p>
          <a:endParaRPr lang="en-US"/>
        </a:p>
      </dgm:t>
    </dgm:pt>
    <dgm:pt modelId="{DAD9F5CA-9FA6-409E-A7A1-05053685BD50}">
      <dgm:prSet/>
      <dgm:spPr/>
      <dgm:t>
        <a:bodyPr/>
        <a:lstStyle/>
        <a:p>
          <a:r>
            <a:rPr lang="en-GB" b="0" i="0"/>
            <a:t>If the DR entries exceed the CR entries the balance is described as a DR balance and vice versa. </a:t>
          </a:r>
          <a:endParaRPr lang="en-US"/>
        </a:p>
      </dgm:t>
    </dgm:pt>
    <dgm:pt modelId="{FE8DD17B-2FFD-4AFA-9283-EBE851A17EA7}" type="parTrans" cxnId="{0A97A88F-A150-48B0-BF9E-15CBC4BB521D}">
      <dgm:prSet/>
      <dgm:spPr/>
      <dgm:t>
        <a:bodyPr/>
        <a:lstStyle/>
        <a:p>
          <a:endParaRPr lang="en-US"/>
        </a:p>
      </dgm:t>
    </dgm:pt>
    <dgm:pt modelId="{3F56E883-3897-4A1D-BA3C-024F4706DC7D}" type="sibTrans" cxnId="{0A97A88F-A150-48B0-BF9E-15CBC4BB521D}">
      <dgm:prSet/>
      <dgm:spPr/>
      <dgm:t>
        <a:bodyPr/>
        <a:lstStyle/>
        <a:p>
          <a:endParaRPr lang="en-US"/>
        </a:p>
      </dgm:t>
    </dgm:pt>
    <dgm:pt modelId="{2EAF73C5-4254-4A43-A1B1-01CBB0CC2A3C}" type="pres">
      <dgm:prSet presAssocID="{9CDBE445-A286-4B1C-B53E-FF22399527F6}" presName="diagram" presStyleCnt="0">
        <dgm:presLayoutVars>
          <dgm:dir/>
          <dgm:resizeHandles val="exact"/>
        </dgm:presLayoutVars>
      </dgm:prSet>
      <dgm:spPr/>
    </dgm:pt>
    <dgm:pt modelId="{7D25FBE1-E53F-4B56-A750-63D12D001B7F}" type="pres">
      <dgm:prSet presAssocID="{9256A90A-726B-4D04-A676-0CD9F384C34B}" presName="node" presStyleLbl="node1" presStyleIdx="0" presStyleCnt="6">
        <dgm:presLayoutVars>
          <dgm:bulletEnabled val="1"/>
        </dgm:presLayoutVars>
      </dgm:prSet>
      <dgm:spPr/>
    </dgm:pt>
    <dgm:pt modelId="{80D1D569-22A1-47EC-BC7E-B22A0944EA84}" type="pres">
      <dgm:prSet presAssocID="{F11410B4-E108-4D2F-B733-87D5265E774E}" presName="sibTrans" presStyleCnt="0"/>
      <dgm:spPr/>
    </dgm:pt>
    <dgm:pt modelId="{BB178DAF-F94E-4C1D-B4EB-1FCFDA3C6C60}" type="pres">
      <dgm:prSet presAssocID="{17DE71F5-3100-4539-9BD3-23B3A8B14F26}" presName="node" presStyleLbl="node1" presStyleIdx="1" presStyleCnt="6">
        <dgm:presLayoutVars>
          <dgm:bulletEnabled val="1"/>
        </dgm:presLayoutVars>
      </dgm:prSet>
      <dgm:spPr/>
    </dgm:pt>
    <dgm:pt modelId="{401F0655-86C1-4880-BBA7-53EC6E9A432E}" type="pres">
      <dgm:prSet presAssocID="{23940C69-96FD-491F-ABD1-D0304251C414}" presName="sibTrans" presStyleCnt="0"/>
      <dgm:spPr/>
    </dgm:pt>
    <dgm:pt modelId="{44897FB0-AF7E-4171-85A1-01D218DB2FBE}" type="pres">
      <dgm:prSet presAssocID="{C1AAB519-6808-4499-8209-AB99AC483AD1}" presName="node" presStyleLbl="node1" presStyleIdx="2" presStyleCnt="6">
        <dgm:presLayoutVars>
          <dgm:bulletEnabled val="1"/>
        </dgm:presLayoutVars>
      </dgm:prSet>
      <dgm:spPr/>
    </dgm:pt>
    <dgm:pt modelId="{441E1A7C-F778-4EFB-9EC5-675CFE75E8EE}" type="pres">
      <dgm:prSet presAssocID="{4B0A1D19-C955-4405-9A89-635944DE8F67}" presName="sibTrans" presStyleCnt="0"/>
      <dgm:spPr/>
    </dgm:pt>
    <dgm:pt modelId="{BBB4CE65-710D-45F6-B3D9-E2BE4262ED21}" type="pres">
      <dgm:prSet presAssocID="{16A05857-6BEF-48E1-8D82-5A6409D1F674}" presName="node" presStyleLbl="node1" presStyleIdx="3" presStyleCnt="6">
        <dgm:presLayoutVars>
          <dgm:bulletEnabled val="1"/>
        </dgm:presLayoutVars>
      </dgm:prSet>
      <dgm:spPr/>
    </dgm:pt>
    <dgm:pt modelId="{57099EF5-F0E5-4654-AB0E-75347C335B06}" type="pres">
      <dgm:prSet presAssocID="{1CBE4E94-A66A-4626-998C-3ADD126DC8EA}" presName="sibTrans" presStyleCnt="0"/>
      <dgm:spPr/>
    </dgm:pt>
    <dgm:pt modelId="{05EF98B9-FB38-494A-95C7-8B74B16059B5}" type="pres">
      <dgm:prSet presAssocID="{2CD2855A-7038-4A7E-8126-23083DC5AF8F}" presName="node" presStyleLbl="node1" presStyleIdx="4" presStyleCnt="6">
        <dgm:presLayoutVars>
          <dgm:bulletEnabled val="1"/>
        </dgm:presLayoutVars>
      </dgm:prSet>
      <dgm:spPr/>
    </dgm:pt>
    <dgm:pt modelId="{4A777E26-CF9A-41C3-96FF-BA7A39980AED}" type="pres">
      <dgm:prSet presAssocID="{D587DE89-BC65-4CBB-9A75-FC7EF7CE3286}" presName="sibTrans" presStyleCnt="0"/>
      <dgm:spPr/>
    </dgm:pt>
    <dgm:pt modelId="{F2C0C743-5C86-41D2-B77D-86A5ED67AFE8}" type="pres">
      <dgm:prSet presAssocID="{DAD9F5CA-9FA6-409E-A7A1-05053685BD50}" presName="node" presStyleLbl="node1" presStyleIdx="5" presStyleCnt="6">
        <dgm:presLayoutVars>
          <dgm:bulletEnabled val="1"/>
        </dgm:presLayoutVars>
      </dgm:prSet>
      <dgm:spPr/>
    </dgm:pt>
  </dgm:ptLst>
  <dgm:cxnLst>
    <dgm:cxn modelId="{97BB1703-0726-46E3-A740-1BD690295864}" srcId="{9CDBE445-A286-4B1C-B53E-FF22399527F6}" destId="{17DE71F5-3100-4539-9BD3-23B3A8B14F26}" srcOrd="1" destOrd="0" parTransId="{CAF604D7-92EA-4D6B-83FB-6E9AA857F2D4}" sibTransId="{23940C69-96FD-491F-ABD1-D0304251C414}"/>
    <dgm:cxn modelId="{90EFDB0C-870E-48EA-8339-62C6B0FB081D}" type="presOf" srcId="{16A05857-6BEF-48E1-8D82-5A6409D1F674}" destId="{BBB4CE65-710D-45F6-B3D9-E2BE4262ED21}" srcOrd="0" destOrd="0" presId="urn:microsoft.com/office/officeart/2005/8/layout/default"/>
    <dgm:cxn modelId="{8C633F48-A064-4997-BA07-6738AC86D8E8}" type="presOf" srcId="{9256A90A-726B-4D04-A676-0CD9F384C34B}" destId="{7D25FBE1-E53F-4B56-A750-63D12D001B7F}" srcOrd="0" destOrd="0" presId="urn:microsoft.com/office/officeart/2005/8/layout/default"/>
    <dgm:cxn modelId="{96242049-03BA-455E-A5CF-7D41FE61E735}" srcId="{9CDBE445-A286-4B1C-B53E-FF22399527F6}" destId="{2CD2855A-7038-4A7E-8126-23083DC5AF8F}" srcOrd="4" destOrd="0" parTransId="{EF5EECEA-881E-40B1-AAED-A50E144BFB07}" sibTransId="{D587DE89-BC65-4CBB-9A75-FC7EF7CE3286}"/>
    <dgm:cxn modelId="{DE416155-E64B-451D-8732-DB26F45076D2}" type="presOf" srcId="{2CD2855A-7038-4A7E-8126-23083DC5AF8F}" destId="{05EF98B9-FB38-494A-95C7-8B74B16059B5}" srcOrd="0" destOrd="0" presId="urn:microsoft.com/office/officeart/2005/8/layout/default"/>
    <dgm:cxn modelId="{0A97A88F-A150-48B0-BF9E-15CBC4BB521D}" srcId="{9CDBE445-A286-4B1C-B53E-FF22399527F6}" destId="{DAD9F5CA-9FA6-409E-A7A1-05053685BD50}" srcOrd="5" destOrd="0" parTransId="{FE8DD17B-2FFD-4AFA-9283-EBE851A17EA7}" sibTransId="{3F56E883-3897-4A1D-BA3C-024F4706DC7D}"/>
    <dgm:cxn modelId="{B0229591-EF9A-4298-864C-2C43BBB46E22}" srcId="{9CDBE445-A286-4B1C-B53E-FF22399527F6}" destId="{16A05857-6BEF-48E1-8D82-5A6409D1F674}" srcOrd="3" destOrd="0" parTransId="{E0B08DA8-F8FF-401B-8DD3-4A30CA3D01DB}" sibTransId="{1CBE4E94-A66A-4626-998C-3ADD126DC8EA}"/>
    <dgm:cxn modelId="{62FA5795-A8DD-4FC0-B8DD-2A5838CB7EE8}" srcId="{9CDBE445-A286-4B1C-B53E-FF22399527F6}" destId="{9256A90A-726B-4D04-A676-0CD9F384C34B}" srcOrd="0" destOrd="0" parTransId="{3C81A5F3-5E4C-4A29-99EA-4C30DBC6BE3C}" sibTransId="{F11410B4-E108-4D2F-B733-87D5265E774E}"/>
    <dgm:cxn modelId="{8FA103A6-7EC2-4F00-A077-861AEF0AF992}" type="presOf" srcId="{9CDBE445-A286-4B1C-B53E-FF22399527F6}" destId="{2EAF73C5-4254-4A43-A1B1-01CBB0CC2A3C}" srcOrd="0" destOrd="0" presId="urn:microsoft.com/office/officeart/2005/8/layout/default"/>
    <dgm:cxn modelId="{521659BD-05C3-407D-BB9E-9A708E3EF7E3}" type="presOf" srcId="{C1AAB519-6808-4499-8209-AB99AC483AD1}" destId="{44897FB0-AF7E-4171-85A1-01D218DB2FBE}" srcOrd="0" destOrd="0" presId="urn:microsoft.com/office/officeart/2005/8/layout/default"/>
    <dgm:cxn modelId="{30A88AC8-A9B1-47B9-8442-B25F3727DB86}" srcId="{9CDBE445-A286-4B1C-B53E-FF22399527F6}" destId="{C1AAB519-6808-4499-8209-AB99AC483AD1}" srcOrd="2" destOrd="0" parTransId="{29F90288-0CFC-45BA-9126-E739263B4EB2}" sibTransId="{4B0A1D19-C955-4405-9A89-635944DE8F67}"/>
    <dgm:cxn modelId="{6444CACE-37CD-47DF-9AF5-0C4A530B1280}" type="presOf" srcId="{DAD9F5CA-9FA6-409E-A7A1-05053685BD50}" destId="{F2C0C743-5C86-41D2-B77D-86A5ED67AFE8}" srcOrd="0" destOrd="0" presId="urn:microsoft.com/office/officeart/2005/8/layout/default"/>
    <dgm:cxn modelId="{7AAE8AD2-3BF5-4E45-AB7F-B2535E3F4712}" type="presOf" srcId="{17DE71F5-3100-4539-9BD3-23B3A8B14F26}" destId="{BB178DAF-F94E-4C1D-B4EB-1FCFDA3C6C60}" srcOrd="0" destOrd="0" presId="urn:microsoft.com/office/officeart/2005/8/layout/default"/>
    <dgm:cxn modelId="{D58CBE7C-4BAD-42C2-A935-6FA148D0B50F}" type="presParOf" srcId="{2EAF73C5-4254-4A43-A1B1-01CBB0CC2A3C}" destId="{7D25FBE1-E53F-4B56-A750-63D12D001B7F}" srcOrd="0" destOrd="0" presId="urn:microsoft.com/office/officeart/2005/8/layout/default"/>
    <dgm:cxn modelId="{A643527A-591E-4E25-A133-4BA87EFD318B}" type="presParOf" srcId="{2EAF73C5-4254-4A43-A1B1-01CBB0CC2A3C}" destId="{80D1D569-22A1-47EC-BC7E-B22A0944EA84}" srcOrd="1" destOrd="0" presId="urn:microsoft.com/office/officeart/2005/8/layout/default"/>
    <dgm:cxn modelId="{8A7B2CC4-0FC5-462B-BDD7-504D535E543D}" type="presParOf" srcId="{2EAF73C5-4254-4A43-A1B1-01CBB0CC2A3C}" destId="{BB178DAF-F94E-4C1D-B4EB-1FCFDA3C6C60}" srcOrd="2" destOrd="0" presId="urn:microsoft.com/office/officeart/2005/8/layout/default"/>
    <dgm:cxn modelId="{D809C328-FD7D-4D64-B389-610A8BB03AEF}" type="presParOf" srcId="{2EAF73C5-4254-4A43-A1B1-01CBB0CC2A3C}" destId="{401F0655-86C1-4880-BBA7-53EC6E9A432E}" srcOrd="3" destOrd="0" presId="urn:microsoft.com/office/officeart/2005/8/layout/default"/>
    <dgm:cxn modelId="{8C80F1FD-95B6-48FE-A320-C2BF8997A2B4}" type="presParOf" srcId="{2EAF73C5-4254-4A43-A1B1-01CBB0CC2A3C}" destId="{44897FB0-AF7E-4171-85A1-01D218DB2FBE}" srcOrd="4" destOrd="0" presId="urn:microsoft.com/office/officeart/2005/8/layout/default"/>
    <dgm:cxn modelId="{DBEB43D1-F75D-4E9B-88CF-FF737C9680FE}" type="presParOf" srcId="{2EAF73C5-4254-4A43-A1B1-01CBB0CC2A3C}" destId="{441E1A7C-F778-4EFB-9EC5-675CFE75E8EE}" srcOrd="5" destOrd="0" presId="urn:microsoft.com/office/officeart/2005/8/layout/default"/>
    <dgm:cxn modelId="{E4521F94-8E28-4148-93F0-416E21855702}" type="presParOf" srcId="{2EAF73C5-4254-4A43-A1B1-01CBB0CC2A3C}" destId="{BBB4CE65-710D-45F6-B3D9-E2BE4262ED21}" srcOrd="6" destOrd="0" presId="urn:microsoft.com/office/officeart/2005/8/layout/default"/>
    <dgm:cxn modelId="{74C8578F-17CE-48A4-9AB8-06890A030A5D}" type="presParOf" srcId="{2EAF73C5-4254-4A43-A1B1-01CBB0CC2A3C}" destId="{57099EF5-F0E5-4654-AB0E-75347C335B06}" srcOrd="7" destOrd="0" presId="urn:microsoft.com/office/officeart/2005/8/layout/default"/>
    <dgm:cxn modelId="{9A85C820-8B90-4CC9-AA59-D954830C1ED5}" type="presParOf" srcId="{2EAF73C5-4254-4A43-A1B1-01CBB0CC2A3C}" destId="{05EF98B9-FB38-494A-95C7-8B74B16059B5}" srcOrd="8" destOrd="0" presId="urn:microsoft.com/office/officeart/2005/8/layout/default"/>
    <dgm:cxn modelId="{84FE6545-0ECA-43A8-9C8C-753F59D13493}" type="presParOf" srcId="{2EAF73C5-4254-4A43-A1B1-01CBB0CC2A3C}" destId="{4A777E26-CF9A-41C3-96FF-BA7A39980AED}" srcOrd="9" destOrd="0" presId="urn:microsoft.com/office/officeart/2005/8/layout/default"/>
    <dgm:cxn modelId="{2F334D22-13EE-4813-BA8F-AB754F5F4150}" type="presParOf" srcId="{2EAF73C5-4254-4A43-A1B1-01CBB0CC2A3C}" destId="{F2C0C743-5C86-41D2-B77D-86A5ED67AFE8}"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852B432-32E7-415C-B5FD-58853A728D2A}"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9293AFD1-C360-4C08-A4E6-A60374AAEF58}">
      <dgm:prSet/>
      <dgm:spPr/>
      <dgm:t>
        <a:bodyPr/>
        <a:lstStyle/>
        <a:p>
          <a:r>
            <a:rPr lang="en-GB" b="0" i="0"/>
            <a:t>Once Jane starts charging for her services a bill will be issued. </a:t>
          </a:r>
          <a:endParaRPr lang="en-US"/>
        </a:p>
      </dgm:t>
    </dgm:pt>
    <dgm:pt modelId="{99552E29-2714-46D9-B7F6-759B6FDC789E}" type="parTrans" cxnId="{6947E414-C0A4-40B9-B46E-A7BB9EA44F61}">
      <dgm:prSet/>
      <dgm:spPr/>
      <dgm:t>
        <a:bodyPr/>
        <a:lstStyle/>
        <a:p>
          <a:endParaRPr lang="en-US"/>
        </a:p>
      </dgm:t>
    </dgm:pt>
    <dgm:pt modelId="{B43175E0-C7A7-42F1-BF79-B18A9E6D72D4}" type="sibTrans" cxnId="{6947E414-C0A4-40B9-B46E-A7BB9EA44F61}">
      <dgm:prSet/>
      <dgm:spPr/>
      <dgm:t>
        <a:bodyPr/>
        <a:lstStyle/>
        <a:p>
          <a:endParaRPr lang="en-US"/>
        </a:p>
      </dgm:t>
    </dgm:pt>
    <dgm:pt modelId="{03DAFBB9-6BD4-4A4A-AF1E-72AD95E39391}">
      <dgm:prSet/>
      <dgm:spPr/>
      <dgm:t>
        <a:bodyPr/>
        <a:lstStyle/>
        <a:p>
          <a:r>
            <a:rPr lang="en-GB" b="0" i="0" dirty="0"/>
            <a:t>Aspect 1 – sale of the solicitors services</a:t>
          </a:r>
          <a:endParaRPr lang="en-US" dirty="0"/>
        </a:p>
      </dgm:t>
    </dgm:pt>
    <dgm:pt modelId="{233E2657-B3A7-404A-9EC5-0639D551E099}" type="parTrans" cxnId="{E7A98E92-0CCA-45AF-ABC6-03092FAED477}">
      <dgm:prSet/>
      <dgm:spPr/>
      <dgm:t>
        <a:bodyPr/>
        <a:lstStyle/>
        <a:p>
          <a:endParaRPr lang="en-US"/>
        </a:p>
      </dgm:t>
    </dgm:pt>
    <dgm:pt modelId="{BF2A1C32-35B2-4117-AF01-C71ED5B7B4E3}" type="sibTrans" cxnId="{E7A98E92-0CCA-45AF-ABC6-03092FAED477}">
      <dgm:prSet/>
      <dgm:spPr/>
      <dgm:t>
        <a:bodyPr/>
        <a:lstStyle/>
        <a:p>
          <a:endParaRPr lang="en-US"/>
        </a:p>
      </dgm:t>
    </dgm:pt>
    <dgm:pt modelId="{05E974BF-25AA-4F97-BBCA-DDE455758A4D}">
      <dgm:prSet/>
      <dgm:spPr/>
      <dgm:t>
        <a:bodyPr/>
        <a:lstStyle/>
        <a:p>
          <a:r>
            <a:rPr lang="en-GB" b="0" i="0"/>
            <a:t>Aspect 2 – gain of the debt now owed by the client</a:t>
          </a:r>
          <a:endParaRPr lang="en-US"/>
        </a:p>
      </dgm:t>
    </dgm:pt>
    <dgm:pt modelId="{079C733B-0AD1-4AB1-85A8-230E1347BE3C}" type="parTrans" cxnId="{8EC3578A-C17B-4C4A-B26A-8FD0A7F70701}">
      <dgm:prSet/>
      <dgm:spPr/>
      <dgm:t>
        <a:bodyPr/>
        <a:lstStyle/>
        <a:p>
          <a:endParaRPr lang="en-US"/>
        </a:p>
      </dgm:t>
    </dgm:pt>
    <dgm:pt modelId="{7DCD17FE-12DE-4B67-ACC3-19DD1FE57F29}" type="sibTrans" cxnId="{8EC3578A-C17B-4C4A-B26A-8FD0A7F70701}">
      <dgm:prSet/>
      <dgm:spPr/>
      <dgm:t>
        <a:bodyPr/>
        <a:lstStyle/>
        <a:p>
          <a:endParaRPr lang="en-US"/>
        </a:p>
      </dgm:t>
    </dgm:pt>
    <dgm:pt modelId="{77227790-E83A-4544-9223-0A6618DA4C92}">
      <dgm:prSet/>
      <dgm:spPr/>
      <dgm:t>
        <a:bodyPr/>
        <a:lstStyle/>
        <a:p>
          <a:r>
            <a:rPr lang="en-GB" b="0" i="0"/>
            <a:t>Aspect 1 = CR on an income account (also known as profit account)</a:t>
          </a:r>
          <a:endParaRPr lang="en-US"/>
        </a:p>
      </dgm:t>
    </dgm:pt>
    <dgm:pt modelId="{92F85267-C658-49A2-AE55-E6CE1F7A146C}" type="parTrans" cxnId="{678D69D8-8A4F-41FB-A551-E28011549BF1}">
      <dgm:prSet/>
      <dgm:spPr/>
      <dgm:t>
        <a:bodyPr/>
        <a:lstStyle/>
        <a:p>
          <a:endParaRPr lang="en-US"/>
        </a:p>
      </dgm:t>
    </dgm:pt>
    <dgm:pt modelId="{4918E7AE-CB40-4843-BDB3-764AA20E3708}" type="sibTrans" cxnId="{678D69D8-8A4F-41FB-A551-E28011549BF1}">
      <dgm:prSet/>
      <dgm:spPr/>
      <dgm:t>
        <a:bodyPr/>
        <a:lstStyle/>
        <a:p>
          <a:endParaRPr lang="en-US"/>
        </a:p>
      </dgm:t>
    </dgm:pt>
    <dgm:pt modelId="{5CCCAA44-E21C-46CC-B69B-413CCC835EDE}">
      <dgm:prSet/>
      <dgm:spPr/>
      <dgm:t>
        <a:bodyPr/>
        <a:lstStyle/>
        <a:p>
          <a:r>
            <a:rPr lang="en-GB" b="0" i="0"/>
            <a:t>Aspect 2= DR on the client account</a:t>
          </a:r>
          <a:endParaRPr lang="en-US"/>
        </a:p>
      </dgm:t>
    </dgm:pt>
    <dgm:pt modelId="{C173FCAD-D04D-4DC2-A445-18F004F24776}" type="parTrans" cxnId="{9BC46AF6-51FD-48B4-AA3E-F76947ACDE7F}">
      <dgm:prSet/>
      <dgm:spPr/>
      <dgm:t>
        <a:bodyPr/>
        <a:lstStyle/>
        <a:p>
          <a:endParaRPr lang="en-US"/>
        </a:p>
      </dgm:t>
    </dgm:pt>
    <dgm:pt modelId="{62B3838F-8DEC-4845-A86E-FE55A83291C7}" type="sibTrans" cxnId="{9BC46AF6-51FD-48B4-AA3E-F76947ACDE7F}">
      <dgm:prSet/>
      <dgm:spPr/>
      <dgm:t>
        <a:bodyPr/>
        <a:lstStyle/>
        <a:p>
          <a:endParaRPr lang="en-US"/>
        </a:p>
      </dgm:t>
    </dgm:pt>
    <dgm:pt modelId="{80C9549E-F541-49E6-9804-44F3159F6970}">
      <dgm:prSet/>
      <dgm:spPr/>
      <dgm:t>
        <a:bodyPr/>
        <a:lstStyle/>
        <a:p>
          <a:r>
            <a:rPr lang="en-GB" b="0" i="0"/>
            <a:t>When the client pays Jane will record a receipt of cash and the loss of the debt owed to the firm.</a:t>
          </a:r>
          <a:endParaRPr lang="en-US"/>
        </a:p>
      </dgm:t>
    </dgm:pt>
    <dgm:pt modelId="{F5575ED3-C465-4589-A683-EF714D18B4EE}" type="parTrans" cxnId="{1FB62CC1-8A6C-4877-AE41-1DC2629697DE}">
      <dgm:prSet/>
      <dgm:spPr/>
      <dgm:t>
        <a:bodyPr/>
        <a:lstStyle/>
        <a:p>
          <a:endParaRPr lang="en-US"/>
        </a:p>
      </dgm:t>
    </dgm:pt>
    <dgm:pt modelId="{BC3A5C5B-9D3A-40A8-8DCA-CDFB757CE509}" type="sibTrans" cxnId="{1FB62CC1-8A6C-4877-AE41-1DC2629697DE}">
      <dgm:prSet/>
      <dgm:spPr/>
      <dgm:t>
        <a:bodyPr/>
        <a:lstStyle/>
        <a:p>
          <a:endParaRPr lang="en-US"/>
        </a:p>
      </dgm:t>
    </dgm:pt>
    <dgm:pt modelId="{2FBC0227-709E-4277-9C18-715947FE1F72}">
      <dgm:prSet/>
      <dgm:spPr/>
      <dgm:t>
        <a:bodyPr/>
        <a:lstStyle/>
        <a:p>
          <a:r>
            <a:rPr lang="en-GB" b="0" i="0"/>
            <a:t>NB: no entry is made on the profit account when the client pays. It merely records the bill issued.  </a:t>
          </a:r>
          <a:endParaRPr lang="en-US"/>
        </a:p>
      </dgm:t>
    </dgm:pt>
    <dgm:pt modelId="{391510EA-246D-4B15-9503-FC4D8E0AED13}" type="parTrans" cxnId="{FF50DB49-A959-4FAE-AB69-9D46FE9F46B8}">
      <dgm:prSet/>
      <dgm:spPr/>
      <dgm:t>
        <a:bodyPr/>
        <a:lstStyle/>
        <a:p>
          <a:endParaRPr lang="en-US"/>
        </a:p>
      </dgm:t>
    </dgm:pt>
    <dgm:pt modelId="{08865FDD-BAEC-4639-ACB6-657AC8C73357}" type="sibTrans" cxnId="{FF50DB49-A959-4FAE-AB69-9D46FE9F46B8}">
      <dgm:prSet/>
      <dgm:spPr/>
      <dgm:t>
        <a:bodyPr/>
        <a:lstStyle/>
        <a:p>
          <a:endParaRPr lang="en-US"/>
        </a:p>
      </dgm:t>
    </dgm:pt>
    <dgm:pt modelId="{946E973D-5CC8-4397-9349-51B56FFDFEBC}" type="pres">
      <dgm:prSet presAssocID="{8852B432-32E7-415C-B5FD-58853A728D2A}" presName="Name0" presStyleCnt="0">
        <dgm:presLayoutVars>
          <dgm:dir/>
          <dgm:resizeHandles val="exact"/>
        </dgm:presLayoutVars>
      </dgm:prSet>
      <dgm:spPr/>
    </dgm:pt>
    <dgm:pt modelId="{25A1FA06-0F72-4F97-ADF4-4281430B2682}" type="pres">
      <dgm:prSet presAssocID="{9293AFD1-C360-4C08-A4E6-A60374AAEF58}" presName="node" presStyleLbl="node1" presStyleIdx="0" presStyleCnt="7">
        <dgm:presLayoutVars>
          <dgm:bulletEnabled val="1"/>
        </dgm:presLayoutVars>
      </dgm:prSet>
      <dgm:spPr/>
    </dgm:pt>
    <dgm:pt modelId="{CFBA4C68-8958-413F-BDEC-4A20EE72887F}" type="pres">
      <dgm:prSet presAssocID="{B43175E0-C7A7-42F1-BF79-B18A9E6D72D4}" presName="sibTrans" presStyleLbl="sibTrans1D1" presStyleIdx="0" presStyleCnt="6"/>
      <dgm:spPr/>
    </dgm:pt>
    <dgm:pt modelId="{42D8BF75-ABC3-4C3A-9678-EDEE0D2621CB}" type="pres">
      <dgm:prSet presAssocID="{B43175E0-C7A7-42F1-BF79-B18A9E6D72D4}" presName="connectorText" presStyleLbl="sibTrans1D1" presStyleIdx="0" presStyleCnt="6"/>
      <dgm:spPr/>
    </dgm:pt>
    <dgm:pt modelId="{617C29F7-E332-4412-8B6E-22808630648A}" type="pres">
      <dgm:prSet presAssocID="{03DAFBB9-6BD4-4A4A-AF1E-72AD95E39391}" presName="node" presStyleLbl="node1" presStyleIdx="1" presStyleCnt="7">
        <dgm:presLayoutVars>
          <dgm:bulletEnabled val="1"/>
        </dgm:presLayoutVars>
      </dgm:prSet>
      <dgm:spPr/>
    </dgm:pt>
    <dgm:pt modelId="{609FFE7D-DC6D-4265-9C74-B0326DC67F97}" type="pres">
      <dgm:prSet presAssocID="{BF2A1C32-35B2-4117-AF01-C71ED5B7B4E3}" presName="sibTrans" presStyleLbl="sibTrans1D1" presStyleIdx="1" presStyleCnt="6"/>
      <dgm:spPr/>
    </dgm:pt>
    <dgm:pt modelId="{C80817E9-F61C-42DB-B413-1198969E8723}" type="pres">
      <dgm:prSet presAssocID="{BF2A1C32-35B2-4117-AF01-C71ED5B7B4E3}" presName="connectorText" presStyleLbl="sibTrans1D1" presStyleIdx="1" presStyleCnt="6"/>
      <dgm:spPr/>
    </dgm:pt>
    <dgm:pt modelId="{FD1C755B-41EA-4843-AB2F-F568EB01E159}" type="pres">
      <dgm:prSet presAssocID="{05E974BF-25AA-4F97-BBCA-DDE455758A4D}" presName="node" presStyleLbl="node1" presStyleIdx="2" presStyleCnt="7">
        <dgm:presLayoutVars>
          <dgm:bulletEnabled val="1"/>
        </dgm:presLayoutVars>
      </dgm:prSet>
      <dgm:spPr/>
    </dgm:pt>
    <dgm:pt modelId="{63E3819F-FD51-47EA-AB17-5D952D53A269}" type="pres">
      <dgm:prSet presAssocID="{7DCD17FE-12DE-4B67-ACC3-19DD1FE57F29}" presName="sibTrans" presStyleLbl="sibTrans1D1" presStyleIdx="2" presStyleCnt="6"/>
      <dgm:spPr/>
    </dgm:pt>
    <dgm:pt modelId="{CA2DB791-E193-4FCA-824E-E3424A5AED0B}" type="pres">
      <dgm:prSet presAssocID="{7DCD17FE-12DE-4B67-ACC3-19DD1FE57F29}" presName="connectorText" presStyleLbl="sibTrans1D1" presStyleIdx="2" presStyleCnt="6"/>
      <dgm:spPr/>
    </dgm:pt>
    <dgm:pt modelId="{61C6F999-6464-44C9-8EBD-D301F704AC6E}" type="pres">
      <dgm:prSet presAssocID="{77227790-E83A-4544-9223-0A6618DA4C92}" presName="node" presStyleLbl="node1" presStyleIdx="3" presStyleCnt="7">
        <dgm:presLayoutVars>
          <dgm:bulletEnabled val="1"/>
        </dgm:presLayoutVars>
      </dgm:prSet>
      <dgm:spPr/>
    </dgm:pt>
    <dgm:pt modelId="{D6981030-6C2F-4FC1-BF02-A485AE6819A8}" type="pres">
      <dgm:prSet presAssocID="{4918E7AE-CB40-4843-BDB3-764AA20E3708}" presName="sibTrans" presStyleLbl="sibTrans1D1" presStyleIdx="3" presStyleCnt="6"/>
      <dgm:spPr/>
    </dgm:pt>
    <dgm:pt modelId="{3E54C0F4-51FC-4155-8685-6F63877673F9}" type="pres">
      <dgm:prSet presAssocID="{4918E7AE-CB40-4843-BDB3-764AA20E3708}" presName="connectorText" presStyleLbl="sibTrans1D1" presStyleIdx="3" presStyleCnt="6"/>
      <dgm:spPr/>
    </dgm:pt>
    <dgm:pt modelId="{15AF60F5-109B-4B37-8E96-C28B6D512347}" type="pres">
      <dgm:prSet presAssocID="{5CCCAA44-E21C-46CC-B69B-413CCC835EDE}" presName="node" presStyleLbl="node1" presStyleIdx="4" presStyleCnt="7">
        <dgm:presLayoutVars>
          <dgm:bulletEnabled val="1"/>
        </dgm:presLayoutVars>
      </dgm:prSet>
      <dgm:spPr/>
    </dgm:pt>
    <dgm:pt modelId="{B3AC0F6A-0D6B-4C6B-9A80-AE1FE90F0176}" type="pres">
      <dgm:prSet presAssocID="{62B3838F-8DEC-4845-A86E-FE55A83291C7}" presName="sibTrans" presStyleLbl="sibTrans1D1" presStyleIdx="4" presStyleCnt="6"/>
      <dgm:spPr/>
    </dgm:pt>
    <dgm:pt modelId="{DCEC1A82-EC58-47C9-9D36-4FE1763E87FB}" type="pres">
      <dgm:prSet presAssocID="{62B3838F-8DEC-4845-A86E-FE55A83291C7}" presName="connectorText" presStyleLbl="sibTrans1D1" presStyleIdx="4" presStyleCnt="6"/>
      <dgm:spPr/>
    </dgm:pt>
    <dgm:pt modelId="{16FF6AC2-95E9-45E5-AE52-5515A9C06F54}" type="pres">
      <dgm:prSet presAssocID="{80C9549E-F541-49E6-9804-44F3159F6970}" presName="node" presStyleLbl="node1" presStyleIdx="5" presStyleCnt="7">
        <dgm:presLayoutVars>
          <dgm:bulletEnabled val="1"/>
        </dgm:presLayoutVars>
      </dgm:prSet>
      <dgm:spPr/>
    </dgm:pt>
    <dgm:pt modelId="{8FE3498F-C4D9-4897-916B-786168C7C94A}" type="pres">
      <dgm:prSet presAssocID="{BC3A5C5B-9D3A-40A8-8DCA-CDFB757CE509}" presName="sibTrans" presStyleLbl="sibTrans1D1" presStyleIdx="5" presStyleCnt="6"/>
      <dgm:spPr/>
    </dgm:pt>
    <dgm:pt modelId="{5B64E9BE-17DF-44DB-A068-9E01319CF43F}" type="pres">
      <dgm:prSet presAssocID="{BC3A5C5B-9D3A-40A8-8DCA-CDFB757CE509}" presName="connectorText" presStyleLbl="sibTrans1D1" presStyleIdx="5" presStyleCnt="6"/>
      <dgm:spPr/>
    </dgm:pt>
    <dgm:pt modelId="{39A2752A-3286-4F9E-BA74-2570C78A5F07}" type="pres">
      <dgm:prSet presAssocID="{2FBC0227-709E-4277-9C18-715947FE1F72}" presName="node" presStyleLbl="node1" presStyleIdx="6" presStyleCnt="7">
        <dgm:presLayoutVars>
          <dgm:bulletEnabled val="1"/>
        </dgm:presLayoutVars>
      </dgm:prSet>
      <dgm:spPr/>
    </dgm:pt>
  </dgm:ptLst>
  <dgm:cxnLst>
    <dgm:cxn modelId="{F81BF602-0F6C-4238-BC30-563E7ED3C5FE}" type="presOf" srcId="{03DAFBB9-6BD4-4A4A-AF1E-72AD95E39391}" destId="{617C29F7-E332-4412-8B6E-22808630648A}" srcOrd="0" destOrd="0" presId="urn:microsoft.com/office/officeart/2016/7/layout/RepeatingBendingProcessNew"/>
    <dgm:cxn modelId="{2BFB1804-682B-4AF2-B710-65956928130F}" type="presOf" srcId="{7DCD17FE-12DE-4B67-ACC3-19DD1FE57F29}" destId="{CA2DB791-E193-4FCA-824E-E3424A5AED0B}" srcOrd="1" destOrd="0" presId="urn:microsoft.com/office/officeart/2016/7/layout/RepeatingBendingProcessNew"/>
    <dgm:cxn modelId="{8F7FFA09-CF61-4540-8059-C13CF826B883}" type="presOf" srcId="{2FBC0227-709E-4277-9C18-715947FE1F72}" destId="{39A2752A-3286-4F9E-BA74-2570C78A5F07}" srcOrd="0" destOrd="0" presId="urn:microsoft.com/office/officeart/2016/7/layout/RepeatingBendingProcessNew"/>
    <dgm:cxn modelId="{D75B800A-D354-43C8-A762-B9878155F752}" type="presOf" srcId="{62B3838F-8DEC-4845-A86E-FE55A83291C7}" destId="{DCEC1A82-EC58-47C9-9D36-4FE1763E87FB}" srcOrd="1" destOrd="0" presId="urn:microsoft.com/office/officeart/2016/7/layout/RepeatingBendingProcessNew"/>
    <dgm:cxn modelId="{C55C1C0E-1AF1-4806-88BC-349CB9970B4A}" type="presOf" srcId="{05E974BF-25AA-4F97-BBCA-DDE455758A4D}" destId="{FD1C755B-41EA-4843-AB2F-F568EB01E159}" srcOrd="0" destOrd="0" presId="urn:microsoft.com/office/officeart/2016/7/layout/RepeatingBendingProcessNew"/>
    <dgm:cxn modelId="{6947E414-C0A4-40B9-B46E-A7BB9EA44F61}" srcId="{8852B432-32E7-415C-B5FD-58853A728D2A}" destId="{9293AFD1-C360-4C08-A4E6-A60374AAEF58}" srcOrd="0" destOrd="0" parTransId="{99552E29-2714-46D9-B7F6-759B6FDC789E}" sibTransId="{B43175E0-C7A7-42F1-BF79-B18A9E6D72D4}"/>
    <dgm:cxn modelId="{9786102D-1AFB-4768-B140-7E3612831897}" type="presOf" srcId="{9293AFD1-C360-4C08-A4E6-A60374AAEF58}" destId="{25A1FA06-0F72-4F97-ADF4-4281430B2682}" srcOrd="0" destOrd="0" presId="urn:microsoft.com/office/officeart/2016/7/layout/RepeatingBendingProcessNew"/>
    <dgm:cxn modelId="{51A2343A-0350-4F74-B174-166299B840EA}" type="presOf" srcId="{4918E7AE-CB40-4843-BDB3-764AA20E3708}" destId="{D6981030-6C2F-4FC1-BF02-A485AE6819A8}" srcOrd="0" destOrd="0" presId="urn:microsoft.com/office/officeart/2016/7/layout/RepeatingBendingProcessNew"/>
    <dgm:cxn modelId="{BE862940-16C4-4CDC-BB4B-19581B8C2D32}" type="presOf" srcId="{8852B432-32E7-415C-B5FD-58853A728D2A}" destId="{946E973D-5CC8-4397-9349-51B56FFDFEBC}" srcOrd="0" destOrd="0" presId="urn:microsoft.com/office/officeart/2016/7/layout/RepeatingBendingProcessNew"/>
    <dgm:cxn modelId="{2B932062-F48C-4BFC-88BD-D0BC33491C38}" type="presOf" srcId="{B43175E0-C7A7-42F1-BF79-B18A9E6D72D4}" destId="{42D8BF75-ABC3-4C3A-9678-EDEE0D2621CB}" srcOrd="1" destOrd="0" presId="urn:microsoft.com/office/officeart/2016/7/layout/RepeatingBendingProcessNew"/>
    <dgm:cxn modelId="{FF50DB49-A959-4FAE-AB69-9D46FE9F46B8}" srcId="{8852B432-32E7-415C-B5FD-58853A728D2A}" destId="{2FBC0227-709E-4277-9C18-715947FE1F72}" srcOrd="6" destOrd="0" parTransId="{391510EA-246D-4B15-9503-FC4D8E0AED13}" sibTransId="{08865FDD-BAEC-4639-ACB6-657AC8C73357}"/>
    <dgm:cxn modelId="{E070376E-30D8-48E9-9F14-ABDD55B8895A}" type="presOf" srcId="{BF2A1C32-35B2-4117-AF01-C71ED5B7B4E3}" destId="{609FFE7D-DC6D-4265-9C74-B0326DC67F97}" srcOrd="0" destOrd="0" presId="urn:microsoft.com/office/officeart/2016/7/layout/RepeatingBendingProcessNew"/>
    <dgm:cxn modelId="{DDA8C54F-2923-4D38-AD16-7798D47583FE}" type="presOf" srcId="{7DCD17FE-12DE-4B67-ACC3-19DD1FE57F29}" destId="{63E3819F-FD51-47EA-AB17-5D952D53A269}" srcOrd="0" destOrd="0" presId="urn:microsoft.com/office/officeart/2016/7/layout/RepeatingBendingProcessNew"/>
    <dgm:cxn modelId="{F9DD0353-65C0-48F9-80BB-B06A1ADD0667}" type="presOf" srcId="{4918E7AE-CB40-4843-BDB3-764AA20E3708}" destId="{3E54C0F4-51FC-4155-8685-6F63877673F9}" srcOrd="1" destOrd="0" presId="urn:microsoft.com/office/officeart/2016/7/layout/RepeatingBendingProcessNew"/>
    <dgm:cxn modelId="{1FE67D73-A749-4FF2-AAEC-504359384BE1}" type="presOf" srcId="{B43175E0-C7A7-42F1-BF79-B18A9E6D72D4}" destId="{CFBA4C68-8958-413F-BDEC-4A20EE72887F}" srcOrd="0" destOrd="0" presId="urn:microsoft.com/office/officeart/2016/7/layout/RepeatingBendingProcessNew"/>
    <dgm:cxn modelId="{95238373-845D-41E3-AF3A-86037F7C3F1C}" type="presOf" srcId="{BC3A5C5B-9D3A-40A8-8DCA-CDFB757CE509}" destId="{5B64E9BE-17DF-44DB-A068-9E01319CF43F}" srcOrd="1" destOrd="0" presId="urn:microsoft.com/office/officeart/2016/7/layout/RepeatingBendingProcessNew"/>
    <dgm:cxn modelId="{FCE3B456-3DBB-470E-9EBB-B7621976F98C}" type="presOf" srcId="{5CCCAA44-E21C-46CC-B69B-413CCC835EDE}" destId="{15AF60F5-109B-4B37-8E96-C28B6D512347}" srcOrd="0" destOrd="0" presId="urn:microsoft.com/office/officeart/2016/7/layout/RepeatingBendingProcessNew"/>
    <dgm:cxn modelId="{93B0DA86-5A0F-40FD-B4E2-2C3E4A3A2E48}" type="presOf" srcId="{BC3A5C5B-9D3A-40A8-8DCA-CDFB757CE509}" destId="{8FE3498F-C4D9-4897-916B-786168C7C94A}" srcOrd="0" destOrd="0" presId="urn:microsoft.com/office/officeart/2016/7/layout/RepeatingBendingProcessNew"/>
    <dgm:cxn modelId="{8EC3578A-C17B-4C4A-B26A-8FD0A7F70701}" srcId="{8852B432-32E7-415C-B5FD-58853A728D2A}" destId="{05E974BF-25AA-4F97-BBCA-DDE455758A4D}" srcOrd="2" destOrd="0" parTransId="{079C733B-0AD1-4AB1-85A8-230E1347BE3C}" sibTransId="{7DCD17FE-12DE-4B67-ACC3-19DD1FE57F29}"/>
    <dgm:cxn modelId="{E7A98E92-0CCA-45AF-ABC6-03092FAED477}" srcId="{8852B432-32E7-415C-B5FD-58853A728D2A}" destId="{03DAFBB9-6BD4-4A4A-AF1E-72AD95E39391}" srcOrd="1" destOrd="0" parTransId="{233E2657-B3A7-404A-9EC5-0639D551E099}" sibTransId="{BF2A1C32-35B2-4117-AF01-C71ED5B7B4E3}"/>
    <dgm:cxn modelId="{D1228EA8-DF40-4752-8029-72315EDA1FDF}" type="presOf" srcId="{77227790-E83A-4544-9223-0A6618DA4C92}" destId="{61C6F999-6464-44C9-8EBD-D301F704AC6E}" srcOrd="0" destOrd="0" presId="urn:microsoft.com/office/officeart/2016/7/layout/RepeatingBendingProcessNew"/>
    <dgm:cxn modelId="{952070B6-755D-43CB-A4EA-061A7EFE6965}" type="presOf" srcId="{62B3838F-8DEC-4845-A86E-FE55A83291C7}" destId="{B3AC0F6A-0D6B-4C6B-9A80-AE1FE90F0176}" srcOrd="0" destOrd="0" presId="urn:microsoft.com/office/officeart/2016/7/layout/RepeatingBendingProcessNew"/>
    <dgm:cxn modelId="{1FB62CC1-8A6C-4877-AE41-1DC2629697DE}" srcId="{8852B432-32E7-415C-B5FD-58853A728D2A}" destId="{80C9549E-F541-49E6-9804-44F3159F6970}" srcOrd="5" destOrd="0" parTransId="{F5575ED3-C465-4589-A683-EF714D18B4EE}" sibTransId="{BC3A5C5B-9D3A-40A8-8DCA-CDFB757CE509}"/>
    <dgm:cxn modelId="{678D69D8-8A4F-41FB-A551-E28011549BF1}" srcId="{8852B432-32E7-415C-B5FD-58853A728D2A}" destId="{77227790-E83A-4544-9223-0A6618DA4C92}" srcOrd="3" destOrd="0" parTransId="{92F85267-C658-49A2-AE55-E6CE1F7A146C}" sibTransId="{4918E7AE-CB40-4843-BDB3-764AA20E3708}"/>
    <dgm:cxn modelId="{AE7E3CEB-FF56-4F5E-8B8A-69A4ED7C55C0}" type="presOf" srcId="{BF2A1C32-35B2-4117-AF01-C71ED5B7B4E3}" destId="{C80817E9-F61C-42DB-B413-1198969E8723}" srcOrd="1" destOrd="0" presId="urn:microsoft.com/office/officeart/2016/7/layout/RepeatingBendingProcessNew"/>
    <dgm:cxn modelId="{9BC46AF6-51FD-48B4-AA3E-F76947ACDE7F}" srcId="{8852B432-32E7-415C-B5FD-58853A728D2A}" destId="{5CCCAA44-E21C-46CC-B69B-413CCC835EDE}" srcOrd="4" destOrd="0" parTransId="{C173FCAD-D04D-4DC2-A445-18F004F24776}" sibTransId="{62B3838F-8DEC-4845-A86E-FE55A83291C7}"/>
    <dgm:cxn modelId="{EA4844FE-DEAE-476D-BEE4-62AB7343D689}" type="presOf" srcId="{80C9549E-F541-49E6-9804-44F3159F6970}" destId="{16FF6AC2-95E9-45E5-AE52-5515A9C06F54}" srcOrd="0" destOrd="0" presId="urn:microsoft.com/office/officeart/2016/7/layout/RepeatingBendingProcessNew"/>
    <dgm:cxn modelId="{C13255AD-6DA2-4E35-BFFE-55F1CB2B2B79}" type="presParOf" srcId="{946E973D-5CC8-4397-9349-51B56FFDFEBC}" destId="{25A1FA06-0F72-4F97-ADF4-4281430B2682}" srcOrd="0" destOrd="0" presId="urn:microsoft.com/office/officeart/2016/7/layout/RepeatingBendingProcessNew"/>
    <dgm:cxn modelId="{429C4C11-AD67-4707-8BED-E9A12EF52006}" type="presParOf" srcId="{946E973D-5CC8-4397-9349-51B56FFDFEBC}" destId="{CFBA4C68-8958-413F-BDEC-4A20EE72887F}" srcOrd="1" destOrd="0" presId="urn:microsoft.com/office/officeart/2016/7/layout/RepeatingBendingProcessNew"/>
    <dgm:cxn modelId="{1CFA92BB-DD4C-40BA-9704-24A8CE42BC50}" type="presParOf" srcId="{CFBA4C68-8958-413F-BDEC-4A20EE72887F}" destId="{42D8BF75-ABC3-4C3A-9678-EDEE0D2621CB}" srcOrd="0" destOrd="0" presId="urn:microsoft.com/office/officeart/2016/7/layout/RepeatingBendingProcessNew"/>
    <dgm:cxn modelId="{C1D9A49E-BDC9-4185-9E62-EC2A0697574E}" type="presParOf" srcId="{946E973D-5CC8-4397-9349-51B56FFDFEBC}" destId="{617C29F7-E332-4412-8B6E-22808630648A}" srcOrd="2" destOrd="0" presId="urn:microsoft.com/office/officeart/2016/7/layout/RepeatingBendingProcessNew"/>
    <dgm:cxn modelId="{39F67596-C65F-4141-A072-6093F3FCA308}" type="presParOf" srcId="{946E973D-5CC8-4397-9349-51B56FFDFEBC}" destId="{609FFE7D-DC6D-4265-9C74-B0326DC67F97}" srcOrd="3" destOrd="0" presId="urn:microsoft.com/office/officeart/2016/7/layout/RepeatingBendingProcessNew"/>
    <dgm:cxn modelId="{A7635EED-1AD5-4506-A02D-2EEC8A042828}" type="presParOf" srcId="{609FFE7D-DC6D-4265-9C74-B0326DC67F97}" destId="{C80817E9-F61C-42DB-B413-1198969E8723}" srcOrd="0" destOrd="0" presId="urn:microsoft.com/office/officeart/2016/7/layout/RepeatingBendingProcessNew"/>
    <dgm:cxn modelId="{42A4D336-1BD8-4624-8033-98439C0DEB8E}" type="presParOf" srcId="{946E973D-5CC8-4397-9349-51B56FFDFEBC}" destId="{FD1C755B-41EA-4843-AB2F-F568EB01E159}" srcOrd="4" destOrd="0" presId="urn:microsoft.com/office/officeart/2016/7/layout/RepeatingBendingProcessNew"/>
    <dgm:cxn modelId="{12476114-8FAE-4629-BF2C-9565DFE84531}" type="presParOf" srcId="{946E973D-5CC8-4397-9349-51B56FFDFEBC}" destId="{63E3819F-FD51-47EA-AB17-5D952D53A269}" srcOrd="5" destOrd="0" presId="urn:microsoft.com/office/officeart/2016/7/layout/RepeatingBendingProcessNew"/>
    <dgm:cxn modelId="{A865A566-B689-484C-8E91-A99887BCA2E8}" type="presParOf" srcId="{63E3819F-FD51-47EA-AB17-5D952D53A269}" destId="{CA2DB791-E193-4FCA-824E-E3424A5AED0B}" srcOrd="0" destOrd="0" presId="urn:microsoft.com/office/officeart/2016/7/layout/RepeatingBendingProcessNew"/>
    <dgm:cxn modelId="{6D4C67D4-AD20-41CD-AF93-BE123D35319A}" type="presParOf" srcId="{946E973D-5CC8-4397-9349-51B56FFDFEBC}" destId="{61C6F999-6464-44C9-8EBD-D301F704AC6E}" srcOrd="6" destOrd="0" presId="urn:microsoft.com/office/officeart/2016/7/layout/RepeatingBendingProcessNew"/>
    <dgm:cxn modelId="{15310638-A215-426C-AB16-2E16C8A5B306}" type="presParOf" srcId="{946E973D-5CC8-4397-9349-51B56FFDFEBC}" destId="{D6981030-6C2F-4FC1-BF02-A485AE6819A8}" srcOrd="7" destOrd="0" presId="urn:microsoft.com/office/officeart/2016/7/layout/RepeatingBendingProcessNew"/>
    <dgm:cxn modelId="{4ADB1572-91E6-4153-9073-6088E3DFD828}" type="presParOf" srcId="{D6981030-6C2F-4FC1-BF02-A485AE6819A8}" destId="{3E54C0F4-51FC-4155-8685-6F63877673F9}" srcOrd="0" destOrd="0" presId="urn:microsoft.com/office/officeart/2016/7/layout/RepeatingBendingProcessNew"/>
    <dgm:cxn modelId="{477D67A9-7969-41B9-B183-303CB58D411F}" type="presParOf" srcId="{946E973D-5CC8-4397-9349-51B56FFDFEBC}" destId="{15AF60F5-109B-4B37-8E96-C28B6D512347}" srcOrd="8" destOrd="0" presId="urn:microsoft.com/office/officeart/2016/7/layout/RepeatingBendingProcessNew"/>
    <dgm:cxn modelId="{5BCB2D2B-3FB3-497F-8329-D109C94C5112}" type="presParOf" srcId="{946E973D-5CC8-4397-9349-51B56FFDFEBC}" destId="{B3AC0F6A-0D6B-4C6B-9A80-AE1FE90F0176}" srcOrd="9" destOrd="0" presId="urn:microsoft.com/office/officeart/2016/7/layout/RepeatingBendingProcessNew"/>
    <dgm:cxn modelId="{67C9B323-02FC-49D0-A87F-31AD3260FF14}" type="presParOf" srcId="{B3AC0F6A-0D6B-4C6B-9A80-AE1FE90F0176}" destId="{DCEC1A82-EC58-47C9-9D36-4FE1763E87FB}" srcOrd="0" destOrd="0" presId="urn:microsoft.com/office/officeart/2016/7/layout/RepeatingBendingProcessNew"/>
    <dgm:cxn modelId="{A5BFCD58-A582-4AE7-AF78-A5E407AEF823}" type="presParOf" srcId="{946E973D-5CC8-4397-9349-51B56FFDFEBC}" destId="{16FF6AC2-95E9-45E5-AE52-5515A9C06F54}" srcOrd="10" destOrd="0" presId="urn:microsoft.com/office/officeart/2016/7/layout/RepeatingBendingProcessNew"/>
    <dgm:cxn modelId="{FDD0B8BA-A8A3-4A9F-944F-2AFAA5874BFA}" type="presParOf" srcId="{946E973D-5CC8-4397-9349-51B56FFDFEBC}" destId="{8FE3498F-C4D9-4897-916B-786168C7C94A}" srcOrd="11" destOrd="0" presId="urn:microsoft.com/office/officeart/2016/7/layout/RepeatingBendingProcessNew"/>
    <dgm:cxn modelId="{140BAB27-5663-42BA-8341-FA07CE0C7886}" type="presParOf" srcId="{8FE3498F-C4D9-4897-916B-786168C7C94A}" destId="{5B64E9BE-17DF-44DB-A068-9E01319CF43F}" srcOrd="0" destOrd="0" presId="urn:microsoft.com/office/officeart/2016/7/layout/RepeatingBendingProcessNew"/>
    <dgm:cxn modelId="{E6C44A5C-04DD-4AAE-BE8B-85EFB1C7E260}" type="presParOf" srcId="{946E973D-5CC8-4397-9349-51B56FFDFEBC}" destId="{39A2752A-3286-4F9E-BA74-2570C78A5F07}" srcOrd="1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5C23B8B-A4ED-42D2-AD5F-9C617E741A4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93BC165-9E1C-4224-B238-A9D475ABED92}">
      <dgm:prSet/>
      <dgm:spPr/>
      <dgm:t>
        <a:bodyPr/>
        <a:lstStyle/>
        <a:p>
          <a:r>
            <a:rPr lang="en-GB" b="0" i="0"/>
            <a:t>With electronic banking the ‘cash’ account is simply now a record of all the payments.</a:t>
          </a:r>
          <a:endParaRPr lang="en-US"/>
        </a:p>
      </dgm:t>
    </dgm:pt>
    <dgm:pt modelId="{4ABD00AD-EE81-4894-BE78-A674BBE30120}" type="parTrans" cxnId="{90E073F6-8C73-4455-99D3-C04B04429958}">
      <dgm:prSet/>
      <dgm:spPr/>
      <dgm:t>
        <a:bodyPr/>
        <a:lstStyle/>
        <a:p>
          <a:endParaRPr lang="en-US"/>
        </a:p>
      </dgm:t>
    </dgm:pt>
    <dgm:pt modelId="{FF504FC2-101A-44FF-96FA-B741196B1C33}" type="sibTrans" cxnId="{90E073F6-8C73-4455-99D3-C04B04429958}">
      <dgm:prSet/>
      <dgm:spPr/>
      <dgm:t>
        <a:bodyPr/>
        <a:lstStyle/>
        <a:p>
          <a:endParaRPr lang="en-US"/>
        </a:p>
      </dgm:t>
    </dgm:pt>
    <dgm:pt modelId="{58A95EC7-73E8-4107-A96E-8825EF5DABD7}">
      <dgm:prSet/>
      <dgm:spPr/>
      <dgm:t>
        <a:bodyPr/>
        <a:lstStyle/>
        <a:p>
          <a:r>
            <a:rPr lang="en-GB" b="0" i="0"/>
            <a:t>Some firms still hold small amounts of cash in the office – petty cash </a:t>
          </a:r>
          <a:endParaRPr lang="en-US"/>
        </a:p>
      </dgm:t>
    </dgm:pt>
    <dgm:pt modelId="{1B5281B2-DC8E-47E4-B85C-D036C8473790}" type="parTrans" cxnId="{4547FF8D-94A5-41C5-8D01-4962DFC9A9B8}">
      <dgm:prSet/>
      <dgm:spPr/>
      <dgm:t>
        <a:bodyPr/>
        <a:lstStyle/>
        <a:p>
          <a:endParaRPr lang="en-US"/>
        </a:p>
      </dgm:t>
    </dgm:pt>
    <dgm:pt modelId="{D161CDBB-4E92-4802-A2AF-B155CDBEA9D5}" type="sibTrans" cxnId="{4547FF8D-94A5-41C5-8D01-4962DFC9A9B8}">
      <dgm:prSet/>
      <dgm:spPr/>
      <dgm:t>
        <a:bodyPr/>
        <a:lstStyle/>
        <a:p>
          <a:endParaRPr lang="en-US"/>
        </a:p>
      </dgm:t>
    </dgm:pt>
    <dgm:pt modelId="{0386E17E-95A0-48D2-BC0B-DC39B383BE75}">
      <dgm:prSet/>
      <dgm:spPr/>
      <dgm:t>
        <a:bodyPr/>
        <a:lstStyle/>
        <a:p>
          <a:r>
            <a:rPr lang="en-GB" b="0" i="0"/>
            <a:t>Traditionally accounts were in bound books called a ledger, with the cash account separate. Now everything is computerised, however the names have stayed so all accounts are referred to as ‘ledger accounts’ apart from the cash account and the petty cash account.  </a:t>
          </a:r>
          <a:endParaRPr lang="en-US"/>
        </a:p>
      </dgm:t>
    </dgm:pt>
    <dgm:pt modelId="{E3062564-08F7-4DA0-A4DF-D8E44D418F22}" type="parTrans" cxnId="{BAC9C69B-2CE4-43F2-905F-74DF06D582D9}">
      <dgm:prSet/>
      <dgm:spPr/>
      <dgm:t>
        <a:bodyPr/>
        <a:lstStyle/>
        <a:p>
          <a:endParaRPr lang="en-US"/>
        </a:p>
      </dgm:t>
    </dgm:pt>
    <dgm:pt modelId="{45A0D3EA-7EE3-4459-9410-ABEEACF7677B}" type="sibTrans" cxnId="{BAC9C69B-2CE4-43F2-905F-74DF06D582D9}">
      <dgm:prSet/>
      <dgm:spPr/>
      <dgm:t>
        <a:bodyPr/>
        <a:lstStyle/>
        <a:p>
          <a:endParaRPr lang="en-US"/>
        </a:p>
      </dgm:t>
    </dgm:pt>
    <dgm:pt modelId="{AC64FA0F-642B-4028-9BE0-BDD8D3B4C293}" type="pres">
      <dgm:prSet presAssocID="{25C23B8B-A4ED-42D2-AD5F-9C617E741A48}" presName="linear" presStyleCnt="0">
        <dgm:presLayoutVars>
          <dgm:animLvl val="lvl"/>
          <dgm:resizeHandles val="exact"/>
        </dgm:presLayoutVars>
      </dgm:prSet>
      <dgm:spPr/>
    </dgm:pt>
    <dgm:pt modelId="{4B9F2624-A862-497F-A090-0CD0596EAEC2}" type="pres">
      <dgm:prSet presAssocID="{693BC165-9E1C-4224-B238-A9D475ABED92}" presName="parentText" presStyleLbl="node1" presStyleIdx="0" presStyleCnt="3">
        <dgm:presLayoutVars>
          <dgm:chMax val="0"/>
          <dgm:bulletEnabled val="1"/>
        </dgm:presLayoutVars>
      </dgm:prSet>
      <dgm:spPr/>
    </dgm:pt>
    <dgm:pt modelId="{23F3817F-4B45-45CE-9EC3-762573E4D01B}" type="pres">
      <dgm:prSet presAssocID="{FF504FC2-101A-44FF-96FA-B741196B1C33}" presName="spacer" presStyleCnt="0"/>
      <dgm:spPr/>
    </dgm:pt>
    <dgm:pt modelId="{31042A2C-4A99-49FF-BE8A-5ACC486F3D67}" type="pres">
      <dgm:prSet presAssocID="{58A95EC7-73E8-4107-A96E-8825EF5DABD7}" presName="parentText" presStyleLbl="node1" presStyleIdx="1" presStyleCnt="3">
        <dgm:presLayoutVars>
          <dgm:chMax val="0"/>
          <dgm:bulletEnabled val="1"/>
        </dgm:presLayoutVars>
      </dgm:prSet>
      <dgm:spPr/>
    </dgm:pt>
    <dgm:pt modelId="{ADD3AD82-2970-419C-A6AD-86FB2489960C}" type="pres">
      <dgm:prSet presAssocID="{D161CDBB-4E92-4802-A2AF-B155CDBEA9D5}" presName="spacer" presStyleCnt="0"/>
      <dgm:spPr/>
    </dgm:pt>
    <dgm:pt modelId="{2B66CBEE-43D4-45A8-B9D4-C6EE85F41BF1}" type="pres">
      <dgm:prSet presAssocID="{0386E17E-95A0-48D2-BC0B-DC39B383BE75}" presName="parentText" presStyleLbl="node1" presStyleIdx="2" presStyleCnt="3">
        <dgm:presLayoutVars>
          <dgm:chMax val="0"/>
          <dgm:bulletEnabled val="1"/>
        </dgm:presLayoutVars>
      </dgm:prSet>
      <dgm:spPr/>
    </dgm:pt>
  </dgm:ptLst>
  <dgm:cxnLst>
    <dgm:cxn modelId="{D3BB8904-EEB1-4584-9248-0192537767DA}" type="presOf" srcId="{58A95EC7-73E8-4107-A96E-8825EF5DABD7}" destId="{31042A2C-4A99-49FF-BE8A-5ACC486F3D67}" srcOrd="0" destOrd="0" presId="urn:microsoft.com/office/officeart/2005/8/layout/vList2"/>
    <dgm:cxn modelId="{44F38B04-B9BE-4325-9632-43EC5D62ACCB}" type="presOf" srcId="{25C23B8B-A4ED-42D2-AD5F-9C617E741A48}" destId="{AC64FA0F-642B-4028-9BE0-BDD8D3B4C293}" srcOrd="0" destOrd="0" presId="urn:microsoft.com/office/officeart/2005/8/layout/vList2"/>
    <dgm:cxn modelId="{7AD50177-08E8-4CEB-A7E7-C6A4C4B520E0}" type="presOf" srcId="{693BC165-9E1C-4224-B238-A9D475ABED92}" destId="{4B9F2624-A862-497F-A090-0CD0596EAEC2}" srcOrd="0" destOrd="0" presId="urn:microsoft.com/office/officeart/2005/8/layout/vList2"/>
    <dgm:cxn modelId="{4547FF8D-94A5-41C5-8D01-4962DFC9A9B8}" srcId="{25C23B8B-A4ED-42D2-AD5F-9C617E741A48}" destId="{58A95EC7-73E8-4107-A96E-8825EF5DABD7}" srcOrd="1" destOrd="0" parTransId="{1B5281B2-DC8E-47E4-B85C-D036C8473790}" sibTransId="{D161CDBB-4E92-4802-A2AF-B155CDBEA9D5}"/>
    <dgm:cxn modelId="{BAC9C69B-2CE4-43F2-905F-74DF06D582D9}" srcId="{25C23B8B-A4ED-42D2-AD5F-9C617E741A48}" destId="{0386E17E-95A0-48D2-BC0B-DC39B383BE75}" srcOrd="2" destOrd="0" parTransId="{E3062564-08F7-4DA0-A4DF-D8E44D418F22}" sibTransId="{45A0D3EA-7EE3-4459-9410-ABEEACF7677B}"/>
    <dgm:cxn modelId="{D32CD1A7-DAA8-4D93-9956-96373901148E}" type="presOf" srcId="{0386E17E-95A0-48D2-BC0B-DC39B383BE75}" destId="{2B66CBEE-43D4-45A8-B9D4-C6EE85F41BF1}" srcOrd="0" destOrd="0" presId="urn:microsoft.com/office/officeart/2005/8/layout/vList2"/>
    <dgm:cxn modelId="{90E073F6-8C73-4455-99D3-C04B04429958}" srcId="{25C23B8B-A4ED-42D2-AD5F-9C617E741A48}" destId="{693BC165-9E1C-4224-B238-A9D475ABED92}" srcOrd="0" destOrd="0" parTransId="{4ABD00AD-EE81-4894-BE78-A674BBE30120}" sibTransId="{FF504FC2-101A-44FF-96FA-B741196B1C33}"/>
    <dgm:cxn modelId="{87B0F405-EAED-49D3-AD93-AD0F9C18ADB3}" type="presParOf" srcId="{AC64FA0F-642B-4028-9BE0-BDD8D3B4C293}" destId="{4B9F2624-A862-497F-A090-0CD0596EAEC2}" srcOrd="0" destOrd="0" presId="urn:microsoft.com/office/officeart/2005/8/layout/vList2"/>
    <dgm:cxn modelId="{BDA0F01E-396B-43E6-9099-CC66990874F8}" type="presParOf" srcId="{AC64FA0F-642B-4028-9BE0-BDD8D3B4C293}" destId="{23F3817F-4B45-45CE-9EC3-762573E4D01B}" srcOrd="1" destOrd="0" presId="urn:microsoft.com/office/officeart/2005/8/layout/vList2"/>
    <dgm:cxn modelId="{108FE94A-1837-4A46-9D24-46E16E979750}" type="presParOf" srcId="{AC64FA0F-642B-4028-9BE0-BDD8D3B4C293}" destId="{31042A2C-4A99-49FF-BE8A-5ACC486F3D67}" srcOrd="2" destOrd="0" presId="urn:microsoft.com/office/officeart/2005/8/layout/vList2"/>
    <dgm:cxn modelId="{A798FEC7-BFD1-421D-9370-709C4527CDF6}" type="presParOf" srcId="{AC64FA0F-642B-4028-9BE0-BDD8D3B4C293}" destId="{ADD3AD82-2970-419C-A6AD-86FB2489960C}" srcOrd="3" destOrd="0" presId="urn:microsoft.com/office/officeart/2005/8/layout/vList2"/>
    <dgm:cxn modelId="{7EA13819-DEBB-40F4-9A6C-E7B96B18FA59}" type="presParOf" srcId="{AC64FA0F-642B-4028-9BE0-BDD8D3B4C293}" destId="{2B66CBEE-43D4-45A8-B9D4-C6EE85F41BF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D8D1B80-BD61-4BF8-B4D3-4322CCAE07C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4E32B8A-B28B-4FF9-A9FA-CEB6435C0D2F}">
      <dgm:prSet/>
      <dgm:spPr/>
      <dgm:t>
        <a:bodyPr/>
        <a:lstStyle/>
        <a:p>
          <a:r>
            <a:rPr lang="en-GB" b="0" i="0"/>
            <a:t>Law firms use double entry bookkeeping</a:t>
          </a:r>
          <a:endParaRPr lang="en-US"/>
        </a:p>
      </dgm:t>
    </dgm:pt>
    <dgm:pt modelId="{4F2FD30E-A565-45F5-B3E5-A9717305DAE2}" type="parTrans" cxnId="{D35138D1-DDF4-4898-B806-A3B22DDF5E49}">
      <dgm:prSet/>
      <dgm:spPr/>
      <dgm:t>
        <a:bodyPr/>
        <a:lstStyle/>
        <a:p>
          <a:endParaRPr lang="en-US"/>
        </a:p>
      </dgm:t>
    </dgm:pt>
    <dgm:pt modelId="{B29542A2-E06B-4E0B-94D8-E3869DAE3BC7}" type="sibTrans" cxnId="{D35138D1-DDF4-4898-B806-A3B22DDF5E49}">
      <dgm:prSet/>
      <dgm:spPr/>
      <dgm:t>
        <a:bodyPr/>
        <a:lstStyle/>
        <a:p>
          <a:endParaRPr lang="en-US"/>
        </a:p>
      </dgm:t>
    </dgm:pt>
    <dgm:pt modelId="{229C70D7-18A2-4C51-B222-9EF1FA79D7FD}">
      <dgm:prSet/>
      <dgm:spPr/>
      <dgm:t>
        <a:bodyPr/>
        <a:lstStyle/>
        <a:p>
          <a:r>
            <a:rPr lang="en-GB" b="0" i="0"/>
            <a:t>Every financial transaction as two aspects </a:t>
          </a:r>
          <a:endParaRPr lang="en-US"/>
        </a:p>
      </dgm:t>
    </dgm:pt>
    <dgm:pt modelId="{A288DBE9-31A6-48D0-AF4F-E29D9E3361FA}" type="parTrans" cxnId="{C7677B66-AD63-4F28-9301-FFA9415D7F40}">
      <dgm:prSet/>
      <dgm:spPr/>
      <dgm:t>
        <a:bodyPr/>
        <a:lstStyle/>
        <a:p>
          <a:endParaRPr lang="en-US"/>
        </a:p>
      </dgm:t>
    </dgm:pt>
    <dgm:pt modelId="{D43F6875-A408-4239-B819-454E00E604B3}" type="sibTrans" cxnId="{C7677B66-AD63-4F28-9301-FFA9415D7F40}">
      <dgm:prSet/>
      <dgm:spPr/>
      <dgm:t>
        <a:bodyPr/>
        <a:lstStyle/>
        <a:p>
          <a:endParaRPr lang="en-US"/>
        </a:p>
      </dgm:t>
    </dgm:pt>
    <dgm:pt modelId="{604C6E0D-184C-43CB-8B86-B20BC7FBE8AC}">
      <dgm:prSet/>
      <dgm:spPr/>
      <dgm:t>
        <a:bodyPr/>
        <a:lstStyle/>
        <a:p>
          <a:r>
            <a:rPr lang="en-GB" b="0" i="0"/>
            <a:t>Each aspect is recorded on an account – DR and CR entry</a:t>
          </a:r>
          <a:endParaRPr lang="en-US"/>
        </a:p>
      </dgm:t>
    </dgm:pt>
    <dgm:pt modelId="{9B9FE64D-2938-4163-A14E-0CCDEF366088}" type="parTrans" cxnId="{19DB275B-A809-4EDE-8076-8EFDB39F361F}">
      <dgm:prSet/>
      <dgm:spPr/>
      <dgm:t>
        <a:bodyPr/>
        <a:lstStyle/>
        <a:p>
          <a:endParaRPr lang="en-US"/>
        </a:p>
      </dgm:t>
    </dgm:pt>
    <dgm:pt modelId="{841BDFAB-301D-4632-8E4D-CEF9AC72AF46}" type="sibTrans" cxnId="{19DB275B-A809-4EDE-8076-8EFDB39F361F}">
      <dgm:prSet/>
      <dgm:spPr/>
      <dgm:t>
        <a:bodyPr/>
        <a:lstStyle/>
        <a:p>
          <a:endParaRPr lang="en-US"/>
        </a:p>
      </dgm:t>
    </dgm:pt>
    <dgm:pt modelId="{9A1C8628-4634-49CC-9E2A-4A9EF5F94ABB}">
      <dgm:prSet/>
      <dgm:spPr/>
      <dgm:t>
        <a:bodyPr/>
        <a:lstStyle/>
        <a:p>
          <a:r>
            <a:rPr lang="en-GB" b="0" i="0"/>
            <a:t>All firms authorised by the SRA must comply with the SRA Accounts rules</a:t>
          </a:r>
          <a:endParaRPr lang="en-US"/>
        </a:p>
      </dgm:t>
    </dgm:pt>
    <dgm:pt modelId="{B7BE3BA4-7099-4814-B53F-0294D431DE1E}" type="parTrans" cxnId="{A81003C9-B43D-4575-BC4F-BF0855F35C4C}">
      <dgm:prSet/>
      <dgm:spPr/>
      <dgm:t>
        <a:bodyPr/>
        <a:lstStyle/>
        <a:p>
          <a:endParaRPr lang="en-US"/>
        </a:p>
      </dgm:t>
    </dgm:pt>
    <dgm:pt modelId="{47FD93C3-D59D-4984-B526-992EBBC35309}" type="sibTrans" cxnId="{A81003C9-B43D-4575-BC4F-BF0855F35C4C}">
      <dgm:prSet/>
      <dgm:spPr/>
      <dgm:t>
        <a:bodyPr/>
        <a:lstStyle/>
        <a:p>
          <a:endParaRPr lang="en-US"/>
        </a:p>
      </dgm:t>
    </dgm:pt>
    <dgm:pt modelId="{8B45AC9C-278F-456F-B1B8-07EFAAC801C9}">
      <dgm:prSet/>
      <dgm:spPr/>
      <dgm:t>
        <a:bodyPr/>
        <a:lstStyle/>
        <a:p>
          <a:r>
            <a:rPr lang="en-GB" b="0" i="0"/>
            <a:t>SRA impose strict requirements on anyone handling client’s money. </a:t>
          </a:r>
          <a:endParaRPr lang="en-US"/>
        </a:p>
      </dgm:t>
    </dgm:pt>
    <dgm:pt modelId="{3315821E-B1AA-4B8F-85F5-508148C2FD58}" type="parTrans" cxnId="{0073C25B-8BF7-4320-8819-47A0C72CEAB3}">
      <dgm:prSet/>
      <dgm:spPr/>
      <dgm:t>
        <a:bodyPr/>
        <a:lstStyle/>
        <a:p>
          <a:endParaRPr lang="en-US"/>
        </a:p>
      </dgm:t>
    </dgm:pt>
    <dgm:pt modelId="{677D46C4-7BF0-4D1B-B1F1-8D611763B7D0}" type="sibTrans" cxnId="{0073C25B-8BF7-4320-8819-47A0C72CEAB3}">
      <dgm:prSet/>
      <dgm:spPr/>
      <dgm:t>
        <a:bodyPr/>
        <a:lstStyle/>
        <a:p>
          <a:endParaRPr lang="en-US"/>
        </a:p>
      </dgm:t>
    </dgm:pt>
    <dgm:pt modelId="{198E9682-3FF4-4FCA-A637-6724BC3145D0}" type="pres">
      <dgm:prSet presAssocID="{8D8D1B80-BD61-4BF8-B4D3-4322CCAE07C8}" presName="vert0" presStyleCnt="0">
        <dgm:presLayoutVars>
          <dgm:dir/>
          <dgm:animOne val="branch"/>
          <dgm:animLvl val="lvl"/>
        </dgm:presLayoutVars>
      </dgm:prSet>
      <dgm:spPr/>
    </dgm:pt>
    <dgm:pt modelId="{F4BC23BA-024B-4F99-BDB1-BE0F740E578B}" type="pres">
      <dgm:prSet presAssocID="{04E32B8A-B28B-4FF9-A9FA-CEB6435C0D2F}" presName="thickLine" presStyleLbl="alignNode1" presStyleIdx="0" presStyleCnt="5"/>
      <dgm:spPr/>
    </dgm:pt>
    <dgm:pt modelId="{64FC6331-8B4C-49CA-8B0E-68382F2685D8}" type="pres">
      <dgm:prSet presAssocID="{04E32B8A-B28B-4FF9-A9FA-CEB6435C0D2F}" presName="horz1" presStyleCnt="0"/>
      <dgm:spPr/>
    </dgm:pt>
    <dgm:pt modelId="{12E5BC75-3B41-4C7B-A509-ABC5522971DD}" type="pres">
      <dgm:prSet presAssocID="{04E32B8A-B28B-4FF9-A9FA-CEB6435C0D2F}" presName="tx1" presStyleLbl="revTx" presStyleIdx="0" presStyleCnt="5"/>
      <dgm:spPr/>
    </dgm:pt>
    <dgm:pt modelId="{33A6CB20-EA6C-4D33-92D5-150C59B6BC54}" type="pres">
      <dgm:prSet presAssocID="{04E32B8A-B28B-4FF9-A9FA-CEB6435C0D2F}" presName="vert1" presStyleCnt="0"/>
      <dgm:spPr/>
    </dgm:pt>
    <dgm:pt modelId="{1A2CB1CC-0E53-4FB4-BB46-959D25938058}" type="pres">
      <dgm:prSet presAssocID="{229C70D7-18A2-4C51-B222-9EF1FA79D7FD}" presName="thickLine" presStyleLbl="alignNode1" presStyleIdx="1" presStyleCnt="5"/>
      <dgm:spPr/>
    </dgm:pt>
    <dgm:pt modelId="{2A2D9895-611F-4D2B-8789-AC8E5F5DAFCA}" type="pres">
      <dgm:prSet presAssocID="{229C70D7-18A2-4C51-B222-9EF1FA79D7FD}" presName="horz1" presStyleCnt="0"/>
      <dgm:spPr/>
    </dgm:pt>
    <dgm:pt modelId="{B6A30E7E-681C-4938-A628-7E1D639F46E1}" type="pres">
      <dgm:prSet presAssocID="{229C70D7-18A2-4C51-B222-9EF1FA79D7FD}" presName="tx1" presStyleLbl="revTx" presStyleIdx="1" presStyleCnt="5"/>
      <dgm:spPr/>
    </dgm:pt>
    <dgm:pt modelId="{6994F116-9C43-44BA-B69D-9A9896FD91BB}" type="pres">
      <dgm:prSet presAssocID="{229C70D7-18A2-4C51-B222-9EF1FA79D7FD}" presName="vert1" presStyleCnt="0"/>
      <dgm:spPr/>
    </dgm:pt>
    <dgm:pt modelId="{3706B522-0ACD-4C63-A4E3-ED28A6D661E9}" type="pres">
      <dgm:prSet presAssocID="{604C6E0D-184C-43CB-8B86-B20BC7FBE8AC}" presName="thickLine" presStyleLbl="alignNode1" presStyleIdx="2" presStyleCnt="5"/>
      <dgm:spPr/>
    </dgm:pt>
    <dgm:pt modelId="{C08ED589-52FC-460A-9815-AD24D8CC64B1}" type="pres">
      <dgm:prSet presAssocID="{604C6E0D-184C-43CB-8B86-B20BC7FBE8AC}" presName="horz1" presStyleCnt="0"/>
      <dgm:spPr/>
    </dgm:pt>
    <dgm:pt modelId="{E6FBCF47-17AD-4A75-8E55-FD64B387576B}" type="pres">
      <dgm:prSet presAssocID="{604C6E0D-184C-43CB-8B86-B20BC7FBE8AC}" presName="tx1" presStyleLbl="revTx" presStyleIdx="2" presStyleCnt="5"/>
      <dgm:spPr/>
    </dgm:pt>
    <dgm:pt modelId="{E709D780-F527-42AC-B77B-30977FE6CD41}" type="pres">
      <dgm:prSet presAssocID="{604C6E0D-184C-43CB-8B86-B20BC7FBE8AC}" presName="vert1" presStyleCnt="0"/>
      <dgm:spPr/>
    </dgm:pt>
    <dgm:pt modelId="{CAFA4D4C-4069-464D-8E07-C37E1999CCF0}" type="pres">
      <dgm:prSet presAssocID="{9A1C8628-4634-49CC-9E2A-4A9EF5F94ABB}" presName="thickLine" presStyleLbl="alignNode1" presStyleIdx="3" presStyleCnt="5"/>
      <dgm:spPr/>
    </dgm:pt>
    <dgm:pt modelId="{0AE8DEB6-9BC9-44BF-BF74-05AA4D037085}" type="pres">
      <dgm:prSet presAssocID="{9A1C8628-4634-49CC-9E2A-4A9EF5F94ABB}" presName="horz1" presStyleCnt="0"/>
      <dgm:spPr/>
    </dgm:pt>
    <dgm:pt modelId="{68536223-6CAE-45FA-877B-924013DEBF21}" type="pres">
      <dgm:prSet presAssocID="{9A1C8628-4634-49CC-9E2A-4A9EF5F94ABB}" presName="tx1" presStyleLbl="revTx" presStyleIdx="3" presStyleCnt="5"/>
      <dgm:spPr/>
    </dgm:pt>
    <dgm:pt modelId="{3B2611FB-AB7B-4A34-8E3D-D02E8036BFE8}" type="pres">
      <dgm:prSet presAssocID="{9A1C8628-4634-49CC-9E2A-4A9EF5F94ABB}" presName="vert1" presStyleCnt="0"/>
      <dgm:spPr/>
    </dgm:pt>
    <dgm:pt modelId="{51AA7E8F-5D13-43BB-9DE5-DBD51640E9CD}" type="pres">
      <dgm:prSet presAssocID="{8B45AC9C-278F-456F-B1B8-07EFAAC801C9}" presName="thickLine" presStyleLbl="alignNode1" presStyleIdx="4" presStyleCnt="5"/>
      <dgm:spPr/>
    </dgm:pt>
    <dgm:pt modelId="{C0E3047F-5ECD-4112-8562-B83F3B653B70}" type="pres">
      <dgm:prSet presAssocID="{8B45AC9C-278F-456F-B1B8-07EFAAC801C9}" presName="horz1" presStyleCnt="0"/>
      <dgm:spPr/>
    </dgm:pt>
    <dgm:pt modelId="{53C7AE3D-84D7-48F6-8ACD-AE328F4D6D71}" type="pres">
      <dgm:prSet presAssocID="{8B45AC9C-278F-456F-B1B8-07EFAAC801C9}" presName="tx1" presStyleLbl="revTx" presStyleIdx="4" presStyleCnt="5"/>
      <dgm:spPr/>
    </dgm:pt>
    <dgm:pt modelId="{901F58D5-780D-4095-AEE1-65E5C04071E5}" type="pres">
      <dgm:prSet presAssocID="{8B45AC9C-278F-456F-B1B8-07EFAAC801C9}" presName="vert1" presStyleCnt="0"/>
      <dgm:spPr/>
    </dgm:pt>
  </dgm:ptLst>
  <dgm:cxnLst>
    <dgm:cxn modelId="{7E87F408-25BF-464C-87E5-5ECB0F40D793}" type="presOf" srcId="{229C70D7-18A2-4C51-B222-9EF1FA79D7FD}" destId="{B6A30E7E-681C-4938-A628-7E1D639F46E1}" srcOrd="0" destOrd="0" presId="urn:microsoft.com/office/officeart/2008/layout/LinedList"/>
    <dgm:cxn modelId="{BB2DC725-2A95-4DF3-AB6F-DBE4FFD4D592}" type="presOf" srcId="{04E32B8A-B28B-4FF9-A9FA-CEB6435C0D2F}" destId="{12E5BC75-3B41-4C7B-A509-ABC5522971DD}" srcOrd="0" destOrd="0" presId="urn:microsoft.com/office/officeart/2008/layout/LinedList"/>
    <dgm:cxn modelId="{19DB275B-A809-4EDE-8076-8EFDB39F361F}" srcId="{8D8D1B80-BD61-4BF8-B4D3-4322CCAE07C8}" destId="{604C6E0D-184C-43CB-8B86-B20BC7FBE8AC}" srcOrd="2" destOrd="0" parTransId="{9B9FE64D-2938-4163-A14E-0CCDEF366088}" sibTransId="{841BDFAB-301D-4632-8E4D-CEF9AC72AF46}"/>
    <dgm:cxn modelId="{0073C25B-8BF7-4320-8819-47A0C72CEAB3}" srcId="{8D8D1B80-BD61-4BF8-B4D3-4322CCAE07C8}" destId="{8B45AC9C-278F-456F-B1B8-07EFAAC801C9}" srcOrd="4" destOrd="0" parTransId="{3315821E-B1AA-4B8F-85F5-508148C2FD58}" sibTransId="{677D46C4-7BF0-4D1B-B1F1-8D611763B7D0}"/>
    <dgm:cxn modelId="{C7677B66-AD63-4F28-9301-FFA9415D7F40}" srcId="{8D8D1B80-BD61-4BF8-B4D3-4322CCAE07C8}" destId="{229C70D7-18A2-4C51-B222-9EF1FA79D7FD}" srcOrd="1" destOrd="0" parTransId="{A288DBE9-31A6-48D0-AF4F-E29D9E3361FA}" sibTransId="{D43F6875-A408-4239-B819-454E00E604B3}"/>
    <dgm:cxn modelId="{06958086-104F-4157-8E4C-837D1E78A5F8}" type="presOf" srcId="{9A1C8628-4634-49CC-9E2A-4A9EF5F94ABB}" destId="{68536223-6CAE-45FA-877B-924013DEBF21}" srcOrd="0" destOrd="0" presId="urn:microsoft.com/office/officeart/2008/layout/LinedList"/>
    <dgm:cxn modelId="{A0BB6DA6-55A9-4DA3-AF0C-BD9A1DE0E52C}" type="presOf" srcId="{604C6E0D-184C-43CB-8B86-B20BC7FBE8AC}" destId="{E6FBCF47-17AD-4A75-8E55-FD64B387576B}" srcOrd="0" destOrd="0" presId="urn:microsoft.com/office/officeart/2008/layout/LinedList"/>
    <dgm:cxn modelId="{8AD842AA-B9DB-4CAD-8385-9A1DBC6AD87F}" type="presOf" srcId="{8B45AC9C-278F-456F-B1B8-07EFAAC801C9}" destId="{53C7AE3D-84D7-48F6-8ACD-AE328F4D6D71}" srcOrd="0" destOrd="0" presId="urn:microsoft.com/office/officeart/2008/layout/LinedList"/>
    <dgm:cxn modelId="{A81003C9-B43D-4575-BC4F-BF0855F35C4C}" srcId="{8D8D1B80-BD61-4BF8-B4D3-4322CCAE07C8}" destId="{9A1C8628-4634-49CC-9E2A-4A9EF5F94ABB}" srcOrd="3" destOrd="0" parTransId="{B7BE3BA4-7099-4814-B53F-0294D431DE1E}" sibTransId="{47FD93C3-D59D-4984-B526-992EBBC35309}"/>
    <dgm:cxn modelId="{D35138D1-DDF4-4898-B806-A3B22DDF5E49}" srcId="{8D8D1B80-BD61-4BF8-B4D3-4322CCAE07C8}" destId="{04E32B8A-B28B-4FF9-A9FA-CEB6435C0D2F}" srcOrd="0" destOrd="0" parTransId="{4F2FD30E-A565-45F5-B3E5-A9717305DAE2}" sibTransId="{B29542A2-E06B-4E0B-94D8-E3869DAE3BC7}"/>
    <dgm:cxn modelId="{763453F9-AD4A-4B05-A886-4C39B24FF6ED}" type="presOf" srcId="{8D8D1B80-BD61-4BF8-B4D3-4322CCAE07C8}" destId="{198E9682-3FF4-4FCA-A637-6724BC3145D0}" srcOrd="0" destOrd="0" presId="urn:microsoft.com/office/officeart/2008/layout/LinedList"/>
    <dgm:cxn modelId="{1D062238-8474-4AE9-A9BD-4B398E8DEF48}" type="presParOf" srcId="{198E9682-3FF4-4FCA-A637-6724BC3145D0}" destId="{F4BC23BA-024B-4F99-BDB1-BE0F740E578B}" srcOrd="0" destOrd="0" presId="urn:microsoft.com/office/officeart/2008/layout/LinedList"/>
    <dgm:cxn modelId="{129BC783-8E02-4F28-8429-B30D31991F1B}" type="presParOf" srcId="{198E9682-3FF4-4FCA-A637-6724BC3145D0}" destId="{64FC6331-8B4C-49CA-8B0E-68382F2685D8}" srcOrd="1" destOrd="0" presId="urn:microsoft.com/office/officeart/2008/layout/LinedList"/>
    <dgm:cxn modelId="{6B7F4B5A-1A5E-4D64-B804-2BBF91DC2761}" type="presParOf" srcId="{64FC6331-8B4C-49CA-8B0E-68382F2685D8}" destId="{12E5BC75-3B41-4C7B-A509-ABC5522971DD}" srcOrd="0" destOrd="0" presId="urn:microsoft.com/office/officeart/2008/layout/LinedList"/>
    <dgm:cxn modelId="{4D8795B0-E59D-4156-BED9-22DE5C373AA0}" type="presParOf" srcId="{64FC6331-8B4C-49CA-8B0E-68382F2685D8}" destId="{33A6CB20-EA6C-4D33-92D5-150C59B6BC54}" srcOrd="1" destOrd="0" presId="urn:microsoft.com/office/officeart/2008/layout/LinedList"/>
    <dgm:cxn modelId="{5FE0C5C1-AA39-4926-9B2E-7AD628012259}" type="presParOf" srcId="{198E9682-3FF4-4FCA-A637-6724BC3145D0}" destId="{1A2CB1CC-0E53-4FB4-BB46-959D25938058}" srcOrd="2" destOrd="0" presId="urn:microsoft.com/office/officeart/2008/layout/LinedList"/>
    <dgm:cxn modelId="{31984422-00B4-48FA-B31B-07EDA5337E8D}" type="presParOf" srcId="{198E9682-3FF4-4FCA-A637-6724BC3145D0}" destId="{2A2D9895-611F-4D2B-8789-AC8E5F5DAFCA}" srcOrd="3" destOrd="0" presId="urn:microsoft.com/office/officeart/2008/layout/LinedList"/>
    <dgm:cxn modelId="{856DC549-83CE-4DAB-95BA-4E865500FD8A}" type="presParOf" srcId="{2A2D9895-611F-4D2B-8789-AC8E5F5DAFCA}" destId="{B6A30E7E-681C-4938-A628-7E1D639F46E1}" srcOrd="0" destOrd="0" presId="urn:microsoft.com/office/officeart/2008/layout/LinedList"/>
    <dgm:cxn modelId="{5EA055F2-7D97-4268-8502-6732D74E595E}" type="presParOf" srcId="{2A2D9895-611F-4D2B-8789-AC8E5F5DAFCA}" destId="{6994F116-9C43-44BA-B69D-9A9896FD91BB}" srcOrd="1" destOrd="0" presId="urn:microsoft.com/office/officeart/2008/layout/LinedList"/>
    <dgm:cxn modelId="{E24E7516-5B8E-4392-9AF5-F9B4FFFFA3C0}" type="presParOf" srcId="{198E9682-3FF4-4FCA-A637-6724BC3145D0}" destId="{3706B522-0ACD-4C63-A4E3-ED28A6D661E9}" srcOrd="4" destOrd="0" presId="urn:microsoft.com/office/officeart/2008/layout/LinedList"/>
    <dgm:cxn modelId="{249D7305-321F-4AAB-9D74-88E3D1C8DC6E}" type="presParOf" srcId="{198E9682-3FF4-4FCA-A637-6724BC3145D0}" destId="{C08ED589-52FC-460A-9815-AD24D8CC64B1}" srcOrd="5" destOrd="0" presId="urn:microsoft.com/office/officeart/2008/layout/LinedList"/>
    <dgm:cxn modelId="{1E25E32B-066B-43F9-9661-98C0697F75E7}" type="presParOf" srcId="{C08ED589-52FC-460A-9815-AD24D8CC64B1}" destId="{E6FBCF47-17AD-4A75-8E55-FD64B387576B}" srcOrd="0" destOrd="0" presId="urn:microsoft.com/office/officeart/2008/layout/LinedList"/>
    <dgm:cxn modelId="{9630CB99-3D2D-464C-ABB1-209F367DA0B8}" type="presParOf" srcId="{C08ED589-52FC-460A-9815-AD24D8CC64B1}" destId="{E709D780-F527-42AC-B77B-30977FE6CD41}" srcOrd="1" destOrd="0" presId="urn:microsoft.com/office/officeart/2008/layout/LinedList"/>
    <dgm:cxn modelId="{CE58E953-8D9E-42FB-B8AB-930F518F4250}" type="presParOf" srcId="{198E9682-3FF4-4FCA-A637-6724BC3145D0}" destId="{CAFA4D4C-4069-464D-8E07-C37E1999CCF0}" srcOrd="6" destOrd="0" presId="urn:microsoft.com/office/officeart/2008/layout/LinedList"/>
    <dgm:cxn modelId="{4B250F20-2017-423B-BA9F-AEC9BCD39DDC}" type="presParOf" srcId="{198E9682-3FF4-4FCA-A637-6724BC3145D0}" destId="{0AE8DEB6-9BC9-44BF-BF74-05AA4D037085}" srcOrd="7" destOrd="0" presId="urn:microsoft.com/office/officeart/2008/layout/LinedList"/>
    <dgm:cxn modelId="{52665742-7B2E-4C2C-A92A-95825BCCAF3A}" type="presParOf" srcId="{0AE8DEB6-9BC9-44BF-BF74-05AA4D037085}" destId="{68536223-6CAE-45FA-877B-924013DEBF21}" srcOrd="0" destOrd="0" presId="urn:microsoft.com/office/officeart/2008/layout/LinedList"/>
    <dgm:cxn modelId="{12BA8434-50C3-4B08-94C2-B9A474ECFB28}" type="presParOf" srcId="{0AE8DEB6-9BC9-44BF-BF74-05AA4D037085}" destId="{3B2611FB-AB7B-4A34-8E3D-D02E8036BFE8}" srcOrd="1" destOrd="0" presId="urn:microsoft.com/office/officeart/2008/layout/LinedList"/>
    <dgm:cxn modelId="{FF4FE81F-2E61-4CB4-B7E5-21D2ED3A63FC}" type="presParOf" srcId="{198E9682-3FF4-4FCA-A637-6724BC3145D0}" destId="{51AA7E8F-5D13-43BB-9DE5-DBD51640E9CD}" srcOrd="8" destOrd="0" presId="urn:microsoft.com/office/officeart/2008/layout/LinedList"/>
    <dgm:cxn modelId="{E7ECDFD8-8312-4129-BE57-E76D5DA0AEBB}" type="presParOf" srcId="{198E9682-3FF4-4FCA-A637-6724BC3145D0}" destId="{C0E3047F-5ECD-4112-8562-B83F3B653B70}" srcOrd="9" destOrd="0" presId="urn:microsoft.com/office/officeart/2008/layout/LinedList"/>
    <dgm:cxn modelId="{D1E70ED5-5510-47F6-9385-E5B0661B0B50}" type="presParOf" srcId="{C0E3047F-5ECD-4112-8562-B83F3B653B70}" destId="{53C7AE3D-84D7-48F6-8ACD-AE328F4D6D71}" srcOrd="0" destOrd="0" presId="urn:microsoft.com/office/officeart/2008/layout/LinedList"/>
    <dgm:cxn modelId="{C865CAF9-A443-4A71-9A78-85EB1B8903BA}" type="presParOf" srcId="{C0E3047F-5ECD-4112-8562-B83F3B653B70}" destId="{901F58D5-780D-4095-AEE1-65E5C04071E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FED60D-4EB0-4278-83BF-7532A00902ED}">
      <dsp:nvSpPr>
        <dsp:cNvPr id="0" name=""/>
        <dsp:cNvSpPr/>
      </dsp:nvSpPr>
      <dsp:spPr>
        <a:xfrm>
          <a:off x="0" y="82359"/>
          <a:ext cx="6111737" cy="7956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All business need to keep records of their financial dealings, law firms included.</a:t>
          </a:r>
          <a:endParaRPr lang="en-US" sz="2000" kern="1200"/>
        </a:p>
      </dsp:txBody>
      <dsp:txXfrm>
        <a:off x="38838" y="121197"/>
        <a:ext cx="6034061" cy="717924"/>
      </dsp:txXfrm>
    </dsp:sp>
    <dsp:sp modelId="{FF6F0CE2-6B8F-4735-A336-C3AF0F198588}">
      <dsp:nvSpPr>
        <dsp:cNvPr id="0" name=""/>
        <dsp:cNvSpPr/>
      </dsp:nvSpPr>
      <dsp:spPr>
        <a:xfrm>
          <a:off x="0" y="935559"/>
          <a:ext cx="6111737" cy="795600"/>
        </a:xfrm>
        <a:prstGeom prst="roundRect">
          <a:avLst/>
        </a:prstGeom>
        <a:solidFill>
          <a:schemeClr val="accent5">
            <a:hueOff val="378945"/>
            <a:satOff val="169"/>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Financial dealings of law firms are quite complex. </a:t>
          </a:r>
          <a:endParaRPr lang="en-US" sz="2000" kern="1200"/>
        </a:p>
      </dsp:txBody>
      <dsp:txXfrm>
        <a:off x="38838" y="974397"/>
        <a:ext cx="6034061" cy="717924"/>
      </dsp:txXfrm>
    </dsp:sp>
    <dsp:sp modelId="{0A8A0936-664D-47EC-9B26-41806057FB85}">
      <dsp:nvSpPr>
        <dsp:cNvPr id="0" name=""/>
        <dsp:cNvSpPr/>
      </dsp:nvSpPr>
      <dsp:spPr>
        <a:xfrm>
          <a:off x="0" y="1788759"/>
          <a:ext cx="6111737" cy="795600"/>
        </a:xfrm>
        <a:prstGeom prst="roundRect">
          <a:avLst/>
        </a:prstGeom>
        <a:solidFill>
          <a:schemeClr val="accent5">
            <a:hueOff val="757891"/>
            <a:satOff val="337"/>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dirty="0"/>
            <a:t>The rules apply to all law firms, from sole practitioners to multinational LLPs.</a:t>
          </a:r>
          <a:endParaRPr lang="en-US" sz="2000" kern="1200" dirty="0"/>
        </a:p>
      </dsp:txBody>
      <dsp:txXfrm>
        <a:off x="38838" y="1827597"/>
        <a:ext cx="6034061" cy="717924"/>
      </dsp:txXfrm>
    </dsp:sp>
    <dsp:sp modelId="{0399AB87-9F05-46AF-97D6-201F9215349A}">
      <dsp:nvSpPr>
        <dsp:cNvPr id="0" name=""/>
        <dsp:cNvSpPr/>
      </dsp:nvSpPr>
      <dsp:spPr>
        <a:xfrm>
          <a:off x="0" y="2641959"/>
          <a:ext cx="6111737" cy="795600"/>
        </a:xfrm>
        <a:prstGeom prst="roundRect">
          <a:avLst/>
        </a:prstGeom>
        <a:solidFill>
          <a:schemeClr val="accent5">
            <a:hueOff val="1136836"/>
            <a:satOff val="506"/>
            <a:lumOff val="-5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Law firms hold money which belongs to other people</a:t>
          </a:r>
          <a:endParaRPr lang="en-US" sz="2000" kern="1200"/>
        </a:p>
      </dsp:txBody>
      <dsp:txXfrm>
        <a:off x="38838" y="2680797"/>
        <a:ext cx="6034061" cy="717924"/>
      </dsp:txXfrm>
    </dsp:sp>
    <dsp:sp modelId="{CD2FA205-7E53-47CA-80C1-E0434EAFD9AC}">
      <dsp:nvSpPr>
        <dsp:cNvPr id="0" name=""/>
        <dsp:cNvSpPr/>
      </dsp:nvSpPr>
      <dsp:spPr>
        <a:xfrm>
          <a:off x="0" y="3495159"/>
          <a:ext cx="6111737" cy="795600"/>
        </a:xfrm>
        <a:prstGeom prst="roundRect">
          <a:avLst/>
        </a:prstGeom>
        <a:solidFill>
          <a:schemeClr val="accent5">
            <a:hueOff val="1515782"/>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The public need to have trust and confidence in law firms </a:t>
          </a:r>
          <a:endParaRPr lang="en-US" sz="2000" kern="1200"/>
        </a:p>
      </dsp:txBody>
      <dsp:txXfrm>
        <a:off x="38838" y="3533997"/>
        <a:ext cx="6034061" cy="7179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0CE9B4-B99A-4EF0-A152-C6A1ED772DEE}">
      <dsp:nvSpPr>
        <dsp:cNvPr id="0" name=""/>
        <dsp:cNvSpPr/>
      </dsp:nvSpPr>
      <dsp:spPr>
        <a:xfrm>
          <a:off x="0" y="0"/>
          <a:ext cx="9055206" cy="95631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Developed in the 15</a:t>
          </a:r>
          <a:r>
            <a:rPr lang="en-GB" sz="2300" kern="1200" baseline="30000"/>
            <a:t>th</a:t>
          </a:r>
          <a:r>
            <a:rPr lang="en-GB" sz="2300" kern="1200"/>
            <a:t> Century by Venetian traders and is used by business of all types, not just law firms</a:t>
          </a:r>
          <a:endParaRPr lang="en-US" sz="2300" kern="1200"/>
        </a:p>
      </dsp:txBody>
      <dsp:txXfrm>
        <a:off x="28009" y="28009"/>
        <a:ext cx="8023274" cy="900292"/>
      </dsp:txXfrm>
    </dsp:sp>
    <dsp:sp modelId="{A95E0D70-9825-4636-9C70-E75AF3548729}">
      <dsp:nvSpPr>
        <dsp:cNvPr id="0" name=""/>
        <dsp:cNvSpPr/>
      </dsp:nvSpPr>
      <dsp:spPr>
        <a:xfrm>
          <a:off x="798988" y="1115695"/>
          <a:ext cx="9055206" cy="95631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Principles </a:t>
          </a:r>
          <a:endParaRPr lang="en-US" sz="2300" kern="1200"/>
        </a:p>
      </dsp:txBody>
      <dsp:txXfrm>
        <a:off x="826997" y="1143704"/>
        <a:ext cx="7578598" cy="900292"/>
      </dsp:txXfrm>
    </dsp:sp>
    <dsp:sp modelId="{5A3943F1-04D5-47A3-9D23-BF32B3D5CBFA}">
      <dsp:nvSpPr>
        <dsp:cNvPr id="0" name=""/>
        <dsp:cNvSpPr/>
      </dsp:nvSpPr>
      <dsp:spPr>
        <a:xfrm>
          <a:off x="1597977" y="2231390"/>
          <a:ext cx="9055206" cy="95631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It is based on the fact that every financial transaction has two aspects to it and both aspects need to be recorded. </a:t>
          </a:r>
          <a:endParaRPr lang="en-US" sz="2300" kern="1200"/>
        </a:p>
      </dsp:txBody>
      <dsp:txXfrm>
        <a:off x="1625986" y="2259399"/>
        <a:ext cx="7578598" cy="900292"/>
      </dsp:txXfrm>
    </dsp:sp>
    <dsp:sp modelId="{F85B230C-D854-4185-B4D1-3CDDD7D480D2}">
      <dsp:nvSpPr>
        <dsp:cNvPr id="0" name=""/>
        <dsp:cNvSpPr/>
      </dsp:nvSpPr>
      <dsp:spPr>
        <a:xfrm>
          <a:off x="8433604" y="725201"/>
          <a:ext cx="621601" cy="621601"/>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8573464" y="725201"/>
        <a:ext cx="341881" cy="467755"/>
      </dsp:txXfrm>
    </dsp:sp>
    <dsp:sp modelId="{234D91C8-CFDE-4BB1-AF8B-4198DCB3FADA}">
      <dsp:nvSpPr>
        <dsp:cNvPr id="0" name=""/>
        <dsp:cNvSpPr/>
      </dsp:nvSpPr>
      <dsp:spPr>
        <a:xfrm>
          <a:off x="9232593" y="1834521"/>
          <a:ext cx="621601" cy="621601"/>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9372453" y="1834521"/>
        <a:ext cx="341881" cy="4677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AC0F51-24B5-4FFC-8FAA-8DE44866D7B1}">
      <dsp:nvSpPr>
        <dsp:cNvPr id="0" name=""/>
        <dsp:cNvSpPr/>
      </dsp:nvSpPr>
      <dsp:spPr>
        <a:xfrm>
          <a:off x="0" y="21384"/>
          <a:ext cx="6111737" cy="4797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firm pays cash to buy premises</a:t>
          </a:r>
          <a:endParaRPr lang="en-US" sz="2000" kern="1200"/>
        </a:p>
      </dsp:txBody>
      <dsp:txXfrm>
        <a:off x="23417" y="44801"/>
        <a:ext cx="6064903" cy="432866"/>
      </dsp:txXfrm>
    </dsp:sp>
    <dsp:sp modelId="{4B93FF91-DF31-48D3-B632-1F0E1C3A93D2}">
      <dsp:nvSpPr>
        <dsp:cNvPr id="0" name=""/>
        <dsp:cNvSpPr/>
      </dsp:nvSpPr>
      <dsp:spPr>
        <a:xfrm>
          <a:off x="0" y="501084"/>
          <a:ext cx="6111737" cy="7658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048" tIns="25400" rIns="142240" bIns="25400" numCol="1" spcCol="1270" anchor="t" anchorCtr="0">
          <a:noAutofit/>
        </a:bodyPr>
        <a:lstStyle/>
        <a:p>
          <a:pPr marL="171450" lvl="1" indent="-171450" algn="l" defTabSz="711200">
            <a:lnSpc>
              <a:spcPct val="90000"/>
            </a:lnSpc>
            <a:spcBef>
              <a:spcPct val="0"/>
            </a:spcBef>
            <a:spcAft>
              <a:spcPct val="20000"/>
            </a:spcAft>
            <a:buChar char="•"/>
          </a:pPr>
          <a:r>
            <a:rPr lang="en-GB" sz="1600" kern="1200"/>
            <a:t>Aspect 1- the firm has less cash</a:t>
          </a:r>
          <a:endParaRPr lang="en-US" sz="1600" kern="1200"/>
        </a:p>
        <a:p>
          <a:pPr marL="171450" lvl="1" indent="-171450" algn="l" defTabSz="711200">
            <a:lnSpc>
              <a:spcPct val="90000"/>
            </a:lnSpc>
            <a:spcBef>
              <a:spcPct val="0"/>
            </a:spcBef>
            <a:spcAft>
              <a:spcPct val="20000"/>
            </a:spcAft>
            <a:buChar char="•"/>
          </a:pPr>
          <a:r>
            <a:rPr lang="en-GB" sz="1600" kern="1200"/>
            <a:t>Aspect 2 – the firm has acquired ab asset in the form of the premises</a:t>
          </a:r>
          <a:endParaRPr lang="en-US" sz="1600" kern="1200"/>
        </a:p>
      </dsp:txBody>
      <dsp:txXfrm>
        <a:off x="0" y="501084"/>
        <a:ext cx="6111737" cy="765899"/>
      </dsp:txXfrm>
    </dsp:sp>
    <dsp:sp modelId="{6D04D06A-6DAE-491E-AB46-D38530C4F161}">
      <dsp:nvSpPr>
        <dsp:cNvPr id="0" name=""/>
        <dsp:cNvSpPr/>
      </dsp:nvSpPr>
      <dsp:spPr>
        <a:xfrm>
          <a:off x="0" y="1266984"/>
          <a:ext cx="6111737" cy="479700"/>
        </a:xfrm>
        <a:prstGeom prst="roundRect">
          <a:avLst/>
        </a:prstGeom>
        <a:solidFill>
          <a:schemeClr val="accent2">
            <a:hueOff val="497983"/>
            <a:satOff val="-340"/>
            <a:lumOff val="26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firm pays staff wages</a:t>
          </a:r>
          <a:endParaRPr lang="en-US" sz="2000" kern="1200"/>
        </a:p>
      </dsp:txBody>
      <dsp:txXfrm>
        <a:off x="23417" y="1290401"/>
        <a:ext cx="6064903" cy="432866"/>
      </dsp:txXfrm>
    </dsp:sp>
    <dsp:sp modelId="{5B09B647-4366-4103-B1EB-E96556BADDDD}">
      <dsp:nvSpPr>
        <dsp:cNvPr id="0" name=""/>
        <dsp:cNvSpPr/>
      </dsp:nvSpPr>
      <dsp:spPr>
        <a:xfrm>
          <a:off x="0" y="1746684"/>
          <a:ext cx="6111737" cy="5485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048" tIns="25400" rIns="142240" bIns="25400" numCol="1" spcCol="1270" anchor="t" anchorCtr="0">
          <a:noAutofit/>
        </a:bodyPr>
        <a:lstStyle/>
        <a:p>
          <a:pPr marL="171450" lvl="1" indent="-171450" algn="l" defTabSz="711200">
            <a:lnSpc>
              <a:spcPct val="90000"/>
            </a:lnSpc>
            <a:spcBef>
              <a:spcPct val="0"/>
            </a:spcBef>
            <a:spcAft>
              <a:spcPct val="20000"/>
            </a:spcAft>
            <a:buChar char="•"/>
          </a:pPr>
          <a:r>
            <a:rPr lang="en-GB" sz="1600" kern="1200"/>
            <a:t>Aspect 1 – the firm has less cash</a:t>
          </a:r>
          <a:endParaRPr lang="en-US" sz="1600" kern="1200"/>
        </a:p>
        <a:p>
          <a:pPr marL="171450" lvl="1" indent="-171450" algn="l" defTabSz="711200">
            <a:lnSpc>
              <a:spcPct val="90000"/>
            </a:lnSpc>
            <a:spcBef>
              <a:spcPct val="0"/>
            </a:spcBef>
            <a:spcAft>
              <a:spcPct val="20000"/>
            </a:spcAft>
            <a:buChar char="•"/>
          </a:pPr>
          <a:r>
            <a:rPr lang="en-GB" sz="1600" kern="1200"/>
            <a:t>Aspect 2 the firm has incurred an expense</a:t>
          </a:r>
          <a:endParaRPr lang="en-US" sz="1600" kern="1200"/>
        </a:p>
      </dsp:txBody>
      <dsp:txXfrm>
        <a:off x="0" y="1746684"/>
        <a:ext cx="6111737" cy="548550"/>
      </dsp:txXfrm>
    </dsp:sp>
    <dsp:sp modelId="{CC985C63-70D0-4624-9976-B7C844A6E3D4}">
      <dsp:nvSpPr>
        <dsp:cNvPr id="0" name=""/>
        <dsp:cNvSpPr/>
      </dsp:nvSpPr>
      <dsp:spPr>
        <a:xfrm>
          <a:off x="0" y="2295234"/>
          <a:ext cx="6111737" cy="479700"/>
        </a:xfrm>
        <a:prstGeom prst="roundRect">
          <a:avLst/>
        </a:prstGeom>
        <a:solidFill>
          <a:schemeClr val="accent2">
            <a:hueOff val="995967"/>
            <a:satOff val="-679"/>
            <a:lumOff val="52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firm bills a client for work done</a:t>
          </a:r>
          <a:endParaRPr lang="en-US" sz="2000" kern="1200"/>
        </a:p>
      </dsp:txBody>
      <dsp:txXfrm>
        <a:off x="23417" y="2318651"/>
        <a:ext cx="6064903" cy="432866"/>
      </dsp:txXfrm>
    </dsp:sp>
    <dsp:sp modelId="{3D2ABDB7-2BCE-451E-ADF0-F52C559AEB48}">
      <dsp:nvSpPr>
        <dsp:cNvPr id="0" name=""/>
        <dsp:cNvSpPr/>
      </dsp:nvSpPr>
      <dsp:spPr>
        <a:xfrm>
          <a:off x="0" y="2774934"/>
          <a:ext cx="6111737" cy="5485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048" tIns="25400" rIns="142240" bIns="25400" numCol="1" spcCol="1270" anchor="t" anchorCtr="0">
          <a:noAutofit/>
        </a:bodyPr>
        <a:lstStyle/>
        <a:p>
          <a:pPr marL="171450" lvl="1" indent="-171450" algn="l" defTabSz="711200">
            <a:lnSpc>
              <a:spcPct val="90000"/>
            </a:lnSpc>
            <a:spcBef>
              <a:spcPct val="0"/>
            </a:spcBef>
            <a:spcAft>
              <a:spcPct val="20000"/>
            </a:spcAft>
            <a:buChar char="•"/>
          </a:pPr>
          <a:r>
            <a:rPr lang="en-GB" sz="1600" kern="1200"/>
            <a:t>Aspect 1 – the firm as earned income</a:t>
          </a:r>
          <a:endParaRPr lang="en-US" sz="1600" kern="1200"/>
        </a:p>
        <a:p>
          <a:pPr marL="171450" lvl="1" indent="-171450" algn="l" defTabSz="711200">
            <a:lnSpc>
              <a:spcPct val="90000"/>
            </a:lnSpc>
            <a:spcBef>
              <a:spcPct val="0"/>
            </a:spcBef>
            <a:spcAft>
              <a:spcPct val="20000"/>
            </a:spcAft>
            <a:buChar char="•"/>
          </a:pPr>
          <a:r>
            <a:rPr lang="en-GB" sz="1600" kern="1200"/>
            <a:t>Aspect 2 – the firm has a debt owing to it</a:t>
          </a:r>
          <a:endParaRPr lang="en-US" sz="1600" kern="1200"/>
        </a:p>
      </dsp:txBody>
      <dsp:txXfrm>
        <a:off x="0" y="2774934"/>
        <a:ext cx="6111737" cy="548550"/>
      </dsp:txXfrm>
    </dsp:sp>
    <dsp:sp modelId="{A1EFB226-CA07-4849-A0CB-7EDB12F71E82}">
      <dsp:nvSpPr>
        <dsp:cNvPr id="0" name=""/>
        <dsp:cNvSpPr/>
      </dsp:nvSpPr>
      <dsp:spPr>
        <a:xfrm>
          <a:off x="0" y="3323484"/>
          <a:ext cx="6111737" cy="479700"/>
        </a:xfrm>
        <a:prstGeom prst="roundRect">
          <a:avLst/>
        </a:prstGeom>
        <a:solidFill>
          <a:schemeClr val="accent2">
            <a:hueOff val="1493950"/>
            <a:satOff val="-1019"/>
            <a:lumOff val="78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client pays the firm the money owed</a:t>
          </a:r>
          <a:endParaRPr lang="en-US" sz="2000" kern="1200"/>
        </a:p>
      </dsp:txBody>
      <dsp:txXfrm>
        <a:off x="23417" y="3346901"/>
        <a:ext cx="6064903" cy="432866"/>
      </dsp:txXfrm>
    </dsp:sp>
    <dsp:sp modelId="{5076653D-2100-47AB-AB32-68F99D866A12}">
      <dsp:nvSpPr>
        <dsp:cNvPr id="0" name=""/>
        <dsp:cNvSpPr/>
      </dsp:nvSpPr>
      <dsp:spPr>
        <a:xfrm>
          <a:off x="0" y="3803184"/>
          <a:ext cx="6111737" cy="5485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048" tIns="25400" rIns="142240" bIns="25400" numCol="1" spcCol="1270" anchor="t" anchorCtr="0">
          <a:noAutofit/>
        </a:bodyPr>
        <a:lstStyle/>
        <a:p>
          <a:pPr marL="171450" lvl="1" indent="-171450" algn="l" defTabSz="711200">
            <a:lnSpc>
              <a:spcPct val="90000"/>
            </a:lnSpc>
            <a:spcBef>
              <a:spcPct val="0"/>
            </a:spcBef>
            <a:spcAft>
              <a:spcPct val="20000"/>
            </a:spcAft>
            <a:buChar char="•"/>
          </a:pPr>
          <a:r>
            <a:rPr lang="en-GB" sz="1600" kern="1200"/>
            <a:t>Aspect 1- he firm has lost the debt that was owing to it</a:t>
          </a:r>
          <a:endParaRPr lang="en-US" sz="1600" kern="1200"/>
        </a:p>
        <a:p>
          <a:pPr marL="171450" lvl="1" indent="-171450" algn="l" defTabSz="711200">
            <a:lnSpc>
              <a:spcPct val="90000"/>
            </a:lnSpc>
            <a:spcBef>
              <a:spcPct val="0"/>
            </a:spcBef>
            <a:spcAft>
              <a:spcPct val="20000"/>
            </a:spcAft>
            <a:buChar char="•"/>
          </a:pPr>
          <a:r>
            <a:rPr lang="en-GB" sz="1600" kern="1200"/>
            <a:t>Aspect 2- the firm has more cash</a:t>
          </a:r>
          <a:endParaRPr lang="en-US" sz="1600" kern="1200"/>
        </a:p>
      </dsp:txBody>
      <dsp:txXfrm>
        <a:off x="0" y="3803184"/>
        <a:ext cx="6111737" cy="5485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385D82-DCAE-4626-BA35-94AAE3635F71}">
      <dsp:nvSpPr>
        <dsp:cNvPr id="0" name=""/>
        <dsp:cNvSpPr/>
      </dsp:nvSpPr>
      <dsp:spPr>
        <a:xfrm>
          <a:off x="516333" y="49257"/>
          <a:ext cx="1273638" cy="127363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DD5023-7AFD-4203-8005-9885DFBD089F}">
      <dsp:nvSpPr>
        <dsp:cNvPr id="0" name=""/>
        <dsp:cNvSpPr/>
      </dsp:nvSpPr>
      <dsp:spPr>
        <a:xfrm>
          <a:off x="783797" y="316721"/>
          <a:ext cx="738710" cy="7387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F2EDBD-11A2-463E-BA35-81317371A2DF}">
      <dsp:nvSpPr>
        <dsp:cNvPr id="0" name=""/>
        <dsp:cNvSpPr/>
      </dsp:nvSpPr>
      <dsp:spPr>
        <a:xfrm>
          <a:off x="2062894" y="49257"/>
          <a:ext cx="3002147" cy="12736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GB" sz="2300" kern="1200"/>
            <a:t>a firm buys office furniture for £20,000 cash</a:t>
          </a:r>
          <a:endParaRPr lang="en-US" sz="2300" kern="1200"/>
        </a:p>
      </dsp:txBody>
      <dsp:txXfrm>
        <a:off x="2062894" y="49257"/>
        <a:ext cx="3002147" cy="1273638"/>
      </dsp:txXfrm>
    </dsp:sp>
    <dsp:sp modelId="{F6D1559C-BB02-4E1A-809D-E1569002384D}">
      <dsp:nvSpPr>
        <dsp:cNvPr id="0" name=""/>
        <dsp:cNvSpPr/>
      </dsp:nvSpPr>
      <dsp:spPr>
        <a:xfrm>
          <a:off x="5588142" y="49257"/>
          <a:ext cx="1273638" cy="127363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D1B37F-CC1B-47BB-9A5A-64B23755E376}">
      <dsp:nvSpPr>
        <dsp:cNvPr id="0" name=""/>
        <dsp:cNvSpPr/>
      </dsp:nvSpPr>
      <dsp:spPr>
        <a:xfrm>
          <a:off x="5855606" y="316721"/>
          <a:ext cx="738710" cy="7387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51FA207-781C-4904-9C87-C6C4C0D6EAE6}">
      <dsp:nvSpPr>
        <dsp:cNvPr id="0" name=""/>
        <dsp:cNvSpPr/>
      </dsp:nvSpPr>
      <dsp:spPr>
        <a:xfrm>
          <a:off x="7134703" y="49257"/>
          <a:ext cx="3002147" cy="12736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GB" sz="2300" kern="1200"/>
            <a:t>A firm rents out a part of the premises. The tenant pays a monthly rent</a:t>
          </a:r>
          <a:endParaRPr lang="en-US" sz="2300" kern="1200"/>
        </a:p>
      </dsp:txBody>
      <dsp:txXfrm>
        <a:off x="7134703" y="49257"/>
        <a:ext cx="3002147" cy="1273638"/>
      </dsp:txXfrm>
    </dsp:sp>
    <dsp:sp modelId="{F93C79A8-EBD1-4C21-886E-2F45B9D85951}">
      <dsp:nvSpPr>
        <dsp:cNvPr id="0" name=""/>
        <dsp:cNvSpPr/>
      </dsp:nvSpPr>
      <dsp:spPr>
        <a:xfrm>
          <a:off x="516333" y="1864804"/>
          <a:ext cx="1273638" cy="127363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F4B3C4-ABFA-4156-9A5E-48B42A5CE4EA}">
      <dsp:nvSpPr>
        <dsp:cNvPr id="0" name=""/>
        <dsp:cNvSpPr/>
      </dsp:nvSpPr>
      <dsp:spPr>
        <a:xfrm>
          <a:off x="783797" y="2132268"/>
          <a:ext cx="738710" cy="7387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2863E9-EBE0-4B00-9424-74DA0426D517}">
      <dsp:nvSpPr>
        <dsp:cNvPr id="0" name=""/>
        <dsp:cNvSpPr/>
      </dsp:nvSpPr>
      <dsp:spPr>
        <a:xfrm>
          <a:off x="2062894" y="1864804"/>
          <a:ext cx="3002147" cy="12736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GB" sz="2300" kern="1200"/>
            <a:t>A firm pays its electricity bill</a:t>
          </a:r>
          <a:endParaRPr lang="en-US" sz="2300" kern="1200"/>
        </a:p>
      </dsp:txBody>
      <dsp:txXfrm>
        <a:off x="2062894" y="1864804"/>
        <a:ext cx="3002147" cy="1273638"/>
      </dsp:txXfrm>
    </dsp:sp>
    <dsp:sp modelId="{3F722E37-2F5E-4068-9724-A966E0888AB0}">
      <dsp:nvSpPr>
        <dsp:cNvPr id="0" name=""/>
        <dsp:cNvSpPr/>
      </dsp:nvSpPr>
      <dsp:spPr>
        <a:xfrm>
          <a:off x="5588142" y="1864804"/>
          <a:ext cx="1273638" cy="127363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EA351D-8267-4931-869C-91E9F9A0033D}">
      <dsp:nvSpPr>
        <dsp:cNvPr id="0" name=""/>
        <dsp:cNvSpPr/>
      </dsp:nvSpPr>
      <dsp:spPr>
        <a:xfrm>
          <a:off x="5855606" y="2132268"/>
          <a:ext cx="738710" cy="73871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AF404C-94E3-433D-8C21-77BD20FFF065}">
      <dsp:nvSpPr>
        <dsp:cNvPr id="0" name=""/>
        <dsp:cNvSpPr/>
      </dsp:nvSpPr>
      <dsp:spPr>
        <a:xfrm>
          <a:off x="7134703" y="1864804"/>
          <a:ext cx="3002147" cy="12736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GB" sz="2300" kern="1200"/>
            <a:t>Using the chart how do we record these transactions? </a:t>
          </a:r>
          <a:endParaRPr lang="en-US" sz="2300" kern="1200"/>
        </a:p>
      </dsp:txBody>
      <dsp:txXfrm>
        <a:off x="7134703" y="1864804"/>
        <a:ext cx="3002147" cy="127363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1EC3E7-587E-44A5-9659-DC34F93C8148}">
      <dsp:nvSpPr>
        <dsp:cNvPr id="0" name=""/>
        <dsp:cNvSpPr/>
      </dsp:nvSpPr>
      <dsp:spPr>
        <a:xfrm>
          <a:off x="0" y="10739"/>
          <a:ext cx="6111737" cy="58463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The Business Owner </a:t>
          </a:r>
          <a:endParaRPr lang="en-US" sz="1500" kern="1200"/>
        </a:p>
      </dsp:txBody>
      <dsp:txXfrm>
        <a:off x="28539" y="39278"/>
        <a:ext cx="6054659" cy="527556"/>
      </dsp:txXfrm>
    </dsp:sp>
    <dsp:sp modelId="{ECDD740B-29B7-4261-9459-F6EC2CF756F9}">
      <dsp:nvSpPr>
        <dsp:cNvPr id="0" name=""/>
        <dsp:cNvSpPr/>
      </dsp:nvSpPr>
      <dsp:spPr>
        <a:xfrm>
          <a:off x="0" y="638573"/>
          <a:ext cx="6111737" cy="584634"/>
        </a:xfrm>
        <a:prstGeom prst="roundRect">
          <a:avLst/>
        </a:prstGeom>
        <a:solidFill>
          <a:schemeClr val="accent5">
            <a:hueOff val="252630"/>
            <a:satOff val="112"/>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The Business is regarded as completely separate from its owner or proprietor</a:t>
          </a:r>
          <a:endParaRPr lang="en-US" sz="1500" kern="1200"/>
        </a:p>
      </dsp:txBody>
      <dsp:txXfrm>
        <a:off x="28539" y="667112"/>
        <a:ext cx="6054659" cy="527556"/>
      </dsp:txXfrm>
    </dsp:sp>
    <dsp:sp modelId="{399BE7B7-407A-4F94-BDAE-07F2E3F3AC52}">
      <dsp:nvSpPr>
        <dsp:cNvPr id="0" name=""/>
        <dsp:cNvSpPr/>
      </dsp:nvSpPr>
      <dsp:spPr>
        <a:xfrm>
          <a:off x="0" y="1266407"/>
          <a:ext cx="6111737" cy="584634"/>
        </a:xfrm>
        <a:prstGeom prst="roundRect">
          <a:avLst/>
        </a:prstGeom>
        <a:solidFill>
          <a:schemeClr val="accent5">
            <a:hueOff val="505261"/>
            <a:satOff val="225"/>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When an owner sets up a business and puts in some cash, the transaction must be recorded from the point of view of the business.</a:t>
          </a:r>
          <a:endParaRPr lang="en-US" sz="1500" kern="1200"/>
        </a:p>
      </dsp:txBody>
      <dsp:txXfrm>
        <a:off x="28539" y="1294946"/>
        <a:ext cx="6054659" cy="527556"/>
      </dsp:txXfrm>
    </dsp:sp>
    <dsp:sp modelId="{C196365E-4ED3-4451-A04D-06F06AA684F3}">
      <dsp:nvSpPr>
        <dsp:cNvPr id="0" name=""/>
        <dsp:cNvSpPr/>
      </dsp:nvSpPr>
      <dsp:spPr>
        <a:xfrm>
          <a:off x="0" y="1894242"/>
          <a:ext cx="6111737" cy="584634"/>
        </a:xfrm>
        <a:prstGeom prst="roundRect">
          <a:avLst/>
        </a:prstGeom>
        <a:solidFill>
          <a:schemeClr val="accent5">
            <a:hueOff val="757891"/>
            <a:satOff val="337"/>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Aspect 1 – Business is gaining cash</a:t>
          </a:r>
          <a:endParaRPr lang="en-US" sz="1500" kern="1200"/>
        </a:p>
      </dsp:txBody>
      <dsp:txXfrm>
        <a:off x="28539" y="1922781"/>
        <a:ext cx="6054659" cy="527556"/>
      </dsp:txXfrm>
    </dsp:sp>
    <dsp:sp modelId="{2E62D407-4A53-4B6E-8192-6F0BBECE995B}">
      <dsp:nvSpPr>
        <dsp:cNvPr id="0" name=""/>
        <dsp:cNvSpPr/>
      </dsp:nvSpPr>
      <dsp:spPr>
        <a:xfrm>
          <a:off x="0" y="2522076"/>
          <a:ext cx="6111737" cy="584634"/>
        </a:xfrm>
        <a:prstGeom prst="roundRect">
          <a:avLst/>
        </a:prstGeom>
        <a:solidFill>
          <a:schemeClr val="accent5">
            <a:hueOff val="1010521"/>
            <a:satOff val="44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Aspect 2 – Business is incurring a liability </a:t>
          </a:r>
          <a:endParaRPr lang="en-US" sz="1500" kern="1200"/>
        </a:p>
      </dsp:txBody>
      <dsp:txXfrm>
        <a:off x="28539" y="2550615"/>
        <a:ext cx="6054659" cy="527556"/>
      </dsp:txXfrm>
    </dsp:sp>
    <dsp:sp modelId="{40414EBD-39A2-40CC-9142-EBC550FB85DA}">
      <dsp:nvSpPr>
        <dsp:cNvPr id="0" name=""/>
        <dsp:cNvSpPr/>
      </dsp:nvSpPr>
      <dsp:spPr>
        <a:xfrm>
          <a:off x="0" y="3149911"/>
          <a:ext cx="6111737" cy="584634"/>
        </a:xfrm>
        <a:prstGeom prst="roundRect">
          <a:avLst/>
        </a:prstGeom>
        <a:solidFill>
          <a:schemeClr val="accent5">
            <a:hueOff val="1263151"/>
            <a:satOff val="562"/>
            <a:lumOff val="-58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The business now owes money to the proprietor</a:t>
          </a:r>
          <a:endParaRPr lang="en-US" sz="1500" kern="1200"/>
        </a:p>
      </dsp:txBody>
      <dsp:txXfrm>
        <a:off x="28539" y="3178450"/>
        <a:ext cx="6054659" cy="527556"/>
      </dsp:txXfrm>
    </dsp:sp>
    <dsp:sp modelId="{9FA7C7B5-9BA9-4D66-B356-95E68E422B7D}">
      <dsp:nvSpPr>
        <dsp:cNvPr id="0" name=""/>
        <dsp:cNvSpPr/>
      </dsp:nvSpPr>
      <dsp:spPr>
        <a:xfrm>
          <a:off x="0" y="3777745"/>
          <a:ext cx="6111737" cy="584634"/>
        </a:xfrm>
        <a:prstGeom prst="roundRect">
          <a:avLst/>
        </a:prstGeom>
        <a:solidFill>
          <a:schemeClr val="accent5">
            <a:hueOff val="1515782"/>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This liability to repay its proprietor is normally referred to as the ‘capital’ of the business. </a:t>
          </a:r>
          <a:endParaRPr lang="en-US" sz="1500" kern="1200"/>
        </a:p>
      </dsp:txBody>
      <dsp:txXfrm>
        <a:off x="28539" y="3806284"/>
        <a:ext cx="6054659" cy="52755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A72012-5A14-42A9-BEB2-3927C41EB194}">
      <dsp:nvSpPr>
        <dsp:cNvPr id="0" name=""/>
        <dsp:cNvSpPr/>
      </dsp:nvSpPr>
      <dsp:spPr>
        <a:xfrm>
          <a:off x="0" y="60399"/>
          <a:ext cx="6111737" cy="3837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Debt and Credit</a:t>
          </a:r>
          <a:endParaRPr lang="en-US" sz="1600" kern="1200"/>
        </a:p>
      </dsp:txBody>
      <dsp:txXfrm>
        <a:off x="18734" y="79133"/>
        <a:ext cx="6074269" cy="346292"/>
      </dsp:txXfrm>
    </dsp:sp>
    <dsp:sp modelId="{50E16262-B72D-47AD-84B8-1D3BA6B983DE}">
      <dsp:nvSpPr>
        <dsp:cNvPr id="0" name=""/>
        <dsp:cNvSpPr/>
      </dsp:nvSpPr>
      <dsp:spPr>
        <a:xfrm>
          <a:off x="0" y="490239"/>
          <a:ext cx="6111737" cy="383760"/>
        </a:xfrm>
        <a:prstGeom prst="roundRect">
          <a:avLst/>
        </a:prstGeom>
        <a:solidFill>
          <a:schemeClr val="accent5">
            <a:hueOff val="168420"/>
            <a:satOff val="75"/>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The double entry system uses the labels</a:t>
          </a:r>
          <a:endParaRPr lang="en-US" sz="1600" kern="1200"/>
        </a:p>
      </dsp:txBody>
      <dsp:txXfrm>
        <a:off x="18734" y="508973"/>
        <a:ext cx="6074269" cy="346292"/>
      </dsp:txXfrm>
    </dsp:sp>
    <dsp:sp modelId="{516ACE46-FAA3-4CE4-8DE0-52EAD4C74714}">
      <dsp:nvSpPr>
        <dsp:cNvPr id="0" name=""/>
        <dsp:cNvSpPr/>
      </dsp:nvSpPr>
      <dsp:spPr>
        <a:xfrm>
          <a:off x="0" y="920079"/>
          <a:ext cx="6111737" cy="383760"/>
        </a:xfrm>
        <a:prstGeom prst="roundRect">
          <a:avLst/>
        </a:prstGeom>
        <a:solidFill>
          <a:schemeClr val="accent5">
            <a:hueOff val="336840"/>
            <a:satOff val="150"/>
            <a:lumOff val="-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‘Debit’</a:t>
          </a:r>
          <a:endParaRPr lang="en-US" sz="1600" kern="1200"/>
        </a:p>
      </dsp:txBody>
      <dsp:txXfrm>
        <a:off x="18734" y="938813"/>
        <a:ext cx="6074269" cy="346292"/>
      </dsp:txXfrm>
    </dsp:sp>
    <dsp:sp modelId="{D0F88B4F-9027-4EBC-808A-92C6CCC764D8}">
      <dsp:nvSpPr>
        <dsp:cNvPr id="0" name=""/>
        <dsp:cNvSpPr/>
      </dsp:nvSpPr>
      <dsp:spPr>
        <a:xfrm>
          <a:off x="0" y="1349919"/>
          <a:ext cx="6111737" cy="383760"/>
        </a:xfrm>
        <a:prstGeom prst="roundRect">
          <a:avLst/>
        </a:prstGeom>
        <a:solidFill>
          <a:schemeClr val="accent5">
            <a:hueOff val="505261"/>
            <a:satOff val="225"/>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‘Credit’</a:t>
          </a:r>
          <a:endParaRPr lang="en-US" sz="1600" kern="1200"/>
        </a:p>
      </dsp:txBody>
      <dsp:txXfrm>
        <a:off x="18734" y="1368653"/>
        <a:ext cx="6074269" cy="346292"/>
      </dsp:txXfrm>
    </dsp:sp>
    <dsp:sp modelId="{1DC3FD9A-F111-4C25-8697-624371FEBD7D}">
      <dsp:nvSpPr>
        <dsp:cNvPr id="0" name=""/>
        <dsp:cNvSpPr/>
      </dsp:nvSpPr>
      <dsp:spPr>
        <a:xfrm>
          <a:off x="0" y="1779759"/>
          <a:ext cx="6111737" cy="383760"/>
        </a:xfrm>
        <a:prstGeom prst="roundRect">
          <a:avLst/>
        </a:prstGeom>
        <a:solidFill>
          <a:schemeClr val="accent5">
            <a:hueOff val="673681"/>
            <a:satOff val="300"/>
            <a:lumOff val="-31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Debit is the left-hand side  (DR)</a:t>
          </a:r>
          <a:endParaRPr lang="en-US" sz="1600" kern="1200"/>
        </a:p>
      </dsp:txBody>
      <dsp:txXfrm>
        <a:off x="18734" y="1798493"/>
        <a:ext cx="6074269" cy="346292"/>
      </dsp:txXfrm>
    </dsp:sp>
    <dsp:sp modelId="{5E3AAB6B-3C54-4FAD-B8D4-D08310D8C8E7}">
      <dsp:nvSpPr>
        <dsp:cNvPr id="0" name=""/>
        <dsp:cNvSpPr/>
      </dsp:nvSpPr>
      <dsp:spPr>
        <a:xfrm>
          <a:off x="0" y="2209599"/>
          <a:ext cx="6111737" cy="383760"/>
        </a:xfrm>
        <a:prstGeom prst="roundRect">
          <a:avLst/>
        </a:prstGeom>
        <a:solidFill>
          <a:schemeClr val="accent5">
            <a:hueOff val="842101"/>
            <a:satOff val="374"/>
            <a:lumOff val="-39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Credit is the right-hand side (CR)</a:t>
          </a:r>
          <a:endParaRPr lang="en-US" sz="1600" kern="1200"/>
        </a:p>
      </dsp:txBody>
      <dsp:txXfrm>
        <a:off x="18734" y="2228333"/>
        <a:ext cx="6074269" cy="346292"/>
      </dsp:txXfrm>
    </dsp:sp>
    <dsp:sp modelId="{904147B8-9EC5-455E-86FC-222ED4D04ED6}">
      <dsp:nvSpPr>
        <dsp:cNvPr id="0" name=""/>
        <dsp:cNvSpPr/>
      </dsp:nvSpPr>
      <dsp:spPr>
        <a:xfrm>
          <a:off x="0" y="2639439"/>
          <a:ext cx="6111737" cy="383760"/>
        </a:xfrm>
        <a:prstGeom prst="roundRect">
          <a:avLst/>
        </a:prstGeom>
        <a:solidFill>
          <a:schemeClr val="accent5">
            <a:hueOff val="1010521"/>
            <a:satOff val="44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Example:</a:t>
          </a:r>
          <a:endParaRPr lang="en-US" sz="1600" kern="1200"/>
        </a:p>
      </dsp:txBody>
      <dsp:txXfrm>
        <a:off x="18734" y="2658173"/>
        <a:ext cx="6074269" cy="346292"/>
      </dsp:txXfrm>
    </dsp:sp>
    <dsp:sp modelId="{451EF5EE-B942-48C4-BD8C-FE1E0C147A36}">
      <dsp:nvSpPr>
        <dsp:cNvPr id="0" name=""/>
        <dsp:cNvSpPr/>
      </dsp:nvSpPr>
      <dsp:spPr>
        <a:xfrm>
          <a:off x="0" y="3069279"/>
          <a:ext cx="6111737" cy="383760"/>
        </a:xfrm>
        <a:prstGeom prst="roundRect">
          <a:avLst/>
        </a:prstGeom>
        <a:solidFill>
          <a:schemeClr val="accent5">
            <a:hueOff val="1178941"/>
            <a:satOff val="524"/>
            <a:lumOff val="-54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A firm buys a photocopier for £5,000</a:t>
          </a:r>
          <a:endParaRPr lang="en-US" sz="1600" kern="1200"/>
        </a:p>
      </dsp:txBody>
      <dsp:txXfrm>
        <a:off x="18734" y="3088013"/>
        <a:ext cx="6074269" cy="346292"/>
      </dsp:txXfrm>
    </dsp:sp>
    <dsp:sp modelId="{90D12873-5E98-4890-8963-3FF312AA6027}">
      <dsp:nvSpPr>
        <dsp:cNvPr id="0" name=""/>
        <dsp:cNvSpPr/>
      </dsp:nvSpPr>
      <dsp:spPr>
        <a:xfrm>
          <a:off x="0" y="3499119"/>
          <a:ext cx="6111737" cy="383760"/>
        </a:xfrm>
        <a:prstGeom prst="roundRect">
          <a:avLst/>
        </a:prstGeom>
        <a:solidFill>
          <a:schemeClr val="accent5">
            <a:hueOff val="1347362"/>
            <a:satOff val="599"/>
            <a:lumOff val="-62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The firms pays cash = right-hand side CR</a:t>
          </a:r>
          <a:endParaRPr lang="en-US" sz="1600" kern="1200"/>
        </a:p>
      </dsp:txBody>
      <dsp:txXfrm>
        <a:off x="18734" y="3517853"/>
        <a:ext cx="6074269" cy="346292"/>
      </dsp:txXfrm>
    </dsp:sp>
    <dsp:sp modelId="{B32ECEC2-E17D-4CEF-95BC-1D3AFC46F55E}">
      <dsp:nvSpPr>
        <dsp:cNvPr id="0" name=""/>
        <dsp:cNvSpPr/>
      </dsp:nvSpPr>
      <dsp:spPr>
        <a:xfrm>
          <a:off x="0" y="3928959"/>
          <a:ext cx="6111737" cy="383760"/>
        </a:xfrm>
        <a:prstGeom prst="roundRect">
          <a:avLst/>
        </a:prstGeom>
        <a:solidFill>
          <a:schemeClr val="accent5">
            <a:hueOff val="1515782"/>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Gains an asset (photocopier) = left hand side DR</a:t>
          </a:r>
          <a:endParaRPr lang="en-US" sz="1600" kern="1200"/>
        </a:p>
      </dsp:txBody>
      <dsp:txXfrm>
        <a:off x="18734" y="3947693"/>
        <a:ext cx="6074269" cy="34629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25FBE1-E53F-4B56-A750-63D12D001B7F}">
      <dsp:nvSpPr>
        <dsp:cNvPr id="0" name=""/>
        <dsp:cNvSpPr/>
      </dsp:nvSpPr>
      <dsp:spPr>
        <a:xfrm>
          <a:off x="59039" y="1334"/>
          <a:ext cx="2450024" cy="147001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When recording the transaction:</a:t>
          </a:r>
          <a:endParaRPr lang="en-US" sz="1700" kern="1200"/>
        </a:p>
      </dsp:txBody>
      <dsp:txXfrm>
        <a:off x="59039" y="1334"/>
        <a:ext cx="2450024" cy="1470014"/>
      </dsp:txXfrm>
    </dsp:sp>
    <dsp:sp modelId="{BB178DAF-F94E-4C1D-B4EB-1FCFDA3C6C60}">
      <dsp:nvSpPr>
        <dsp:cNvPr id="0" name=""/>
        <dsp:cNvSpPr/>
      </dsp:nvSpPr>
      <dsp:spPr>
        <a:xfrm>
          <a:off x="2754066" y="1334"/>
          <a:ext cx="2450024" cy="147001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Enter date </a:t>
          </a:r>
          <a:endParaRPr lang="en-US" sz="1700" kern="1200"/>
        </a:p>
      </dsp:txBody>
      <dsp:txXfrm>
        <a:off x="2754066" y="1334"/>
        <a:ext cx="2450024" cy="1470014"/>
      </dsp:txXfrm>
    </dsp:sp>
    <dsp:sp modelId="{44897FB0-AF7E-4171-85A1-01D218DB2FBE}">
      <dsp:nvSpPr>
        <dsp:cNvPr id="0" name=""/>
        <dsp:cNvSpPr/>
      </dsp:nvSpPr>
      <dsp:spPr>
        <a:xfrm>
          <a:off x="5449093" y="1334"/>
          <a:ext cx="2450024" cy="147001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Details – brief description of the transaction</a:t>
          </a:r>
          <a:endParaRPr lang="en-US" sz="1700" kern="1200"/>
        </a:p>
      </dsp:txBody>
      <dsp:txXfrm>
        <a:off x="5449093" y="1334"/>
        <a:ext cx="2450024" cy="1470014"/>
      </dsp:txXfrm>
    </dsp:sp>
    <dsp:sp modelId="{BBB4CE65-710D-45F6-B3D9-E2BE4262ED21}">
      <dsp:nvSpPr>
        <dsp:cNvPr id="0" name=""/>
        <dsp:cNvSpPr/>
      </dsp:nvSpPr>
      <dsp:spPr>
        <a:xfrm>
          <a:off x="8144119" y="1334"/>
          <a:ext cx="2450024" cy="147001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Amount is entered in the left-hand debit column (DR) or the right hand credit column (CR) as appropriate. </a:t>
          </a:r>
          <a:endParaRPr lang="en-US" sz="1700" kern="1200"/>
        </a:p>
      </dsp:txBody>
      <dsp:txXfrm>
        <a:off x="8144119" y="1334"/>
        <a:ext cx="2450024" cy="1470014"/>
      </dsp:txXfrm>
    </dsp:sp>
    <dsp:sp modelId="{05EF98B9-FB38-494A-95C7-8B74B16059B5}">
      <dsp:nvSpPr>
        <dsp:cNvPr id="0" name=""/>
        <dsp:cNvSpPr/>
      </dsp:nvSpPr>
      <dsp:spPr>
        <a:xfrm>
          <a:off x="2754066" y="1716351"/>
          <a:ext cx="2450024" cy="147001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The Balance column shows the running balance</a:t>
          </a:r>
          <a:endParaRPr lang="en-US" sz="1700" kern="1200"/>
        </a:p>
      </dsp:txBody>
      <dsp:txXfrm>
        <a:off x="2754066" y="1716351"/>
        <a:ext cx="2450024" cy="1470014"/>
      </dsp:txXfrm>
    </dsp:sp>
    <dsp:sp modelId="{F2C0C743-5C86-41D2-B77D-86A5ED67AFE8}">
      <dsp:nvSpPr>
        <dsp:cNvPr id="0" name=""/>
        <dsp:cNvSpPr/>
      </dsp:nvSpPr>
      <dsp:spPr>
        <a:xfrm>
          <a:off x="5449093" y="1716351"/>
          <a:ext cx="2450024" cy="147001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If the DR entries exceed the CR entries the balance is described as a DR balance and vice versa. </a:t>
          </a:r>
          <a:endParaRPr lang="en-US" sz="1700" kern="1200"/>
        </a:p>
      </dsp:txBody>
      <dsp:txXfrm>
        <a:off x="5449093" y="1716351"/>
        <a:ext cx="2450024" cy="147001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BA4C68-8958-413F-BDEC-4A20EE72887F}">
      <dsp:nvSpPr>
        <dsp:cNvPr id="0" name=""/>
        <dsp:cNvSpPr/>
      </dsp:nvSpPr>
      <dsp:spPr>
        <a:xfrm>
          <a:off x="2326854" y="623115"/>
          <a:ext cx="482058" cy="91440"/>
        </a:xfrm>
        <a:custGeom>
          <a:avLst/>
          <a:gdLst/>
          <a:ahLst/>
          <a:cxnLst/>
          <a:rect l="0" t="0" r="0" b="0"/>
          <a:pathLst>
            <a:path>
              <a:moveTo>
                <a:pt x="0" y="45720"/>
              </a:moveTo>
              <a:lnTo>
                <a:pt x="48205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55067" y="666272"/>
        <a:ext cx="25632" cy="5126"/>
      </dsp:txXfrm>
    </dsp:sp>
    <dsp:sp modelId="{25A1FA06-0F72-4F97-ADF4-4281430B2682}">
      <dsp:nvSpPr>
        <dsp:cNvPr id="0" name=""/>
        <dsp:cNvSpPr/>
      </dsp:nvSpPr>
      <dsp:spPr>
        <a:xfrm>
          <a:off x="99704" y="150"/>
          <a:ext cx="2228949" cy="133736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220" tIns="114646" rIns="109220" bIns="114646" numCol="1" spcCol="1270" anchor="ctr" anchorCtr="0">
          <a:noAutofit/>
        </a:bodyPr>
        <a:lstStyle/>
        <a:p>
          <a:pPr marL="0" lvl="0" indent="0" algn="ctr" defTabSz="711200">
            <a:lnSpc>
              <a:spcPct val="90000"/>
            </a:lnSpc>
            <a:spcBef>
              <a:spcPct val="0"/>
            </a:spcBef>
            <a:spcAft>
              <a:spcPct val="35000"/>
            </a:spcAft>
            <a:buNone/>
          </a:pPr>
          <a:r>
            <a:rPr lang="en-GB" sz="1600" b="0" i="0" kern="1200"/>
            <a:t>Once Jane starts charging for her services a bill will be issued. </a:t>
          </a:r>
          <a:endParaRPr lang="en-US" sz="1600" kern="1200"/>
        </a:p>
      </dsp:txBody>
      <dsp:txXfrm>
        <a:off x="99704" y="150"/>
        <a:ext cx="2228949" cy="1337369"/>
      </dsp:txXfrm>
    </dsp:sp>
    <dsp:sp modelId="{609FFE7D-DC6D-4265-9C74-B0326DC67F97}">
      <dsp:nvSpPr>
        <dsp:cNvPr id="0" name=""/>
        <dsp:cNvSpPr/>
      </dsp:nvSpPr>
      <dsp:spPr>
        <a:xfrm>
          <a:off x="5068462" y="623115"/>
          <a:ext cx="482058" cy="91440"/>
        </a:xfrm>
        <a:custGeom>
          <a:avLst/>
          <a:gdLst/>
          <a:ahLst/>
          <a:cxnLst/>
          <a:rect l="0" t="0" r="0" b="0"/>
          <a:pathLst>
            <a:path>
              <a:moveTo>
                <a:pt x="0" y="45720"/>
              </a:moveTo>
              <a:lnTo>
                <a:pt x="48205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96675" y="666272"/>
        <a:ext cx="25632" cy="5126"/>
      </dsp:txXfrm>
    </dsp:sp>
    <dsp:sp modelId="{617C29F7-E332-4412-8B6E-22808630648A}">
      <dsp:nvSpPr>
        <dsp:cNvPr id="0" name=""/>
        <dsp:cNvSpPr/>
      </dsp:nvSpPr>
      <dsp:spPr>
        <a:xfrm>
          <a:off x="2841312" y="150"/>
          <a:ext cx="2228949" cy="133736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220" tIns="114646" rIns="109220" bIns="114646" numCol="1" spcCol="1270" anchor="ctr" anchorCtr="0">
          <a:noAutofit/>
        </a:bodyPr>
        <a:lstStyle/>
        <a:p>
          <a:pPr marL="0" lvl="0" indent="0" algn="ctr" defTabSz="711200">
            <a:lnSpc>
              <a:spcPct val="90000"/>
            </a:lnSpc>
            <a:spcBef>
              <a:spcPct val="0"/>
            </a:spcBef>
            <a:spcAft>
              <a:spcPct val="35000"/>
            </a:spcAft>
            <a:buNone/>
          </a:pPr>
          <a:r>
            <a:rPr lang="en-GB" sz="1600" b="0" i="0" kern="1200" dirty="0"/>
            <a:t>Aspect 1 – sale of the solicitors services</a:t>
          </a:r>
          <a:endParaRPr lang="en-US" sz="1600" kern="1200" dirty="0"/>
        </a:p>
      </dsp:txBody>
      <dsp:txXfrm>
        <a:off x="2841312" y="150"/>
        <a:ext cx="2228949" cy="1337369"/>
      </dsp:txXfrm>
    </dsp:sp>
    <dsp:sp modelId="{63E3819F-FD51-47EA-AB17-5D952D53A269}">
      <dsp:nvSpPr>
        <dsp:cNvPr id="0" name=""/>
        <dsp:cNvSpPr/>
      </dsp:nvSpPr>
      <dsp:spPr>
        <a:xfrm>
          <a:off x="7810071" y="623115"/>
          <a:ext cx="482058" cy="91440"/>
        </a:xfrm>
        <a:custGeom>
          <a:avLst/>
          <a:gdLst/>
          <a:ahLst/>
          <a:cxnLst/>
          <a:rect l="0" t="0" r="0" b="0"/>
          <a:pathLst>
            <a:path>
              <a:moveTo>
                <a:pt x="0" y="45720"/>
              </a:moveTo>
              <a:lnTo>
                <a:pt x="48205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038283" y="666272"/>
        <a:ext cx="25632" cy="5126"/>
      </dsp:txXfrm>
    </dsp:sp>
    <dsp:sp modelId="{FD1C755B-41EA-4843-AB2F-F568EB01E159}">
      <dsp:nvSpPr>
        <dsp:cNvPr id="0" name=""/>
        <dsp:cNvSpPr/>
      </dsp:nvSpPr>
      <dsp:spPr>
        <a:xfrm>
          <a:off x="5582921" y="150"/>
          <a:ext cx="2228949" cy="133736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220" tIns="114646" rIns="109220" bIns="114646" numCol="1" spcCol="1270" anchor="ctr" anchorCtr="0">
          <a:noAutofit/>
        </a:bodyPr>
        <a:lstStyle/>
        <a:p>
          <a:pPr marL="0" lvl="0" indent="0" algn="ctr" defTabSz="711200">
            <a:lnSpc>
              <a:spcPct val="90000"/>
            </a:lnSpc>
            <a:spcBef>
              <a:spcPct val="0"/>
            </a:spcBef>
            <a:spcAft>
              <a:spcPct val="35000"/>
            </a:spcAft>
            <a:buNone/>
          </a:pPr>
          <a:r>
            <a:rPr lang="en-GB" sz="1600" b="0" i="0" kern="1200"/>
            <a:t>Aspect 2 – gain of the debt now owed by the client</a:t>
          </a:r>
          <a:endParaRPr lang="en-US" sz="1600" kern="1200"/>
        </a:p>
      </dsp:txBody>
      <dsp:txXfrm>
        <a:off x="5582921" y="150"/>
        <a:ext cx="2228949" cy="1337369"/>
      </dsp:txXfrm>
    </dsp:sp>
    <dsp:sp modelId="{D6981030-6C2F-4FC1-BF02-A485AE6819A8}">
      <dsp:nvSpPr>
        <dsp:cNvPr id="0" name=""/>
        <dsp:cNvSpPr/>
      </dsp:nvSpPr>
      <dsp:spPr>
        <a:xfrm>
          <a:off x="1214179" y="1335720"/>
          <a:ext cx="8224825" cy="482058"/>
        </a:xfrm>
        <a:custGeom>
          <a:avLst/>
          <a:gdLst/>
          <a:ahLst/>
          <a:cxnLst/>
          <a:rect l="0" t="0" r="0" b="0"/>
          <a:pathLst>
            <a:path>
              <a:moveTo>
                <a:pt x="8224825" y="0"/>
              </a:moveTo>
              <a:lnTo>
                <a:pt x="8224825" y="258129"/>
              </a:lnTo>
              <a:lnTo>
                <a:pt x="0" y="258129"/>
              </a:lnTo>
              <a:lnTo>
                <a:pt x="0" y="482058"/>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120572" y="1574186"/>
        <a:ext cx="412039" cy="5126"/>
      </dsp:txXfrm>
    </dsp:sp>
    <dsp:sp modelId="{61C6F999-6464-44C9-8EBD-D301F704AC6E}">
      <dsp:nvSpPr>
        <dsp:cNvPr id="0" name=""/>
        <dsp:cNvSpPr/>
      </dsp:nvSpPr>
      <dsp:spPr>
        <a:xfrm>
          <a:off x="8324529" y="150"/>
          <a:ext cx="2228949" cy="133736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220" tIns="114646" rIns="109220" bIns="114646" numCol="1" spcCol="1270" anchor="ctr" anchorCtr="0">
          <a:noAutofit/>
        </a:bodyPr>
        <a:lstStyle/>
        <a:p>
          <a:pPr marL="0" lvl="0" indent="0" algn="ctr" defTabSz="711200">
            <a:lnSpc>
              <a:spcPct val="90000"/>
            </a:lnSpc>
            <a:spcBef>
              <a:spcPct val="0"/>
            </a:spcBef>
            <a:spcAft>
              <a:spcPct val="35000"/>
            </a:spcAft>
            <a:buNone/>
          </a:pPr>
          <a:r>
            <a:rPr lang="en-GB" sz="1600" b="0" i="0" kern="1200"/>
            <a:t>Aspect 1 = CR on an income account (also known as profit account)</a:t>
          </a:r>
          <a:endParaRPr lang="en-US" sz="1600" kern="1200"/>
        </a:p>
      </dsp:txBody>
      <dsp:txXfrm>
        <a:off x="8324529" y="150"/>
        <a:ext cx="2228949" cy="1337369"/>
      </dsp:txXfrm>
    </dsp:sp>
    <dsp:sp modelId="{B3AC0F6A-0D6B-4C6B-9A80-AE1FE90F0176}">
      <dsp:nvSpPr>
        <dsp:cNvPr id="0" name=""/>
        <dsp:cNvSpPr/>
      </dsp:nvSpPr>
      <dsp:spPr>
        <a:xfrm>
          <a:off x="2326854" y="2473144"/>
          <a:ext cx="482058" cy="91440"/>
        </a:xfrm>
        <a:custGeom>
          <a:avLst/>
          <a:gdLst/>
          <a:ahLst/>
          <a:cxnLst/>
          <a:rect l="0" t="0" r="0" b="0"/>
          <a:pathLst>
            <a:path>
              <a:moveTo>
                <a:pt x="0" y="45720"/>
              </a:moveTo>
              <a:lnTo>
                <a:pt x="48205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55067" y="2516300"/>
        <a:ext cx="25632" cy="5126"/>
      </dsp:txXfrm>
    </dsp:sp>
    <dsp:sp modelId="{15AF60F5-109B-4B37-8E96-C28B6D512347}">
      <dsp:nvSpPr>
        <dsp:cNvPr id="0" name=""/>
        <dsp:cNvSpPr/>
      </dsp:nvSpPr>
      <dsp:spPr>
        <a:xfrm>
          <a:off x="99704" y="1850179"/>
          <a:ext cx="2228949" cy="133736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220" tIns="114646" rIns="109220" bIns="114646" numCol="1" spcCol="1270" anchor="ctr" anchorCtr="0">
          <a:noAutofit/>
        </a:bodyPr>
        <a:lstStyle/>
        <a:p>
          <a:pPr marL="0" lvl="0" indent="0" algn="ctr" defTabSz="711200">
            <a:lnSpc>
              <a:spcPct val="90000"/>
            </a:lnSpc>
            <a:spcBef>
              <a:spcPct val="0"/>
            </a:spcBef>
            <a:spcAft>
              <a:spcPct val="35000"/>
            </a:spcAft>
            <a:buNone/>
          </a:pPr>
          <a:r>
            <a:rPr lang="en-GB" sz="1600" b="0" i="0" kern="1200"/>
            <a:t>Aspect 2= DR on the client account</a:t>
          </a:r>
          <a:endParaRPr lang="en-US" sz="1600" kern="1200"/>
        </a:p>
      </dsp:txBody>
      <dsp:txXfrm>
        <a:off x="99704" y="1850179"/>
        <a:ext cx="2228949" cy="1337369"/>
      </dsp:txXfrm>
    </dsp:sp>
    <dsp:sp modelId="{8FE3498F-C4D9-4897-916B-786168C7C94A}">
      <dsp:nvSpPr>
        <dsp:cNvPr id="0" name=""/>
        <dsp:cNvSpPr/>
      </dsp:nvSpPr>
      <dsp:spPr>
        <a:xfrm>
          <a:off x="5068462" y="2473144"/>
          <a:ext cx="482058" cy="91440"/>
        </a:xfrm>
        <a:custGeom>
          <a:avLst/>
          <a:gdLst/>
          <a:ahLst/>
          <a:cxnLst/>
          <a:rect l="0" t="0" r="0" b="0"/>
          <a:pathLst>
            <a:path>
              <a:moveTo>
                <a:pt x="0" y="45720"/>
              </a:moveTo>
              <a:lnTo>
                <a:pt x="48205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96675" y="2516300"/>
        <a:ext cx="25632" cy="5126"/>
      </dsp:txXfrm>
    </dsp:sp>
    <dsp:sp modelId="{16FF6AC2-95E9-45E5-AE52-5515A9C06F54}">
      <dsp:nvSpPr>
        <dsp:cNvPr id="0" name=""/>
        <dsp:cNvSpPr/>
      </dsp:nvSpPr>
      <dsp:spPr>
        <a:xfrm>
          <a:off x="2841312" y="1850179"/>
          <a:ext cx="2228949" cy="133736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220" tIns="114646" rIns="109220" bIns="114646" numCol="1" spcCol="1270" anchor="ctr" anchorCtr="0">
          <a:noAutofit/>
        </a:bodyPr>
        <a:lstStyle/>
        <a:p>
          <a:pPr marL="0" lvl="0" indent="0" algn="ctr" defTabSz="711200">
            <a:lnSpc>
              <a:spcPct val="90000"/>
            </a:lnSpc>
            <a:spcBef>
              <a:spcPct val="0"/>
            </a:spcBef>
            <a:spcAft>
              <a:spcPct val="35000"/>
            </a:spcAft>
            <a:buNone/>
          </a:pPr>
          <a:r>
            <a:rPr lang="en-GB" sz="1600" b="0" i="0" kern="1200"/>
            <a:t>When the client pays Jane will record a receipt of cash and the loss of the debt owed to the firm.</a:t>
          </a:r>
          <a:endParaRPr lang="en-US" sz="1600" kern="1200"/>
        </a:p>
      </dsp:txBody>
      <dsp:txXfrm>
        <a:off x="2841312" y="1850179"/>
        <a:ext cx="2228949" cy="1337369"/>
      </dsp:txXfrm>
    </dsp:sp>
    <dsp:sp modelId="{39A2752A-3286-4F9E-BA74-2570C78A5F07}">
      <dsp:nvSpPr>
        <dsp:cNvPr id="0" name=""/>
        <dsp:cNvSpPr/>
      </dsp:nvSpPr>
      <dsp:spPr>
        <a:xfrm>
          <a:off x="5582921" y="1850179"/>
          <a:ext cx="2228949" cy="133736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220" tIns="114646" rIns="109220" bIns="114646" numCol="1" spcCol="1270" anchor="ctr" anchorCtr="0">
          <a:noAutofit/>
        </a:bodyPr>
        <a:lstStyle/>
        <a:p>
          <a:pPr marL="0" lvl="0" indent="0" algn="ctr" defTabSz="711200">
            <a:lnSpc>
              <a:spcPct val="90000"/>
            </a:lnSpc>
            <a:spcBef>
              <a:spcPct val="0"/>
            </a:spcBef>
            <a:spcAft>
              <a:spcPct val="35000"/>
            </a:spcAft>
            <a:buNone/>
          </a:pPr>
          <a:r>
            <a:rPr lang="en-GB" sz="1600" b="0" i="0" kern="1200"/>
            <a:t>NB: no entry is made on the profit account when the client pays. It merely records the bill issued.  </a:t>
          </a:r>
          <a:endParaRPr lang="en-US" sz="1600" kern="1200"/>
        </a:p>
      </dsp:txBody>
      <dsp:txXfrm>
        <a:off x="5582921" y="1850179"/>
        <a:ext cx="2228949" cy="133736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9F2624-A862-497F-A090-0CD0596EAEC2}">
      <dsp:nvSpPr>
        <dsp:cNvPr id="0" name=""/>
        <dsp:cNvSpPr/>
      </dsp:nvSpPr>
      <dsp:spPr>
        <a:xfrm>
          <a:off x="0" y="361844"/>
          <a:ext cx="6728905" cy="118345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a:t>With electronic banking the ‘cash’ account is simply now a record of all the payments.</a:t>
          </a:r>
          <a:endParaRPr lang="en-US" sz="1700" kern="1200"/>
        </a:p>
      </dsp:txBody>
      <dsp:txXfrm>
        <a:off x="57772" y="419616"/>
        <a:ext cx="6613361" cy="1067911"/>
      </dsp:txXfrm>
    </dsp:sp>
    <dsp:sp modelId="{31042A2C-4A99-49FF-BE8A-5ACC486F3D67}">
      <dsp:nvSpPr>
        <dsp:cNvPr id="0" name=""/>
        <dsp:cNvSpPr/>
      </dsp:nvSpPr>
      <dsp:spPr>
        <a:xfrm>
          <a:off x="0" y="1594259"/>
          <a:ext cx="6728905" cy="1183455"/>
        </a:xfrm>
        <a:prstGeom prst="roundRect">
          <a:avLst/>
        </a:prstGeom>
        <a:solidFill>
          <a:schemeClr val="accent2">
            <a:hueOff val="746975"/>
            <a:satOff val="-510"/>
            <a:lumOff val="39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a:t>Some firms still hold small amounts of cash in the office – petty cash </a:t>
          </a:r>
          <a:endParaRPr lang="en-US" sz="1700" kern="1200"/>
        </a:p>
      </dsp:txBody>
      <dsp:txXfrm>
        <a:off x="57772" y="1652031"/>
        <a:ext cx="6613361" cy="1067911"/>
      </dsp:txXfrm>
    </dsp:sp>
    <dsp:sp modelId="{2B66CBEE-43D4-45A8-B9D4-C6EE85F41BF1}">
      <dsp:nvSpPr>
        <dsp:cNvPr id="0" name=""/>
        <dsp:cNvSpPr/>
      </dsp:nvSpPr>
      <dsp:spPr>
        <a:xfrm>
          <a:off x="0" y="2826674"/>
          <a:ext cx="6728905" cy="1183455"/>
        </a:xfrm>
        <a:prstGeom prst="roundRect">
          <a:avLst/>
        </a:prstGeom>
        <a:solidFill>
          <a:schemeClr val="accent2">
            <a:hueOff val="1493950"/>
            <a:satOff val="-1019"/>
            <a:lumOff val="78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a:t>Traditionally accounts were in bound books called a ledger, with the cash account separate. Now everything is computerised, however the names have stayed so all accounts are referred to as ‘ledger accounts’ apart from the cash account and the petty cash account.  </a:t>
          </a:r>
          <a:endParaRPr lang="en-US" sz="1700" kern="1200"/>
        </a:p>
      </dsp:txBody>
      <dsp:txXfrm>
        <a:off x="57772" y="2884446"/>
        <a:ext cx="6613361" cy="106791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BC23BA-024B-4F99-BDB1-BE0F740E578B}">
      <dsp:nvSpPr>
        <dsp:cNvPr id="0" name=""/>
        <dsp:cNvSpPr/>
      </dsp:nvSpPr>
      <dsp:spPr>
        <a:xfrm>
          <a:off x="0" y="533"/>
          <a:ext cx="672890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E5BC75-3B41-4C7B-A509-ABC5522971DD}">
      <dsp:nvSpPr>
        <dsp:cNvPr id="0" name=""/>
        <dsp:cNvSpPr/>
      </dsp:nvSpPr>
      <dsp:spPr>
        <a:xfrm>
          <a:off x="0" y="533"/>
          <a:ext cx="6728905" cy="8741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a:t>Law firms use double entry bookkeeping</a:t>
          </a:r>
          <a:endParaRPr lang="en-US" sz="2400" kern="1200"/>
        </a:p>
      </dsp:txBody>
      <dsp:txXfrm>
        <a:off x="0" y="533"/>
        <a:ext cx="6728905" cy="874181"/>
      </dsp:txXfrm>
    </dsp:sp>
    <dsp:sp modelId="{1A2CB1CC-0E53-4FB4-BB46-959D25938058}">
      <dsp:nvSpPr>
        <dsp:cNvPr id="0" name=""/>
        <dsp:cNvSpPr/>
      </dsp:nvSpPr>
      <dsp:spPr>
        <a:xfrm>
          <a:off x="0" y="874714"/>
          <a:ext cx="6728905" cy="0"/>
        </a:xfrm>
        <a:prstGeom prst="line">
          <a:avLst/>
        </a:prstGeom>
        <a:solidFill>
          <a:schemeClr val="accent2">
            <a:hueOff val="373488"/>
            <a:satOff val="-255"/>
            <a:lumOff val="1961"/>
            <a:alphaOff val="0"/>
          </a:schemeClr>
        </a:solidFill>
        <a:ln w="12700" cap="flat" cmpd="sng" algn="ctr">
          <a:solidFill>
            <a:schemeClr val="accent2">
              <a:hueOff val="373488"/>
              <a:satOff val="-255"/>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A30E7E-681C-4938-A628-7E1D639F46E1}">
      <dsp:nvSpPr>
        <dsp:cNvPr id="0" name=""/>
        <dsp:cNvSpPr/>
      </dsp:nvSpPr>
      <dsp:spPr>
        <a:xfrm>
          <a:off x="0" y="874714"/>
          <a:ext cx="6728905" cy="8741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a:t>Every financial transaction as two aspects </a:t>
          </a:r>
          <a:endParaRPr lang="en-US" sz="2400" kern="1200"/>
        </a:p>
      </dsp:txBody>
      <dsp:txXfrm>
        <a:off x="0" y="874714"/>
        <a:ext cx="6728905" cy="874181"/>
      </dsp:txXfrm>
    </dsp:sp>
    <dsp:sp modelId="{3706B522-0ACD-4C63-A4E3-ED28A6D661E9}">
      <dsp:nvSpPr>
        <dsp:cNvPr id="0" name=""/>
        <dsp:cNvSpPr/>
      </dsp:nvSpPr>
      <dsp:spPr>
        <a:xfrm>
          <a:off x="0" y="1748895"/>
          <a:ext cx="6728905" cy="0"/>
        </a:xfrm>
        <a:prstGeom prst="line">
          <a:avLst/>
        </a:prstGeom>
        <a:solidFill>
          <a:schemeClr val="accent2">
            <a:hueOff val="746975"/>
            <a:satOff val="-510"/>
            <a:lumOff val="3921"/>
            <a:alphaOff val="0"/>
          </a:schemeClr>
        </a:solidFill>
        <a:ln w="12700" cap="flat" cmpd="sng" algn="ctr">
          <a:solidFill>
            <a:schemeClr val="accent2">
              <a:hueOff val="746975"/>
              <a:satOff val="-510"/>
              <a:lumOff val="39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FBCF47-17AD-4A75-8E55-FD64B387576B}">
      <dsp:nvSpPr>
        <dsp:cNvPr id="0" name=""/>
        <dsp:cNvSpPr/>
      </dsp:nvSpPr>
      <dsp:spPr>
        <a:xfrm>
          <a:off x="0" y="1748895"/>
          <a:ext cx="6728905" cy="8741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a:t>Each aspect is recorded on an account – DR and CR entry</a:t>
          </a:r>
          <a:endParaRPr lang="en-US" sz="2400" kern="1200"/>
        </a:p>
      </dsp:txBody>
      <dsp:txXfrm>
        <a:off x="0" y="1748895"/>
        <a:ext cx="6728905" cy="874181"/>
      </dsp:txXfrm>
    </dsp:sp>
    <dsp:sp modelId="{CAFA4D4C-4069-464D-8E07-C37E1999CCF0}">
      <dsp:nvSpPr>
        <dsp:cNvPr id="0" name=""/>
        <dsp:cNvSpPr/>
      </dsp:nvSpPr>
      <dsp:spPr>
        <a:xfrm>
          <a:off x="0" y="2623077"/>
          <a:ext cx="6728905" cy="0"/>
        </a:xfrm>
        <a:prstGeom prst="line">
          <a:avLst/>
        </a:prstGeom>
        <a:solidFill>
          <a:schemeClr val="accent2">
            <a:hueOff val="1120463"/>
            <a:satOff val="-764"/>
            <a:lumOff val="5882"/>
            <a:alphaOff val="0"/>
          </a:schemeClr>
        </a:solidFill>
        <a:ln w="12700" cap="flat" cmpd="sng" algn="ctr">
          <a:solidFill>
            <a:schemeClr val="accent2">
              <a:hueOff val="1120463"/>
              <a:satOff val="-764"/>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536223-6CAE-45FA-877B-924013DEBF21}">
      <dsp:nvSpPr>
        <dsp:cNvPr id="0" name=""/>
        <dsp:cNvSpPr/>
      </dsp:nvSpPr>
      <dsp:spPr>
        <a:xfrm>
          <a:off x="0" y="2623077"/>
          <a:ext cx="6728905" cy="8741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a:t>All firms authorised by the SRA must comply with the SRA Accounts rules</a:t>
          </a:r>
          <a:endParaRPr lang="en-US" sz="2400" kern="1200"/>
        </a:p>
      </dsp:txBody>
      <dsp:txXfrm>
        <a:off x="0" y="2623077"/>
        <a:ext cx="6728905" cy="874181"/>
      </dsp:txXfrm>
    </dsp:sp>
    <dsp:sp modelId="{51AA7E8F-5D13-43BB-9DE5-DBD51640E9CD}">
      <dsp:nvSpPr>
        <dsp:cNvPr id="0" name=""/>
        <dsp:cNvSpPr/>
      </dsp:nvSpPr>
      <dsp:spPr>
        <a:xfrm>
          <a:off x="0" y="3497258"/>
          <a:ext cx="6728905" cy="0"/>
        </a:xfrm>
        <a:prstGeom prst="line">
          <a:avLst/>
        </a:prstGeom>
        <a:solidFill>
          <a:schemeClr val="accent2">
            <a:hueOff val="1493950"/>
            <a:satOff val="-1019"/>
            <a:lumOff val="7842"/>
            <a:alphaOff val="0"/>
          </a:schemeClr>
        </a:solidFill>
        <a:ln w="12700" cap="flat" cmpd="sng" algn="ctr">
          <a:solidFill>
            <a:schemeClr val="accent2">
              <a:hueOff val="1493950"/>
              <a:satOff val="-1019"/>
              <a:lumOff val="784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C7AE3D-84D7-48F6-8ACD-AE328F4D6D71}">
      <dsp:nvSpPr>
        <dsp:cNvPr id="0" name=""/>
        <dsp:cNvSpPr/>
      </dsp:nvSpPr>
      <dsp:spPr>
        <a:xfrm>
          <a:off x="0" y="3497258"/>
          <a:ext cx="6728905" cy="8741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a:t>SRA impose strict requirements on anyone handling client’s money. </a:t>
          </a:r>
          <a:endParaRPr lang="en-US" sz="2400" kern="1200"/>
        </a:p>
      </dsp:txBody>
      <dsp:txXfrm>
        <a:off x="0" y="3497258"/>
        <a:ext cx="6728905" cy="87418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1D227D51-204B-ED48-AF9A-0BE9633FE04A}"/>
              </a:ext>
            </a:extLst>
          </p:cNvPr>
          <p:cNvSpPr/>
          <p:nvPr/>
        </p:nvSpPr>
        <p:spPr>
          <a:xfrm>
            <a:off x="5224243" y="1096772"/>
            <a:ext cx="6503180"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57A23F45-CDAE-8A40-8DE7-92A0BBC119B7}"/>
              </a:ext>
            </a:extLst>
          </p:cNvPr>
          <p:cNvSpPr/>
          <p:nvPr/>
        </p:nvSpPr>
        <p:spPr>
          <a:xfrm>
            <a:off x="501681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68546383-CCC4-544B-B0D8-DE78DE39BB78}"/>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5D1728-714F-2942-A0D1-82FF9419B496}"/>
              </a:ext>
            </a:extLst>
          </p:cNvPr>
          <p:cNvSpPr>
            <a:spLocks noGrp="1"/>
          </p:cNvSpPr>
          <p:nvPr>
            <p:ph type="ctrTitle"/>
          </p:nvPr>
        </p:nvSpPr>
        <p:spPr>
          <a:xfrm>
            <a:off x="797106" y="1625608"/>
            <a:ext cx="8035342" cy="2722164"/>
          </a:xfrm>
        </p:spPr>
        <p:txBody>
          <a:bodyPr anchor="b"/>
          <a:lstStyle>
            <a:lvl1pPr algn="l">
              <a:defRPr sz="8000" spc="-150"/>
            </a:lvl1pPr>
          </a:lstStyle>
          <a:p>
            <a:r>
              <a:rPr lang="en-US"/>
              <a:t>Click to edit Master title style</a:t>
            </a:r>
          </a:p>
        </p:txBody>
      </p:sp>
      <p:sp>
        <p:nvSpPr>
          <p:cNvPr id="3" name="Subtitle 2">
            <a:extLst>
              <a:ext uri="{FF2B5EF4-FFF2-40B4-BE49-F238E27FC236}">
                <a16:creationId xmlns:a16="http://schemas.microsoft.com/office/drawing/2014/main" id="{5BD072D4-1496-3347-BBF8-5879DF263BBD}"/>
              </a:ext>
            </a:extLst>
          </p:cNvPr>
          <p:cNvSpPr>
            <a:spLocks noGrp="1"/>
          </p:cNvSpPr>
          <p:nvPr>
            <p:ph type="subTitle" idx="1"/>
          </p:nvPr>
        </p:nvSpPr>
        <p:spPr>
          <a:xfrm>
            <a:off x="797106" y="4466845"/>
            <a:ext cx="8035342" cy="882904"/>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BEFC724-B499-364B-AEB5-B6517F6AD52B}"/>
              </a:ext>
            </a:extLst>
          </p:cNvPr>
          <p:cNvSpPr>
            <a:spLocks noGrp="1"/>
          </p:cNvSpPr>
          <p:nvPr>
            <p:ph type="dt" sz="half" idx="10"/>
          </p:nvPr>
        </p:nvSpPr>
        <p:spPr>
          <a:xfrm>
            <a:off x="797105" y="5708747"/>
            <a:ext cx="3882843" cy="365125"/>
          </a:xfrm>
        </p:spPr>
        <p:txBody>
          <a:bodyPr/>
          <a:lstStyle>
            <a:lvl1pPr>
              <a:defRPr sz="1400"/>
            </a:lvl1pPr>
          </a:lstStyle>
          <a:p>
            <a:fld id="{73C3BD54-29B9-3D42-B178-776ED395AA85}" type="datetimeFigureOut">
              <a:rPr lang="en-US" smtClean="0"/>
              <a:pPr/>
              <a:t>1/28/2023</a:t>
            </a:fld>
            <a:endParaRPr lang="en-US" sz="1400"/>
          </a:p>
        </p:txBody>
      </p:sp>
      <p:sp>
        <p:nvSpPr>
          <p:cNvPr id="5" name="Footer Placeholder 4">
            <a:extLst>
              <a:ext uri="{FF2B5EF4-FFF2-40B4-BE49-F238E27FC236}">
                <a16:creationId xmlns:a16="http://schemas.microsoft.com/office/drawing/2014/main" id="{8033889C-A4E9-B24E-818F-46A1124C5D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40F50F-250E-6D45-AEBC-2573FED0C310}"/>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11413165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9F291BE0-7A7E-D04F-974F-9F4577FB2F46}"/>
              </a:ext>
            </a:extLst>
          </p:cNvPr>
          <p:cNvSpPr/>
          <p:nvPr/>
        </p:nvSpPr>
        <p:spPr>
          <a:xfrm>
            <a:off x="6163735" y="1096772"/>
            <a:ext cx="5571066"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BD33FF1F-6094-0B4A-A3E4-6B0D9283DB44}"/>
              </a:ext>
            </a:extLst>
          </p:cNvPr>
          <p:cNvSpPr/>
          <p:nvPr/>
        </p:nvSpPr>
        <p:spPr>
          <a:xfrm>
            <a:off x="11529484"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B78A6D9C-C7A5-414B-8CB7-E31470D7D280}"/>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1D850E-6310-C04D-8CAC-B7FA9F332D2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E5B7FB3-5DFC-6547-9567-C0ABE874C65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727D2DB-A7B1-204E-8416-E938952BCC83}"/>
              </a:ext>
            </a:extLst>
          </p:cNvPr>
          <p:cNvSpPr>
            <a:spLocks noGrp="1"/>
          </p:cNvSpPr>
          <p:nvPr>
            <p:ph type="dt" sz="half" idx="10"/>
          </p:nvPr>
        </p:nvSpPr>
        <p:spPr/>
        <p:txBody>
          <a:bodyPr/>
          <a:lstStyle/>
          <a:p>
            <a:fld id="{73C3BD54-29B9-3D42-B178-776ED395AA85}" type="datetimeFigureOut">
              <a:rPr lang="en-US" smtClean="0"/>
              <a:t>1/28/2023</a:t>
            </a:fld>
            <a:endParaRPr lang="en-US"/>
          </a:p>
        </p:txBody>
      </p:sp>
      <p:sp>
        <p:nvSpPr>
          <p:cNvPr id="5" name="Footer Placeholder 4">
            <a:extLst>
              <a:ext uri="{FF2B5EF4-FFF2-40B4-BE49-F238E27FC236}">
                <a16:creationId xmlns:a16="http://schemas.microsoft.com/office/drawing/2014/main" id="{FD324BA1-E2D0-1E4B-9DB3-664FE27337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AE64B2-36E4-5A4E-A78A-A629829A334F}"/>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12450797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C97F6C6D-13AE-FD40-841C-4AB96460C390}"/>
              </a:ext>
            </a:extLst>
          </p:cNvPr>
          <p:cNvSpPr/>
          <p:nvPr/>
        </p:nvSpPr>
        <p:spPr>
          <a:xfrm>
            <a:off x="4291015" y="1096772"/>
            <a:ext cx="7436404"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24E27617-2112-2342-9FF1-39F2A241CCCC}"/>
              </a:ext>
            </a:extLst>
          </p:cNvPr>
          <p:cNvSpPr/>
          <p:nvPr/>
        </p:nvSpPr>
        <p:spPr>
          <a:xfrm>
            <a:off x="408637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C33CE582-7AFE-D048-B5BC-212A12A28F25}"/>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9EAEF4-E84F-CF40-B27B-01E1D2AFC96D}"/>
              </a:ext>
            </a:extLst>
          </p:cNvPr>
          <p:cNvSpPr>
            <a:spLocks noGrp="1"/>
          </p:cNvSpPr>
          <p:nvPr>
            <p:ph type="title"/>
          </p:nvPr>
        </p:nvSpPr>
        <p:spPr>
          <a:xfrm>
            <a:off x="565150" y="1881951"/>
            <a:ext cx="7335836" cy="1987707"/>
          </a:xfrm>
        </p:spPr>
        <p:txBody>
          <a:bodyPr anchor="b"/>
          <a:lstStyle>
            <a:lvl1pPr>
              <a:defRPr sz="6000" spc="-150"/>
            </a:lvl1pPr>
          </a:lstStyle>
          <a:p>
            <a:r>
              <a:rPr lang="en-US" dirty="0"/>
              <a:t>Click to edit Master title style</a:t>
            </a:r>
          </a:p>
        </p:txBody>
      </p:sp>
      <p:sp>
        <p:nvSpPr>
          <p:cNvPr id="3" name="Text Placeholder 2">
            <a:extLst>
              <a:ext uri="{FF2B5EF4-FFF2-40B4-BE49-F238E27FC236}">
                <a16:creationId xmlns:a16="http://schemas.microsoft.com/office/drawing/2014/main" id="{5287B7E1-CC48-2441-975D-F1A5412B8A49}"/>
              </a:ext>
            </a:extLst>
          </p:cNvPr>
          <p:cNvSpPr>
            <a:spLocks noGrp="1"/>
          </p:cNvSpPr>
          <p:nvPr>
            <p:ph type="body" idx="1"/>
          </p:nvPr>
        </p:nvSpPr>
        <p:spPr>
          <a:xfrm>
            <a:off x="565149" y="3869661"/>
            <a:ext cx="7335836" cy="948465"/>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4526218-1FCF-7A4D-B138-D1B1DE91A4B7}"/>
              </a:ext>
            </a:extLst>
          </p:cNvPr>
          <p:cNvSpPr>
            <a:spLocks noGrp="1"/>
          </p:cNvSpPr>
          <p:nvPr>
            <p:ph type="dt" sz="half" idx="10"/>
          </p:nvPr>
        </p:nvSpPr>
        <p:spPr/>
        <p:txBody>
          <a:bodyPr/>
          <a:lstStyle/>
          <a:p>
            <a:fld id="{73C3BD54-29B9-3D42-B178-776ED395AA85}" type="datetimeFigureOut">
              <a:rPr lang="en-US" smtClean="0"/>
              <a:t>1/28/2023</a:t>
            </a:fld>
            <a:endParaRPr lang="en-US"/>
          </a:p>
        </p:txBody>
      </p:sp>
      <p:sp>
        <p:nvSpPr>
          <p:cNvPr id="5" name="Footer Placeholder 4">
            <a:extLst>
              <a:ext uri="{FF2B5EF4-FFF2-40B4-BE49-F238E27FC236}">
                <a16:creationId xmlns:a16="http://schemas.microsoft.com/office/drawing/2014/main" id="{50984204-038C-FD4B-8E1C-0A9967BF22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359AB9-E1C6-C841-B423-FD2BB13C333F}"/>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28988850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B057A-C120-5E4E-BB74-223EB6D005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F9EB7BE-6258-C84C-8242-9865D1361C9E}"/>
              </a:ext>
            </a:extLst>
          </p:cNvPr>
          <p:cNvSpPr>
            <a:spLocks noGrp="1"/>
          </p:cNvSpPr>
          <p:nvPr>
            <p:ph sz="half" idx="1"/>
          </p:nvPr>
        </p:nvSpPr>
        <p:spPr>
          <a:xfrm>
            <a:off x="565111" y="2691637"/>
            <a:ext cx="4946643" cy="31897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73D23CD-80DB-5740-AE68-76414CA31A26}"/>
              </a:ext>
            </a:extLst>
          </p:cNvPr>
          <p:cNvSpPr>
            <a:spLocks noGrp="1"/>
          </p:cNvSpPr>
          <p:nvPr>
            <p:ph sz="half" idx="2"/>
          </p:nvPr>
        </p:nvSpPr>
        <p:spPr>
          <a:xfrm>
            <a:off x="6076903" y="2691637"/>
            <a:ext cx="4946639" cy="31897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FE0921-9102-1440-B315-778888723C9D}"/>
              </a:ext>
            </a:extLst>
          </p:cNvPr>
          <p:cNvSpPr>
            <a:spLocks noGrp="1"/>
          </p:cNvSpPr>
          <p:nvPr>
            <p:ph type="dt" sz="half" idx="10"/>
          </p:nvPr>
        </p:nvSpPr>
        <p:spPr/>
        <p:txBody>
          <a:bodyPr/>
          <a:lstStyle/>
          <a:p>
            <a:fld id="{73C3BD54-29B9-3D42-B178-776ED395AA85}" type="datetimeFigureOut">
              <a:rPr lang="en-US" smtClean="0"/>
              <a:t>1/28/2023</a:t>
            </a:fld>
            <a:endParaRPr lang="en-US"/>
          </a:p>
        </p:txBody>
      </p:sp>
      <p:sp>
        <p:nvSpPr>
          <p:cNvPr id="6" name="Footer Placeholder 5">
            <a:extLst>
              <a:ext uri="{FF2B5EF4-FFF2-40B4-BE49-F238E27FC236}">
                <a16:creationId xmlns:a16="http://schemas.microsoft.com/office/drawing/2014/main" id="{24D7802F-1937-2F43-8FF4-846135D6FC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609C72-E794-4F4F-8E09-D4883EED723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0" name="Rectangle 49">
            <a:extLst>
              <a:ext uri="{FF2B5EF4-FFF2-40B4-BE49-F238E27FC236}">
                <a16:creationId xmlns:a16="http://schemas.microsoft.com/office/drawing/2014/main" id="{FFEFA3E2-0F30-664C-AAE4-DE6526B5C716}"/>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55" name="Rectangle 54">
            <a:extLst>
              <a:ext uri="{FF2B5EF4-FFF2-40B4-BE49-F238E27FC236}">
                <a16:creationId xmlns:a16="http://schemas.microsoft.com/office/drawing/2014/main" id="{0C3D7AFF-BC7E-BA41-9C64-B5F9619C0EA1}"/>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671D2311-E9B8-F041-A7B8-D5696903F22A}"/>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669718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9CA91-F119-0244-888A-95539A84DD6F}"/>
              </a:ext>
            </a:extLst>
          </p:cNvPr>
          <p:cNvSpPr>
            <a:spLocks noGrp="1"/>
          </p:cNvSpPr>
          <p:nvPr>
            <p:ph type="title"/>
          </p:nvPr>
        </p:nvSpPr>
        <p:spPr>
          <a:xfrm>
            <a:off x="565110" y="1204721"/>
            <a:ext cx="8266175" cy="14447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B08A3EAC-4422-D548-8D7F-E9944566FBA9}"/>
              </a:ext>
            </a:extLst>
          </p:cNvPr>
          <p:cNvSpPr>
            <a:spLocks noGrp="1"/>
          </p:cNvSpPr>
          <p:nvPr>
            <p:ph type="body" idx="1"/>
          </p:nvPr>
        </p:nvSpPr>
        <p:spPr>
          <a:xfrm>
            <a:off x="565111" y="2691638"/>
            <a:ext cx="4946644" cy="823912"/>
          </a:xfrm>
        </p:spPr>
        <p:txBody>
          <a:bodyPr anchor="b"/>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49140CA2-88A9-CC42-A375-8B87E47CC5F9}"/>
              </a:ext>
            </a:extLst>
          </p:cNvPr>
          <p:cNvSpPr>
            <a:spLocks noGrp="1"/>
          </p:cNvSpPr>
          <p:nvPr>
            <p:ph sz="half" idx="2"/>
          </p:nvPr>
        </p:nvSpPr>
        <p:spPr>
          <a:xfrm>
            <a:off x="565111" y="3515550"/>
            <a:ext cx="4946644" cy="2366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05F960C-714E-2E4A-8141-A88F38274E48}"/>
              </a:ext>
            </a:extLst>
          </p:cNvPr>
          <p:cNvSpPr>
            <a:spLocks noGrp="1"/>
          </p:cNvSpPr>
          <p:nvPr>
            <p:ph type="body" sz="quarter" idx="3"/>
          </p:nvPr>
        </p:nvSpPr>
        <p:spPr>
          <a:xfrm>
            <a:off x="6076866" y="2691162"/>
            <a:ext cx="4946644" cy="823912"/>
          </a:xfrm>
        </p:spPr>
        <p:txBody>
          <a:bodyPr anchor="b"/>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697BC24-C907-EC4B-872D-17429A657716}"/>
              </a:ext>
            </a:extLst>
          </p:cNvPr>
          <p:cNvSpPr>
            <a:spLocks noGrp="1"/>
          </p:cNvSpPr>
          <p:nvPr>
            <p:ph sz="quarter" idx="4"/>
          </p:nvPr>
        </p:nvSpPr>
        <p:spPr>
          <a:xfrm>
            <a:off x="6076866" y="3515074"/>
            <a:ext cx="4946644" cy="2366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6E2A045-4283-3C47-B125-68CF3B19FB08}"/>
              </a:ext>
            </a:extLst>
          </p:cNvPr>
          <p:cNvSpPr>
            <a:spLocks noGrp="1"/>
          </p:cNvSpPr>
          <p:nvPr>
            <p:ph type="dt" sz="half" idx="10"/>
          </p:nvPr>
        </p:nvSpPr>
        <p:spPr/>
        <p:txBody>
          <a:bodyPr/>
          <a:lstStyle/>
          <a:p>
            <a:fld id="{73C3BD54-29B9-3D42-B178-776ED395AA85}" type="datetimeFigureOut">
              <a:rPr lang="en-US" smtClean="0"/>
              <a:t>1/28/2023</a:t>
            </a:fld>
            <a:endParaRPr lang="en-US"/>
          </a:p>
        </p:txBody>
      </p:sp>
      <p:sp>
        <p:nvSpPr>
          <p:cNvPr id="8" name="Footer Placeholder 7">
            <a:extLst>
              <a:ext uri="{FF2B5EF4-FFF2-40B4-BE49-F238E27FC236}">
                <a16:creationId xmlns:a16="http://schemas.microsoft.com/office/drawing/2014/main" id="{7EBC25BC-2C98-574D-BCCD-E36CAB07F2F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CA5C95A-7789-E042-8471-D442D9BB545F}"/>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2" name="Rectangle 51">
            <a:extLst>
              <a:ext uri="{FF2B5EF4-FFF2-40B4-BE49-F238E27FC236}">
                <a16:creationId xmlns:a16="http://schemas.microsoft.com/office/drawing/2014/main" id="{3DF1BA5B-EDD8-B648-8A3E-E2B3570B1EA0}"/>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57" name="Rectangle 56">
            <a:extLst>
              <a:ext uri="{FF2B5EF4-FFF2-40B4-BE49-F238E27FC236}">
                <a16:creationId xmlns:a16="http://schemas.microsoft.com/office/drawing/2014/main" id="{D7476360-629C-DE48-85B7-F4BE6CC457DB}"/>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ross 13">
            <a:extLst>
              <a:ext uri="{FF2B5EF4-FFF2-40B4-BE49-F238E27FC236}">
                <a16:creationId xmlns:a16="http://schemas.microsoft.com/office/drawing/2014/main" id="{C5F6C588-FC1B-3147-AFA1-CD7D76C5AEAC}"/>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136486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15401-5318-7045-8AE3-B1A99F2D822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6E2F55F-EB76-AE49-B554-12B65B636A90}"/>
              </a:ext>
            </a:extLst>
          </p:cNvPr>
          <p:cNvSpPr>
            <a:spLocks noGrp="1"/>
          </p:cNvSpPr>
          <p:nvPr>
            <p:ph type="dt" sz="half" idx="10"/>
          </p:nvPr>
        </p:nvSpPr>
        <p:spPr/>
        <p:txBody>
          <a:bodyPr/>
          <a:lstStyle/>
          <a:p>
            <a:fld id="{73C3BD54-29B9-3D42-B178-776ED395AA85}" type="datetimeFigureOut">
              <a:rPr lang="en-US" smtClean="0"/>
              <a:t>1/28/2023</a:t>
            </a:fld>
            <a:endParaRPr lang="en-US"/>
          </a:p>
        </p:txBody>
      </p:sp>
      <p:sp>
        <p:nvSpPr>
          <p:cNvPr id="4" name="Footer Placeholder 3">
            <a:extLst>
              <a:ext uri="{FF2B5EF4-FFF2-40B4-BE49-F238E27FC236}">
                <a16:creationId xmlns:a16="http://schemas.microsoft.com/office/drawing/2014/main" id="{86CB6E6E-D81E-C44A-AC54-CBE0134C108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2E025B9-9F46-3049-9977-0119B96D393C}"/>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8" name="Rectangle 47">
            <a:extLst>
              <a:ext uri="{FF2B5EF4-FFF2-40B4-BE49-F238E27FC236}">
                <a16:creationId xmlns:a16="http://schemas.microsoft.com/office/drawing/2014/main" id="{65760068-EADA-2B4B-9819-CF981184FAEB}"/>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81DA7622-137E-184A-A93C-8DBB10318AE6}"/>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9" name="Cross 8">
            <a:extLst>
              <a:ext uri="{FF2B5EF4-FFF2-40B4-BE49-F238E27FC236}">
                <a16:creationId xmlns:a16="http://schemas.microsoft.com/office/drawing/2014/main" id="{54FB0990-6F8D-B048-8309-19B0D1A41033}"/>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395280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AF81DD-2B1F-3444-8023-DD52318FE9F6}"/>
              </a:ext>
            </a:extLst>
          </p:cNvPr>
          <p:cNvSpPr>
            <a:spLocks noGrp="1"/>
          </p:cNvSpPr>
          <p:nvPr>
            <p:ph type="dt" sz="half" idx="10"/>
          </p:nvPr>
        </p:nvSpPr>
        <p:spPr/>
        <p:txBody>
          <a:bodyPr/>
          <a:lstStyle/>
          <a:p>
            <a:fld id="{73C3BD54-29B9-3D42-B178-776ED395AA85}" type="datetimeFigureOut">
              <a:rPr lang="en-US" smtClean="0"/>
              <a:t>1/28/2023</a:t>
            </a:fld>
            <a:endParaRPr lang="en-US"/>
          </a:p>
        </p:txBody>
      </p:sp>
      <p:sp>
        <p:nvSpPr>
          <p:cNvPr id="3" name="Footer Placeholder 2">
            <a:extLst>
              <a:ext uri="{FF2B5EF4-FFF2-40B4-BE49-F238E27FC236}">
                <a16:creationId xmlns:a16="http://schemas.microsoft.com/office/drawing/2014/main" id="{36927EE3-DAA3-D948-B8FD-48417540B5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C4532D4-FFBF-6C47-A6C9-D55196D91B8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7" name="Rectangle 46">
            <a:extLst>
              <a:ext uri="{FF2B5EF4-FFF2-40B4-BE49-F238E27FC236}">
                <a16:creationId xmlns:a16="http://schemas.microsoft.com/office/drawing/2014/main" id="{DB8D5541-7726-BA46-8BFA-BF6AA8D42BD7}"/>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Cross 47">
            <a:extLst>
              <a:ext uri="{FF2B5EF4-FFF2-40B4-BE49-F238E27FC236}">
                <a16:creationId xmlns:a16="http://schemas.microsoft.com/office/drawing/2014/main" id="{97F434CF-7503-CE4F-8426-C312C6315AD0}"/>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FEDBFB2F-FE34-E349-9484-C275FBE31614}"/>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818632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2DCFD-BEE6-AC49-BABD-D8B89C3B69D0}"/>
              </a:ext>
            </a:extLst>
          </p:cNvPr>
          <p:cNvSpPr>
            <a:spLocks noGrp="1"/>
          </p:cNvSpPr>
          <p:nvPr>
            <p:ph type="title"/>
          </p:nvPr>
        </p:nvSpPr>
        <p:spPr>
          <a:xfrm>
            <a:off x="565149" y="1203800"/>
            <a:ext cx="4114800" cy="1077218"/>
          </a:xfrm>
        </p:spPr>
        <p:txBody>
          <a:bodyPr anchor="b">
            <a:normAutofit/>
          </a:bodyPr>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431DE035-8260-4443-B1D9-A9C8D584039E}"/>
              </a:ext>
            </a:extLst>
          </p:cNvPr>
          <p:cNvSpPr>
            <a:spLocks noGrp="1"/>
          </p:cNvSpPr>
          <p:nvPr>
            <p:ph idx="1"/>
          </p:nvPr>
        </p:nvSpPr>
        <p:spPr>
          <a:xfrm>
            <a:off x="5611813" y="1508252"/>
            <a:ext cx="5606518" cy="4045881"/>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CCC1AA53-7507-D04B-9B8E-6A4F7122ECA5}"/>
              </a:ext>
            </a:extLst>
          </p:cNvPr>
          <p:cNvSpPr>
            <a:spLocks noGrp="1"/>
          </p:cNvSpPr>
          <p:nvPr>
            <p:ph type="body" sz="half" idx="2"/>
          </p:nvPr>
        </p:nvSpPr>
        <p:spPr>
          <a:xfrm>
            <a:off x="565149" y="2368295"/>
            <a:ext cx="4114800" cy="318583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56E11F-3003-0745-ACAB-FAA4E676EFCD}"/>
              </a:ext>
            </a:extLst>
          </p:cNvPr>
          <p:cNvSpPr>
            <a:spLocks noGrp="1"/>
          </p:cNvSpPr>
          <p:nvPr>
            <p:ph type="dt" sz="half" idx="10"/>
          </p:nvPr>
        </p:nvSpPr>
        <p:spPr/>
        <p:txBody>
          <a:bodyPr/>
          <a:lstStyle/>
          <a:p>
            <a:fld id="{73C3BD54-29B9-3D42-B178-776ED395AA85}" type="datetimeFigureOut">
              <a:rPr lang="en-US" smtClean="0"/>
              <a:t>1/28/2023</a:t>
            </a:fld>
            <a:endParaRPr lang="en-US"/>
          </a:p>
        </p:txBody>
      </p:sp>
      <p:sp>
        <p:nvSpPr>
          <p:cNvPr id="6" name="Footer Placeholder 5">
            <a:extLst>
              <a:ext uri="{FF2B5EF4-FFF2-40B4-BE49-F238E27FC236}">
                <a16:creationId xmlns:a16="http://schemas.microsoft.com/office/drawing/2014/main" id="{92BC11A6-59AC-FE45-8A1C-9DDC00582A7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D6F51E-1A94-034C-BBEE-C26A3AF0E815}"/>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0" name="Rectangle 49">
            <a:extLst>
              <a:ext uri="{FF2B5EF4-FFF2-40B4-BE49-F238E27FC236}">
                <a16:creationId xmlns:a16="http://schemas.microsoft.com/office/drawing/2014/main" id="{50B7D330-76C0-224C-9C3C-27C4D2B0DDB4}"/>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35464D55-5C51-844B-A38A-8143590FB934}"/>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FD988250-C554-DE44-B887-57D0B2AA8E37}"/>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610292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86C7C-36AD-9A4E-8524-8F44E8839EA8}"/>
              </a:ext>
            </a:extLst>
          </p:cNvPr>
          <p:cNvSpPr>
            <a:spLocks noGrp="1"/>
          </p:cNvSpPr>
          <p:nvPr>
            <p:ph type="title"/>
          </p:nvPr>
        </p:nvSpPr>
        <p:spPr>
          <a:xfrm>
            <a:off x="565149" y="1203800"/>
            <a:ext cx="4114800" cy="1077218"/>
          </a:xfrm>
        </p:spPr>
        <p:txBody>
          <a:bodyPr anchor="b">
            <a:normAutofit/>
          </a:bodyPr>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1015248-4C80-3348-A8A9-6C9F5D32FCE3}"/>
              </a:ext>
            </a:extLst>
          </p:cNvPr>
          <p:cNvSpPr>
            <a:spLocks noGrp="1"/>
          </p:cNvSpPr>
          <p:nvPr>
            <p:ph type="pic" idx="1"/>
          </p:nvPr>
        </p:nvSpPr>
        <p:spPr>
          <a:xfrm>
            <a:off x="5631151" y="1096772"/>
            <a:ext cx="6096270" cy="5761228"/>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74B3083-CA16-C54A-B130-7BEE6DF9D815}"/>
              </a:ext>
            </a:extLst>
          </p:cNvPr>
          <p:cNvSpPr>
            <a:spLocks noGrp="1"/>
          </p:cNvSpPr>
          <p:nvPr>
            <p:ph type="body" sz="half" idx="2"/>
          </p:nvPr>
        </p:nvSpPr>
        <p:spPr>
          <a:xfrm>
            <a:off x="565149" y="2370666"/>
            <a:ext cx="4114800" cy="318346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3C6EB5-D7D1-E247-B9D7-D319E5AAB962}"/>
              </a:ext>
            </a:extLst>
          </p:cNvPr>
          <p:cNvSpPr>
            <a:spLocks noGrp="1"/>
          </p:cNvSpPr>
          <p:nvPr>
            <p:ph type="dt" sz="half" idx="10"/>
          </p:nvPr>
        </p:nvSpPr>
        <p:spPr/>
        <p:txBody>
          <a:bodyPr/>
          <a:lstStyle/>
          <a:p>
            <a:fld id="{73C3BD54-29B9-3D42-B178-776ED395AA85}" type="datetimeFigureOut">
              <a:rPr lang="en-US" smtClean="0"/>
              <a:t>1/28/2023</a:t>
            </a:fld>
            <a:endParaRPr lang="en-US"/>
          </a:p>
        </p:txBody>
      </p:sp>
      <p:sp>
        <p:nvSpPr>
          <p:cNvPr id="6" name="Footer Placeholder 5">
            <a:extLst>
              <a:ext uri="{FF2B5EF4-FFF2-40B4-BE49-F238E27FC236}">
                <a16:creationId xmlns:a16="http://schemas.microsoft.com/office/drawing/2014/main" id="{75FBF6CC-F5C4-9847-BADB-8B7441C8F3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63FE4-B2F5-7741-B517-533F1C98CE1B}"/>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4" name="Rectangle 53">
            <a:extLst>
              <a:ext uri="{FF2B5EF4-FFF2-40B4-BE49-F238E27FC236}">
                <a16:creationId xmlns:a16="http://schemas.microsoft.com/office/drawing/2014/main" id="{AB80A771-7D8E-0F4A-93A3-B977667D338E}"/>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2C9320FA-0E3A-2749-9085-DF30FA26F4BD}"/>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5A3DF5D0-8A2C-A049-9132-EE1EF7D014D4}"/>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012421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9F6C0E12-251D-EA44-BF81-4ABDFBB94321}"/>
              </a:ext>
            </a:extLst>
          </p:cNvPr>
          <p:cNvSpPr/>
          <p:nvPr/>
        </p:nvSpPr>
        <p:spPr>
          <a:xfrm>
            <a:off x="7087169" y="1096772"/>
            <a:ext cx="4652226"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DC5FF4-095A-114E-87B6-73C7ADFF97C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11E6EC9-9650-2042-8581-5B4082F9413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4A0800-B373-3B40-B187-30AFE44CDD1D}"/>
              </a:ext>
            </a:extLst>
          </p:cNvPr>
          <p:cNvSpPr>
            <a:spLocks noGrp="1"/>
          </p:cNvSpPr>
          <p:nvPr>
            <p:ph type="dt" sz="half" idx="10"/>
          </p:nvPr>
        </p:nvSpPr>
        <p:spPr/>
        <p:txBody>
          <a:bodyPr/>
          <a:lstStyle/>
          <a:p>
            <a:fld id="{73C3BD54-29B9-3D42-B178-776ED395AA85}" type="datetimeFigureOut">
              <a:rPr lang="en-US" smtClean="0"/>
              <a:t>1/28/2023</a:t>
            </a:fld>
            <a:endParaRPr lang="en-US"/>
          </a:p>
        </p:txBody>
      </p:sp>
      <p:sp>
        <p:nvSpPr>
          <p:cNvPr id="5" name="Footer Placeholder 4">
            <a:extLst>
              <a:ext uri="{FF2B5EF4-FFF2-40B4-BE49-F238E27FC236}">
                <a16:creationId xmlns:a16="http://schemas.microsoft.com/office/drawing/2014/main" id="{C10A4C1C-C790-B449-8C06-78E8303F94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43E620-F86B-F447-AB06-DDAB3919250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9" name="Rectangle 48">
            <a:extLst>
              <a:ext uri="{FF2B5EF4-FFF2-40B4-BE49-F238E27FC236}">
                <a16:creationId xmlns:a16="http://schemas.microsoft.com/office/drawing/2014/main" id="{80487CB5-43E0-974C-9DDC-252A8A37107F}"/>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ross 9">
            <a:extLst>
              <a:ext uri="{FF2B5EF4-FFF2-40B4-BE49-F238E27FC236}">
                <a16:creationId xmlns:a16="http://schemas.microsoft.com/office/drawing/2014/main" id="{E9CB83EF-4143-5A45-9B3A-9E70DD50253B}"/>
              </a:ext>
            </a:extLst>
          </p:cNvPr>
          <p:cNvSpPr/>
          <p:nvPr/>
        </p:nvSpPr>
        <p:spPr>
          <a:xfrm>
            <a:off x="11415183"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5335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9DF801-FF8E-6247-9065-D9304CD6093A}"/>
              </a:ext>
            </a:extLst>
          </p:cNvPr>
          <p:cNvSpPr>
            <a:spLocks noGrp="1"/>
          </p:cNvSpPr>
          <p:nvPr>
            <p:ph type="title" orient="vert"/>
          </p:nvPr>
        </p:nvSpPr>
        <p:spPr>
          <a:xfrm>
            <a:off x="9355667" y="1204722"/>
            <a:ext cx="1853360" cy="467664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20E2615-7E4D-AB47-ACE6-236D716D7D24}"/>
              </a:ext>
            </a:extLst>
          </p:cNvPr>
          <p:cNvSpPr>
            <a:spLocks noGrp="1"/>
          </p:cNvSpPr>
          <p:nvPr>
            <p:ph type="body" orient="vert" idx="1"/>
          </p:nvPr>
        </p:nvSpPr>
        <p:spPr>
          <a:xfrm>
            <a:off x="973667" y="1204722"/>
            <a:ext cx="8274047" cy="46969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91F0223-5AC9-374E-BD0C-344F67E2A85B}"/>
              </a:ext>
            </a:extLst>
          </p:cNvPr>
          <p:cNvSpPr>
            <a:spLocks noGrp="1"/>
          </p:cNvSpPr>
          <p:nvPr>
            <p:ph type="dt" sz="half" idx="10"/>
          </p:nvPr>
        </p:nvSpPr>
        <p:spPr/>
        <p:txBody>
          <a:bodyPr/>
          <a:lstStyle/>
          <a:p>
            <a:fld id="{73C3BD54-29B9-3D42-B178-776ED395AA85}" type="datetimeFigureOut">
              <a:rPr lang="en-US" smtClean="0"/>
              <a:t>1/28/2023</a:t>
            </a:fld>
            <a:endParaRPr lang="en-US"/>
          </a:p>
        </p:txBody>
      </p:sp>
      <p:sp>
        <p:nvSpPr>
          <p:cNvPr id="5" name="Footer Placeholder 4">
            <a:extLst>
              <a:ext uri="{FF2B5EF4-FFF2-40B4-BE49-F238E27FC236}">
                <a16:creationId xmlns:a16="http://schemas.microsoft.com/office/drawing/2014/main" id="{3EBEDD42-54A1-E648-8829-140EC4C571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8FDF8F-8DBC-8A47-8000-5BA35DF9F903}"/>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1" name="Rectangle 50">
            <a:extLst>
              <a:ext uri="{FF2B5EF4-FFF2-40B4-BE49-F238E27FC236}">
                <a16:creationId xmlns:a16="http://schemas.microsoft.com/office/drawing/2014/main" id="{F2CE2A98-5154-A544-BE2A-FDC0811C19A0}"/>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DC4EC832-8181-5643-8A62-117E43F0E498}"/>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ross 9">
            <a:extLst>
              <a:ext uri="{FF2B5EF4-FFF2-40B4-BE49-F238E27FC236}">
                <a16:creationId xmlns:a16="http://schemas.microsoft.com/office/drawing/2014/main" id="{24AF3281-BC22-374D-A461-8B3181F600AA}"/>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077173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952BFD-D607-6845-9C7B-1C8D3B4EE760}"/>
              </a:ext>
            </a:extLst>
          </p:cNvPr>
          <p:cNvSpPr>
            <a:spLocks noGrp="1"/>
          </p:cNvSpPr>
          <p:nvPr>
            <p:ph type="title"/>
          </p:nvPr>
        </p:nvSpPr>
        <p:spPr>
          <a:xfrm>
            <a:off x="565149" y="1204721"/>
            <a:ext cx="8267296" cy="144655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EBB52FF-3B04-8245-BF0B-89C9E293362A}"/>
              </a:ext>
            </a:extLst>
          </p:cNvPr>
          <p:cNvSpPr>
            <a:spLocks noGrp="1"/>
          </p:cNvSpPr>
          <p:nvPr>
            <p:ph type="body" idx="1"/>
          </p:nvPr>
        </p:nvSpPr>
        <p:spPr>
          <a:xfrm>
            <a:off x="565150" y="2691638"/>
            <a:ext cx="8267296" cy="318858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DA99BFE-CBDD-C344-A21E-44A52F11B662}"/>
              </a:ext>
            </a:extLst>
          </p:cNvPr>
          <p:cNvSpPr>
            <a:spLocks noGrp="1"/>
          </p:cNvSpPr>
          <p:nvPr>
            <p:ph type="dt" sz="half" idx="2"/>
          </p:nvPr>
        </p:nvSpPr>
        <p:spPr>
          <a:xfrm>
            <a:off x="565149" y="5949696"/>
            <a:ext cx="4114800" cy="365125"/>
          </a:xfrm>
          <a:prstGeom prst="rect">
            <a:avLst/>
          </a:prstGeom>
        </p:spPr>
        <p:txBody>
          <a:bodyPr vert="horz" lIns="91440" tIns="45720" rIns="91440" bIns="45720" rtlCol="0" anchor="ctr" anchorCtr="0"/>
          <a:lstStyle>
            <a:lvl1pPr algn="l">
              <a:defRPr lang="en-US" sz="1050" smtClean="0">
                <a:latin typeface="+mn-lt"/>
              </a:defRPr>
            </a:lvl1pPr>
          </a:lstStyle>
          <a:p>
            <a:fld id="{73C3BD54-29B9-3D42-B178-776ED395AA85}" type="datetimeFigureOut">
              <a:rPr lang="en-US" smtClean="0"/>
              <a:pPr/>
              <a:t>1/28/2023</a:t>
            </a:fld>
            <a:endParaRPr lang="en-US" dirty="0"/>
          </a:p>
        </p:txBody>
      </p:sp>
      <p:sp>
        <p:nvSpPr>
          <p:cNvPr id="5" name="Footer Placeholder 4">
            <a:extLst>
              <a:ext uri="{FF2B5EF4-FFF2-40B4-BE49-F238E27FC236}">
                <a16:creationId xmlns:a16="http://schemas.microsoft.com/office/drawing/2014/main" id="{BDC371C0-3DCE-0743-946F-C7540DD7895F}"/>
              </a:ext>
            </a:extLst>
          </p:cNvPr>
          <p:cNvSpPr>
            <a:spLocks noGrp="1"/>
          </p:cNvSpPr>
          <p:nvPr>
            <p:ph type="ftr" sz="quarter" idx="3"/>
          </p:nvPr>
        </p:nvSpPr>
        <p:spPr>
          <a:xfrm>
            <a:off x="565150" y="543179"/>
            <a:ext cx="4114800" cy="246888"/>
          </a:xfrm>
          <a:prstGeom prst="rect">
            <a:avLst/>
          </a:prstGeom>
        </p:spPr>
        <p:txBody>
          <a:bodyPr vert="horz" lIns="91440" tIns="45720" rIns="91440" bIns="45720" rtlCol="0" anchor="ctr" anchorCtr="0"/>
          <a:lstStyle>
            <a:lvl1pPr algn="l">
              <a:defRPr lang="en-US" sz="1050">
                <a:latin typeface="+mn-lt"/>
              </a:defRPr>
            </a:lvl1pPr>
          </a:lstStyle>
          <a:p>
            <a:endParaRPr lang="en-US" dirty="0"/>
          </a:p>
        </p:txBody>
      </p:sp>
      <p:sp>
        <p:nvSpPr>
          <p:cNvPr id="6" name="Slide Number Placeholder 5">
            <a:extLst>
              <a:ext uri="{FF2B5EF4-FFF2-40B4-BE49-F238E27FC236}">
                <a16:creationId xmlns:a16="http://schemas.microsoft.com/office/drawing/2014/main" id="{E6E32ADB-4517-194F-8B4B-A9D26B3C02E3}"/>
              </a:ext>
            </a:extLst>
          </p:cNvPr>
          <p:cNvSpPr>
            <a:spLocks noGrp="1"/>
          </p:cNvSpPr>
          <p:nvPr>
            <p:ph type="sldNum" sz="quarter" idx="4"/>
          </p:nvPr>
        </p:nvSpPr>
        <p:spPr>
          <a:xfrm>
            <a:off x="10813024" y="511175"/>
            <a:ext cx="914400" cy="310896"/>
          </a:xfrm>
          <a:prstGeom prst="rect">
            <a:avLst/>
          </a:prstGeom>
        </p:spPr>
        <p:txBody>
          <a:bodyPr vert="horz" lIns="91440" tIns="45720" rIns="91440" bIns="45720" rtlCol="0" anchor="ctr"/>
          <a:lstStyle>
            <a:lvl1pPr algn="r">
              <a:defRPr sz="1400" b="0" i="0">
                <a:solidFill>
                  <a:schemeClr val="tx1"/>
                </a:solidFill>
                <a:latin typeface="+mn-lt"/>
              </a:defRPr>
            </a:lvl1pPr>
          </a:lstStyle>
          <a:p>
            <a:fld id="{86BB3423-611C-6944-BA94-F2572F362413}" type="slidenum">
              <a:rPr lang="en-US" smtClean="0"/>
              <a:pPr/>
              <a:t>‹#›</a:t>
            </a:fld>
            <a:endParaRPr lang="en-US"/>
          </a:p>
        </p:txBody>
      </p:sp>
    </p:spTree>
    <p:extLst>
      <p:ext uri="{BB962C8B-B14F-4D97-AF65-F5344CB8AC3E}">
        <p14:creationId xmlns:p14="http://schemas.microsoft.com/office/powerpoint/2010/main" val="393378933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System Font Regular"/>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System Font Regular"/>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System Font Regular"/>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sra.org.uk/solicitors/standards-regulations/accounts-rules/" TargetMode="External"/><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17.xml.rels><?xml version="1.0" encoding="UTF-8" standalone="yes"?>
<Relationships xmlns="http://schemas.openxmlformats.org/package/2006/relationships"><Relationship Id="rId3" Type="http://schemas.openxmlformats.org/officeDocument/2006/relationships/hyperlink" Target="https://www.sra.org.uk/solicitors/standards-regulations/glossary/#manager" TargetMode="External"/><Relationship Id="rId2" Type="http://schemas.openxmlformats.org/officeDocument/2006/relationships/hyperlink" Target="https://www.sra.org.uk/solicitors/standards-regulations/glossary/#authorised-body" TargetMode="External"/><Relationship Id="rId1" Type="http://schemas.openxmlformats.org/officeDocument/2006/relationships/slideLayout" Target="../slideLayouts/slideLayout2.xml"/><Relationship Id="rId5" Type="http://schemas.openxmlformats.org/officeDocument/2006/relationships/hyperlink" Target="https://www.sra.org.uk/solicitors/standards-regulations/glossary/#SRA" TargetMode="External"/><Relationship Id="rId4" Type="http://schemas.openxmlformats.org/officeDocument/2006/relationships/hyperlink" Target="https://www.sra.org.uk/solicitors/standards-regulations/glossary/#licensed-body" TargetMode="Externa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CA2C65D-0168-1245-86C8-62A8A6F7B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A11748-678D-029C-D19B-7BB01E8C735C}"/>
              </a:ext>
            </a:extLst>
          </p:cNvPr>
          <p:cNvSpPr>
            <a:spLocks noGrp="1"/>
          </p:cNvSpPr>
          <p:nvPr>
            <p:ph type="ctrTitle"/>
          </p:nvPr>
        </p:nvSpPr>
        <p:spPr>
          <a:xfrm>
            <a:off x="6562614" y="1625608"/>
            <a:ext cx="4655719" cy="2722164"/>
          </a:xfrm>
        </p:spPr>
        <p:txBody>
          <a:bodyPr>
            <a:normAutofit/>
          </a:bodyPr>
          <a:lstStyle/>
          <a:p>
            <a:pPr>
              <a:lnSpc>
                <a:spcPct val="90000"/>
              </a:lnSpc>
            </a:pPr>
            <a:r>
              <a:rPr lang="en-GB" sz="6200"/>
              <a:t>Taxation and Solicitors Account </a:t>
            </a:r>
          </a:p>
        </p:txBody>
      </p:sp>
      <p:sp>
        <p:nvSpPr>
          <p:cNvPr id="3" name="Subtitle 2">
            <a:extLst>
              <a:ext uri="{FF2B5EF4-FFF2-40B4-BE49-F238E27FC236}">
                <a16:creationId xmlns:a16="http://schemas.microsoft.com/office/drawing/2014/main" id="{87AFA547-3B6A-E5DB-FC07-6027691B1691}"/>
              </a:ext>
            </a:extLst>
          </p:cNvPr>
          <p:cNvSpPr>
            <a:spLocks noGrp="1"/>
          </p:cNvSpPr>
          <p:nvPr>
            <p:ph type="subTitle" idx="1"/>
          </p:nvPr>
        </p:nvSpPr>
        <p:spPr>
          <a:xfrm>
            <a:off x="6562614" y="4466845"/>
            <a:ext cx="4655719" cy="882904"/>
          </a:xfrm>
        </p:spPr>
        <p:txBody>
          <a:bodyPr>
            <a:normAutofit/>
          </a:bodyPr>
          <a:lstStyle/>
          <a:p>
            <a:r>
              <a:rPr lang="en-GB" dirty="0"/>
              <a:t>Double entry Bookkeeping and the SRA Accounts rules </a:t>
            </a:r>
          </a:p>
        </p:txBody>
      </p:sp>
      <p:pic>
        <p:nvPicPr>
          <p:cNvPr id="4" name="Picture 3">
            <a:extLst>
              <a:ext uri="{FF2B5EF4-FFF2-40B4-BE49-F238E27FC236}">
                <a16:creationId xmlns:a16="http://schemas.microsoft.com/office/drawing/2014/main" id="{CA112D1F-92F9-459A-F43C-749EB2B0D63A}"/>
              </a:ext>
            </a:extLst>
          </p:cNvPr>
          <p:cNvPicPr>
            <a:picLocks noChangeAspect="1"/>
          </p:cNvPicPr>
          <p:nvPr/>
        </p:nvPicPr>
        <p:blipFill rotWithShape="1">
          <a:blip r:embed="rId2"/>
          <a:srcRect l="29616" r="19980" b="1"/>
          <a:stretch/>
        </p:blipFill>
        <p:spPr>
          <a:xfrm>
            <a:off x="20" y="10"/>
            <a:ext cx="6038037" cy="6857990"/>
          </a:xfrm>
          <a:prstGeom prst="rect">
            <a:avLst/>
          </a:prstGeom>
        </p:spPr>
      </p:pic>
      <p:sp>
        <p:nvSpPr>
          <p:cNvPr id="11" name="Cross 10">
            <a:extLst>
              <a:ext uri="{FF2B5EF4-FFF2-40B4-BE49-F238E27FC236}">
                <a16:creationId xmlns:a16="http://schemas.microsoft.com/office/drawing/2014/main" id="{12E8ED90-6D42-AE40-963A-3924EE2073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30625" y="562356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55E9273-3717-C94C-9BFF-75E87E47C4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458768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BD68CF-1614-A211-1F2C-3AF264859F50}"/>
              </a:ext>
            </a:extLst>
          </p:cNvPr>
          <p:cNvSpPr>
            <a:spLocks noGrp="1"/>
          </p:cNvSpPr>
          <p:nvPr>
            <p:ph type="title"/>
          </p:nvPr>
        </p:nvSpPr>
        <p:spPr>
          <a:xfrm>
            <a:off x="7493192" y="1204721"/>
            <a:ext cx="4133647" cy="1446550"/>
          </a:xfrm>
        </p:spPr>
        <p:txBody>
          <a:bodyPr>
            <a:normAutofit/>
          </a:bodyPr>
          <a:lstStyle/>
          <a:p>
            <a:r>
              <a:rPr lang="en-GB" dirty="0"/>
              <a:t>Learning Outcomes</a:t>
            </a:r>
          </a:p>
        </p:txBody>
      </p:sp>
      <p:sp>
        <p:nvSpPr>
          <p:cNvPr id="3" name="Content Placeholder 2">
            <a:extLst>
              <a:ext uri="{FF2B5EF4-FFF2-40B4-BE49-F238E27FC236}">
                <a16:creationId xmlns:a16="http://schemas.microsoft.com/office/drawing/2014/main" id="{93BDDDF7-C237-BA99-4363-8A20D4383854}"/>
              </a:ext>
            </a:extLst>
          </p:cNvPr>
          <p:cNvSpPr>
            <a:spLocks noGrp="1"/>
          </p:cNvSpPr>
          <p:nvPr>
            <p:ph idx="1"/>
          </p:nvPr>
        </p:nvSpPr>
        <p:spPr>
          <a:xfrm>
            <a:off x="7493193" y="2691638"/>
            <a:ext cx="4133647" cy="3188586"/>
          </a:xfrm>
        </p:spPr>
        <p:txBody>
          <a:bodyPr>
            <a:normAutofit/>
          </a:bodyPr>
          <a:lstStyle/>
          <a:p>
            <a:pPr marL="0" indent="0">
              <a:lnSpc>
                <a:spcPct val="90000"/>
              </a:lnSpc>
              <a:buNone/>
            </a:pPr>
            <a:r>
              <a:rPr lang="en-GB" dirty="0"/>
              <a:t>The rules which underline double entry bookkeeping</a:t>
            </a:r>
            <a:endParaRPr lang="en-GB"/>
          </a:p>
          <a:p>
            <a:pPr marL="0" indent="0">
              <a:lnSpc>
                <a:spcPct val="90000"/>
              </a:lnSpc>
              <a:buNone/>
            </a:pPr>
            <a:r>
              <a:rPr lang="en-GB" dirty="0"/>
              <a:t>The basic accounting entries required using the double entry system</a:t>
            </a:r>
            <a:endParaRPr lang="en-GB"/>
          </a:p>
          <a:p>
            <a:pPr marL="0" indent="0">
              <a:lnSpc>
                <a:spcPct val="90000"/>
              </a:lnSpc>
              <a:buNone/>
            </a:pPr>
            <a:r>
              <a:rPr lang="en-GB" dirty="0"/>
              <a:t>The principles governing the SRA Accounts Rules and who is bound by them</a:t>
            </a:r>
            <a:endParaRPr lang="en-GB"/>
          </a:p>
          <a:p>
            <a:pPr marL="0" indent="0">
              <a:lnSpc>
                <a:spcPct val="90000"/>
              </a:lnSpc>
              <a:buNone/>
            </a:pPr>
            <a:endParaRPr lang="en-GB"/>
          </a:p>
        </p:txBody>
      </p:sp>
      <p:pic>
        <p:nvPicPr>
          <p:cNvPr id="5" name="Picture 4" descr="Close-up of a calculator keypad">
            <a:extLst>
              <a:ext uri="{FF2B5EF4-FFF2-40B4-BE49-F238E27FC236}">
                <a16:creationId xmlns:a16="http://schemas.microsoft.com/office/drawing/2014/main" id="{9F07EF46-70FA-553F-EBAB-119BB20D4748}"/>
              </a:ext>
            </a:extLst>
          </p:cNvPr>
          <p:cNvPicPr>
            <a:picLocks noChangeAspect="1"/>
          </p:cNvPicPr>
          <p:nvPr/>
        </p:nvPicPr>
        <p:blipFill rotWithShape="1">
          <a:blip r:embed="rId2"/>
          <a:srcRect l="13027" r="19662" b="-1"/>
          <a:stretch/>
        </p:blipFill>
        <p:spPr>
          <a:xfrm>
            <a:off x="20" y="10"/>
            <a:ext cx="6967738" cy="6857990"/>
          </a:xfrm>
          <a:prstGeom prst="rect">
            <a:avLst/>
          </a:prstGeom>
        </p:spPr>
      </p:pic>
      <p:sp>
        <p:nvSpPr>
          <p:cNvPr id="11" name="Cross 10">
            <a:extLst>
              <a:ext uri="{FF2B5EF4-FFF2-40B4-BE49-F238E27FC236}">
                <a16:creationId xmlns:a16="http://schemas.microsoft.com/office/drawing/2014/main" id="{A12C7CBA-A034-9548-BC45-D37C25C008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032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449ED22-D9F5-F848-A98A-7181D4EE7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3666"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469808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2DEF72E-9A56-3A45-8ADA-E6F93BA8E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96772"/>
            <a:ext cx="4175133"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C2590C-C989-57FC-1DDC-32DDB19CBE1D}"/>
              </a:ext>
            </a:extLst>
          </p:cNvPr>
          <p:cNvSpPr>
            <a:spLocks noGrp="1"/>
          </p:cNvSpPr>
          <p:nvPr>
            <p:ph type="title"/>
          </p:nvPr>
        </p:nvSpPr>
        <p:spPr>
          <a:xfrm>
            <a:off x="565149" y="1508250"/>
            <a:ext cx="3198777" cy="4024885"/>
          </a:xfrm>
        </p:spPr>
        <p:txBody>
          <a:bodyPr>
            <a:normAutofit/>
          </a:bodyPr>
          <a:lstStyle/>
          <a:p>
            <a:r>
              <a:rPr lang="en-GB" dirty="0"/>
              <a:t>Introduction </a:t>
            </a:r>
          </a:p>
        </p:txBody>
      </p:sp>
      <p:sp>
        <p:nvSpPr>
          <p:cNvPr id="13" name="Rectangle 12">
            <a:extLst>
              <a:ext uri="{FF2B5EF4-FFF2-40B4-BE49-F238E27FC236}">
                <a16:creationId xmlns:a16="http://schemas.microsoft.com/office/drawing/2014/main" id="{882E6E09-FCB0-5F41-8BAE-C0581D54B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ross 14">
            <a:extLst>
              <a:ext uri="{FF2B5EF4-FFF2-40B4-BE49-F238E27FC236}">
                <a16:creationId xmlns:a16="http://schemas.microsoft.com/office/drawing/2014/main" id="{D269DB01-9C3C-7841-B8E8-6FDFEF70C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67701"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DADFA3F-B516-5CD3-7B8F-B30CC8C39B5F}"/>
              </a:ext>
            </a:extLst>
          </p:cNvPr>
          <p:cNvGraphicFramePr>
            <a:graphicFrameLocks noGrp="1"/>
          </p:cNvGraphicFramePr>
          <p:nvPr>
            <p:ph idx="1"/>
            <p:extLst>
              <p:ext uri="{D42A27DB-BD31-4B8C-83A1-F6EECF244321}">
                <p14:modId xmlns:p14="http://schemas.microsoft.com/office/powerpoint/2010/main" val="2460034139"/>
              </p:ext>
            </p:extLst>
          </p:nvPr>
        </p:nvGraphicFramePr>
        <p:xfrm>
          <a:off x="5106596" y="1508251"/>
          <a:ext cx="6111737" cy="43731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71988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D2EFD6-CB34-874A-4C9C-090E1D12F579}"/>
              </a:ext>
            </a:extLst>
          </p:cNvPr>
          <p:cNvSpPr>
            <a:spLocks noGrp="1"/>
          </p:cNvSpPr>
          <p:nvPr>
            <p:ph type="title"/>
          </p:nvPr>
        </p:nvSpPr>
        <p:spPr>
          <a:xfrm>
            <a:off x="565149" y="1204721"/>
            <a:ext cx="8267296" cy="1446550"/>
          </a:xfrm>
        </p:spPr>
        <p:txBody>
          <a:bodyPr>
            <a:normAutofit/>
          </a:bodyPr>
          <a:lstStyle/>
          <a:p>
            <a:r>
              <a:rPr lang="en-GB" dirty="0"/>
              <a:t>Double entry bookkeeping</a:t>
            </a:r>
          </a:p>
        </p:txBody>
      </p:sp>
      <p:sp>
        <p:nvSpPr>
          <p:cNvPr id="11" name="Rectangle 10">
            <a:extLst>
              <a:ext uri="{FF2B5EF4-FFF2-40B4-BE49-F238E27FC236}">
                <a16:creationId xmlns:a16="http://schemas.microsoft.com/office/drawing/2014/main" id="{FB1CD9BE-93F1-ED44-946B-8354D74B0B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3" name="Rectangle 12">
            <a:extLst>
              <a:ext uri="{FF2B5EF4-FFF2-40B4-BE49-F238E27FC236}">
                <a16:creationId xmlns:a16="http://schemas.microsoft.com/office/drawing/2014/main" id="{882E6E09-FCB0-5F41-8BAE-C0581D54B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ross 14">
            <a:extLst>
              <a:ext uri="{FF2B5EF4-FFF2-40B4-BE49-F238E27FC236}">
                <a16:creationId xmlns:a16="http://schemas.microsoft.com/office/drawing/2014/main" id="{D269DB01-9C3C-7841-B8E8-6FDFEF70C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1CF3030-9F4D-FC6D-F36A-7C0C29F7014E}"/>
              </a:ext>
            </a:extLst>
          </p:cNvPr>
          <p:cNvGraphicFramePr>
            <a:graphicFrameLocks noGrp="1"/>
          </p:cNvGraphicFramePr>
          <p:nvPr>
            <p:ph idx="1"/>
            <p:extLst>
              <p:ext uri="{D42A27DB-BD31-4B8C-83A1-F6EECF244321}">
                <p14:modId xmlns:p14="http://schemas.microsoft.com/office/powerpoint/2010/main" val="3611880998"/>
              </p:ext>
            </p:extLst>
          </p:nvPr>
        </p:nvGraphicFramePr>
        <p:xfrm>
          <a:off x="565149" y="2692400"/>
          <a:ext cx="10653184" cy="3187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747418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2DEF72E-9A56-3A45-8ADA-E6F93BA8E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96772"/>
            <a:ext cx="4175133"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2C5644-AC8F-259B-FA6F-EE7C8C0A6B8E}"/>
              </a:ext>
            </a:extLst>
          </p:cNvPr>
          <p:cNvSpPr>
            <a:spLocks noGrp="1"/>
          </p:cNvSpPr>
          <p:nvPr>
            <p:ph type="title"/>
          </p:nvPr>
        </p:nvSpPr>
        <p:spPr>
          <a:xfrm>
            <a:off x="565149" y="1508250"/>
            <a:ext cx="3198777" cy="4024885"/>
          </a:xfrm>
        </p:spPr>
        <p:txBody>
          <a:bodyPr>
            <a:normAutofit/>
          </a:bodyPr>
          <a:lstStyle/>
          <a:p>
            <a:r>
              <a:rPr lang="en-GB" dirty="0"/>
              <a:t>Transaction Aspects </a:t>
            </a:r>
          </a:p>
        </p:txBody>
      </p:sp>
      <p:sp>
        <p:nvSpPr>
          <p:cNvPr id="13" name="Rectangle 12">
            <a:extLst>
              <a:ext uri="{FF2B5EF4-FFF2-40B4-BE49-F238E27FC236}">
                <a16:creationId xmlns:a16="http://schemas.microsoft.com/office/drawing/2014/main" id="{882E6E09-FCB0-5F41-8BAE-C0581D54B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ross 14">
            <a:extLst>
              <a:ext uri="{FF2B5EF4-FFF2-40B4-BE49-F238E27FC236}">
                <a16:creationId xmlns:a16="http://schemas.microsoft.com/office/drawing/2014/main" id="{D269DB01-9C3C-7841-B8E8-6FDFEF70C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67701"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4848611-863B-9194-D3DA-E53ECB2F1B9C}"/>
              </a:ext>
            </a:extLst>
          </p:cNvPr>
          <p:cNvGraphicFramePr>
            <a:graphicFrameLocks noGrp="1"/>
          </p:cNvGraphicFramePr>
          <p:nvPr>
            <p:ph idx="1"/>
            <p:extLst>
              <p:ext uri="{D42A27DB-BD31-4B8C-83A1-F6EECF244321}">
                <p14:modId xmlns:p14="http://schemas.microsoft.com/office/powerpoint/2010/main" val="1698597253"/>
              </p:ext>
            </p:extLst>
          </p:nvPr>
        </p:nvGraphicFramePr>
        <p:xfrm>
          <a:off x="5106596" y="1508251"/>
          <a:ext cx="6111737" cy="43731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631279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8D04C8-DF2B-782F-E384-4597C32B02F0}"/>
              </a:ext>
            </a:extLst>
          </p:cNvPr>
          <p:cNvSpPr>
            <a:spLocks noGrp="1"/>
          </p:cNvSpPr>
          <p:nvPr>
            <p:ph type="title"/>
          </p:nvPr>
        </p:nvSpPr>
        <p:spPr>
          <a:xfrm>
            <a:off x="7493192" y="1204721"/>
            <a:ext cx="4133647" cy="1446550"/>
          </a:xfrm>
        </p:spPr>
        <p:txBody>
          <a:bodyPr>
            <a:normAutofit/>
          </a:bodyPr>
          <a:lstStyle/>
          <a:p>
            <a:r>
              <a:rPr lang="en-GB" dirty="0"/>
              <a:t>Transaction Aspects </a:t>
            </a:r>
          </a:p>
        </p:txBody>
      </p:sp>
      <p:sp>
        <p:nvSpPr>
          <p:cNvPr id="3" name="Content Placeholder 2">
            <a:extLst>
              <a:ext uri="{FF2B5EF4-FFF2-40B4-BE49-F238E27FC236}">
                <a16:creationId xmlns:a16="http://schemas.microsoft.com/office/drawing/2014/main" id="{54E8B5D7-9820-B457-2854-C87CE49BF581}"/>
              </a:ext>
            </a:extLst>
          </p:cNvPr>
          <p:cNvSpPr>
            <a:spLocks noGrp="1"/>
          </p:cNvSpPr>
          <p:nvPr>
            <p:ph idx="1"/>
          </p:nvPr>
        </p:nvSpPr>
        <p:spPr>
          <a:xfrm>
            <a:off x="7493193" y="2691638"/>
            <a:ext cx="4133647" cy="3188586"/>
          </a:xfrm>
        </p:spPr>
        <p:txBody>
          <a:bodyPr>
            <a:normAutofit/>
          </a:bodyPr>
          <a:lstStyle/>
          <a:p>
            <a:pPr>
              <a:lnSpc>
                <a:spcPct val="90000"/>
              </a:lnSpc>
            </a:pPr>
            <a:r>
              <a:rPr lang="en-GB" sz="1700" dirty="0"/>
              <a:t>Both transactions need to be recorded in different accounts</a:t>
            </a:r>
          </a:p>
          <a:p>
            <a:pPr>
              <a:lnSpc>
                <a:spcPct val="90000"/>
              </a:lnSpc>
            </a:pPr>
            <a:r>
              <a:rPr lang="en-GB" sz="1700" dirty="0"/>
              <a:t>A number of accounts are needed </a:t>
            </a:r>
            <a:r>
              <a:rPr lang="en-GB" sz="1700" dirty="0" err="1"/>
              <a:t>eg</a:t>
            </a:r>
            <a:r>
              <a:rPr lang="en-GB" sz="1700" dirty="0"/>
              <a:t>:</a:t>
            </a:r>
          </a:p>
          <a:p>
            <a:pPr lvl="1">
              <a:lnSpc>
                <a:spcPct val="90000"/>
              </a:lnSpc>
            </a:pPr>
            <a:r>
              <a:rPr lang="en-GB" sz="1700" dirty="0"/>
              <a:t>Cash account</a:t>
            </a:r>
          </a:p>
          <a:p>
            <a:pPr lvl="1">
              <a:lnSpc>
                <a:spcPct val="90000"/>
              </a:lnSpc>
            </a:pPr>
            <a:r>
              <a:rPr lang="en-GB" sz="1700" dirty="0"/>
              <a:t>Asset account</a:t>
            </a:r>
          </a:p>
          <a:p>
            <a:pPr lvl="1">
              <a:lnSpc>
                <a:spcPct val="90000"/>
              </a:lnSpc>
            </a:pPr>
            <a:r>
              <a:rPr lang="en-GB" sz="1700" dirty="0"/>
              <a:t>Client account</a:t>
            </a:r>
          </a:p>
          <a:p>
            <a:pPr lvl="1">
              <a:lnSpc>
                <a:spcPct val="90000"/>
              </a:lnSpc>
            </a:pPr>
            <a:r>
              <a:rPr lang="en-GB" sz="1700" dirty="0"/>
              <a:t>Debtors account</a:t>
            </a:r>
          </a:p>
          <a:p>
            <a:pPr lvl="1">
              <a:lnSpc>
                <a:spcPct val="90000"/>
              </a:lnSpc>
            </a:pPr>
            <a:r>
              <a:rPr lang="en-GB" sz="1700" dirty="0"/>
              <a:t>Creditors account </a:t>
            </a:r>
          </a:p>
          <a:p>
            <a:pPr>
              <a:lnSpc>
                <a:spcPct val="90000"/>
              </a:lnSpc>
            </a:pPr>
            <a:endParaRPr lang="en-GB" sz="1700" dirty="0"/>
          </a:p>
          <a:p>
            <a:pPr>
              <a:lnSpc>
                <a:spcPct val="90000"/>
              </a:lnSpc>
            </a:pPr>
            <a:endParaRPr lang="en-GB" sz="1700" dirty="0"/>
          </a:p>
        </p:txBody>
      </p:sp>
      <p:pic>
        <p:nvPicPr>
          <p:cNvPr id="5" name="Picture 4" descr="Magnifying glass showing decling performance">
            <a:extLst>
              <a:ext uri="{FF2B5EF4-FFF2-40B4-BE49-F238E27FC236}">
                <a16:creationId xmlns:a16="http://schemas.microsoft.com/office/drawing/2014/main" id="{B74F80A3-69C0-BE09-F980-375AD2DDADF6}"/>
              </a:ext>
            </a:extLst>
          </p:cNvPr>
          <p:cNvPicPr>
            <a:picLocks noChangeAspect="1"/>
          </p:cNvPicPr>
          <p:nvPr/>
        </p:nvPicPr>
        <p:blipFill rotWithShape="1">
          <a:blip r:embed="rId2"/>
          <a:srcRect l="809" r="31372" b="-1"/>
          <a:stretch/>
        </p:blipFill>
        <p:spPr>
          <a:xfrm>
            <a:off x="20" y="10"/>
            <a:ext cx="6967738" cy="6857990"/>
          </a:xfrm>
          <a:prstGeom prst="rect">
            <a:avLst/>
          </a:prstGeom>
        </p:spPr>
      </p:pic>
      <p:sp>
        <p:nvSpPr>
          <p:cNvPr id="11" name="Cross 10">
            <a:extLst>
              <a:ext uri="{FF2B5EF4-FFF2-40B4-BE49-F238E27FC236}">
                <a16:creationId xmlns:a16="http://schemas.microsoft.com/office/drawing/2014/main" id="{A12C7CBA-A034-9548-BC45-D37C25C008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032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449ED22-D9F5-F848-A98A-7181D4EE7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3666"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757212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5A0F98-A6E2-5126-5067-5E0BA52BC002}"/>
              </a:ext>
            </a:extLst>
          </p:cNvPr>
          <p:cNvSpPr>
            <a:spLocks noGrp="1"/>
          </p:cNvSpPr>
          <p:nvPr>
            <p:ph type="title"/>
          </p:nvPr>
        </p:nvSpPr>
        <p:spPr>
          <a:xfrm>
            <a:off x="565149" y="1204720"/>
            <a:ext cx="3198777" cy="4024885"/>
          </a:xfrm>
        </p:spPr>
        <p:txBody>
          <a:bodyPr>
            <a:normAutofit/>
          </a:bodyPr>
          <a:lstStyle/>
          <a:p>
            <a:r>
              <a:rPr lang="en-GB" dirty="0"/>
              <a:t>Rules for recording transactions </a:t>
            </a:r>
          </a:p>
        </p:txBody>
      </p:sp>
      <p:sp>
        <p:nvSpPr>
          <p:cNvPr id="11" name="Rectangle 10">
            <a:extLst>
              <a:ext uri="{FF2B5EF4-FFF2-40B4-BE49-F238E27FC236}">
                <a16:creationId xmlns:a16="http://schemas.microsoft.com/office/drawing/2014/main" id="{FB1CD9BE-93F1-ED44-946B-8354D74B0B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3" name="Rectangle 12">
            <a:extLst>
              <a:ext uri="{FF2B5EF4-FFF2-40B4-BE49-F238E27FC236}">
                <a16:creationId xmlns:a16="http://schemas.microsoft.com/office/drawing/2014/main" id="{882E6E09-FCB0-5F41-8BAE-C0581D54B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ross 14">
            <a:extLst>
              <a:ext uri="{FF2B5EF4-FFF2-40B4-BE49-F238E27FC236}">
                <a16:creationId xmlns:a16="http://schemas.microsoft.com/office/drawing/2014/main" id="{D269DB01-9C3C-7841-B8E8-6FDFEF70C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4">
            <a:extLst>
              <a:ext uri="{FF2B5EF4-FFF2-40B4-BE49-F238E27FC236}">
                <a16:creationId xmlns:a16="http://schemas.microsoft.com/office/drawing/2014/main" id="{92F02E6D-AFE3-51EF-086B-BA532D52865D}"/>
              </a:ext>
            </a:extLst>
          </p:cNvPr>
          <p:cNvGraphicFramePr>
            <a:graphicFrameLocks noGrp="1"/>
          </p:cNvGraphicFramePr>
          <p:nvPr>
            <p:ph idx="1"/>
            <p:extLst>
              <p:ext uri="{D42A27DB-BD31-4B8C-83A1-F6EECF244321}">
                <p14:modId xmlns:p14="http://schemas.microsoft.com/office/powerpoint/2010/main" val="1850786965"/>
              </p:ext>
            </p:extLst>
          </p:nvPr>
        </p:nvGraphicFramePr>
        <p:xfrm>
          <a:off x="4489428" y="1736785"/>
          <a:ext cx="6523302" cy="3567822"/>
        </p:xfrm>
        <a:graphic>
          <a:graphicData uri="http://schemas.openxmlformats.org/drawingml/2006/table">
            <a:tbl>
              <a:tblPr firstRow="1" bandRow="1">
                <a:tableStyleId>{5C22544A-7EE6-4342-B048-85BDC9FD1C3A}</a:tableStyleId>
              </a:tblPr>
              <a:tblGrid>
                <a:gridCol w="3465172">
                  <a:extLst>
                    <a:ext uri="{9D8B030D-6E8A-4147-A177-3AD203B41FA5}">
                      <a16:colId xmlns:a16="http://schemas.microsoft.com/office/drawing/2014/main" val="3299612434"/>
                    </a:ext>
                  </a:extLst>
                </a:gridCol>
                <a:gridCol w="3058130">
                  <a:extLst>
                    <a:ext uri="{9D8B030D-6E8A-4147-A177-3AD203B41FA5}">
                      <a16:colId xmlns:a16="http://schemas.microsoft.com/office/drawing/2014/main" val="3720491118"/>
                    </a:ext>
                  </a:extLst>
                </a:gridCol>
              </a:tblGrid>
              <a:tr h="560658">
                <a:tc>
                  <a:txBody>
                    <a:bodyPr/>
                    <a:lstStyle/>
                    <a:p>
                      <a:r>
                        <a:rPr lang="en-GB" sz="2500" dirty="0"/>
                        <a:t>Left Column</a:t>
                      </a:r>
                    </a:p>
                  </a:txBody>
                  <a:tcPr marL="127422" marR="127422" marT="63711" marB="63711"/>
                </a:tc>
                <a:tc>
                  <a:txBody>
                    <a:bodyPr/>
                    <a:lstStyle/>
                    <a:p>
                      <a:r>
                        <a:rPr lang="en-GB" sz="2500" dirty="0"/>
                        <a:t>Right Column</a:t>
                      </a:r>
                    </a:p>
                  </a:txBody>
                  <a:tcPr marL="127422" marR="127422" marT="63711" marB="63711"/>
                </a:tc>
                <a:extLst>
                  <a:ext uri="{0D108BD9-81ED-4DB2-BD59-A6C34878D82A}">
                    <a16:rowId xmlns:a16="http://schemas.microsoft.com/office/drawing/2014/main" val="1591595290"/>
                  </a:ext>
                </a:extLst>
              </a:tr>
              <a:tr h="560658">
                <a:tc>
                  <a:txBody>
                    <a:bodyPr/>
                    <a:lstStyle/>
                    <a:p>
                      <a:r>
                        <a:rPr lang="en-GB" sz="2500"/>
                        <a:t>Expenses incurred</a:t>
                      </a:r>
                    </a:p>
                  </a:txBody>
                  <a:tcPr marL="127422" marR="127422" marT="63711" marB="63711"/>
                </a:tc>
                <a:tc>
                  <a:txBody>
                    <a:bodyPr/>
                    <a:lstStyle/>
                    <a:p>
                      <a:r>
                        <a:rPr lang="en-GB" sz="2500" dirty="0"/>
                        <a:t>Income earned</a:t>
                      </a:r>
                    </a:p>
                  </a:txBody>
                  <a:tcPr marL="127422" marR="127422" marT="63711" marB="63711"/>
                </a:tc>
                <a:extLst>
                  <a:ext uri="{0D108BD9-81ED-4DB2-BD59-A6C34878D82A}">
                    <a16:rowId xmlns:a16="http://schemas.microsoft.com/office/drawing/2014/main" val="2843204910"/>
                  </a:ext>
                </a:extLst>
              </a:tr>
              <a:tr h="942924">
                <a:tc>
                  <a:txBody>
                    <a:bodyPr/>
                    <a:lstStyle/>
                    <a:p>
                      <a:r>
                        <a:rPr lang="en-GB" sz="2500"/>
                        <a:t>Asset acquired/increased</a:t>
                      </a:r>
                    </a:p>
                  </a:txBody>
                  <a:tcPr marL="127422" marR="127422" marT="63711" marB="63711"/>
                </a:tc>
                <a:tc>
                  <a:txBody>
                    <a:bodyPr/>
                    <a:lstStyle/>
                    <a:p>
                      <a:r>
                        <a:rPr lang="en-GB" sz="2500" dirty="0"/>
                        <a:t>Asset disposal/reduced</a:t>
                      </a:r>
                    </a:p>
                  </a:txBody>
                  <a:tcPr marL="127422" marR="127422" marT="63711" marB="63711"/>
                </a:tc>
                <a:extLst>
                  <a:ext uri="{0D108BD9-81ED-4DB2-BD59-A6C34878D82A}">
                    <a16:rowId xmlns:a16="http://schemas.microsoft.com/office/drawing/2014/main" val="1261026089"/>
                  </a:ext>
                </a:extLst>
              </a:tr>
              <a:tr h="942924">
                <a:tc>
                  <a:txBody>
                    <a:bodyPr/>
                    <a:lstStyle/>
                    <a:p>
                      <a:r>
                        <a:rPr lang="en-GB" sz="2500"/>
                        <a:t>Liability reduced/extinguished</a:t>
                      </a:r>
                    </a:p>
                  </a:txBody>
                  <a:tcPr marL="127422" marR="127422" marT="63711" marB="63711"/>
                </a:tc>
                <a:tc>
                  <a:txBody>
                    <a:bodyPr/>
                    <a:lstStyle/>
                    <a:p>
                      <a:r>
                        <a:rPr lang="en-GB" sz="2500" dirty="0"/>
                        <a:t>Liability incurred/increased</a:t>
                      </a:r>
                    </a:p>
                  </a:txBody>
                  <a:tcPr marL="127422" marR="127422" marT="63711" marB="63711"/>
                </a:tc>
                <a:extLst>
                  <a:ext uri="{0D108BD9-81ED-4DB2-BD59-A6C34878D82A}">
                    <a16:rowId xmlns:a16="http://schemas.microsoft.com/office/drawing/2014/main" val="1784160559"/>
                  </a:ext>
                </a:extLst>
              </a:tr>
              <a:tr h="560658">
                <a:tc>
                  <a:txBody>
                    <a:bodyPr/>
                    <a:lstStyle/>
                    <a:p>
                      <a:r>
                        <a:rPr lang="en-GB" sz="2500"/>
                        <a:t>Cash gained </a:t>
                      </a:r>
                    </a:p>
                  </a:txBody>
                  <a:tcPr marL="127422" marR="127422" marT="63711" marB="63711"/>
                </a:tc>
                <a:tc>
                  <a:txBody>
                    <a:bodyPr/>
                    <a:lstStyle/>
                    <a:p>
                      <a:r>
                        <a:rPr lang="en-GB" sz="2500" dirty="0"/>
                        <a:t>Cash paid</a:t>
                      </a:r>
                    </a:p>
                  </a:txBody>
                  <a:tcPr marL="127422" marR="127422" marT="63711" marB="63711"/>
                </a:tc>
                <a:extLst>
                  <a:ext uri="{0D108BD9-81ED-4DB2-BD59-A6C34878D82A}">
                    <a16:rowId xmlns:a16="http://schemas.microsoft.com/office/drawing/2014/main" val="2227816124"/>
                  </a:ext>
                </a:extLst>
              </a:tr>
            </a:tbl>
          </a:graphicData>
        </a:graphic>
      </p:graphicFrame>
    </p:spTree>
    <p:extLst>
      <p:ext uri="{BB962C8B-B14F-4D97-AF65-F5344CB8AC3E}">
        <p14:creationId xmlns:p14="http://schemas.microsoft.com/office/powerpoint/2010/main" val="36616005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08F92D-FC4E-6A97-144D-73BB3A0835B8}"/>
              </a:ext>
            </a:extLst>
          </p:cNvPr>
          <p:cNvSpPr>
            <a:spLocks noGrp="1"/>
          </p:cNvSpPr>
          <p:nvPr>
            <p:ph type="title"/>
          </p:nvPr>
        </p:nvSpPr>
        <p:spPr>
          <a:xfrm>
            <a:off x="565149" y="1204721"/>
            <a:ext cx="8267296" cy="1446550"/>
          </a:xfrm>
        </p:spPr>
        <p:txBody>
          <a:bodyPr>
            <a:normAutofit/>
          </a:bodyPr>
          <a:lstStyle/>
          <a:p>
            <a:r>
              <a:rPr lang="en-GB" dirty="0"/>
              <a:t>Examples</a:t>
            </a:r>
            <a:br>
              <a:rPr lang="en-GB" dirty="0"/>
            </a:br>
            <a:r>
              <a:rPr lang="en-GB" dirty="0"/>
              <a:t> </a:t>
            </a:r>
            <a:endParaRPr lang="en-GB"/>
          </a:p>
        </p:txBody>
      </p:sp>
      <p:sp>
        <p:nvSpPr>
          <p:cNvPr id="14" name="Rectangle 13">
            <a:extLst>
              <a:ext uri="{FF2B5EF4-FFF2-40B4-BE49-F238E27FC236}">
                <a16:creationId xmlns:a16="http://schemas.microsoft.com/office/drawing/2014/main" id="{FB1CD9BE-93F1-ED44-946B-8354D74B0B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6" name="Rectangle 15">
            <a:extLst>
              <a:ext uri="{FF2B5EF4-FFF2-40B4-BE49-F238E27FC236}">
                <a16:creationId xmlns:a16="http://schemas.microsoft.com/office/drawing/2014/main" id="{882E6E09-FCB0-5F41-8BAE-C0581D54B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Cross 17">
            <a:extLst>
              <a:ext uri="{FF2B5EF4-FFF2-40B4-BE49-F238E27FC236}">
                <a16:creationId xmlns:a16="http://schemas.microsoft.com/office/drawing/2014/main" id="{D269DB01-9C3C-7841-B8E8-6FDFEF70C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Content Placeholder 5">
            <a:extLst>
              <a:ext uri="{FF2B5EF4-FFF2-40B4-BE49-F238E27FC236}">
                <a16:creationId xmlns:a16="http://schemas.microsoft.com/office/drawing/2014/main" id="{AA6B9E3E-EB6A-5156-A63E-9FAB6C590C92}"/>
              </a:ext>
            </a:extLst>
          </p:cNvPr>
          <p:cNvGraphicFramePr>
            <a:graphicFrameLocks noGrp="1"/>
          </p:cNvGraphicFramePr>
          <p:nvPr>
            <p:ph idx="1"/>
            <p:extLst>
              <p:ext uri="{D42A27DB-BD31-4B8C-83A1-F6EECF244321}">
                <p14:modId xmlns:p14="http://schemas.microsoft.com/office/powerpoint/2010/main" val="2966294914"/>
              </p:ext>
            </p:extLst>
          </p:nvPr>
        </p:nvGraphicFramePr>
        <p:xfrm>
          <a:off x="565149" y="2692400"/>
          <a:ext cx="10653184" cy="3187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84438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2DEF72E-9A56-3A45-8ADA-E6F93BA8E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96772"/>
            <a:ext cx="4175133"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2ADDDB-2B8B-C6B0-736D-5ADA7295F7A3}"/>
              </a:ext>
            </a:extLst>
          </p:cNvPr>
          <p:cNvSpPr>
            <a:spLocks noGrp="1"/>
          </p:cNvSpPr>
          <p:nvPr>
            <p:ph type="title"/>
          </p:nvPr>
        </p:nvSpPr>
        <p:spPr>
          <a:xfrm>
            <a:off x="565149" y="1508250"/>
            <a:ext cx="3198777" cy="4024885"/>
          </a:xfrm>
        </p:spPr>
        <p:txBody>
          <a:bodyPr>
            <a:normAutofit/>
          </a:bodyPr>
          <a:lstStyle/>
          <a:p>
            <a:r>
              <a:rPr lang="en-GB" dirty="0"/>
              <a:t>Principles</a:t>
            </a:r>
          </a:p>
        </p:txBody>
      </p:sp>
      <p:sp>
        <p:nvSpPr>
          <p:cNvPr id="13" name="Rectangle 12">
            <a:extLst>
              <a:ext uri="{FF2B5EF4-FFF2-40B4-BE49-F238E27FC236}">
                <a16:creationId xmlns:a16="http://schemas.microsoft.com/office/drawing/2014/main" id="{882E6E09-FCB0-5F41-8BAE-C0581D54B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ross 14">
            <a:extLst>
              <a:ext uri="{FF2B5EF4-FFF2-40B4-BE49-F238E27FC236}">
                <a16:creationId xmlns:a16="http://schemas.microsoft.com/office/drawing/2014/main" id="{D269DB01-9C3C-7841-B8E8-6FDFEF70C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67701"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7F20431-5467-A2B6-A62E-D3CAF03E1B47}"/>
              </a:ext>
            </a:extLst>
          </p:cNvPr>
          <p:cNvGraphicFramePr>
            <a:graphicFrameLocks noGrp="1"/>
          </p:cNvGraphicFramePr>
          <p:nvPr>
            <p:ph idx="1"/>
            <p:extLst>
              <p:ext uri="{D42A27DB-BD31-4B8C-83A1-F6EECF244321}">
                <p14:modId xmlns:p14="http://schemas.microsoft.com/office/powerpoint/2010/main" val="2410917955"/>
              </p:ext>
            </p:extLst>
          </p:nvPr>
        </p:nvGraphicFramePr>
        <p:xfrm>
          <a:off x="5106596" y="1508251"/>
          <a:ext cx="6111737" cy="43731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35455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2DEF72E-9A56-3A45-8ADA-E6F93BA8E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96772"/>
            <a:ext cx="4175133"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640308-FAE9-308D-4B37-CEA396EFCE21}"/>
              </a:ext>
            </a:extLst>
          </p:cNvPr>
          <p:cNvSpPr>
            <a:spLocks noGrp="1"/>
          </p:cNvSpPr>
          <p:nvPr>
            <p:ph type="title"/>
          </p:nvPr>
        </p:nvSpPr>
        <p:spPr>
          <a:xfrm>
            <a:off x="565149" y="1508250"/>
            <a:ext cx="3198777" cy="4024885"/>
          </a:xfrm>
        </p:spPr>
        <p:txBody>
          <a:bodyPr>
            <a:normAutofit/>
          </a:bodyPr>
          <a:lstStyle/>
          <a:p>
            <a:r>
              <a:rPr lang="en-GB" dirty="0"/>
              <a:t>Principles</a:t>
            </a:r>
          </a:p>
        </p:txBody>
      </p:sp>
      <p:sp>
        <p:nvSpPr>
          <p:cNvPr id="13" name="Rectangle 12">
            <a:extLst>
              <a:ext uri="{FF2B5EF4-FFF2-40B4-BE49-F238E27FC236}">
                <a16:creationId xmlns:a16="http://schemas.microsoft.com/office/drawing/2014/main" id="{882E6E09-FCB0-5F41-8BAE-C0581D54B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ross 14">
            <a:extLst>
              <a:ext uri="{FF2B5EF4-FFF2-40B4-BE49-F238E27FC236}">
                <a16:creationId xmlns:a16="http://schemas.microsoft.com/office/drawing/2014/main" id="{D269DB01-9C3C-7841-B8E8-6FDFEF70C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67701"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A612AB3-3D12-25F9-9FC1-971F2029C563}"/>
              </a:ext>
            </a:extLst>
          </p:cNvPr>
          <p:cNvGraphicFramePr>
            <a:graphicFrameLocks noGrp="1"/>
          </p:cNvGraphicFramePr>
          <p:nvPr>
            <p:ph idx="1"/>
            <p:extLst>
              <p:ext uri="{D42A27DB-BD31-4B8C-83A1-F6EECF244321}">
                <p14:modId xmlns:p14="http://schemas.microsoft.com/office/powerpoint/2010/main" val="3604373753"/>
              </p:ext>
            </p:extLst>
          </p:nvPr>
        </p:nvGraphicFramePr>
        <p:xfrm>
          <a:off x="5106596" y="1508251"/>
          <a:ext cx="6111737" cy="43731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10066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988C19-28D4-B699-DC55-67FBF0D967C2}"/>
              </a:ext>
            </a:extLst>
          </p:cNvPr>
          <p:cNvSpPr>
            <a:spLocks noGrp="1"/>
          </p:cNvSpPr>
          <p:nvPr>
            <p:ph type="title"/>
          </p:nvPr>
        </p:nvSpPr>
        <p:spPr>
          <a:xfrm>
            <a:off x="565149" y="1204721"/>
            <a:ext cx="8267296" cy="1446550"/>
          </a:xfrm>
        </p:spPr>
        <p:txBody>
          <a:bodyPr>
            <a:normAutofit/>
          </a:bodyPr>
          <a:lstStyle/>
          <a:p>
            <a:r>
              <a:rPr lang="en-GB" dirty="0"/>
              <a:t>Tabular form of accounts </a:t>
            </a:r>
          </a:p>
        </p:txBody>
      </p:sp>
      <p:sp>
        <p:nvSpPr>
          <p:cNvPr id="11" name="Rectangle 10">
            <a:extLst>
              <a:ext uri="{FF2B5EF4-FFF2-40B4-BE49-F238E27FC236}">
                <a16:creationId xmlns:a16="http://schemas.microsoft.com/office/drawing/2014/main" id="{FB1CD9BE-93F1-ED44-946B-8354D74B0B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3" name="Rectangle 12">
            <a:extLst>
              <a:ext uri="{FF2B5EF4-FFF2-40B4-BE49-F238E27FC236}">
                <a16:creationId xmlns:a16="http://schemas.microsoft.com/office/drawing/2014/main" id="{882E6E09-FCB0-5F41-8BAE-C0581D54B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ross 14">
            <a:extLst>
              <a:ext uri="{FF2B5EF4-FFF2-40B4-BE49-F238E27FC236}">
                <a16:creationId xmlns:a16="http://schemas.microsoft.com/office/drawing/2014/main" id="{D269DB01-9C3C-7841-B8E8-6FDFEF70C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1658068-133A-2E4A-CA28-434E997C6EB8}"/>
              </a:ext>
            </a:extLst>
          </p:cNvPr>
          <p:cNvGraphicFramePr>
            <a:graphicFrameLocks noGrp="1"/>
          </p:cNvGraphicFramePr>
          <p:nvPr>
            <p:ph idx="1"/>
            <p:extLst>
              <p:ext uri="{D42A27DB-BD31-4B8C-83A1-F6EECF244321}">
                <p14:modId xmlns:p14="http://schemas.microsoft.com/office/powerpoint/2010/main" val="725485098"/>
              </p:ext>
            </p:extLst>
          </p:nvPr>
        </p:nvGraphicFramePr>
        <p:xfrm>
          <a:off x="565149" y="2692400"/>
          <a:ext cx="10653184" cy="3187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821298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784C9F-6944-1E19-9A0E-90410A52A8F3}"/>
              </a:ext>
            </a:extLst>
          </p:cNvPr>
          <p:cNvSpPr>
            <a:spLocks noGrp="1"/>
          </p:cNvSpPr>
          <p:nvPr>
            <p:ph type="title"/>
          </p:nvPr>
        </p:nvSpPr>
        <p:spPr>
          <a:xfrm>
            <a:off x="565149" y="1204721"/>
            <a:ext cx="3609983" cy="1446550"/>
          </a:xfrm>
        </p:spPr>
        <p:txBody>
          <a:bodyPr>
            <a:normAutofit/>
          </a:bodyPr>
          <a:lstStyle/>
          <a:p>
            <a:r>
              <a:rPr lang="en-GB" dirty="0"/>
              <a:t>Examples</a:t>
            </a:r>
          </a:p>
        </p:txBody>
      </p:sp>
      <p:sp>
        <p:nvSpPr>
          <p:cNvPr id="3" name="Content Placeholder 2">
            <a:extLst>
              <a:ext uri="{FF2B5EF4-FFF2-40B4-BE49-F238E27FC236}">
                <a16:creationId xmlns:a16="http://schemas.microsoft.com/office/drawing/2014/main" id="{D514BF64-11DB-29E4-02E0-416CD6266666}"/>
              </a:ext>
            </a:extLst>
          </p:cNvPr>
          <p:cNvSpPr>
            <a:spLocks noGrp="1"/>
          </p:cNvSpPr>
          <p:nvPr>
            <p:ph idx="1"/>
          </p:nvPr>
        </p:nvSpPr>
        <p:spPr>
          <a:xfrm>
            <a:off x="565150" y="2691638"/>
            <a:ext cx="3609983" cy="3188586"/>
          </a:xfrm>
        </p:spPr>
        <p:txBody>
          <a:bodyPr>
            <a:normAutofit/>
          </a:bodyPr>
          <a:lstStyle/>
          <a:p>
            <a:pPr>
              <a:lnSpc>
                <a:spcPct val="90000"/>
              </a:lnSpc>
            </a:pPr>
            <a:r>
              <a:rPr lang="en-GB" sz="1700"/>
              <a:t>A firm pays there electricity: £1,000, £2,000 and £3,000.</a:t>
            </a:r>
          </a:p>
          <a:p>
            <a:pPr>
              <a:lnSpc>
                <a:spcPct val="90000"/>
              </a:lnSpc>
            </a:pPr>
            <a:r>
              <a:rPr lang="en-GB" sz="1700"/>
              <a:t>Each payment will be recorded on the electricity account and the cash account. The electricity account will show debt entries as the business is incurring an expense.</a:t>
            </a:r>
          </a:p>
          <a:p>
            <a:pPr>
              <a:lnSpc>
                <a:spcPct val="90000"/>
              </a:lnSpc>
            </a:pPr>
            <a:r>
              <a:rPr lang="en-GB" sz="1700"/>
              <a:t>The corresponding entries appear in the cash account as credit entries because the business is paying cash. </a:t>
            </a:r>
          </a:p>
        </p:txBody>
      </p:sp>
      <p:sp>
        <p:nvSpPr>
          <p:cNvPr id="34" name="Cross 33">
            <a:extLst>
              <a:ext uri="{FF2B5EF4-FFF2-40B4-BE49-F238E27FC236}">
                <a16:creationId xmlns:a16="http://schemas.microsoft.com/office/drawing/2014/main" id="{BE50E7BE-734F-224D-B03E-074DE1D12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7667"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5">
            <a:extLst>
              <a:ext uri="{FF2B5EF4-FFF2-40B4-BE49-F238E27FC236}">
                <a16:creationId xmlns:a16="http://schemas.microsoft.com/office/drawing/2014/main" id="{4A9B3646-5D9D-DEAD-6C56-E8E42AE8D559}"/>
              </a:ext>
            </a:extLst>
          </p:cNvPr>
          <p:cNvGraphicFramePr>
            <a:graphicFrameLocks noGrp="1"/>
          </p:cNvGraphicFramePr>
          <p:nvPr>
            <p:extLst>
              <p:ext uri="{D42A27DB-BD31-4B8C-83A1-F6EECF244321}">
                <p14:modId xmlns:p14="http://schemas.microsoft.com/office/powerpoint/2010/main" val="2297121575"/>
              </p:ext>
            </p:extLst>
          </p:nvPr>
        </p:nvGraphicFramePr>
        <p:xfrm>
          <a:off x="4889645" y="1497220"/>
          <a:ext cx="6138734" cy="4127233"/>
        </p:xfrm>
        <a:graphic>
          <a:graphicData uri="http://schemas.openxmlformats.org/drawingml/2006/table">
            <a:tbl>
              <a:tblPr firstRow="1" bandRow="1">
                <a:tableStyleId>{3B4B98B0-60AC-42C2-AFA5-B58CD77FA1E5}</a:tableStyleId>
              </a:tblPr>
              <a:tblGrid>
                <a:gridCol w="1481091">
                  <a:extLst>
                    <a:ext uri="{9D8B030D-6E8A-4147-A177-3AD203B41FA5}">
                      <a16:colId xmlns:a16="http://schemas.microsoft.com/office/drawing/2014/main" val="4272976594"/>
                    </a:ext>
                  </a:extLst>
                </a:gridCol>
                <a:gridCol w="1440560">
                  <a:extLst>
                    <a:ext uri="{9D8B030D-6E8A-4147-A177-3AD203B41FA5}">
                      <a16:colId xmlns:a16="http://schemas.microsoft.com/office/drawing/2014/main" val="3855632301"/>
                    </a:ext>
                  </a:extLst>
                </a:gridCol>
                <a:gridCol w="873847">
                  <a:extLst>
                    <a:ext uri="{9D8B030D-6E8A-4147-A177-3AD203B41FA5}">
                      <a16:colId xmlns:a16="http://schemas.microsoft.com/office/drawing/2014/main" val="3746224498"/>
                    </a:ext>
                  </a:extLst>
                </a:gridCol>
                <a:gridCol w="862145">
                  <a:extLst>
                    <a:ext uri="{9D8B030D-6E8A-4147-A177-3AD203B41FA5}">
                      <a16:colId xmlns:a16="http://schemas.microsoft.com/office/drawing/2014/main" val="2498823435"/>
                    </a:ext>
                  </a:extLst>
                </a:gridCol>
                <a:gridCol w="1481091">
                  <a:extLst>
                    <a:ext uri="{9D8B030D-6E8A-4147-A177-3AD203B41FA5}">
                      <a16:colId xmlns:a16="http://schemas.microsoft.com/office/drawing/2014/main" val="2958167202"/>
                    </a:ext>
                  </a:extLst>
                </a:gridCol>
              </a:tblGrid>
              <a:tr h="371291">
                <a:tc>
                  <a:txBody>
                    <a:bodyPr/>
                    <a:lstStyle/>
                    <a:p>
                      <a:r>
                        <a:rPr lang="en-GB" sz="1600"/>
                        <a:t>Electricity </a:t>
                      </a:r>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extLst>
                  <a:ext uri="{0D108BD9-81ED-4DB2-BD59-A6C34878D82A}">
                    <a16:rowId xmlns:a16="http://schemas.microsoft.com/office/drawing/2014/main" val="2025517699"/>
                  </a:ext>
                </a:extLst>
              </a:tr>
              <a:tr h="371291">
                <a:tc>
                  <a:txBody>
                    <a:bodyPr/>
                    <a:lstStyle/>
                    <a:p>
                      <a:r>
                        <a:rPr lang="en-GB" sz="1600"/>
                        <a:t>Date</a:t>
                      </a:r>
                    </a:p>
                  </a:txBody>
                  <a:tcPr marL="83311" marR="83311" marT="41656" marB="41656"/>
                </a:tc>
                <a:tc>
                  <a:txBody>
                    <a:bodyPr/>
                    <a:lstStyle/>
                    <a:p>
                      <a:r>
                        <a:rPr lang="en-GB" sz="1600"/>
                        <a:t>Details</a:t>
                      </a:r>
                    </a:p>
                  </a:txBody>
                  <a:tcPr marL="83311" marR="83311" marT="41656" marB="41656"/>
                </a:tc>
                <a:tc>
                  <a:txBody>
                    <a:bodyPr/>
                    <a:lstStyle/>
                    <a:p>
                      <a:r>
                        <a:rPr lang="en-GB" sz="1600"/>
                        <a:t>DR</a:t>
                      </a:r>
                    </a:p>
                  </a:txBody>
                  <a:tcPr marL="83311" marR="83311" marT="41656" marB="41656"/>
                </a:tc>
                <a:tc>
                  <a:txBody>
                    <a:bodyPr/>
                    <a:lstStyle/>
                    <a:p>
                      <a:r>
                        <a:rPr lang="en-GB" sz="1600"/>
                        <a:t>CR</a:t>
                      </a:r>
                    </a:p>
                  </a:txBody>
                  <a:tcPr marL="83311" marR="83311" marT="41656" marB="41656"/>
                </a:tc>
                <a:tc>
                  <a:txBody>
                    <a:bodyPr/>
                    <a:lstStyle/>
                    <a:p>
                      <a:r>
                        <a:rPr lang="en-GB" sz="1600"/>
                        <a:t>Balance</a:t>
                      </a:r>
                    </a:p>
                  </a:txBody>
                  <a:tcPr marL="83311" marR="83311" marT="41656" marB="41656"/>
                </a:tc>
                <a:extLst>
                  <a:ext uri="{0D108BD9-81ED-4DB2-BD59-A6C34878D82A}">
                    <a16:rowId xmlns:a16="http://schemas.microsoft.com/office/drawing/2014/main" val="936531876"/>
                  </a:ext>
                </a:extLst>
              </a:tr>
              <a:tr h="371291">
                <a:tc>
                  <a:txBody>
                    <a:bodyPr/>
                    <a:lstStyle/>
                    <a:p>
                      <a:r>
                        <a:rPr lang="en-GB" sz="1600"/>
                        <a:t>1</a:t>
                      </a:r>
                    </a:p>
                  </a:txBody>
                  <a:tcPr marL="83311" marR="83311" marT="41656" marB="41656"/>
                </a:tc>
                <a:tc>
                  <a:txBody>
                    <a:bodyPr/>
                    <a:lstStyle/>
                    <a:p>
                      <a:r>
                        <a:rPr lang="en-GB" sz="1600"/>
                        <a:t>Cash</a:t>
                      </a:r>
                    </a:p>
                  </a:txBody>
                  <a:tcPr marL="83311" marR="83311" marT="41656" marB="41656"/>
                </a:tc>
                <a:tc>
                  <a:txBody>
                    <a:bodyPr/>
                    <a:lstStyle/>
                    <a:p>
                      <a:r>
                        <a:rPr lang="en-GB" sz="1600"/>
                        <a:t>1,000</a:t>
                      </a:r>
                    </a:p>
                  </a:txBody>
                  <a:tcPr marL="83311" marR="83311" marT="41656" marB="41656"/>
                </a:tc>
                <a:tc>
                  <a:txBody>
                    <a:bodyPr/>
                    <a:lstStyle/>
                    <a:p>
                      <a:endParaRPr lang="en-GB" sz="1600"/>
                    </a:p>
                  </a:txBody>
                  <a:tcPr marL="83311" marR="83311" marT="41656" marB="41656"/>
                </a:tc>
                <a:tc>
                  <a:txBody>
                    <a:bodyPr/>
                    <a:lstStyle/>
                    <a:p>
                      <a:r>
                        <a:rPr lang="en-GB" sz="1600"/>
                        <a:t>1,000DR</a:t>
                      </a:r>
                    </a:p>
                  </a:txBody>
                  <a:tcPr marL="83311" marR="83311" marT="41656" marB="41656"/>
                </a:tc>
                <a:extLst>
                  <a:ext uri="{0D108BD9-81ED-4DB2-BD59-A6C34878D82A}">
                    <a16:rowId xmlns:a16="http://schemas.microsoft.com/office/drawing/2014/main" val="239683105"/>
                  </a:ext>
                </a:extLst>
              </a:tr>
              <a:tr h="371291">
                <a:tc>
                  <a:txBody>
                    <a:bodyPr/>
                    <a:lstStyle/>
                    <a:p>
                      <a:r>
                        <a:rPr lang="en-GB" sz="1600"/>
                        <a:t>2</a:t>
                      </a:r>
                    </a:p>
                  </a:txBody>
                  <a:tcPr marL="83311" marR="83311" marT="41656" marB="41656"/>
                </a:tc>
                <a:tc>
                  <a:txBody>
                    <a:bodyPr/>
                    <a:lstStyle/>
                    <a:p>
                      <a:r>
                        <a:rPr lang="en-GB" sz="1600"/>
                        <a:t>Cash</a:t>
                      </a:r>
                    </a:p>
                  </a:txBody>
                  <a:tcPr marL="83311" marR="83311" marT="41656" marB="41656"/>
                </a:tc>
                <a:tc>
                  <a:txBody>
                    <a:bodyPr/>
                    <a:lstStyle/>
                    <a:p>
                      <a:r>
                        <a:rPr lang="en-GB" sz="1600"/>
                        <a:t>2,000</a:t>
                      </a:r>
                    </a:p>
                  </a:txBody>
                  <a:tcPr marL="83311" marR="83311" marT="41656" marB="41656"/>
                </a:tc>
                <a:tc>
                  <a:txBody>
                    <a:bodyPr/>
                    <a:lstStyle/>
                    <a:p>
                      <a:endParaRPr lang="en-GB" sz="1600"/>
                    </a:p>
                  </a:txBody>
                  <a:tcPr marL="83311" marR="83311" marT="41656" marB="41656"/>
                </a:tc>
                <a:tc>
                  <a:txBody>
                    <a:bodyPr/>
                    <a:lstStyle/>
                    <a:p>
                      <a:r>
                        <a:rPr lang="en-GB" sz="1600"/>
                        <a:t>3,000DR</a:t>
                      </a:r>
                    </a:p>
                  </a:txBody>
                  <a:tcPr marL="83311" marR="83311" marT="41656" marB="41656"/>
                </a:tc>
                <a:extLst>
                  <a:ext uri="{0D108BD9-81ED-4DB2-BD59-A6C34878D82A}">
                    <a16:rowId xmlns:a16="http://schemas.microsoft.com/office/drawing/2014/main" val="3923515798"/>
                  </a:ext>
                </a:extLst>
              </a:tr>
              <a:tr h="371291">
                <a:tc>
                  <a:txBody>
                    <a:bodyPr/>
                    <a:lstStyle/>
                    <a:p>
                      <a:r>
                        <a:rPr lang="en-GB" sz="1600"/>
                        <a:t>3</a:t>
                      </a:r>
                    </a:p>
                  </a:txBody>
                  <a:tcPr marL="83311" marR="83311" marT="41656" marB="41656"/>
                </a:tc>
                <a:tc>
                  <a:txBody>
                    <a:bodyPr/>
                    <a:lstStyle/>
                    <a:p>
                      <a:r>
                        <a:rPr lang="en-GB" sz="1600"/>
                        <a:t>Cash</a:t>
                      </a:r>
                    </a:p>
                  </a:txBody>
                  <a:tcPr marL="83311" marR="83311" marT="41656" marB="41656"/>
                </a:tc>
                <a:tc>
                  <a:txBody>
                    <a:bodyPr/>
                    <a:lstStyle/>
                    <a:p>
                      <a:r>
                        <a:rPr lang="en-GB" sz="1600"/>
                        <a:t>3,000</a:t>
                      </a:r>
                    </a:p>
                  </a:txBody>
                  <a:tcPr marL="83311" marR="83311" marT="41656" marB="41656"/>
                </a:tc>
                <a:tc>
                  <a:txBody>
                    <a:bodyPr/>
                    <a:lstStyle/>
                    <a:p>
                      <a:endParaRPr lang="en-GB" sz="1600"/>
                    </a:p>
                  </a:txBody>
                  <a:tcPr marL="83311" marR="83311" marT="41656" marB="41656"/>
                </a:tc>
                <a:tc>
                  <a:txBody>
                    <a:bodyPr/>
                    <a:lstStyle/>
                    <a:p>
                      <a:r>
                        <a:rPr lang="en-GB" sz="1600"/>
                        <a:t>6,000DR</a:t>
                      </a:r>
                    </a:p>
                  </a:txBody>
                  <a:tcPr marL="83311" marR="83311" marT="41656" marB="41656"/>
                </a:tc>
                <a:extLst>
                  <a:ext uri="{0D108BD9-81ED-4DB2-BD59-A6C34878D82A}">
                    <a16:rowId xmlns:a16="http://schemas.microsoft.com/office/drawing/2014/main" val="1726149702"/>
                  </a:ext>
                </a:extLst>
              </a:tr>
              <a:tr h="414323">
                <a:tc>
                  <a:txBody>
                    <a:bodyPr/>
                    <a:lstStyle/>
                    <a:p>
                      <a:endParaRPr lang="en-GB" sz="1600"/>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extLst>
                  <a:ext uri="{0D108BD9-81ED-4DB2-BD59-A6C34878D82A}">
                    <a16:rowId xmlns:a16="http://schemas.microsoft.com/office/drawing/2014/main" val="2284525730"/>
                  </a:ext>
                </a:extLst>
              </a:tr>
              <a:tr h="371291">
                <a:tc>
                  <a:txBody>
                    <a:bodyPr/>
                    <a:lstStyle/>
                    <a:p>
                      <a:r>
                        <a:rPr lang="en-GB" sz="1600"/>
                        <a:t>Cash </a:t>
                      </a:r>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extLst>
                  <a:ext uri="{0D108BD9-81ED-4DB2-BD59-A6C34878D82A}">
                    <a16:rowId xmlns:a16="http://schemas.microsoft.com/office/drawing/2014/main" val="2427837200"/>
                  </a:ext>
                </a:extLst>
              </a:tr>
              <a:tr h="371291">
                <a:tc>
                  <a:txBody>
                    <a:bodyPr/>
                    <a:lstStyle/>
                    <a:p>
                      <a:r>
                        <a:rPr lang="en-GB" sz="1600"/>
                        <a:t>Date</a:t>
                      </a:r>
                    </a:p>
                  </a:txBody>
                  <a:tcPr marL="83311" marR="83311" marT="41656" marB="41656"/>
                </a:tc>
                <a:tc>
                  <a:txBody>
                    <a:bodyPr/>
                    <a:lstStyle/>
                    <a:p>
                      <a:r>
                        <a:rPr lang="en-GB" sz="1600"/>
                        <a:t>Details</a:t>
                      </a:r>
                    </a:p>
                  </a:txBody>
                  <a:tcPr marL="83311" marR="83311" marT="41656" marB="41656"/>
                </a:tc>
                <a:tc>
                  <a:txBody>
                    <a:bodyPr/>
                    <a:lstStyle/>
                    <a:p>
                      <a:r>
                        <a:rPr lang="en-GB" sz="1600"/>
                        <a:t>DR</a:t>
                      </a:r>
                    </a:p>
                  </a:txBody>
                  <a:tcPr marL="83311" marR="83311" marT="41656" marB="41656"/>
                </a:tc>
                <a:tc>
                  <a:txBody>
                    <a:bodyPr/>
                    <a:lstStyle/>
                    <a:p>
                      <a:r>
                        <a:rPr lang="en-GB" sz="1600"/>
                        <a:t>CR</a:t>
                      </a:r>
                    </a:p>
                  </a:txBody>
                  <a:tcPr marL="83311" marR="83311" marT="41656" marB="41656"/>
                </a:tc>
                <a:tc>
                  <a:txBody>
                    <a:bodyPr/>
                    <a:lstStyle/>
                    <a:p>
                      <a:r>
                        <a:rPr lang="en-GB" sz="1600"/>
                        <a:t>Balance</a:t>
                      </a:r>
                    </a:p>
                  </a:txBody>
                  <a:tcPr marL="83311" marR="83311" marT="41656" marB="41656"/>
                </a:tc>
                <a:extLst>
                  <a:ext uri="{0D108BD9-81ED-4DB2-BD59-A6C34878D82A}">
                    <a16:rowId xmlns:a16="http://schemas.microsoft.com/office/drawing/2014/main" val="423184479"/>
                  </a:ext>
                </a:extLst>
              </a:tr>
              <a:tr h="371291">
                <a:tc>
                  <a:txBody>
                    <a:bodyPr/>
                    <a:lstStyle/>
                    <a:p>
                      <a:r>
                        <a:rPr lang="en-GB" sz="1600"/>
                        <a:t>1</a:t>
                      </a:r>
                    </a:p>
                  </a:txBody>
                  <a:tcPr marL="83311" marR="83311" marT="41656" marB="41656"/>
                </a:tc>
                <a:tc>
                  <a:txBody>
                    <a:bodyPr/>
                    <a:lstStyle/>
                    <a:p>
                      <a:r>
                        <a:rPr lang="en-GB" sz="1600"/>
                        <a:t>Electricity</a:t>
                      </a:r>
                    </a:p>
                  </a:txBody>
                  <a:tcPr marL="83311" marR="83311" marT="41656" marB="41656"/>
                </a:tc>
                <a:tc>
                  <a:txBody>
                    <a:bodyPr/>
                    <a:lstStyle/>
                    <a:p>
                      <a:endParaRPr lang="en-GB" sz="1600"/>
                    </a:p>
                  </a:txBody>
                  <a:tcPr marL="83311" marR="83311" marT="41656" marB="41656"/>
                </a:tc>
                <a:tc>
                  <a:txBody>
                    <a:bodyPr/>
                    <a:lstStyle/>
                    <a:p>
                      <a:r>
                        <a:rPr lang="en-GB" sz="1600"/>
                        <a:t>1,000</a:t>
                      </a:r>
                    </a:p>
                  </a:txBody>
                  <a:tcPr marL="83311" marR="83311" marT="41656" marB="41656"/>
                </a:tc>
                <a:tc>
                  <a:txBody>
                    <a:bodyPr/>
                    <a:lstStyle/>
                    <a:p>
                      <a:r>
                        <a:rPr lang="en-GB" sz="1600"/>
                        <a:t>1,000CR</a:t>
                      </a:r>
                    </a:p>
                  </a:txBody>
                  <a:tcPr marL="83311" marR="83311" marT="41656" marB="41656"/>
                </a:tc>
                <a:extLst>
                  <a:ext uri="{0D108BD9-81ED-4DB2-BD59-A6C34878D82A}">
                    <a16:rowId xmlns:a16="http://schemas.microsoft.com/office/drawing/2014/main" val="735885804"/>
                  </a:ext>
                </a:extLst>
              </a:tr>
              <a:tr h="371291">
                <a:tc>
                  <a:txBody>
                    <a:bodyPr/>
                    <a:lstStyle/>
                    <a:p>
                      <a:r>
                        <a:rPr lang="en-GB" sz="1600"/>
                        <a:t>2</a:t>
                      </a:r>
                    </a:p>
                  </a:txBody>
                  <a:tcPr marL="83311" marR="83311" marT="41656" marB="41656"/>
                </a:tc>
                <a:tc>
                  <a:txBody>
                    <a:bodyPr/>
                    <a:lstStyle/>
                    <a:p>
                      <a:r>
                        <a:rPr lang="en-GB" sz="1600"/>
                        <a:t>Electricity</a:t>
                      </a:r>
                    </a:p>
                  </a:txBody>
                  <a:tcPr marL="83311" marR="83311" marT="41656" marB="41656"/>
                </a:tc>
                <a:tc>
                  <a:txBody>
                    <a:bodyPr/>
                    <a:lstStyle/>
                    <a:p>
                      <a:endParaRPr lang="en-GB" sz="1600"/>
                    </a:p>
                  </a:txBody>
                  <a:tcPr marL="83311" marR="83311" marT="41656" marB="41656"/>
                </a:tc>
                <a:tc>
                  <a:txBody>
                    <a:bodyPr/>
                    <a:lstStyle/>
                    <a:p>
                      <a:r>
                        <a:rPr lang="en-GB" sz="1600"/>
                        <a:t>2,000</a:t>
                      </a:r>
                    </a:p>
                  </a:txBody>
                  <a:tcPr marL="83311" marR="83311" marT="41656" marB="41656"/>
                </a:tc>
                <a:tc>
                  <a:txBody>
                    <a:bodyPr/>
                    <a:lstStyle/>
                    <a:p>
                      <a:r>
                        <a:rPr lang="en-GB" sz="1600"/>
                        <a:t>3,000CR</a:t>
                      </a:r>
                    </a:p>
                  </a:txBody>
                  <a:tcPr marL="83311" marR="83311" marT="41656" marB="41656"/>
                </a:tc>
                <a:extLst>
                  <a:ext uri="{0D108BD9-81ED-4DB2-BD59-A6C34878D82A}">
                    <a16:rowId xmlns:a16="http://schemas.microsoft.com/office/drawing/2014/main" val="3977148209"/>
                  </a:ext>
                </a:extLst>
              </a:tr>
              <a:tr h="371291">
                <a:tc>
                  <a:txBody>
                    <a:bodyPr/>
                    <a:lstStyle/>
                    <a:p>
                      <a:r>
                        <a:rPr lang="en-GB" sz="1600"/>
                        <a:t>3</a:t>
                      </a:r>
                    </a:p>
                  </a:txBody>
                  <a:tcPr marL="83311" marR="83311" marT="41656" marB="41656"/>
                </a:tc>
                <a:tc>
                  <a:txBody>
                    <a:bodyPr/>
                    <a:lstStyle/>
                    <a:p>
                      <a:r>
                        <a:rPr lang="en-GB" sz="1600"/>
                        <a:t>Electricity </a:t>
                      </a:r>
                    </a:p>
                  </a:txBody>
                  <a:tcPr marL="83311" marR="83311" marT="41656" marB="41656"/>
                </a:tc>
                <a:tc>
                  <a:txBody>
                    <a:bodyPr/>
                    <a:lstStyle/>
                    <a:p>
                      <a:endParaRPr lang="en-GB" sz="1600"/>
                    </a:p>
                  </a:txBody>
                  <a:tcPr marL="83311" marR="83311" marT="41656" marB="41656"/>
                </a:tc>
                <a:tc>
                  <a:txBody>
                    <a:bodyPr/>
                    <a:lstStyle/>
                    <a:p>
                      <a:r>
                        <a:rPr lang="en-GB" sz="1600"/>
                        <a:t>3,000</a:t>
                      </a:r>
                    </a:p>
                  </a:txBody>
                  <a:tcPr marL="83311" marR="83311" marT="41656" marB="41656"/>
                </a:tc>
                <a:tc>
                  <a:txBody>
                    <a:bodyPr/>
                    <a:lstStyle/>
                    <a:p>
                      <a:r>
                        <a:rPr lang="en-GB" sz="1600"/>
                        <a:t>6,000CR</a:t>
                      </a:r>
                    </a:p>
                  </a:txBody>
                  <a:tcPr marL="83311" marR="83311" marT="41656" marB="41656"/>
                </a:tc>
                <a:extLst>
                  <a:ext uri="{0D108BD9-81ED-4DB2-BD59-A6C34878D82A}">
                    <a16:rowId xmlns:a16="http://schemas.microsoft.com/office/drawing/2014/main" val="2463380484"/>
                  </a:ext>
                </a:extLst>
              </a:tr>
            </a:tbl>
          </a:graphicData>
        </a:graphic>
      </p:graphicFrame>
    </p:spTree>
    <p:extLst>
      <p:ext uri="{BB962C8B-B14F-4D97-AF65-F5344CB8AC3E}">
        <p14:creationId xmlns:p14="http://schemas.microsoft.com/office/powerpoint/2010/main" val="28952586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0FAFEA-B4D2-7CB6-962E-1719C239A28E}"/>
              </a:ext>
            </a:extLst>
          </p:cNvPr>
          <p:cNvSpPr>
            <a:spLocks noGrp="1"/>
          </p:cNvSpPr>
          <p:nvPr>
            <p:ph type="title"/>
          </p:nvPr>
        </p:nvSpPr>
        <p:spPr>
          <a:xfrm>
            <a:off x="7513055" y="102542"/>
            <a:ext cx="4133647" cy="1446550"/>
          </a:xfrm>
        </p:spPr>
        <p:txBody>
          <a:bodyPr>
            <a:normAutofit/>
          </a:bodyPr>
          <a:lstStyle/>
          <a:p>
            <a:r>
              <a:rPr lang="en-GB" dirty="0"/>
              <a:t>Example </a:t>
            </a:r>
          </a:p>
        </p:txBody>
      </p:sp>
      <p:sp>
        <p:nvSpPr>
          <p:cNvPr id="21" name="Content Placeholder 2">
            <a:extLst>
              <a:ext uri="{FF2B5EF4-FFF2-40B4-BE49-F238E27FC236}">
                <a16:creationId xmlns:a16="http://schemas.microsoft.com/office/drawing/2014/main" id="{29E35E41-BE7D-43EE-B5AD-46BE2CB2D847}"/>
              </a:ext>
            </a:extLst>
          </p:cNvPr>
          <p:cNvSpPr>
            <a:spLocks noGrp="1"/>
          </p:cNvSpPr>
          <p:nvPr>
            <p:ph idx="1"/>
          </p:nvPr>
        </p:nvSpPr>
        <p:spPr>
          <a:xfrm>
            <a:off x="7513055" y="1189410"/>
            <a:ext cx="4133647" cy="3188586"/>
          </a:xfrm>
        </p:spPr>
        <p:txBody>
          <a:bodyPr>
            <a:normAutofit fontScale="40000" lnSpcReduction="20000"/>
          </a:bodyPr>
          <a:lstStyle/>
          <a:p>
            <a:pPr>
              <a:lnSpc>
                <a:spcPct val="90000"/>
              </a:lnSpc>
            </a:pPr>
            <a:r>
              <a:rPr lang="en-GB" sz="3600" dirty="0"/>
              <a:t>Jane, a solicitor, sets up a business as a sole practioner</a:t>
            </a:r>
          </a:p>
          <a:p>
            <a:pPr>
              <a:lnSpc>
                <a:spcPct val="90000"/>
              </a:lnSpc>
            </a:pPr>
            <a:r>
              <a:rPr lang="en-GB" sz="3600" dirty="0"/>
              <a:t>The following financial transactions occur:</a:t>
            </a:r>
          </a:p>
          <a:p>
            <a:pPr>
              <a:lnSpc>
                <a:spcPct val="90000"/>
              </a:lnSpc>
            </a:pPr>
            <a:r>
              <a:rPr lang="en-GB" sz="3600" dirty="0"/>
              <a:t>June </a:t>
            </a:r>
          </a:p>
          <a:p>
            <a:pPr>
              <a:lnSpc>
                <a:spcPct val="90000"/>
              </a:lnSpc>
            </a:pPr>
            <a:r>
              <a:rPr lang="en-GB" sz="3600" dirty="0"/>
              <a:t>1</a:t>
            </a:r>
            <a:r>
              <a:rPr lang="en-GB" sz="3600" baseline="30000" dirty="0"/>
              <a:t>st</a:t>
            </a:r>
            <a:r>
              <a:rPr lang="en-GB" sz="3600" dirty="0"/>
              <a:t>  Jane starts a business and puts in £10,000 cash</a:t>
            </a:r>
          </a:p>
          <a:p>
            <a:pPr>
              <a:lnSpc>
                <a:spcPct val="90000"/>
              </a:lnSpc>
            </a:pPr>
            <a:r>
              <a:rPr lang="en-GB" sz="3600" dirty="0"/>
              <a:t>2</a:t>
            </a:r>
            <a:r>
              <a:rPr lang="en-GB" sz="3600" baseline="30000" dirty="0"/>
              <a:t>nd</a:t>
            </a:r>
            <a:r>
              <a:rPr lang="en-GB" sz="3600" dirty="0"/>
              <a:t>  Business buys a computer for £2,000</a:t>
            </a:r>
          </a:p>
          <a:p>
            <a:pPr>
              <a:lnSpc>
                <a:spcPct val="90000"/>
              </a:lnSpc>
            </a:pPr>
            <a:r>
              <a:rPr lang="en-GB" sz="3600" dirty="0"/>
              <a:t>4</a:t>
            </a:r>
            <a:r>
              <a:rPr lang="en-GB" sz="3600" baseline="30000" dirty="0"/>
              <a:t>th</a:t>
            </a:r>
            <a:r>
              <a:rPr lang="en-GB" sz="3600" dirty="0"/>
              <a:t> Business Pays rent of £1,000</a:t>
            </a:r>
          </a:p>
          <a:p>
            <a:pPr>
              <a:lnSpc>
                <a:spcPct val="90000"/>
              </a:lnSpc>
            </a:pPr>
            <a:r>
              <a:rPr lang="en-GB" sz="3600" dirty="0"/>
              <a:t>You will need the following accounts</a:t>
            </a:r>
          </a:p>
          <a:p>
            <a:pPr lvl="1">
              <a:lnSpc>
                <a:spcPct val="90000"/>
              </a:lnSpc>
            </a:pPr>
            <a:r>
              <a:rPr lang="en-GB" sz="3600" dirty="0"/>
              <a:t>Capital account</a:t>
            </a:r>
          </a:p>
          <a:p>
            <a:pPr lvl="1">
              <a:lnSpc>
                <a:spcPct val="90000"/>
              </a:lnSpc>
            </a:pPr>
            <a:r>
              <a:rPr lang="en-GB" sz="3600" dirty="0"/>
              <a:t>Cash account</a:t>
            </a:r>
          </a:p>
          <a:p>
            <a:pPr lvl="1">
              <a:lnSpc>
                <a:spcPct val="90000"/>
              </a:lnSpc>
            </a:pPr>
            <a:r>
              <a:rPr lang="en-GB" sz="3600" dirty="0"/>
              <a:t>Asset account – for the computer</a:t>
            </a:r>
          </a:p>
          <a:p>
            <a:pPr lvl="1">
              <a:lnSpc>
                <a:spcPct val="90000"/>
              </a:lnSpc>
            </a:pPr>
            <a:r>
              <a:rPr lang="en-GB" sz="3600" dirty="0"/>
              <a:t>Expense account for the rent</a:t>
            </a:r>
          </a:p>
          <a:p>
            <a:pPr>
              <a:lnSpc>
                <a:spcPct val="90000"/>
              </a:lnSpc>
            </a:pPr>
            <a:endParaRPr lang="en-GB" sz="3200" dirty="0"/>
          </a:p>
          <a:p>
            <a:pPr>
              <a:lnSpc>
                <a:spcPct val="90000"/>
              </a:lnSpc>
            </a:pPr>
            <a:endParaRPr lang="en-GB" sz="1000" dirty="0"/>
          </a:p>
        </p:txBody>
      </p:sp>
      <p:pic>
        <p:nvPicPr>
          <p:cNvPr id="19" name="Picture 4" descr="Calculator, pen, compass, money and a paper with graphs printed on it">
            <a:extLst>
              <a:ext uri="{FF2B5EF4-FFF2-40B4-BE49-F238E27FC236}">
                <a16:creationId xmlns:a16="http://schemas.microsoft.com/office/drawing/2014/main" id="{FBD9EED1-1C10-F102-5EEA-0C44F143B838}"/>
              </a:ext>
            </a:extLst>
          </p:cNvPr>
          <p:cNvPicPr>
            <a:picLocks noChangeAspect="1"/>
          </p:cNvPicPr>
          <p:nvPr/>
        </p:nvPicPr>
        <p:blipFill rotWithShape="1">
          <a:blip r:embed="rId2"/>
          <a:srcRect l="21106" r="17679" b="-1"/>
          <a:stretch/>
        </p:blipFill>
        <p:spPr>
          <a:xfrm>
            <a:off x="20" y="10"/>
            <a:ext cx="6967738" cy="6857990"/>
          </a:xfrm>
          <a:prstGeom prst="rect">
            <a:avLst/>
          </a:prstGeom>
        </p:spPr>
      </p:pic>
      <p:sp>
        <p:nvSpPr>
          <p:cNvPr id="30" name="Cross 29">
            <a:extLst>
              <a:ext uri="{FF2B5EF4-FFF2-40B4-BE49-F238E27FC236}">
                <a16:creationId xmlns:a16="http://schemas.microsoft.com/office/drawing/2014/main" id="{A12C7CBA-A034-9548-BC45-D37C25C008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032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5449ED22-D9F5-F848-A98A-7181D4EE7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3666"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39945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9DDD3D-C74F-E498-48A0-B75C238169B0}"/>
              </a:ext>
            </a:extLst>
          </p:cNvPr>
          <p:cNvSpPr>
            <a:spLocks noGrp="1"/>
          </p:cNvSpPr>
          <p:nvPr>
            <p:ph type="title"/>
          </p:nvPr>
        </p:nvSpPr>
        <p:spPr>
          <a:xfrm>
            <a:off x="565149" y="1204721"/>
            <a:ext cx="8267296" cy="1446550"/>
          </a:xfrm>
        </p:spPr>
        <p:txBody>
          <a:bodyPr>
            <a:normAutofit/>
          </a:bodyPr>
          <a:lstStyle/>
          <a:p>
            <a:r>
              <a:rPr lang="en-GB" dirty="0"/>
              <a:t>Example</a:t>
            </a:r>
          </a:p>
        </p:txBody>
      </p:sp>
      <p:sp>
        <p:nvSpPr>
          <p:cNvPr id="11" name="Rectangle 10">
            <a:extLst>
              <a:ext uri="{FF2B5EF4-FFF2-40B4-BE49-F238E27FC236}">
                <a16:creationId xmlns:a16="http://schemas.microsoft.com/office/drawing/2014/main" id="{FB1CD9BE-93F1-ED44-946B-8354D74B0B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3" name="Rectangle 12">
            <a:extLst>
              <a:ext uri="{FF2B5EF4-FFF2-40B4-BE49-F238E27FC236}">
                <a16:creationId xmlns:a16="http://schemas.microsoft.com/office/drawing/2014/main" id="{882E6E09-FCB0-5F41-8BAE-C0581D54B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ross 14">
            <a:extLst>
              <a:ext uri="{FF2B5EF4-FFF2-40B4-BE49-F238E27FC236}">
                <a16:creationId xmlns:a16="http://schemas.microsoft.com/office/drawing/2014/main" id="{D269DB01-9C3C-7841-B8E8-6FDFEF70C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8D40050-0C64-D607-CEDB-870D01683A2C}"/>
              </a:ext>
            </a:extLst>
          </p:cNvPr>
          <p:cNvGraphicFramePr>
            <a:graphicFrameLocks noGrp="1"/>
          </p:cNvGraphicFramePr>
          <p:nvPr>
            <p:ph idx="1"/>
            <p:extLst>
              <p:ext uri="{D42A27DB-BD31-4B8C-83A1-F6EECF244321}">
                <p14:modId xmlns:p14="http://schemas.microsoft.com/office/powerpoint/2010/main" val="2061805349"/>
              </p:ext>
            </p:extLst>
          </p:nvPr>
        </p:nvGraphicFramePr>
        <p:xfrm>
          <a:off x="565149" y="2692400"/>
          <a:ext cx="10653184" cy="3187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601498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37">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B93E62-6446-CFF5-D56C-50A05FACB198}"/>
              </a:ext>
            </a:extLst>
          </p:cNvPr>
          <p:cNvSpPr>
            <a:spLocks noGrp="1"/>
          </p:cNvSpPr>
          <p:nvPr>
            <p:ph type="title"/>
          </p:nvPr>
        </p:nvSpPr>
        <p:spPr>
          <a:xfrm>
            <a:off x="565149" y="1204720"/>
            <a:ext cx="3198777" cy="4344711"/>
          </a:xfrm>
        </p:spPr>
        <p:txBody>
          <a:bodyPr>
            <a:normAutofit/>
          </a:bodyPr>
          <a:lstStyle/>
          <a:p>
            <a:r>
              <a:rPr lang="en-GB" dirty="0"/>
              <a:t>Cash and Ledger Accounts </a:t>
            </a:r>
          </a:p>
        </p:txBody>
      </p:sp>
      <p:sp>
        <p:nvSpPr>
          <p:cNvPr id="47" name="Rectangle 39">
            <a:extLst>
              <a:ext uri="{FF2B5EF4-FFF2-40B4-BE49-F238E27FC236}">
                <a16:creationId xmlns:a16="http://schemas.microsoft.com/office/drawing/2014/main" id="{882E6E09-FCB0-5F41-8BAE-C0581D54B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1">
            <a:extLst>
              <a:ext uri="{FF2B5EF4-FFF2-40B4-BE49-F238E27FC236}">
                <a16:creationId xmlns:a16="http://schemas.microsoft.com/office/drawing/2014/main" id="{BE8B9AAF-3BFF-3546-915C-8BDE34AD7C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Cross 43">
            <a:extLst>
              <a:ext uri="{FF2B5EF4-FFF2-40B4-BE49-F238E27FC236}">
                <a16:creationId xmlns:a16="http://schemas.microsoft.com/office/drawing/2014/main" id="{90012D5C-1270-714B-AFB4-7E632827B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3" name="Content Placeholder 2">
            <a:extLst>
              <a:ext uri="{FF2B5EF4-FFF2-40B4-BE49-F238E27FC236}">
                <a16:creationId xmlns:a16="http://schemas.microsoft.com/office/drawing/2014/main" id="{FDC48F0B-4634-4535-8849-39BE4368FAAB}"/>
              </a:ext>
            </a:extLst>
          </p:cNvPr>
          <p:cNvGraphicFramePr>
            <a:graphicFrameLocks noGrp="1"/>
          </p:cNvGraphicFramePr>
          <p:nvPr>
            <p:ph idx="1"/>
            <p:extLst>
              <p:ext uri="{D42A27DB-BD31-4B8C-83A1-F6EECF244321}">
                <p14:modId xmlns:p14="http://schemas.microsoft.com/office/powerpoint/2010/main" val="2817342228"/>
              </p:ext>
            </p:extLst>
          </p:nvPr>
        </p:nvGraphicFramePr>
        <p:xfrm>
          <a:off x="4489428" y="1508251"/>
          <a:ext cx="6728905" cy="43719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962315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D227D51-204B-ED48-AF9A-0BE9633FE0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4243" y="1096772"/>
            <a:ext cx="6503180"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ross 11">
            <a:extLst>
              <a:ext uri="{FF2B5EF4-FFF2-40B4-BE49-F238E27FC236}">
                <a16:creationId xmlns:a16="http://schemas.microsoft.com/office/drawing/2014/main" id="{57A23F45-CDAE-8A40-8DE7-92A0BBC119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681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8546383-CCC4-544B-B0D8-DE78DE39B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6CA2C65D-0168-1245-86C8-62A8A6F7B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55E9273-3717-C94C-9BFF-75E87E47C4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DF5238-CF4C-EB61-8E08-E84ECC86321B}"/>
              </a:ext>
            </a:extLst>
          </p:cNvPr>
          <p:cNvSpPr>
            <a:spLocks noGrp="1"/>
          </p:cNvSpPr>
          <p:nvPr>
            <p:ph type="title"/>
          </p:nvPr>
        </p:nvSpPr>
        <p:spPr>
          <a:xfrm>
            <a:off x="797105" y="1625608"/>
            <a:ext cx="5240953" cy="2722164"/>
          </a:xfrm>
        </p:spPr>
        <p:txBody>
          <a:bodyPr vert="horz" lIns="91440" tIns="45720" rIns="91440" bIns="45720" rtlCol="0" anchor="b">
            <a:normAutofit/>
          </a:bodyPr>
          <a:lstStyle/>
          <a:p>
            <a:pPr>
              <a:lnSpc>
                <a:spcPct val="90000"/>
              </a:lnSpc>
            </a:pPr>
            <a:r>
              <a:rPr lang="en-US" sz="6800" kern="1200" spc="-150">
                <a:solidFill>
                  <a:schemeClr val="tx1"/>
                </a:solidFill>
                <a:latin typeface="+mj-lt"/>
                <a:ea typeface="+mj-ea"/>
                <a:cs typeface="+mj-cs"/>
              </a:rPr>
              <a:t>SRA Accounts Rules</a:t>
            </a:r>
          </a:p>
        </p:txBody>
      </p:sp>
      <p:sp>
        <p:nvSpPr>
          <p:cNvPr id="3" name="Content Placeholder 2">
            <a:extLst>
              <a:ext uri="{FF2B5EF4-FFF2-40B4-BE49-F238E27FC236}">
                <a16:creationId xmlns:a16="http://schemas.microsoft.com/office/drawing/2014/main" id="{19BA5B04-D916-39F2-3AD2-43CCB62AFBB5}"/>
              </a:ext>
            </a:extLst>
          </p:cNvPr>
          <p:cNvSpPr>
            <a:spLocks noGrp="1"/>
          </p:cNvSpPr>
          <p:nvPr>
            <p:ph idx="1"/>
          </p:nvPr>
        </p:nvSpPr>
        <p:spPr>
          <a:xfrm>
            <a:off x="797105" y="4466845"/>
            <a:ext cx="5240953" cy="882904"/>
          </a:xfrm>
        </p:spPr>
        <p:txBody>
          <a:bodyPr vert="horz" lIns="91440" tIns="45720" rIns="91440" bIns="45720" rtlCol="0">
            <a:normAutofit/>
          </a:bodyPr>
          <a:lstStyle/>
          <a:p>
            <a:pPr marL="0" indent="0">
              <a:buNone/>
            </a:pPr>
            <a:r>
              <a:rPr lang="en-US">
                <a:hlinkClick r:id="rId2"/>
              </a:rPr>
              <a:t>SRA | Accounts Rules | Solicitors Regulation Authority</a:t>
            </a:r>
            <a:endParaRPr lang="en-US"/>
          </a:p>
        </p:txBody>
      </p:sp>
      <p:pic>
        <p:nvPicPr>
          <p:cNvPr id="7" name="Graphic 6" descr="Bank">
            <a:extLst>
              <a:ext uri="{FF2B5EF4-FFF2-40B4-BE49-F238E27FC236}">
                <a16:creationId xmlns:a16="http://schemas.microsoft.com/office/drawing/2014/main" id="{BEFBE948-F9F4-ED92-5FD2-6203B08EA3C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958090" y="1497220"/>
            <a:ext cx="4127230" cy="4127230"/>
          </a:xfrm>
          <a:prstGeom prst="rect">
            <a:avLst/>
          </a:prstGeom>
        </p:spPr>
      </p:pic>
      <p:sp>
        <p:nvSpPr>
          <p:cNvPr id="20" name="Cross 19">
            <a:extLst>
              <a:ext uri="{FF2B5EF4-FFF2-40B4-BE49-F238E27FC236}">
                <a16:creationId xmlns:a16="http://schemas.microsoft.com/office/drawing/2014/main" id="{2D31923D-AB54-2C41-B985-E3F1AB437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0144"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662336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CC0D01-310A-45BC-1356-7ABBF590A740}"/>
              </a:ext>
            </a:extLst>
          </p:cNvPr>
          <p:cNvSpPr>
            <a:spLocks noGrp="1"/>
          </p:cNvSpPr>
          <p:nvPr>
            <p:ph type="title"/>
          </p:nvPr>
        </p:nvSpPr>
        <p:spPr>
          <a:xfrm>
            <a:off x="565148" y="1204721"/>
            <a:ext cx="7335836" cy="1446550"/>
          </a:xfrm>
        </p:spPr>
        <p:txBody>
          <a:bodyPr>
            <a:normAutofit/>
          </a:bodyPr>
          <a:lstStyle/>
          <a:p>
            <a:r>
              <a:rPr lang="en-GB" dirty="0"/>
              <a:t>Who is bound by the rules?</a:t>
            </a:r>
          </a:p>
        </p:txBody>
      </p:sp>
      <p:sp>
        <p:nvSpPr>
          <p:cNvPr id="3" name="Content Placeholder 2">
            <a:extLst>
              <a:ext uri="{FF2B5EF4-FFF2-40B4-BE49-F238E27FC236}">
                <a16:creationId xmlns:a16="http://schemas.microsoft.com/office/drawing/2014/main" id="{46B1C845-03FF-A0D1-EA0A-956DD4D57B43}"/>
              </a:ext>
            </a:extLst>
          </p:cNvPr>
          <p:cNvSpPr>
            <a:spLocks noGrp="1"/>
          </p:cNvSpPr>
          <p:nvPr>
            <p:ph idx="1"/>
          </p:nvPr>
        </p:nvSpPr>
        <p:spPr>
          <a:xfrm>
            <a:off x="565149" y="2104008"/>
            <a:ext cx="7335836" cy="3776215"/>
          </a:xfrm>
        </p:spPr>
        <p:txBody>
          <a:bodyPr>
            <a:normAutofit/>
          </a:bodyPr>
          <a:lstStyle/>
          <a:p>
            <a:pPr marL="0" indent="0">
              <a:lnSpc>
                <a:spcPct val="90000"/>
              </a:lnSpc>
              <a:buNone/>
            </a:pPr>
            <a:r>
              <a:rPr lang="en-GB" sz="1600" b="0" i="0" dirty="0">
                <a:effectLst/>
                <a:latin typeface="open-sans"/>
              </a:rPr>
              <a:t>Rule 1. </a:t>
            </a:r>
          </a:p>
          <a:p>
            <a:pPr>
              <a:lnSpc>
                <a:spcPct val="90000"/>
              </a:lnSpc>
              <a:buFont typeface="+mj-lt"/>
              <a:buAutoNum type="arabicPeriod"/>
            </a:pPr>
            <a:r>
              <a:rPr lang="en-GB" sz="1600" b="0" i="0" dirty="0">
                <a:effectLst/>
                <a:latin typeface="open-sans"/>
              </a:rPr>
              <a:t>These rules apply to </a:t>
            </a:r>
            <a:r>
              <a:rPr lang="en-GB" sz="1600" b="0" i="1" dirty="0">
                <a:effectLst/>
                <a:latin typeface="open-sans"/>
                <a:hlinkClick r:id="rId2">
                  <a:extLst>
                    <a:ext uri="{A12FA001-AC4F-418D-AE19-62706E023703}">
                      <ahyp:hlinkClr xmlns:ahyp="http://schemas.microsoft.com/office/drawing/2018/hyperlinkcolor" val="tx"/>
                    </a:ext>
                  </a:extLst>
                </a:hlinkClick>
              </a:rPr>
              <a:t>authorised bodies</a:t>
            </a:r>
            <a:r>
              <a:rPr lang="en-GB" sz="1600" b="0" i="0" dirty="0">
                <a:effectLst/>
                <a:latin typeface="open-sans"/>
              </a:rPr>
              <a:t>, their </a:t>
            </a:r>
            <a:r>
              <a:rPr lang="en-GB" sz="1600" b="0" i="1" dirty="0">
                <a:effectLst/>
                <a:latin typeface="open-sans"/>
                <a:hlinkClick r:id="rId3">
                  <a:extLst>
                    <a:ext uri="{A12FA001-AC4F-418D-AE19-62706E023703}">
                      <ahyp:hlinkClr xmlns:ahyp="http://schemas.microsoft.com/office/drawing/2018/hyperlinkcolor" val="tx"/>
                    </a:ext>
                  </a:extLst>
                </a:hlinkClick>
              </a:rPr>
              <a:t>managers</a:t>
            </a:r>
            <a:r>
              <a:rPr lang="en-GB" sz="1600" b="0" i="0" dirty="0">
                <a:effectLst/>
                <a:latin typeface="open-sans"/>
              </a:rPr>
              <a:t> and employees and references to "you" in these rules should be read accordingly.</a:t>
            </a:r>
          </a:p>
          <a:p>
            <a:pPr>
              <a:lnSpc>
                <a:spcPct val="90000"/>
              </a:lnSpc>
              <a:buFont typeface="+mj-lt"/>
              <a:buAutoNum type="arabicPeriod"/>
            </a:pPr>
            <a:r>
              <a:rPr lang="en-GB" sz="1600" b="0" i="0" dirty="0">
                <a:effectLst/>
                <a:latin typeface="open-sans"/>
              </a:rPr>
              <a:t>The </a:t>
            </a:r>
            <a:r>
              <a:rPr lang="en-GB" sz="1600" b="0" i="1" dirty="0">
                <a:effectLst/>
                <a:latin typeface="open-sans"/>
                <a:hlinkClick r:id="rId2">
                  <a:extLst>
                    <a:ext uri="{A12FA001-AC4F-418D-AE19-62706E023703}">
                      <ahyp:hlinkClr xmlns:ahyp="http://schemas.microsoft.com/office/drawing/2018/hyperlinkcolor" val="tx"/>
                    </a:ext>
                  </a:extLst>
                </a:hlinkClick>
              </a:rPr>
              <a:t>authorised body's</a:t>
            </a:r>
            <a:r>
              <a:rPr lang="en-GB" sz="1600" b="0" i="0" dirty="0">
                <a:effectLst/>
                <a:latin typeface="open-sans"/>
              </a:rPr>
              <a:t> </a:t>
            </a:r>
            <a:r>
              <a:rPr lang="en-GB" sz="1600" b="0" i="1" dirty="0">
                <a:effectLst/>
                <a:latin typeface="open-sans"/>
                <a:hlinkClick r:id="rId3">
                  <a:extLst>
                    <a:ext uri="{A12FA001-AC4F-418D-AE19-62706E023703}">
                      <ahyp:hlinkClr xmlns:ahyp="http://schemas.microsoft.com/office/drawing/2018/hyperlinkcolor" val="tx"/>
                    </a:ext>
                  </a:extLst>
                </a:hlinkClick>
              </a:rPr>
              <a:t>managers</a:t>
            </a:r>
            <a:r>
              <a:rPr lang="en-GB" sz="1600" b="0" i="0" dirty="0">
                <a:effectLst/>
                <a:latin typeface="open-sans"/>
              </a:rPr>
              <a:t> are jointly and severally responsible for compliance by the </a:t>
            </a:r>
            <a:r>
              <a:rPr lang="en-GB" sz="1600" b="0" i="1" dirty="0">
                <a:effectLst/>
                <a:latin typeface="open-sans"/>
                <a:hlinkClick r:id="rId2">
                  <a:extLst>
                    <a:ext uri="{A12FA001-AC4F-418D-AE19-62706E023703}">
                      <ahyp:hlinkClr xmlns:ahyp="http://schemas.microsoft.com/office/drawing/2018/hyperlinkcolor" val="tx"/>
                    </a:ext>
                  </a:extLst>
                </a:hlinkClick>
              </a:rPr>
              <a:t>authorised body</a:t>
            </a:r>
            <a:r>
              <a:rPr lang="en-GB" sz="1600" b="0" i="0" dirty="0">
                <a:effectLst/>
                <a:latin typeface="open-sans"/>
              </a:rPr>
              <a:t>, its </a:t>
            </a:r>
            <a:r>
              <a:rPr lang="en-GB" sz="1600" b="0" i="1" dirty="0">
                <a:effectLst/>
                <a:latin typeface="open-sans"/>
                <a:hlinkClick r:id="rId3">
                  <a:extLst>
                    <a:ext uri="{A12FA001-AC4F-418D-AE19-62706E023703}">
                      <ahyp:hlinkClr xmlns:ahyp="http://schemas.microsoft.com/office/drawing/2018/hyperlinkcolor" val="tx"/>
                    </a:ext>
                  </a:extLst>
                </a:hlinkClick>
              </a:rPr>
              <a:t>managers</a:t>
            </a:r>
            <a:r>
              <a:rPr lang="en-GB" sz="1600" b="0" i="0" dirty="0">
                <a:effectLst/>
                <a:latin typeface="open-sans"/>
              </a:rPr>
              <a:t> and employees with these rules.</a:t>
            </a:r>
          </a:p>
          <a:p>
            <a:pPr>
              <a:lnSpc>
                <a:spcPct val="90000"/>
              </a:lnSpc>
              <a:buFont typeface="+mj-lt"/>
              <a:buAutoNum type="arabicPeriod"/>
            </a:pPr>
            <a:r>
              <a:rPr lang="en-GB" sz="1600" b="0" i="0" dirty="0">
                <a:effectLst/>
                <a:latin typeface="open-sans"/>
              </a:rPr>
              <a:t>In relation to a </a:t>
            </a:r>
            <a:r>
              <a:rPr lang="en-GB" sz="1600" b="0" i="1" dirty="0">
                <a:effectLst/>
                <a:latin typeface="open-sans"/>
                <a:hlinkClick r:id="rId4">
                  <a:extLst>
                    <a:ext uri="{A12FA001-AC4F-418D-AE19-62706E023703}">
                      <ahyp:hlinkClr xmlns:ahyp="http://schemas.microsoft.com/office/drawing/2018/hyperlinkcolor" val="tx"/>
                    </a:ext>
                  </a:extLst>
                </a:hlinkClick>
              </a:rPr>
              <a:t>licensed body</a:t>
            </a:r>
            <a:r>
              <a:rPr lang="en-GB" sz="1600" b="0" i="0" dirty="0">
                <a:effectLst/>
                <a:latin typeface="open-sans"/>
              </a:rPr>
              <a:t>, the rules apply only in respect of activities regulated by the </a:t>
            </a:r>
            <a:r>
              <a:rPr lang="en-GB" sz="1600" b="0" i="1" dirty="0">
                <a:effectLst/>
                <a:latin typeface="open-sans"/>
                <a:hlinkClick r:id="rId5">
                  <a:extLst>
                    <a:ext uri="{A12FA001-AC4F-418D-AE19-62706E023703}">
                      <ahyp:hlinkClr xmlns:ahyp="http://schemas.microsoft.com/office/drawing/2018/hyperlinkcolor" val="tx"/>
                    </a:ext>
                  </a:extLst>
                </a:hlinkClick>
              </a:rPr>
              <a:t>SRA</a:t>
            </a:r>
            <a:r>
              <a:rPr lang="en-GB" sz="1600" b="0" i="0" dirty="0">
                <a:effectLst/>
                <a:latin typeface="open-sans"/>
              </a:rPr>
              <a:t> in accordance with the terms of its licence.</a:t>
            </a:r>
          </a:p>
          <a:p>
            <a:pPr>
              <a:lnSpc>
                <a:spcPct val="90000"/>
              </a:lnSpc>
              <a:buFont typeface="+mj-lt"/>
              <a:buAutoNum type="arabicPeriod"/>
            </a:pPr>
            <a:endParaRPr lang="en-GB" sz="1600" dirty="0">
              <a:latin typeface="open-sans"/>
            </a:endParaRPr>
          </a:p>
          <a:p>
            <a:pPr marL="0" indent="0">
              <a:lnSpc>
                <a:spcPct val="90000"/>
              </a:lnSpc>
              <a:buNone/>
            </a:pPr>
            <a:r>
              <a:rPr lang="en-GB" sz="1600" b="0" i="0" dirty="0">
                <a:effectLst/>
                <a:latin typeface="open-sans"/>
              </a:rPr>
              <a:t>Case Law Weston v The Law Society (1998) The Times 15 July </a:t>
            </a:r>
          </a:p>
          <a:p>
            <a:pPr marL="0" indent="0">
              <a:lnSpc>
                <a:spcPct val="90000"/>
              </a:lnSpc>
              <a:buNone/>
            </a:pPr>
            <a:r>
              <a:rPr lang="en-GB" sz="1600" dirty="0">
                <a:latin typeface="open-sans"/>
              </a:rPr>
              <a:t>Lord Bingham </a:t>
            </a:r>
            <a:r>
              <a:rPr lang="en-GB" sz="1600" i="1" dirty="0">
                <a:latin typeface="open-sans"/>
              </a:rPr>
              <a:t>“duty of anyone holding anyone else's’ money to exercise a proper stewardship in relation to it”</a:t>
            </a:r>
            <a:endParaRPr lang="en-GB" sz="1600" b="0" i="1" dirty="0">
              <a:effectLst/>
              <a:latin typeface="open-sans"/>
            </a:endParaRPr>
          </a:p>
          <a:p>
            <a:pPr>
              <a:lnSpc>
                <a:spcPct val="90000"/>
              </a:lnSpc>
            </a:pPr>
            <a:endParaRPr lang="en-GB" sz="1300" dirty="0"/>
          </a:p>
        </p:txBody>
      </p:sp>
      <p:sp>
        <p:nvSpPr>
          <p:cNvPr id="12" name="Rectangle 11">
            <a:extLst>
              <a:ext uri="{FF2B5EF4-FFF2-40B4-BE49-F238E27FC236}">
                <a16:creationId xmlns:a16="http://schemas.microsoft.com/office/drawing/2014/main" id="{37A9EF9F-F5F8-3B4C-B721-17C0A18761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60311" y="1096772"/>
            <a:ext cx="2831690"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4" name="Cross 13">
            <a:extLst>
              <a:ext uri="{FF2B5EF4-FFF2-40B4-BE49-F238E27FC236}">
                <a16:creationId xmlns:a16="http://schemas.microsoft.com/office/drawing/2014/main" id="{6DEB3960-7668-064C-B56F-2B18221DED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9571"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488429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7CE3CB-6179-4867-7D19-68614B8B5B05}"/>
              </a:ext>
            </a:extLst>
          </p:cNvPr>
          <p:cNvSpPr>
            <a:spLocks noGrp="1"/>
          </p:cNvSpPr>
          <p:nvPr>
            <p:ph type="title"/>
          </p:nvPr>
        </p:nvSpPr>
        <p:spPr>
          <a:xfrm>
            <a:off x="565149" y="1204720"/>
            <a:ext cx="3198777" cy="4344711"/>
          </a:xfrm>
        </p:spPr>
        <p:txBody>
          <a:bodyPr>
            <a:normAutofit/>
          </a:bodyPr>
          <a:lstStyle/>
          <a:p>
            <a:r>
              <a:rPr lang="en-GB" dirty="0"/>
              <a:t>Summary</a:t>
            </a:r>
          </a:p>
        </p:txBody>
      </p:sp>
      <p:sp>
        <p:nvSpPr>
          <p:cNvPr id="11" name="Rectangle 10">
            <a:extLst>
              <a:ext uri="{FF2B5EF4-FFF2-40B4-BE49-F238E27FC236}">
                <a16:creationId xmlns:a16="http://schemas.microsoft.com/office/drawing/2014/main" id="{882E6E09-FCB0-5F41-8BAE-C0581D54B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E8B9AAF-3BFF-3546-915C-8BDE34AD7C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ross 14">
            <a:extLst>
              <a:ext uri="{FF2B5EF4-FFF2-40B4-BE49-F238E27FC236}">
                <a16:creationId xmlns:a16="http://schemas.microsoft.com/office/drawing/2014/main" id="{90012D5C-1270-714B-AFB4-7E632827B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38CCF39-4C14-F2B9-3FAD-B7F1775689F4}"/>
              </a:ext>
            </a:extLst>
          </p:cNvPr>
          <p:cNvGraphicFramePr>
            <a:graphicFrameLocks noGrp="1"/>
          </p:cNvGraphicFramePr>
          <p:nvPr>
            <p:ph idx="1"/>
            <p:extLst>
              <p:ext uri="{D42A27DB-BD31-4B8C-83A1-F6EECF244321}">
                <p14:modId xmlns:p14="http://schemas.microsoft.com/office/powerpoint/2010/main" val="622255777"/>
              </p:ext>
            </p:extLst>
          </p:nvPr>
        </p:nvGraphicFramePr>
        <p:xfrm>
          <a:off x="4489428" y="1508251"/>
          <a:ext cx="6728905" cy="43719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4226426"/>
      </p:ext>
    </p:extLst>
  </p:cSld>
  <p:clrMapOvr>
    <a:masterClrMapping/>
  </p:clrMapOvr>
</p:sld>
</file>

<file path=ppt/theme/theme1.xml><?xml version="1.0" encoding="utf-8"?>
<a:theme xmlns:a="http://schemas.openxmlformats.org/drawingml/2006/main" name="MadridVTI">
  <a:themeElements>
    <a:clrScheme name="AnalogousFromRegularSeedRightStep">
      <a:dk1>
        <a:srgbClr val="000000"/>
      </a:dk1>
      <a:lt1>
        <a:srgbClr val="FFFFFF"/>
      </a:lt1>
      <a:dk2>
        <a:srgbClr val="301D1B"/>
      </a:dk2>
      <a:lt2>
        <a:srgbClr val="F3F1F0"/>
      </a:lt2>
      <a:accent1>
        <a:srgbClr val="23B0C5"/>
      </a:accent1>
      <a:accent2>
        <a:srgbClr val="176DD5"/>
      </a:accent2>
      <a:accent3>
        <a:srgbClr val="2D34E7"/>
      </a:accent3>
      <a:accent4>
        <a:srgbClr val="5F17D5"/>
      </a:accent4>
      <a:accent5>
        <a:srgbClr val="C029E7"/>
      </a:accent5>
      <a:accent6>
        <a:srgbClr val="D517AC"/>
      </a:accent6>
      <a:hlink>
        <a:srgbClr val="BF503F"/>
      </a:hlink>
      <a:folHlink>
        <a:srgbClr val="7F7F7F"/>
      </a:folHlink>
    </a:clrScheme>
    <a:fontScheme name="Madrid">
      <a:majorFont>
        <a:latin typeface="Seaford Display"/>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dridVTI" id="{5F675924-ADDD-6B4C-A2D4-69150D1F0C16}" vid="{BEA84270-19BD-7342-8ABF-EFF1668AF117}"/>
    </a:ext>
  </a:extLst>
</a:theme>
</file>

<file path=docProps/app.xml><?xml version="1.0" encoding="utf-8"?>
<Properties xmlns="http://schemas.openxmlformats.org/officeDocument/2006/extended-properties" xmlns:vt="http://schemas.openxmlformats.org/officeDocument/2006/docPropsVTypes">
  <TotalTime>0</TotalTime>
  <Words>1112</Words>
  <Application>Microsoft Office PowerPoint</Application>
  <PresentationFormat>Widescreen</PresentationFormat>
  <Paragraphs>159</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open-sans</vt:lpstr>
      <vt:lpstr>System Font Regular</vt:lpstr>
      <vt:lpstr>Arial</vt:lpstr>
      <vt:lpstr>Seaford Display</vt:lpstr>
      <vt:lpstr>Tenorite</vt:lpstr>
      <vt:lpstr>MadridVTI</vt:lpstr>
      <vt:lpstr>Taxation and Solicitors Account </vt:lpstr>
      <vt:lpstr>Learning Outcomes</vt:lpstr>
      <vt:lpstr>Introduction </vt:lpstr>
      <vt:lpstr>Double entry bookkeeping</vt:lpstr>
      <vt:lpstr>Transaction Aspects </vt:lpstr>
      <vt:lpstr>Transaction Aspects </vt:lpstr>
      <vt:lpstr>Rules for recording transactions </vt:lpstr>
      <vt:lpstr>Examples  </vt:lpstr>
      <vt:lpstr>Principles</vt:lpstr>
      <vt:lpstr>Principles</vt:lpstr>
      <vt:lpstr>Tabular form of accounts </vt:lpstr>
      <vt:lpstr>Examples</vt:lpstr>
      <vt:lpstr>Example </vt:lpstr>
      <vt:lpstr>Example</vt:lpstr>
      <vt:lpstr>Cash and Ledger Accounts </vt:lpstr>
      <vt:lpstr>SRA Accounts Rules</vt:lpstr>
      <vt:lpstr>Who is bound by the rules?</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Taxation and Solicitors Account </dc:title>
  <dc:creator>Bronwen Williams</dc:creator>
  <cp:lastModifiedBy>Bronwen Williams</cp:lastModifiedBy>
  <cp:revision>1</cp:revision>
  <dcterms:created xsi:type="dcterms:W3CDTF">2023-01-28T15:58:10Z</dcterms:created>
  <dcterms:modified xsi:type="dcterms:W3CDTF">2023-01-28T17:35:22Z</dcterms:modified>
</cp:coreProperties>
</file>