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FF0277-83BD-46FC-A4A6-F0DBB1146C51}" v="71" dt="2022-11-08T16:12:04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1EFF0277-83BD-46FC-A4A6-F0DBB1146C51}"/>
    <pc:docChg chg="custSel modSld">
      <pc:chgData name="Sophie Edmunds (2100303)" userId="e4c0e9ab-17a8-404b-bca6-9409936dc8eb" providerId="ADAL" clId="{1EFF0277-83BD-46FC-A4A6-F0DBB1146C51}" dt="2022-11-08T16:12:04.270" v="69" actId="1076"/>
      <pc:docMkLst>
        <pc:docMk/>
      </pc:docMkLst>
      <pc:sldChg chg="delSp modSp mod delAnim">
        <pc:chgData name="Sophie Edmunds (2100303)" userId="e4c0e9ab-17a8-404b-bca6-9409936dc8eb" providerId="ADAL" clId="{1EFF0277-83BD-46FC-A4A6-F0DBB1146C51}" dt="2022-11-08T16:12:04.270" v="69" actId="1076"/>
        <pc:sldMkLst>
          <pc:docMk/>
          <pc:sldMk cId="1559513397" sldId="257"/>
        </pc:sldMkLst>
        <pc:spChg chg="mod">
          <ac:chgData name="Sophie Edmunds (2100303)" userId="e4c0e9ab-17a8-404b-bca6-9409936dc8eb" providerId="ADAL" clId="{1EFF0277-83BD-46FC-A4A6-F0DBB1146C51}" dt="2022-11-08T16:05:37.531" v="68" actId="20577"/>
          <ac:spMkLst>
            <pc:docMk/>
            <pc:sldMk cId="1559513397" sldId="257"/>
            <ac:spMk id="5" creationId="{F17558F6-0805-33A3-ACE2-9B426D74D8F2}"/>
          </ac:spMkLst>
        </pc:spChg>
        <pc:picChg chg="mod">
          <ac:chgData name="Sophie Edmunds (2100303)" userId="e4c0e9ab-17a8-404b-bca6-9409936dc8eb" providerId="ADAL" clId="{1EFF0277-83BD-46FC-A4A6-F0DBB1146C51}" dt="2022-11-08T16:12:04.270" v="69" actId="1076"/>
          <ac:picMkLst>
            <pc:docMk/>
            <pc:sldMk cId="1559513397" sldId="257"/>
            <ac:picMk id="2" creationId="{F78D289A-F05C-181F-C65B-AF80D1D69F6B}"/>
          </ac:picMkLst>
        </pc:picChg>
        <pc:picChg chg="del">
          <ac:chgData name="Sophie Edmunds (2100303)" userId="e4c0e9ab-17a8-404b-bca6-9409936dc8eb" providerId="ADAL" clId="{1EFF0277-83BD-46FC-A4A6-F0DBB1146C51}" dt="2022-11-08T16:01:42.574" v="0" actId="478"/>
          <ac:picMkLst>
            <pc:docMk/>
            <pc:sldMk cId="1559513397" sldId="257"/>
            <ac:picMk id="8" creationId="{1FB99D79-0197-5DFA-5F10-439CAA17CA7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74C6D-5345-70C4-E363-99CB82884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18E767-4671-0FE4-5AF5-684CCA776B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BD910-44A7-B711-68A1-9098E26D1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488EA-A4FE-683C-65EE-53B2050E3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8A940-2947-F008-DA2A-E9AE3D543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388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813-CF18-E447-6BAC-C2CCD4F24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0C877-B384-FA48-5A09-11D3879A9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C3F5E-B284-F747-75D3-D662EC2EF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E3FA3-1B7E-59C3-A7E2-7B831109A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F777B-2D8F-30CA-A0A7-F4707427F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984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19A4D-3C2B-9A1C-0D79-C1C7B07B7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58297-1B50-74DE-7AC6-26344899DD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B417F-FD3B-E2CB-65A2-A64BC0161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70B97-EA86-03AC-4BA1-5DD6C7295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9670A-772A-FEF2-7635-EF21F9596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769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464CF-9D9D-11DD-67DE-0C142BBD5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75D9F-164D-D2D0-0D18-5FD790F6C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ED181-4F77-362F-8E6B-85A428643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3C9C1-EE63-EDDD-5F94-F132A29A9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374EE4-ED39-8C9C-91A2-1B7AAF133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94E690-353F-C1C5-7A1A-67047E198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796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3DE13-7A6E-39D2-B7C3-D15B3E0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48DD3-A124-4D7E-9700-D4B8B6C3A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83343-290A-BD1B-342A-CE29673B45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92A608-199A-7C7A-9ADA-14F8259EB3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099AA-3176-1CD5-9048-07E6958F51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5C4771-6F09-168D-F1FD-3F259AD7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C2FA4E-4247-A3F5-87D3-74643D7F2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9E9DC9-69CF-6B32-39DE-1243E0B46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6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D57E2-FB2E-2BB1-EE1A-0B09747C5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B8F6B7-8F1F-7B9A-F6E1-51BF05389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F00B2-9D55-D70F-D00B-6EA5028B6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7B59A-0544-6E52-8B97-31852A980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9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0D867D-D3B1-8EFF-DB4D-B7565E9CD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180F73-18EA-0EA8-D865-4C5256588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75472B-03F3-B150-BAF9-DF9BB3ECD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707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66C9A-F97C-52BF-AF9F-5C3FD9E6D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388E2-2DF9-9FAA-F273-7F8C15509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975AE2-382D-CDAF-5CC0-31D290A0F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BA133C-E109-2D33-72FF-DF9491888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61E682-C70D-9627-F354-E456BDAB3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B4C4E-97E2-8842-9BD1-1D5E131DF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5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DA43-A458-3EE7-4512-5C50100CA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0B7E96-B911-28AF-4D7D-61278985B7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CFF9F8-E7C7-56DF-EE30-A5CCFEC4C0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7CCF5-6270-0456-EFE4-CB50010D3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46FEA0-11A2-4BEC-8DBD-239B71432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701C5-26C2-CEB8-A9AC-15DBBF5C1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05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91AFE-ED8D-73EF-2E33-DD4DE05F3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561D2-DDD8-4E20-A2EE-99210484BF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58B93-988E-2E36-22C8-62C208DB7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D62D3-8521-9E04-2969-0851CDC18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1F236-7A81-9124-56CA-D2ABC2F7F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232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BF5708-028F-1D9C-7837-D95A49DD2C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F90B11-50B9-3C4D-9204-EA612F988B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3EEC6-2362-FBF1-D170-6A78D4BDD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E91F2-0E7A-23A8-79EA-8D28C754E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6D740-06DF-C8F1-5C7A-43A668459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986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B4AB27-3976-DC45-9BA5-EF57FEC45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2AFB1-8A73-7BA3-FC96-F3A887ED1B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996DC-ADFB-0813-3F38-FC58C6D8C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4864B-9E1C-4AE7-A42F-1B0F905614F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B06BA-C883-0F6B-20E6-605F4AB798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358DA-373D-F29E-9222-9CF20DE7C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4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1275CFC-DED0-65E0-AD74-3A5A1EC76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113" y="2779717"/>
            <a:ext cx="3913971" cy="12985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2FAC1F-2028-EEF3-634E-CDA1AFA10228}"/>
              </a:ext>
            </a:extLst>
          </p:cNvPr>
          <p:cNvSpPr txBox="1"/>
          <p:nvPr/>
        </p:nvSpPr>
        <p:spPr>
          <a:xfrm>
            <a:off x="690040" y="2369734"/>
            <a:ext cx="6094520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Sophie Edmunds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2100303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7F864-5356-3076-1B0B-567A3EB23B1B}"/>
              </a:ext>
            </a:extLst>
          </p:cNvPr>
          <p:cNvSpPr txBox="1"/>
          <p:nvPr/>
        </p:nvSpPr>
        <p:spPr>
          <a:xfrm>
            <a:off x="4644500" y="710213"/>
            <a:ext cx="2902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>
                <a:latin typeface="Arial" panose="020B0604020202020204" pitchFamily="34" charset="0"/>
                <a:cs typeface="Arial" panose="020B0604020202020204" pitchFamily="34" charset="0"/>
              </a:rPr>
              <a:t>Spanish: Room Booking</a:t>
            </a:r>
          </a:p>
        </p:txBody>
      </p:sp>
    </p:spTree>
    <p:extLst>
      <p:ext uri="{BB962C8B-B14F-4D97-AF65-F5344CB8AC3E}">
        <p14:creationId xmlns:p14="http://schemas.microsoft.com/office/powerpoint/2010/main" val="168627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7558F6-0805-33A3-ACE2-9B426D74D8F2}"/>
              </a:ext>
            </a:extLst>
          </p:cNvPr>
          <p:cNvSpPr txBox="1"/>
          <p:nvPr/>
        </p:nvSpPr>
        <p:spPr>
          <a:xfrm>
            <a:off x="224902" y="1509918"/>
            <a:ext cx="1196709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>
                <a:solidFill>
                  <a:srgbClr val="000000"/>
                </a:solidFill>
                <a:latin typeface="Calibri"/>
              </a:rPr>
              <a:t>Las Palmas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Javier:  	Buenos días! Me gustaría reservar una habitación en el hotel.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Javier:  	Me llamo Javier </a:t>
            </a:r>
            <a:r>
              <a:rPr lang="es-ES" sz="1800" b="0" i="0" u="none" strike="noStrike" kern="1200" cap="none" spc="0" baseline="0" err="1">
                <a:solidFill>
                  <a:srgbClr val="000000"/>
                </a:solidFill>
                <a:uFillTx/>
                <a:latin typeface="Calibri"/>
              </a:rPr>
              <a:t>Escuella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Muy bien Señor </a:t>
            </a:r>
            <a:r>
              <a:rPr lang="es-ES" sz="1800" b="0" i="0" u="none" strike="noStrike" kern="1200" cap="none" spc="0" baseline="0" err="1">
                <a:solidFill>
                  <a:srgbClr val="000000"/>
                </a:solidFill>
                <a:uFillTx/>
                <a:latin typeface="Calibri"/>
              </a:rPr>
              <a:t>Escuella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>
                <a:solidFill>
                  <a:srgbClr val="000000"/>
                </a:solidFill>
                <a:latin typeface="Calibri"/>
              </a:rPr>
              <a:t>Javier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	Para </a:t>
            </a:r>
            <a:r>
              <a:rPr lang="es-ES">
                <a:solidFill>
                  <a:srgbClr val="000000"/>
                </a:solidFill>
                <a:latin typeface="Calibri"/>
              </a:rPr>
              <a:t>cinco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>
                <a:solidFill>
                  <a:srgbClr val="000000"/>
                </a:solidFill>
                <a:latin typeface="Calibri"/>
              </a:rPr>
              <a:t>D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Javier:  	</a:t>
            </a:r>
            <a:r>
              <a:rPr lang="es-ES">
                <a:solidFill>
                  <a:srgbClr val="000000"/>
                </a:solidFill>
                <a:latin typeface="Calibri"/>
              </a:rPr>
              <a:t>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í, por favor.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Cama doble </a:t>
            </a:r>
            <a:r>
              <a:rPr lang="es-ES">
                <a:solidFill>
                  <a:srgbClr val="000000"/>
                </a:solidFill>
                <a:latin typeface="Calibri"/>
              </a:rPr>
              <a:t>con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individuales?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>
                <a:solidFill>
                  <a:srgbClr val="000000"/>
                </a:solidFill>
                <a:latin typeface="Calibri"/>
              </a:rPr>
              <a:t>Javier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es-ES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camas dobles y uno individual, por favor.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>
                <a:solidFill>
                  <a:srgbClr val="000000"/>
                </a:solidFill>
                <a:latin typeface="Calibri"/>
              </a:rPr>
              <a:t>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í, 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>
                <a:solidFill>
                  <a:srgbClr val="000000"/>
                </a:solidFill>
                <a:latin typeface="Calibri"/>
              </a:rPr>
              <a:t>Javier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	Para el </a:t>
            </a:r>
            <a:r>
              <a:rPr lang="es-ES">
                <a:solidFill>
                  <a:srgbClr val="000000"/>
                </a:solidFill>
                <a:latin typeface="Calibri"/>
              </a:rPr>
              <a:t>once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>
                <a:solidFill>
                  <a:srgbClr val="000000"/>
                </a:solidFill>
                <a:latin typeface="Calibri"/>
              </a:rPr>
              <a:t>Mayo 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 2023 (Dos mil </a:t>
            </a:r>
            <a:r>
              <a:rPr lang="es-ES" sz="1800" b="0" i="0" u="none" strike="noStrike" kern="1200" cap="none" spc="0" baseline="0" err="1">
                <a:solidFill>
                  <a:srgbClr val="000000"/>
                </a:solidFill>
                <a:uFillTx/>
                <a:latin typeface="Calibri"/>
              </a:rPr>
              <a:t>vein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-te-</a:t>
            </a:r>
            <a:r>
              <a:rPr lang="es-ES" sz="1800" b="0" i="0" u="none" strike="noStrike" kern="1200" cap="none" spc="0" baseline="0" err="1">
                <a:solidFill>
                  <a:srgbClr val="000000"/>
                </a:solidFill>
                <a:uFillTx/>
                <a:latin typeface="Calibri"/>
              </a:rPr>
              <a:t>trés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>
                <a:solidFill>
                  <a:srgbClr val="000000"/>
                </a:solidFill>
                <a:latin typeface="Calibri"/>
              </a:rPr>
              <a:t>Javier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	Por </a:t>
            </a:r>
            <a:r>
              <a:rPr lang="es-ES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Bueno. Todo esta reser</a:t>
            </a:r>
            <a:r>
              <a:rPr lang="es-E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ado. 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Sr. Javier: 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6E95FA-04C7-CCDC-164B-D577CADEBDDD}"/>
              </a:ext>
            </a:extLst>
          </p:cNvPr>
          <p:cNvSpPr txBox="1"/>
          <p:nvPr/>
        </p:nvSpPr>
        <p:spPr>
          <a:xfrm>
            <a:off x="224902" y="969788"/>
            <a:ext cx="2663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DIALOGO:</a:t>
            </a:r>
          </a:p>
        </p:txBody>
      </p:sp>
      <p:pic>
        <p:nvPicPr>
          <p:cNvPr id="2" name="Soph's Dialogue">
            <a:hlinkClick r:id="" action="ppaction://media"/>
            <a:extLst>
              <a:ext uri="{FF2B5EF4-FFF2-40B4-BE49-F238E27FC236}">
                <a16:creationId xmlns:a16="http://schemas.microsoft.com/office/drawing/2014/main" id="{F78D289A-F05C-181F-C65B-AF80D1D69F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75959" y="448954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513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3" ma:contentTypeDescription="Create a new document." ma:contentTypeScope="" ma:versionID="ccb7ed6df948439b1f40778b323c3b21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12812cf02e44e86bc96a49f7903dd8d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57CE0D3-95F2-4947-BA33-B1D8E241726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028BBC8-2A7A-4FF0-9884-45F9B88CFAB0}">
  <ds:schemaRefs>
    <ds:schemaRef ds:uri="0129b9fd-52ee-4735-801a-8d39556133ce"/>
    <ds:schemaRef ds:uri="b0fe3e24-d995-423c-a7fa-dbcb2149040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D4A9AD1-0B89-483D-941E-8FE96A906C8D}">
  <ds:schemaRefs>
    <ds:schemaRef ds:uri="0129b9fd-52ee-4735-801a-8d39556133ce"/>
    <ds:schemaRef ds:uri="b0fe3e24-d995-423c-a7fa-dbcb2149040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revision>1</cp:revision>
  <dcterms:created xsi:type="dcterms:W3CDTF">2022-11-08T13:23:29Z</dcterms:created>
  <dcterms:modified xsi:type="dcterms:W3CDTF">2022-11-08T16:12:05Z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