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0"/>
    <p:restoredTop sz="94626"/>
  </p:normalViewPr>
  <p:slideViewPr>
    <p:cSldViewPr snapToGrid="0">
      <p:cViewPr varScale="1">
        <p:scale>
          <a:sx n="83" d="100"/>
          <a:sy n="83" d="100"/>
        </p:scale>
        <p:origin x="144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641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684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471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8121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2684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1483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164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3558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3744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640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596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1151F6-EE49-A24D-88D8-73A93AA98959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428A49E-01C8-EE40-9475-3B9E499C3FF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3739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ography.com/archives/2017/06/vegas-redux-day-one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96029422@N00/4317886620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ude4food.blogspot.com/2013/02/breakfast-at-ihop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eisbaerchen/14827302953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blur-break-breakfast-caffeine-374782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4AD4F-2500-4506-6DED-0CE21078AA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7821" y="1160441"/>
            <a:ext cx="5518066" cy="2268559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C00000"/>
                </a:solidFill>
              </a:rPr>
              <a:t>HOTEL BREAKFAST BOARD</a:t>
            </a:r>
            <a:br>
              <a:rPr lang="en-GB" sz="2800" dirty="0"/>
            </a:br>
            <a:r>
              <a:rPr lang="en-GB" sz="2800" dirty="0"/>
              <a:t>Mandarin assessment no 4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0AA665-DC7C-EEF7-D045-808467F935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08190" y="3962400"/>
            <a:ext cx="3363132" cy="1508502"/>
          </a:xfrm>
        </p:spPr>
        <p:txBody>
          <a:bodyPr>
            <a:normAutofit/>
          </a:bodyPr>
          <a:lstStyle/>
          <a:p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Majeda begum</a:t>
            </a:r>
          </a:p>
          <a:p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2119064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507356-AD29-ED23-00FA-56A07EB1D2C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229" t="9571" r="14279" b="30309"/>
          <a:stretch/>
        </p:blipFill>
        <p:spPr>
          <a:xfrm>
            <a:off x="8001090" y="313841"/>
            <a:ext cx="4041094" cy="2925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412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66267-A55A-A79A-658E-C6AF35238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541048"/>
            <a:ext cx="9603275" cy="1049235"/>
          </a:xfrm>
        </p:spPr>
        <p:txBody>
          <a:bodyPr>
            <a:normAutofit fontScale="90000"/>
          </a:bodyPr>
          <a:lstStyle/>
          <a:p>
            <a:pPr algn="ctr"/>
            <a:r>
              <a:rPr lang="zh-TW" dirty="0">
                <a:solidFill>
                  <a:srgbClr val="C00000"/>
                </a:solidFill>
              </a:rPr>
              <a:t>希爾頓酒店</a:t>
            </a:r>
            <a:br>
              <a:rPr lang="en-GB" altLang="zh-TW" dirty="0">
                <a:solidFill>
                  <a:srgbClr val="C00000"/>
                </a:solidFill>
              </a:rPr>
            </a:br>
            <a:r>
              <a:rPr lang="en-GB" altLang="zh-TW" dirty="0">
                <a:solidFill>
                  <a:srgbClr val="C00000"/>
                </a:solidFill>
              </a:rPr>
              <a:t>HILLTON HOTEL</a:t>
            </a:r>
            <a:br>
              <a:rPr lang="en-GB" altLang="zh-TW" dirty="0">
                <a:solidFill>
                  <a:srgbClr val="C00000"/>
                </a:solidFill>
              </a:rPr>
            </a:br>
            <a:r>
              <a:rPr lang="en-GB" dirty="0" err="1">
                <a:solidFill>
                  <a:srgbClr val="C00000"/>
                </a:solidFill>
              </a:rPr>
              <a:t>Xī'ěrdùn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jiǔdiàn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A4EA6-56A7-E0CC-6297-00797F6E4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32204" y="2001182"/>
            <a:ext cx="9603275" cy="3450613"/>
          </a:xfrm>
        </p:spPr>
        <p:txBody>
          <a:bodyPr>
            <a:normAutofit/>
          </a:bodyPr>
          <a:lstStyle/>
          <a:p>
            <a:pPr marL="6160" indent="0" algn="ctr">
              <a:buNone/>
            </a:pPr>
            <a:r>
              <a:rPr lang="zh-TW" altLang="en-US" sz="3600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花園旅館餐廳</a:t>
            </a:r>
            <a:endParaRPr lang="en-GB" altLang="zh-TW" sz="3600" b="0" i="0" u="none" strike="noStrike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6160" indent="0" algn="ctr">
              <a:buNone/>
            </a:pP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GARDEN INN RESTAURANT</a:t>
            </a:r>
            <a:endParaRPr lang="zh-TW" altLang="en-US" sz="3600" b="0" i="0" u="none" strike="noStrike" dirty="0">
              <a:solidFill>
                <a:schemeClr val="accent1">
                  <a:lumMod val="7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6160" indent="0" algn="ctr">
              <a:buNone/>
            </a:pPr>
            <a:r>
              <a:rPr lang="en-GB" sz="3600" b="0" i="0" u="none" strike="noStrike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Huāyuán</a:t>
            </a:r>
            <a:r>
              <a:rPr lang="en-GB" sz="3600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3600" b="0" i="0" u="none" strike="noStrike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lǚguǎn</a:t>
            </a:r>
            <a:r>
              <a:rPr lang="en-GB" sz="3600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3600" b="0" i="0" u="none" strike="noStrike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cāntīng</a:t>
            </a:r>
            <a:endParaRPr lang="en-GB" sz="3600" b="0" i="0" u="none" strike="noStrike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DE14F6-02A6-C4F1-8F1C-C391DFB2B2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45343" y="2246564"/>
            <a:ext cx="3526415" cy="283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771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2E17F-B9B3-862E-52F4-E20D99217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510051"/>
            <a:ext cx="9603275" cy="1049235"/>
          </a:xfrm>
        </p:spPr>
        <p:txBody>
          <a:bodyPr>
            <a:normAutofit fontScale="90000"/>
          </a:bodyPr>
          <a:lstStyle/>
          <a:p>
            <a:pPr algn="ctr"/>
            <a:r>
              <a:rPr lang="zh-TW" altLang="en-US" b="0" i="0" u="none" strike="noStrike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早餐板</a:t>
            </a:r>
            <a:br>
              <a:rPr lang="zh-TW" altLang="en-US" b="0" i="0" u="none" strike="noStrike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</a:br>
            <a:r>
              <a:rPr lang="en-GB" altLang="zh-TW" b="0" i="0" u="none" strike="noStrike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BREAKFAST BOARD</a:t>
            </a:r>
            <a:br>
              <a:rPr lang="en-GB" altLang="zh-TW" b="0" i="0" u="none" strike="noStrike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</a:br>
            <a:r>
              <a:rPr lang="en-GB" b="0" i="0" u="none" strike="noStrike" dirty="0" err="1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Zǎocān</a:t>
            </a:r>
            <a:r>
              <a:rPr lang="en-GB" b="0" i="0" u="none" strike="noStrike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u="none" strike="noStrike" dirty="0" err="1">
                <a:solidFill>
                  <a:srgbClr val="C00000"/>
                </a:solidFill>
                <a:effectLst/>
                <a:latin typeface="arial" panose="020B0604020202020204" pitchFamily="34" charset="0"/>
              </a:rPr>
              <a:t>bǎn</a:t>
            </a:r>
            <a:br>
              <a:rPr lang="en-GB" b="0" i="0" u="none" strike="noStrike" dirty="0">
                <a:solidFill>
                  <a:srgbClr val="C00000"/>
                </a:solidFill>
                <a:effectLst/>
                <a:latin typeface="arial" panose="020B0604020202020204" pitchFamily="34" charset="0"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13878-F17E-43AE-A814-EBC4C8E45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37736" y="1948864"/>
            <a:ext cx="9603275" cy="3450613"/>
          </a:xfrm>
        </p:spPr>
        <p:txBody>
          <a:bodyPr/>
          <a:lstStyle/>
          <a:p>
            <a:pPr marL="0" indent="0" algn="ctr" defTabSz="877822">
              <a:lnSpc>
                <a:spcPct val="81000"/>
              </a:lnSpc>
              <a:spcBef>
                <a:spcPts val="900"/>
              </a:spcBef>
              <a:buNone/>
              <a:defRPr sz="2600"/>
            </a:pPr>
            <a:r>
              <a:rPr lang="ja-JP" altLang="en-US"/>
              <a:t>週一至週五</a:t>
            </a:r>
            <a:endParaRPr lang="en-GB" altLang="ja-JP" dirty="0"/>
          </a:p>
          <a:p>
            <a:pPr marL="0" indent="0" algn="ctr" defTabSz="877822">
              <a:lnSpc>
                <a:spcPct val="81000"/>
              </a:lnSpc>
              <a:spcBef>
                <a:spcPts val="900"/>
              </a:spcBef>
              <a:buNone/>
              <a:defRPr sz="2600"/>
            </a:pPr>
            <a:r>
              <a:rPr lang="en-GB" altLang="ja-JP" dirty="0">
                <a:solidFill>
                  <a:schemeClr val="accent1">
                    <a:lumMod val="75000"/>
                  </a:schemeClr>
                </a:solidFill>
              </a:rPr>
              <a:t>Monday - Friday</a:t>
            </a:r>
            <a:endParaRPr lang="ja-JP" altLang="en-US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 defTabSz="877822">
              <a:lnSpc>
                <a:spcPct val="81000"/>
              </a:lnSpc>
              <a:spcBef>
                <a:spcPts val="900"/>
              </a:spcBef>
              <a:buNone/>
              <a:defRPr sz="2600"/>
            </a:pPr>
            <a:r>
              <a:rPr lang="en-GB" dirty="0" err="1"/>
              <a:t>Zhōu</a:t>
            </a:r>
            <a:r>
              <a:rPr lang="en-GB" dirty="0"/>
              <a:t> </a:t>
            </a:r>
            <a:r>
              <a:rPr lang="en-GB" dirty="0" err="1"/>
              <a:t>yīzhì</a:t>
            </a:r>
            <a:r>
              <a:rPr lang="en-GB" dirty="0"/>
              <a:t> </a:t>
            </a:r>
            <a:r>
              <a:rPr lang="en-GB" dirty="0" err="1"/>
              <a:t>zhōu</a:t>
            </a:r>
            <a:r>
              <a:rPr lang="en-GB" dirty="0"/>
              <a:t> </a:t>
            </a:r>
            <a:r>
              <a:rPr lang="en-GB" dirty="0" err="1"/>
              <a:t>wǔ</a:t>
            </a:r>
            <a:endParaRPr lang="en-GB" dirty="0"/>
          </a:p>
          <a:p>
            <a:pPr marL="0" indent="0" algn="ctr" defTabSz="877822">
              <a:lnSpc>
                <a:spcPct val="81000"/>
              </a:lnSpc>
              <a:spcBef>
                <a:spcPts val="900"/>
              </a:spcBef>
              <a:buNone/>
              <a:defRPr sz="2600"/>
            </a:pPr>
            <a:r>
              <a:rPr lang="en-GB" dirty="0"/>
              <a:t> 6</a:t>
            </a:r>
            <a:r>
              <a:rPr lang="ja-JP" altLang="en-US"/>
              <a:t>点      到    </a:t>
            </a:r>
            <a:r>
              <a:rPr lang="en-US" altLang="ja-JP" dirty="0"/>
              <a:t>9</a:t>
            </a:r>
            <a:r>
              <a:rPr lang="ja-JP" altLang="en-US"/>
              <a:t>点</a:t>
            </a:r>
            <a:endParaRPr lang="en-GB" altLang="ja-JP" dirty="0"/>
          </a:p>
          <a:p>
            <a:pPr marL="0" indent="0" algn="ctr" defTabSz="877822">
              <a:lnSpc>
                <a:spcPct val="81000"/>
              </a:lnSpc>
              <a:spcBef>
                <a:spcPts val="900"/>
              </a:spcBef>
              <a:buNone/>
              <a:defRPr sz="2600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FROM 6 AM TO 9 AM</a:t>
            </a:r>
          </a:p>
          <a:p>
            <a:pPr marL="0" indent="0" algn="ctr" defTabSz="877822">
              <a:lnSpc>
                <a:spcPct val="81000"/>
              </a:lnSpc>
              <a:spcBef>
                <a:spcPts val="900"/>
              </a:spcBef>
              <a:buNone/>
              <a:defRPr sz="2600"/>
            </a:pPr>
            <a:r>
              <a:rPr lang="en-GB" dirty="0"/>
              <a:t>6 </a:t>
            </a:r>
            <a:r>
              <a:rPr lang="en-GB" dirty="0" err="1"/>
              <a:t>diǎn</a:t>
            </a:r>
            <a:r>
              <a:rPr lang="en-GB" dirty="0"/>
              <a:t> </a:t>
            </a:r>
            <a:r>
              <a:rPr lang="en-GB" dirty="0" err="1"/>
              <a:t>dào</a:t>
            </a:r>
            <a:r>
              <a:rPr lang="en-GB" dirty="0"/>
              <a:t> 9 </a:t>
            </a:r>
            <a:r>
              <a:rPr lang="en-GB" dirty="0" err="1"/>
              <a:t>diǎn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691897-C77D-C94A-16AA-B36357A077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00286" y="2147356"/>
            <a:ext cx="3854568" cy="2563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190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BCD56-2D01-34B8-ED31-82C1282CE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5313" y="420599"/>
            <a:ext cx="7958331" cy="1077229"/>
          </a:xfrm>
        </p:spPr>
        <p:txBody>
          <a:bodyPr>
            <a:normAutofit fontScale="90000"/>
          </a:bodyPr>
          <a:lstStyle/>
          <a:p>
            <a:pPr algn="ctr"/>
            <a:r>
              <a:rPr lang="ja-JP" altLang="en-US">
                <a:solidFill>
                  <a:srgbClr val="C00000"/>
                </a:solidFill>
              </a:rPr>
              <a:t>早餐菜單</a:t>
            </a:r>
            <a:br>
              <a:rPr lang="en-GB" altLang="ja-JP" dirty="0">
                <a:solidFill>
                  <a:srgbClr val="C00000"/>
                </a:solidFill>
              </a:rPr>
            </a:br>
            <a:r>
              <a:rPr lang="en-GB" altLang="ja-JP" dirty="0">
                <a:solidFill>
                  <a:srgbClr val="C00000"/>
                </a:solidFill>
              </a:rPr>
              <a:t>BREAKFAST MENU</a:t>
            </a:r>
            <a:br>
              <a:rPr lang="ja-JP" altLang="en-US">
                <a:solidFill>
                  <a:srgbClr val="C00000"/>
                </a:solidFill>
              </a:rPr>
            </a:br>
            <a:r>
              <a:rPr lang="en-GB" dirty="0" err="1">
                <a:solidFill>
                  <a:srgbClr val="C00000"/>
                </a:solidFill>
              </a:rPr>
              <a:t>Zǎocān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err="1">
                <a:solidFill>
                  <a:srgbClr val="C00000"/>
                </a:solidFill>
              </a:rPr>
              <a:t>càidān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41999-83BA-7F68-BA8D-4CBCA6A9D0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884" y="2114109"/>
            <a:ext cx="10337369" cy="3997828"/>
          </a:xfrm>
        </p:spPr>
        <p:txBody>
          <a:bodyPr>
            <a:normAutofit/>
          </a:bodyPr>
          <a:lstStyle/>
          <a:p>
            <a:pPr marL="6160" indent="0" algn="ctr">
              <a:buNone/>
            </a:pPr>
            <a:r>
              <a:rPr lang="ja-JP" altLang="en-US"/>
              <a:t>快餐</a:t>
            </a:r>
            <a:r>
              <a:rPr lang="en-US" altLang="ja-JP" dirty="0"/>
              <a:t> </a:t>
            </a:r>
            <a:r>
              <a:rPr lang="en-GB" dirty="0" err="1"/>
              <a:t>Kuàicān</a:t>
            </a:r>
            <a:r>
              <a:rPr lang="en-GB" dirty="0"/>
              <a:t>. (</a:t>
            </a:r>
            <a:r>
              <a:rPr lang="en-GB" altLang="ja-JP" dirty="0"/>
              <a:t>QUICK BITES):</a:t>
            </a:r>
          </a:p>
          <a:p>
            <a:pPr>
              <a:buClr>
                <a:srgbClr val="C00000"/>
              </a:buClr>
              <a:buFont typeface="+mj-lt"/>
              <a:buAutoNum type="arabicPeriod"/>
            </a:pPr>
            <a:r>
              <a:rPr lang="ja-JP" altLang="en-US" sz="1600">
                <a:solidFill>
                  <a:srgbClr val="C00000"/>
                </a:solidFill>
              </a:rPr>
              <a:t>百吉餅（旁邊有奶酪和雞蛋） </a:t>
            </a:r>
            <a:r>
              <a:rPr lang="en-US" altLang="ja-JP" sz="1600" dirty="0">
                <a:solidFill>
                  <a:srgbClr val="C00000"/>
                </a:solidFill>
              </a:rPr>
              <a:t>- 4</a:t>
            </a:r>
            <a:r>
              <a:rPr lang="ja-JP" altLang="en-US" sz="1600">
                <a:solidFill>
                  <a:srgbClr val="C00000"/>
                </a:solidFill>
              </a:rPr>
              <a:t>元</a:t>
            </a:r>
            <a:r>
              <a:rPr lang="en-US" altLang="ja-JP" sz="1600" dirty="0">
                <a:solidFill>
                  <a:srgbClr val="C00000"/>
                </a:solidFill>
              </a:rPr>
              <a:t>. </a:t>
            </a:r>
            <a:r>
              <a:rPr lang="en-GB" altLang="ja-JP" sz="1600" dirty="0" err="1"/>
              <a:t>Bǎi</a:t>
            </a:r>
            <a:r>
              <a:rPr lang="en-GB" altLang="ja-JP" sz="1600" dirty="0"/>
              <a:t> </a:t>
            </a:r>
            <a:r>
              <a:rPr lang="en-GB" altLang="ja-JP" sz="1600" dirty="0" err="1"/>
              <a:t>jí</a:t>
            </a:r>
            <a:r>
              <a:rPr lang="en-GB" altLang="ja-JP" sz="1600" dirty="0"/>
              <a:t> </a:t>
            </a:r>
            <a:r>
              <a:rPr lang="en-GB" altLang="ja-JP" sz="1600" dirty="0" err="1"/>
              <a:t>bǐng</a:t>
            </a:r>
            <a:r>
              <a:rPr lang="en-GB" altLang="ja-JP" sz="1600" dirty="0"/>
              <a:t> (</a:t>
            </a:r>
            <a:r>
              <a:rPr lang="en-GB" altLang="ja-JP" sz="1600" dirty="0" err="1"/>
              <a:t>pángbiān</a:t>
            </a:r>
            <a:r>
              <a:rPr lang="en-GB" altLang="ja-JP" sz="1600" dirty="0"/>
              <a:t> </a:t>
            </a:r>
            <a:r>
              <a:rPr lang="en-GB" altLang="ja-JP" sz="1600" dirty="0" err="1"/>
              <a:t>yǒu</a:t>
            </a:r>
            <a:r>
              <a:rPr lang="en-GB" altLang="ja-JP" sz="1600" dirty="0"/>
              <a:t> </a:t>
            </a:r>
            <a:r>
              <a:rPr lang="en-GB" altLang="ja-JP" sz="1600" dirty="0" err="1"/>
              <a:t>nǎilào</a:t>
            </a:r>
            <a:r>
              <a:rPr lang="en-GB" altLang="ja-JP" sz="1600" dirty="0"/>
              <a:t> </a:t>
            </a:r>
            <a:r>
              <a:rPr lang="en-GB" altLang="ja-JP" sz="1600" dirty="0" err="1"/>
              <a:t>hé</a:t>
            </a:r>
            <a:r>
              <a:rPr lang="en-GB" altLang="ja-JP" sz="1600" dirty="0"/>
              <a:t> </a:t>
            </a:r>
            <a:r>
              <a:rPr lang="en-GB" altLang="ja-JP" sz="1600" dirty="0" err="1"/>
              <a:t>jīdàn</a:t>
            </a:r>
            <a:r>
              <a:rPr lang="en-GB" altLang="ja-JP" sz="1600" dirty="0"/>
              <a:t>) – 4</a:t>
            </a:r>
            <a:r>
              <a:rPr lang="en-US" altLang="ja-JP" sz="1600" dirty="0"/>
              <a:t>.    </a:t>
            </a:r>
            <a:r>
              <a:rPr lang="en-GB" altLang="ja-JP" sz="1400" i="1" dirty="0">
                <a:solidFill>
                  <a:schemeClr val="accent1">
                    <a:lumMod val="75000"/>
                  </a:schemeClr>
                </a:solidFill>
              </a:rPr>
              <a:t>bagel ( with cheese and egg on side ) </a:t>
            </a:r>
          </a:p>
          <a:p>
            <a:pPr marL="349060" indent="-342900">
              <a:buClr>
                <a:srgbClr val="C00000"/>
              </a:buClr>
              <a:buFont typeface="+mj-lt"/>
              <a:buAutoNum type="arabicPeriod"/>
            </a:pPr>
            <a:r>
              <a:rPr lang="ja-JP" altLang="en-US">
                <a:solidFill>
                  <a:srgbClr val="C00000"/>
                </a:solidFill>
              </a:rPr>
              <a:t>時令果盤 </a:t>
            </a:r>
            <a:r>
              <a:rPr lang="en-US" altLang="ja-JP" dirty="0">
                <a:solidFill>
                  <a:srgbClr val="C00000"/>
                </a:solidFill>
              </a:rPr>
              <a:t>– 8</a:t>
            </a:r>
            <a:r>
              <a:rPr lang="ja-JP" altLang="en-US">
                <a:solidFill>
                  <a:srgbClr val="C00000"/>
                </a:solidFill>
              </a:rPr>
              <a:t>元</a:t>
            </a:r>
            <a:r>
              <a:rPr lang="en-US" altLang="ja-JP" dirty="0">
                <a:solidFill>
                  <a:srgbClr val="C00000"/>
                </a:solidFill>
              </a:rPr>
              <a:t>.      </a:t>
            </a:r>
            <a:r>
              <a:rPr lang="en-GB" altLang="ja-JP" dirty="0" err="1"/>
              <a:t>Shí</a:t>
            </a:r>
            <a:r>
              <a:rPr lang="en-GB" altLang="ja-JP" dirty="0"/>
              <a:t> </a:t>
            </a:r>
            <a:r>
              <a:rPr lang="en-GB" altLang="ja-JP" dirty="0" err="1"/>
              <a:t>lìng</a:t>
            </a:r>
            <a:r>
              <a:rPr lang="en-GB" altLang="ja-JP" dirty="0"/>
              <a:t> </a:t>
            </a:r>
            <a:r>
              <a:rPr lang="en-GB" altLang="ja-JP" dirty="0" err="1"/>
              <a:t>guǒpán</a:t>
            </a:r>
            <a:r>
              <a:rPr lang="en-GB" altLang="ja-JP" dirty="0"/>
              <a:t> – 8</a:t>
            </a:r>
            <a:r>
              <a:rPr lang="en-GB" altLang="ja-JP" sz="1400" i="1" dirty="0">
                <a:solidFill>
                  <a:schemeClr val="accent1">
                    <a:lumMod val="75000"/>
                  </a:schemeClr>
                </a:solidFill>
              </a:rPr>
              <a:t>.        Seasonal Fruit Bowl</a:t>
            </a:r>
          </a:p>
          <a:p>
            <a:pPr>
              <a:buClr>
                <a:srgbClr val="C00000"/>
              </a:buClr>
              <a:buFont typeface="+mj-lt"/>
              <a:buAutoNum type="arabicPeriod"/>
            </a:pPr>
            <a:r>
              <a:rPr lang="ja-JP" altLang="en-US" sz="1600">
                <a:solidFill>
                  <a:srgbClr val="C00000"/>
                </a:solidFill>
              </a:rPr>
              <a:t>經典三明治（雞肉、鱷梨、雞蛋）</a:t>
            </a:r>
            <a:r>
              <a:rPr lang="en-US" altLang="ja-JP" sz="1600" dirty="0">
                <a:solidFill>
                  <a:srgbClr val="C00000"/>
                </a:solidFill>
              </a:rPr>
              <a:t>- 6</a:t>
            </a:r>
            <a:r>
              <a:rPr lang="ja-JP" altLang="en-US" sz="1600">
                <a:solidFill>
                  <a:srgbClr val="C00000"/>
                </a:solidFill>
              </a:rPr>
              <a:t>元</a:t>
            </a:r>
            <a:r>
              <a:rPr lang="en-GB" altLang="ja-JP" dirty="0" err="1"/>
              <a:t>Jīngdiǎn</a:t>
            </a:r>
            <a:r>
              <a:rPr lang="en-GB" altLang="ja-JP" dirty="0"/>
              <a:t> </a:t>
            </a:r>
            <a:r>
              <a:rPr lang="en-GB" altLang="ja-JP" dirty="0" err="1"/>
              <a:t>sānmíngzhì</a:t>
            </a:r>
            <a:r>
              <a:rPr lang="en-GB" altLang="ja-JP" dirty="0"/>
              <a:t> (</a:t>
            </a:r>
            <a:r>
              <a:rPr lang="en-GB" altLang="ja-JP" dirty="0" err="1"/>
              <a:t>jīròu</a:t>
            </a:r>
            <a:r>
              <a:rPr lang="en-GB" altLang="ja-JP" dirty="0"/>
              <a:t>, </a:t>
            </a:r>
            <a:r>
              <a:rPr lang="en-GB" altLang="ja-JP" dirty="0" err="1"/>
              <a:t>è</a:t>
            </a:r>
            <a:r>
              <a:rPr lang="en-GB" altLang="ja-JP" dirty="0"/>
              <a:t> </a:t>
            </a:r>
            <a:r>
              <a:rPr lang="en-GB" altLang="ja-JP" dirty="0" err="1"/>
              <a:t>lí</a:t>
            </a:r>
            <a:r>
              <a:rPr lang="en-GB" altLang="ja-JP" dirty="0"/>
              <a:t>, </a:t>
            </a:r>
            <a:r>
              <a:rPr lang="en-GB" altLang="ja-JP" dirty="0" err="1"/>
              <a:t>jīdàn</a:t>
            </a:r>
            <a:r>
              <a:rPr lang="en-GB" altLang="ja-JP" dirty="0"/>
              <a:t>)- 6        </a:t>
            </a:r>
            <a:r>
              <a:rPr lang="en-GB" altLang="ja-JP" sz="1400" i="1" dirty="0">
                <a:solidFill>
                  <a:schemeClr val="accent1">
                    <a:lumMod val="75000"/>
                  </a:schemeClr>
                </a:solidFill>
              </a:rPr>
              <a:t>classic sandwich  (Chicken, avocado, eggs)</a:t>
            </a:r>
          </a:p>
          <a:p>
            <a:pPr>
              <a:buClr>
                <a:srgbClr val="C00000"/>
              </a:buClr>
              <a:buFont typeface="+mj-lt"/>
              <a:buAutoNum type="arabicPeriod"/>
            </a:pPr>
            <a:r>
              <a:rPr lang="ja-JP" altLang="en-US" sz="1600">
                <a:solidFill>
                  <a:srgbClr val="C00000"/>
                </a:solidFill>
              </a:rPr>
              <a:t>煎蛋（配麵包、奶酪和沙拉）</a:t>
            </a:r>
            <a:r>
              <a:rPr lang="en-US" altLang="ja-JP" sz="1600" dirty="0">
                <a:solidFill>
                  <a:srgbClr val="C00000"/>
                </a:solidFill>
              </a:rPr>
              <a:t>- 10</a:t>
            </a:r>
            <a:r>
              <a:rPr lang="ja-JP" altLang="en-US" sz="1600">
                <a:solidFill>
                  <a:srgbClr val="C00000"/>
                </a:solidFill>
              </a:rPr>
              <a:t>元</a:t>
            </a:r>
            <a:r>
              <a:rPr lang="en-US" altLang="ja-JP" sz="1600" dirty="0">
                <a:solidFill>
                  <a:srgbClr val="C00000"/>
                </a:solidFill>
              </a:rPr>
              <a:t>.    </a:t>
            </a:r>
            <a:r>
              <a:rPr lang="en-GB" altLang="ja-JP" dirty="0" err="1"/>
              <a:t>Jiān</a:t>
            </a:r>
            <a:r>
              <a:rPr lang="en-GB" altLang="ja-JP" dirty="0"/>
              <a:t> </a:t>
            </a:r>
            <a:r>
              <a:rPr lang="en-GB" altLang="ja-JP" dirty="0" err="1"/>
              <a:t>dàn</a:t>
            </a:r>
            <a:r>
              <a:rPr lang="en-GB" altLang="ja-JP" dirty="0"/>
              <a:t> (</a:t>
            </a:r>
            <a:r>
              <a:rPr lang="en-GB" altLang="ja-JP" dirty="0" err="1"/>
              <a:t>pèi</a:t>
            </a:r>
            <a:r>
              <a:rPr lang="en-GB" altLang="ja-JP" dirty="0"/>
              <a:t> </a:t>
            </a:r>
            <a:r>
              <a:rPr lang="en-GB" altLang="ja-JP" dirty="0" err="1"/>
              <a:t>miànbāo</a:t>
            </a:r>
            <a:r>
              <a:rPr lang="en-GB" altLang="ja-JP" dirty="0"/>
              <a:t>, </a:t>
            </a:r>
            <a:r>
              <a:rPr lang="en-GB" altLang="ja-JP" dirty="0" err="1"/>
              <a:t>nǎilào</a:t>
            </a:r>
            <a:r>
              <a:rPr lang="en-GB" altLang="ja-JP" dirty="0"/>
              <a:t> </a:t>
            </a:r>
            <a:r>
              <a:rPr lang="en-GB" altLang="ja-JP" dirty="0" err="1"/>
              <a:t>hé</a:t>
            </a:r>
            <a:r>
              <a:rPr lang="en-GB" altLang="ja-JP" dirty="0"/>
              <a:t> </a:t>
            </a:r>
            <a:r>
              <a:rPr lang="en-GB" altLang="ja-JP" dirty="0" err="1"/>
              <a:t>shālā</a:t>
            </a:r>
            <a:r>
              <a:rPr lang="en-GB" altLang="ja-JP" dirty="0"/>
              <a:t>)- 10</a:t>
            </a:r>
            <a:r>
              <a:rPr lang="en-GB" altLang="ja-JP" sz="1400" i="1" dirty="0"/>
              <a:t>.       </a:t>
            </a:r>
            <a:r>
              <a:rPr lang="en-GB" altLang="ja-JP" sz="1400" i="1" dirty="0">
                <a:solidFill>
                  <a:schemeClr val="accent1">
                    <a:lumMod val="75000"/>
                  </a:schemeClr>
                </a:solidFill>
              </a:rPr>
              <a:t>omelette ( with bread, cheese and salad on side)</a:t>
            </a:r>
          </a:p>
          <a:p>
            <a:pPr>
              <a:buClr>
                <a:srgbClr val="C00000"/>
              </a:buClr>
              <a:buFont typeface="+mj-lt"/>
              <a:buAutoNum type="arabicPeriod"/>
            </a:pPr>
            <a:r>
              <a:rPr lang="ja-JP" altLang="en-US" sz="1600">
                <a:solidFill>
                  <a:srgbClr val="C00000"/>
                </a:solidFill>
              </a:rPr>
              <a:t>薄煎餅（配新鮮水果、糖漿和鮮奶油）</a:t>
            </a:r>
            <a:r>
              <a:rPr lang="en-US" altLang="ja-JP" sz="1600" dirty="0">
                <a:solidFill>
                  <a:srgbClr val="C00000"/>
                </a:solidFill>
              </a:rPr>
              <a:t>- 12</a:t>
            </a:r>
            <a:r>
              <a:rPr lang="ja-JP" altLang="en-US" sz="1600">
                <a:solidFill>
                  <a:srgbClr val="C00000"/>
                </a:solidFill>
              </a:rPr>
              <a:t>元</a:t>
            </a:r>
            <a:r>
              <a:rPr lang="en-US" altLang="ja-JP" sz="1600" dirty="0">
                <a:solidFill>
                  <a:srgbClr val="C00000"/>
                </a:solidFill>
              </a:rPr>
              <a:t>. </a:t>
            </a:r>
            <a:r>
              <a:rPr lang="en-GB" altLang="ja-JP" dirty="0" err="1"/>
              <a:t>Báo</a:t>
            </a:r>
            <a:r>
              <a:rPr lang="en-GB" altLang="ja-JP" dirty="0"/>
              <a:t> </a:t>
            </a:r>
            <a:r>
              <a:rPr lang="en-GB" altLang="ja-JP" dirty="0" err="1"/>
              <a:t>jiānbing</a:t>
            </a:r>
            <a:r>
              <a:rPr lang="en-GB" altLang="ja-JP" dirty="0"/>
              <a:t> (</a:t>
            </a:r>
            <a:r>
              <a:rPr lang="en-GB" altLang="ja-JP" dirty="0" err="1"/>
              <a:t>pèi</a:t>
            </a:r>
            <a:r>
              <a:rPr lang="en-GB" altLang="ja-JP" dirty="0"/>
              <a:t> </a:t>
            </a:r>
            <a:r>
              <a:rPr lang="en-GB" altLang="ja-JP" dirty="0" err="1"/>
              <a:t>xīnxiān</a:t>
            </a:r>
            <a:r>
              <a:rPr lang="en-GB" altLang="ja-JP" dirty="0"/>
              <a:t> </a:t>
            </a:r>
            <a:r>
              <a:rPr lang="en-GB" altLang="ja-JP" dirty="0" err="1"/>
              <a:t>shuǐguǒ</a:t>
            </a:r>
            <a:r>
              <a:rPr lang="en-GB" altLang="ja-JP" dirty="0"/>
              <a:t>, </a:t>
            </a:r>
            <a:r>
              <a:rPr lang="en-GB" altLang="ja-JP" dirty="0" err="1"/>
              <a:t>tángjiāng</a:t>
            </a:r>
            <a:r>
              <a:rPr lang="en-GB" altLang="ja-JP" dirty="0"/>
              <a:t> </a:t>
            </a:r>
            <a:r>
              <a:rPr lang="en-GB" altLang="ja-JP" dirty="0" err="1"/>
              <a:t>hé</a:t>
            </a:r>
            <a:r>
              <a:rPr lang="en-GB" altLang="ja-JP" dirty="0"/>
              <a:t> </a:t>
            </a:r>
            <a:r>
              <a:rPr lang="en-GB" altLang="ja-JP" dirty="0" err="1"/>
              <a:t>xiān</a:t>
            </a:r>
            <a:r>
              <a:rPr lang="en-GB" altLang="ja-JP" dirty="0"/>
              <a:t> </a:t>
            </a:r>
            <a:r>
              <a:rPr lang="en-GB" altLang="ja-JP" dirty="0" err="1"/>
              <a:t>nǎiyóu</a:t>
            </a:r>
            <a:r>
              <a:rPr lang="en-GB" altLang="ja-JP" dirty="0"/>
              <a:t>)- 12  </a:t>
            </a:r>
            <a:r>
              <a:rPr lang="en-GB" altLang="ja-JP" sz="1600" i="1" dirty="0">
                <a:solidFill>
                  <a:schemeClr val="accent1">
                    <a:lumMod val="75000"/>
                  </a:schemeClr>
                </a:solidFill>
              </a:rPr>
              <a:t>Pancake short stack ( with fresh fruit, syrup and fresh cream on side)</a:t>
            </a:r>
          </a:p>
          <a:p>
            <a:pPr>
              <a:buClr>
                <a:srgbClr val="C00000"/>
              </a:buClr>
              <a:buFont typeface="+mj-lt"/>
              <a:buAutoNum type="arabicPeriod"/>
            </a:pPr>
            <a:endParaRPr lang="ja-JP" altLang="en-US" sz="1200" i="1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90D649-DC6A-5BDD-29A8-01EA2CAFF9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39449" y="136249"/>
            <a:ext cx="2968389" cy="1669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824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C607A-7B2E-FCA5-A01A-C330F2B67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588068"/>
            <a:ext cx="9603275" cy="1049235"/>
          </a:xfrm>
        </p:spPr>
        <p:txBody>
          <a:bodyPr>
            <a:normAutofit fontScale="90000"/>
          </a:bodyPr>
          <a:lstStyle/>
          <a:p>
            <a:pPr algn="ctr"/>
            <a:r>
              <a:rPr lang="ja-JP" altLang="en-US">
                <a:solidFill>
                  <a:srgbClr val="C00000"/>
                </a:solidFill>
              </a:rPr>
              <a:t>飲料</a:t>
            </a:r>
            <a:br>
              <a:rPr lang="en-GB" altLang="ja-JP" dirty="0">
                <a:solidFill>
                  <a:srgbClr val="C00000"/>
                </a:solidFill>
              </a:rPr>
            </a:br>
            <a:r>
              <a:rPr lang="en-GB" altLang="ja-JP" dirty="0">
                <a:solidFill>
                  <a:srgbClr val="C00000"/>
                </a:solidFill>
              </a:rPr>
              <a:t>Beverages</a:t>
            </a:r>
            <a:br>
              <a:rPr lang="ja-JP" altLang="en-US">
                <a:solidFill>
                  <a:srgbClr val="C00000"/>
                </a:solidFill>
              </a:rPr>
            </a:br>
            <a:r>
              <a:rPr lang="en-GB" dirty="0" err="1">
                <a:solidFill>
                  <a:srgbClr val="C00000"/>
                </a:solidFill>
              </a:rPr>
              <a:t>Yǐnliào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58852-5601-C528-41D7-9DDC553156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8" y="2294701"/>
            <a:ext cx="9603275" cy="3450613"/>
          </a:xfrm>
        </p:spPr>
        <p:txBody>
          <a:bodyPr>
            <a:normAutofit/>
          </a:bodyPr>
          <a:lstStyle/>
          <a:p>
            <a:pPr marL="463360" indent="-457200">
              <a:buClr>
                <a:srgbClr val="C00000"/>
              </a:buClr>
              <a:buFont typeface="+mj-lt"/>
              <a:buAutoNum type="arabicPeriod"/>
            </a:pPr>
            <a:r>
              <a:rPr lang="ja-JP" altLang="en-US">
                <a:solidFill>
                  <a:srgbClr val="C00000"/>
                </a:solidFill>
              </a:rPr>
              <a:t>新鮮果汁</a:t>
            </a:r>
            <a:r>
              <a:rPr lang="en-US" altLang="ja-JP" dirty="0">
                <a:solidFill>
                  <a:srgbClr val="C00000"/>
                </a:solidFill>
              </a:rPr>
              <a:t>- 4</a:t>
            </a:r>
            <a:r>
              <a:rPr lang="ja-JP" altLang="en-US">
                <a:solidFill>
                  <a:srgbClr val="C00000"/>
                </a:solidFill>
              </a:rPr>
              <a:t>元</a:t>
            </a:r>
            <a:r>
              <a:rPr lang="en-US" altLang="ja-JP" dirty="0">
                <a:solidFill>
                  <a:srgbClr val="C00000"/>
                </a:solidFill>
              </a:rPr>
              <a:t> </a:t>
            </a:r>
            <a:r>
              <a:rPr lang="en-GB" dirty="0" err="1"/>
              <a:t>Xīnxiān</a:t>
            </a:r>
            <a:r>
              <a:rPr lang="en-GB" dirty="0"/>
              <a:t> </a:t>
            </a:r>
            <a:r>
              <a:rPr lang="en-GB" dirty="0" err="1"/>
              <a:t>guǒzhī</a:t>
            </a:r>
            <a:r>
              <a:rPr lang="en-GB" dirty="0"/>
              <a:t> </a:t>
            </a:r>
            <a:r>
              <a:rPr lang="en-US" altLang="ja-JP" dirty="0"/>
              <a:t>   </a:t>
            </a:r>
            <a:r>
              <a:rPr lang="en-GB" altLang="ja-JP" sz="1600" i="1" dirty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resh juice 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463360" indent="-457200">
              <a:buClr>
                <a:srgbClr val="C00000"/>
              </a:buClr>
              <a:buFont typeface="+mj-lt"/>
              <a:buAutoNum type="arabicPeriod"/>
            </a:pPr>
            <a:r>
              <a:rPr lang="ja-JP" altLang="en-US">
                <a:solidFill>
                  <a:srgbClr val="C00000"/>
                </a:solidFill>
              </a:rPr>
              <a:t>熱茶</a:t>
            </a:r>
            <a:r>
              <a:rPr lang="en-US" altLang="ja-JP" dirty="0">
                <a:solidFill>
                  <a:srgbClr val="C00000"/>
                </a:solidFill>
              </a:rPr>
              <a:t>- 3</a:t>
            </a:r>
            <a:r>
              <a:rPr lang="ja-JP" altLang="en-US">
                <a:solidFill>
                  <a:srgbClr val="C00000"/>
                </a:solidFill>
              </a:rPr>
              <a:t>元</a:t>
            </a:r>
            <a:r>
              <a:rPr lang="en-GB" dirty="0" err="1"/>
              <a:t>rè</a:t>
            </a:r>
            <a:r>
              <a:rPr lang="en-GB" dirty="0"/>
              <a:t> </a:t>
            </a:r>
            <a:r>
              <a:rPr lang="en-GB" dirty="0" err="1"/>
              <a:t>chá</a:t>
            </a:r>
            <a:r>
              <a:rPr lang="en-US" altLang="ja-JP" dirty="0"/>
              <a:t>   </a:t>
            </a:r>
            <a:r>
              <a:rPr lang="en-US" altLang="ja-JP" sz="1400" i="1" dirty="0">
                <a:solidFill>
                  <a:schemeClr val="accent1">
                    <a:lumMod val="75000"/>
                  </a:schemeClr>
                </a:solidFill>
              </a:rPr>
              <a:t>H</a:t>
            </a:r>
            <a:r>
              <a:rPr lang="en-GB" sz="1400" i="1" dirty="0" err="1">
                <a:solidFill>
                  <a:schemeClr val="accent1">
                    <a:lumMod val="75000"/>
                  </a:schemeClr>
                </a:solidFill>
              </a:rPr>
              <a:t>ot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 tea 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463360" indent="-457200">
              <a:buClr>
                <a:srgbClr val="C00000"/>
              </a:buClr>
              <a:buFont typeface="+mj-lt"/>
              <a:buAutoNum type="arabicPeriod"/>
            </a:pPr>
            <a:r>
              <a:rPr lang="ja-JP" altLang="en-US">
                <a:solidFill>
                  <a:srgbClr val="C00000"/>
                </a:solidFill>
              </a:rPr>
              <a:t>黑咖啡</a:t>
            </a:r>
            <a:r>
              <a:rPr lang="en-US" altLang="ja-JP" dirty="0">
                <a:solidFill>
                  <a:srgbClr val="C00000"/>
                </a:solidFill>
              </a:rPr>
              <a:t>- 2.5</a:t>
            </a:r>
            <a:r>
              <a:rPr lang="ja-JP" altLang="en-US">
                <a:solidFill>
                  <a:srgbClr val="C00000"/>
                </a:solidFill>
              </a:rPr>
              <a:t>元</a:t>
            </a:r>
            <a:r>
              <a:rPr lang="en-US" altLang="ja-JP" dirty="0">
                <a:solidFill>
                  <a:srgbClr val="C00000"/>
                </a:solidFill>
              </a:rPr>
              <a:t> </a:t>
            </a:r>
            <a:r>
              <a:rPr lang="en-GB" dirty="0" err="1"/>
              <a:t>hēi</a:t>
            </a:r>
            <a:r>
              <a:rPr lang="en-GB" dirty="0"/>
              <a:t> </a:t>
            </a:r>
            <a:r>
              <a:rPr lang="en-GB" dirty="0" err="1"/>
              <a:t>kāfēi</a:t>
            </a:r>
            <a:r>
              <a:rPr lang="en-GB" dirty="0"/>
              <a:t>   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Black coffee </a:t>
            </a:r>
          </a:p>
          <a:p>
            <a:pPr marL="463360" indent="-457200">
              <a:buClr>
                <a:srgbClr val="C00000"/>
              </a:buClr>
              <a:buFont typeface="+mj-lt"/>
              <a:buAutoNum type="arabicPeriod"/>
            </a:pPr>
            <a:r>
              <a:rPr lang="ja-JP" altLang="en-US">
                <a:solidFill>
                  <a:srgbClr val="C00000"/>
                </a:solidFill>
              </a:rPr>
              <a:t>拿鐵</a:t>
            </a:r>
            <a:r>
              <a:rPr lang="en-US" altLang="ja-JP" dirty="0">
                <a:solidFill>
                  <a:srgbClr val="C00000"/>
                </a:solidFill>
              </a:rPr>
              <a:t>- 3</a:t>
            </a:r>
            <a:r>
              <a:rPr lang="ja-JP" altLang="en-US">
                <a:solidFill>
                  <a:srgbClr val="C00000"/>
                </a:solidFill>
              </a:rPr>
              <a:t>元</a:t>
            </a:r>
            <a:r>
              <a:rPr lang="en-GB" dirty="0" err="1"/>
              <a:t>ná</a:t>
            </a:r>
            <a:r>
              <a:rPr lang="en-GB" dirty="0"/>
              <a:t> </a:t>
            </a:r>
            <a:r>
              <a:rPr lang="en-GB" dirty="0" err="1"/>
              <a:t>tiě</a:t>
            </a:r>
            <a:r>
              <a:rPr lang="en-US" altLang="ja-JP" dirty="0"/>
              <a:t> 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Latte </a:t>
            </a:r>
          </a:p>
          <a:p>
            <a:pPr marL="463360" indent="-457200">
              <a:buClr>
                <a:srgbClr val="C00000"/>
              </a:buClr>
              <a:buFont typeface="+mj-lt"/>
              <a:buAutoNum type="arabicPeriod"/>
            </a:pPr>
            <a:r>
              <a:rPr lang="ja-JP" altLang="en-US">
                <a:solidFill>
                  <a:srgbClr val="C00000"/>
                </a:solidFill>
              </a:rPr>
              <a:t>卡布奇諾</a:t>
            </a:r>
            <a:r>
              <a:rPr lang="en-GB" altLang="ja-JP" dirty="0">
                <a:solidFill>
                  <a:srgbClr val="C00000"/>
                </a:solidFill>
              </a:rPr>
              <a:t>- </a:t>
            </a:r>
            <a:r>
              <a:rPr lang="en-US" altLang="ja-JP" dirty="0">
                <a:solidFill>
                  <a:srgbClr val="C00000"/>
                </a:solidFill>
              </a:rPr>
              <a:t>3.5</a:t>
            </a:r>
            <a:r>
              <a:rPr lang="ja-JP" altLang="en-US">
                <a:solidFill>
                  <a:srgbClr val="C00000"/>
                </a:solidFill>
              </a:rPr>
              <a:t>元</a:t>
            </a:r>
            <a:r>
              <a:rPr lang="en-US" altLang="ja-JP" dirty="0">
                <a:solidFill>
                  <a:srgbClr val="C00000"/>
                </a:solidFill>
              </a:rPr>
              <a:t> </a:t>
            </a:r>
            <a:r>
              <a:rPr lang="en-GB" dirty="0" err="1"/>
              <a:t>kǎ</a:t>
            </a:r>
            <a:r>
              <a:rPr lang="en-GB" dirty="0"/>
              <a:t> </a:t>
            </a:r>
            <a:r>
              <a:rPr lang="en-GB" dirty="0" err="1"/>
              <a:t>bù</a:t>
            </a:r>
            <a:r>
              <a:rPr lang="en-GB" dirty="0"/>
              <a:t> </a:t>
            </a:r>
            <a:r>
              <a:rPr lang="en-GB" dirty="0" err="1"/>
              <a:t>jī</a:t>
            </a:r>
            <a:r>
              <a:rPr lang="en-GB" dirty="0"/>
              <a:t> </a:t>
            </a:r>
            <a:r>
              <a:rPr lang="en-GB" dirty="0" err="1"/>
              <a:t>nuò</a:t>
            </a:r>
            <a:r>
              <a:rPr lang="en-GB" dirty="0"/>
              <a:t>.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Cappuccino</a:t>
            </a:r>
          </a:p>
          <a:p>
            <a:pPr marL="6160" indent="0">
              <a:buNone/>
            </a:pPr>
            <a:endParaRPr lang="en-GB" dirty="0"/>
          </a:p>
          <a:p>
            <a:endParaRPr lang="ja-JP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CA8847-8D28-C28C-02AD-B1C5917D30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18247" y="2186552"/>
            <a:ext cx="3727343" cy="2484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870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607E1-97E2-CB48-76DC-DE99229C6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4717" y="3856056"/>
            <a:ext cx="7958331" cy="1077229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rgbClr val="C00000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9589030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{BA19B50A-8781-E94B-9555-159E323B0699}tf10001119_mac</Template>
  <TotalTime>64</TotalTime>
  <Words>335</Words>
  <Application>Microsoft Macintosh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</vt:lpstr>
      <vt:lpstr>Gill Sans MT</vt:lpstr>
      <vt:lpstr>Gallery</vt:lpstr>
      <vt:lpstr>HOTEL BREAKFAST BOARD Mandarin assessment no 4 </vt:lpstr>
      <vt:lpstr>希爾頓酒店 HILLTON HOTEL Xī'ěrdùn jiǔdiàn</vt:lpstr>
      <vt:lpstr>早餐板 BREAKFAST BOARD Zǎocān bǎn </vt:lpstr>
      <vt:lpstr>早餐菜單 BREAKFAST MENU Zǎocān càidān</vt:lpstr>
      <vt:lpstr>飲料 Beverages Yǐnliào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author</dc:creator>
  <cp:keywords/>
  <dc:description/>
  <cp:lastModifiedBy>author</cp:lastModifiedBy>
  <cp:revision>13</cp:revision>
  <dcterms:created xsi:type="dcterms:W3CDTF">2023-06-01T18:32:53Z</dcterms:created>
  <dcterms:modified xsi:type="dcterms:W3CDTF">2023-06-09T10:39:07Z</dcterms:modified>
  <cp:category/>
</cp:coreProperties>
</file>