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1"/>
  </p:notesMasterIdLst>
  <p:sldIdLst>
    <p:sldId id="310" r:id="rId2"/>
    <p:sldId id="265" r:id="rId3"/>
    <p:sldId id="311" r:id="rId4"/>
    <p:sldId id="271" r:id="rId5"/>
    <p:sldId id="258" r:id="rId6"/>
    <p:sldId id="319" r:id="rId7"/>
    <p:sldId id="261" r:id="rId8"/>
    <p:sldId id="262" r:id="rId9"/>
    <p:sldId id="263" r:id="rId10"/>
    <p:sldId id="264" r:id="rId11"/>
    <p:sldId id="328" r:id="rId12"/>
    <p:sldId id="313" r:id="rId13"/>
    <p:sldId id="257" r:id="rId14"/>
    <p:sldId id="315" r:id="rId15"/>
    <p:sldId id="316" r:id="rId16"/>
    <p:sldId id="314" r:id="rId17"/>
    <p:sldId id="317" r:id="rId18"/>
    <p:sldId id="280" r:id="rId19"/>
    <p:sldId id="267" r:id="rId20"/>
    <p:sldId id="268" r:id="rId21"/>
    <p:sldId id="329" r:id="rId22"/>
    <p:sldId id="330" r:id="rId23"/>
    <p:sldId id="331" r:id="rId24"/>
    <p:sldId id="269" r:id="rId25"/>
    <p:sldId id="272" r:id="rId26"/>
    <p:sldId id="273" r:id="rId27"/>
    <p:sldId id="2586" r:id="rId28"/>
    <p:sldId id="2576" r:id="rId29"/>
    <p:sldId id="891" r:id="rId30"/>
    <p:sldId id="2582" r:id="rId31"/>
    <p:sldId id="2580" r:id="rId32"/>
    <p:sldId id="2579" r:id="rId33"/>
    <p:sldId id="2583" r:id="rId34"/>
    <p:sldId id="2578" r:id="rId35"/>
    <p:sldId id="2584" r:id="rId36"/>
    <p:sldId id="2587" r:id="rId37"/>
    <p:sldId id="2588" r:id="rId38"/>
    <p:sldId id="2565" r:id="rId39"/>
    <p:sldId id="2567" r:id="rId40"/>
    <p:sldId id="2568" r:id="rId41"/>
    <p:sldId id="282" r:id="rId42"/>
    <p:sldId id="281" r:id="rId43"/>
    <p:sldId id="2570" r:id="rId44"/>
    <p:sldId id="2572" r:id="rId45"/>
    <p:sldId id="312" r:id="rId46"/>
    <p:sldId id="260" r:id="rId47"/>
    <p:sldId id="2585" r:id="rId48"/>
    <p:sldId id="305" r:id="rId49"/>
    <p:sldId id="31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8CD85B-C1AD-4476-98EB-30D37DE064ED}" v="9" dt="2026-01-18T11:35:07.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9" autoAdjust="0"/>
    <p:restoredTop sz="94660"/>
  </p:normalViewPr>
  <p:slideViewPr>
    <p:cSldViewPr snapToGrid="0">
      <p:cViewPr varScale="1">
        <p:scale>
          <a:sx n="106" d="100"/>
          <a:sy n="106" d="100"/>
        </p:scale>
        <p:origin x="672" y="96"/>
      </p:cViewPr>
      <p:guideLst/>
    </p:cSldViewPr>
  </p:slideViewPr>
  <p:notesTextViewPr>
    <p:cViewPr>
      <p:scale>
        <a:sx n="1" d="1"/>
        <a:sy n="1" d="1"/>
      </p:scale>
      <p:origin x="0" y="0"/>
    </p:cViewPr>
  </p:notesTextViewPr>
  <p:sorterViewPr>
    <p:cViewPr varScale="1">
      <p:scale>
        <a:sx n="1" d="1"/>
        <a:sy n="1" d="1"/>
      </p:scale>
      <p:origin x="0" y="-911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6-01-18T11:36:07.189" v="425" actId="20577"/>
      <pc:docMkLst>
        <pc:docMk/>
      </pc:docMkLst>
      <pc:sldChg chg="modSp add mod">
        <pc:chgData name="Ceri Phelps" userId="44e5b747-28bd-454d-8b1f-8b8d7db49187" providerId="ADAL" clId="{8792EDBA-51A9-4F41-BBDC-414909E78C45}" dt="2026-01-18T11:34:44.255" v="413" actId="20577"/>
        <pc:sldMkLst>
          <pc:docMk/>
          <pc:sldMk cId="0" sldId="260"/>
        </pc:sldMkLst>
        <pc:spChg chg="mod">
          <ac:chgData name="Ceri Phelps" userId="44e5b747-28bd-454d-8b1f-8b8d7db49187" providerId="ADAL" clId="{8792EDBA-51A9-4F41-BBDC-414909E78C45}" dt="2026-01-18T11:34:44.255" v="413" actId="20577"/>
          <ac:spMkLst>
            <pc:docMk/>
            <pc:sldMk cId="0" sldId="260"/>
            <ac:spMk id="3" creationId="{00000000-0000-0000-0000-000000000000}"/>
          </ac:spMkLst>
        </pc:spChg>
      </pc:sldChg>
      <pc:sldChg chg="ord">
        <pc:chgData name="Ceri Phelps" userId="44e5b747-28bd-454d-8b1f-8b8d7db49187" providerId="ADAL" clId="{8792EDBA-51A9-4F41-BBDC-414909E78C45}" dt="2026-01-18T11:31:37.698" v="406"/>
        <pc:sldMkLst>
          <pc:docMk/>
          <pc:sldMk cId="2056916014" sldId="281"/>
        </pc:sldMkLst>
      </pc:sldChg>
      <pc:sldChg chg="modSp mod ord">
        <pc:chgData name="Ceri Phelps" userId="44e5b747-28bd-454d-8b1f-8b8d7db49187" providerId="ADAL" clId="{8792EDBA-51A9-4F41-BBDC-414909E78C45}" dt="2026-01-18T11:31:32.471" v="404"/>
        <pc:sldMkLst>
          <pc:docMk/>
          <pc:sldMk cId="1874973171" sldId="282"/>
        </pc:sldMkLst>
        <pc:spChg chg="mod">
          <ac:chgData name="Ceri Phelps" userId="44e5b747-28bd-454d-8b1f-8b8d7db49187" providerId="ADAL" clId="{8792EDBA-51A9-4F41-BBDC-414909E78C45}" dt="2026-01-18T11:14:59.450" v="23" actId="1076"/>
          <ac:spMkLst>
            <pc:docMk/>
            <pc:sldMk cId="1874973171" sldId="282"/>
            <ac:spMk id="30722" creationId="{00000000-0000-0000-0000-000000000000}"/>
          </ac:spMkLst>
        </pc:spChg>
      </pc:sldChg>
      <pc:sldChg chg="del">
        <pc:chgData name="Ceri Phelps" userId="44e5b747-28bd-454d-8b1f-8b8d7db49187" providerId="ADAL" clId="{8792EDBA-51A9-4F41-BBDC-414909E78C45}" dt="2026-01-18T11:15:20.448" v="24" actId="47"/>
        <pc:sldMkLst>
          <pc:docMk/>
          <pc:sldMk cId="835935925" sldId="284"/>
        </pc:sldMkLst>
      </pc:sldChg>
      <pc:sldChg chg="del">
        <pc:chgData name="Ceri Phelps" userId="44e5b747-28bd-454d-8b1f-8b8d7db49187" providerId="ADAL" clId="{8792EDBA-51A9-4F41-BBDC-414909E78C45}" dt="2026-01-18T11:15:23.049" v="25" actId="47"/>
        <pc:sldMkLst>
          <pc:docMk/>
          <pc:sldMk cId="2198327966" sldId="288"/>
        </pc:sldMkLst>
      </pc:sldChg>
      <pc:sldChg chg="modSp mod">
        <pc:chgData name="Ceri Phelps" userId="44e5b747-28bd-454d-8b1f-8b8d7db49187" providerId="ADAL" clId="{8792EDBA-51A9-4F41-BBDC-414909E78C45}" dt="2026-01-18T11:13:02.899" v="11" actId="20577"/>
        <pc:sldMkLst>
          <pc:docMk/>
          <pc:sldMk cId="1807298425" sldId="310"/>
        </pc:sldMkLst>
        <pc:spChg chg="mod">
          <ac:chgData name="Ceri Phelps" userId="44e5b747-28bd-454d-8b1f-8b8d7db49187" providerId="ADAL" clId="{8792EDBA-51A9-4F41-BBDC-414909E78C45}" dt="2026-01-18T11:12:39.685" v="6" actId="20577"/>
          <ac:spMkLst>
            <pc:docMk/>
            <pc:sldMk cId="1807298425" sldId="310"/>
            <ac:spMk id="2" creationId="{00000000-0000-0000-0000-000000000000}"/>
          </ac:spMkLst>
        </pc:spChg>
        <pc:spChg chg="mod">
          <ac:chgData name="Ceri Phelps" userId="44e5b747-28bd-454d-8b1f-8b8d7db49187" providerId="ADAL" clId="{8792EDBA-51A9-4F41-BBDC-414909E78C45}" dt="2026-01-18T11:13:02.899" v="11" actId="20577"/>
          <ac:spMkLst>
            <pc:docMk/>
            <pc:sldMk cId="1807298425" sldId="310"/>
            <ac:spMk id="3" creationId="{00000000-0000-0000-0000-000000000000}"/>
          </ac:spMkLst>
        </pc:spChg>
      </pc:sldChg>
      <pc:sldChg chg="ord">
        <pc:chgData name="Ceri Phelps" userId="44e5b747-28bd-454d-8b1f-8b8d7db49187" providerId="ADAL" clId="{8792EDBA-51A9-4F41-BBDC-414909E78C45}" dt="2026-01-18T11:20:15.614" v="223"/>
        <pc:sldMkLst>
          <pc:docMk/>
          <pc:sldMk cId="791672141" sldId="312"/>
        </pc:sldMkLst>
      </pc:sldChg>
      <pc:sldChg chg="modSp mod">
        <pc:chgData name="Ceri Phelps" userId="44e5b747-28bd-454d-8b1f-8b8d7db49187" providerId="ADAL" clId="{8792EDBA-51A9-4F41-BBDC-414909E78C45}" dt="2026-01-18T11:13:28.300" v="12" actId="20577"/>
        <pc:sldMkLst>
          <pc:docMk/>
          <pc:sldMk cId="3841043291" sldId="319"/>
        </pc:sldMkLst>
        <pc:spChg chg="mod">
          <ac:chgData name="Ceri Phelps" userId="44e5b747-28bd-454d-8b1f-8b8d7db49187" providerId="ADAL" clId="{8792EDBA-51A9-4F41-BBDC-414909E78C45}" dt="2026-01-18T11:13:28.300" v="12" actId="20577"/>
          <ac:spMkLst>
            <pc:docMk/>
            <pc:sldMk cId="3841043291" sldId="319"/>
            <ac:spMk id="3" creationId="{5DC4CE99-BE4B-D780-DBBB-FA409F61B527}"/>
          </ac:spMkLst>
        </pc:spChg>
      </pc:sldChg>
      <pc:sldChg chg="modSp mod">
        <pc:chgData name="Ceri Phelps" userId="44e5b747-28bd-454d-8b1f-8b8d7db49187" providerId="ADAL" clId="{8792EDBA-51A9-4F41-BBDC-414909E78C45}" dt="2026-01-18T11:14:31.985" v="15" actId="207"/>
        <pc:sldMkLst>
          <pc:docMk/>
          <pc:sldMk cId="842176934" sldId="329"/>
        </pc:sldMkLst>
        <pc:spChg chg="mod">
          <ac:chgData name="Ceri Phelps" userId="44e5b747-28bd-454d-8b1f-8b8d7db49187" providerId="ADAL" clId="{8792EDBA-51A9-4F41-BBDC-414909E78C45}" dt="2026-01-18T11:14:31.985" v="15" actId="207"/>
          <ac:spMkLst>
            <pc:docMk/>
            <pc:sldMk cId="842176934" sldId="329"/>
            <ac:spMk id="3" creationId="{EA18578E-8723-8891-B78C-66DC53E972A4}"/>
          </ac:spMkLst>
        </pc:spChg>
      </pc:sldChg>
      <pc:sldChg chg="addSp modSp add mod setBg setClrOvrMap">
        <pc:chgData name="Ceri Phelps" userId="44e5b747-28bd-454d-8b1f-8b8d7db49187" providerId="ADAL" clId="{8792EDBA-51A9-4F41-BBDC-414909E78C45}" dt="2026-01-18T11:21:47.997" v="377" actId="1076"/>
        <pc:sldMkLst>
          <pc:docMk/>
          <pc:sldMk cId="4156982759" sldId="891"/>
        </pc:sldMkLst>
        <pc:spChg chg="mod">
          <ac:chgData name="Ceri Phelps" userId="44e5b747-28bd-454d-8b1f-8b8d7db49187" providerId="ADAL" clId="{8792EDBA-51A9-4F41-BBDC-414909E78C45}" dt="2026-01-18T11:17:37.446" v="29" actId="26606"/>
          <ac:spMkLst>
            <pc:docMk/>
            <pc:sldMk cId="4156982759" sldId="891"/>
            <ac:spMk id="2" creationId="{D0267E8F-5758-F16B-C56C-D6F6EBF66F51}"/>
          </ac:spMkLst>
        </pc:spChg>
        <pc:spChg chg="mod">
          <ac:chgData name="Ceri Phelps" userId="44e5b747-28bd-454d-8b1f-8b8d7db49187" providerId="ADAL" clId="{8792EDBA-51A9-4F41-BBDC-414909E78C45}" dt="2026-01-18T11:17:37.446" v="29" actId="26606"/>
          <ac:spMkLst>
            <pc:docMk/>
            <pc:sldMk cId="4156982759" sldId="891"/>
            <ac:spMk id="4" creationId="{24F28199-D4E1-7772-28F7-FEC28E8DF8AD}"/>
          </ac:spMkLst>
        </pc:spChg>
        <pc:spChg chg="mod">
          <ac:chgData name="Ceri Phelps" userId="44e5b747-28bd-454d-8b1f-8b8d7db49187" providerId="ADAL" clId="{8792EDBA-51A9-4F41-BBDC-414909E78C45}" dt="2026-01-18T11:21:47.997" v="377" actId="1076"/>
          <ac:spMkLst>
            <pc:docMk/>
            <pc:sldMk cId="4156982759" sldId="891"/>
            <ac:spMk id="5" creationId="{83C301E1-4F03-6C07-D394-0FE4A3BA737B}"/>
          </ac:spMkLst>
        </pc:spChg>
        <pc:spChg chg="add">
          <ac:chgData name="Ceri Phelps" userId="44e5b747-28bd-454d-8b1f-8b8d7db49187" providerId="ADAL" clId="{8792EDBA-51A9-4F41-BBDC-414909E78C45}" dt="2026-01-18T11:17:37.446" v="29" actId="26606"/>
          <ac:spMkLst>
            <pc:docMk/>
            <pc:sldMk cId="4156982759" sldId="891"/>
            <ac:spMk id="14" creationId="{4FA533C5-33E3-4611-AF9F-72811D8B26A6}"/>
          </ac:spMkLst>
        </pc:spChg>
        <pc:spChg chg="add">
          <ac:chgData name="Ceri Phelps" userId="44e5b747-28bd-454d-8b1f-8b8d7db49187" providerId="ADAL" clId="{8792EDBA-51A9-4F41-BBDC-414909E78C45}" dt="2026-01-18T11:17:37.446" v="29" actId="26606"/>
          <ac:spMkLst>
            <pc:docMk/>
            <pc:sldMk cId="4156982759" sldId="891"/>
            <ac:spMk id="20" creationId="{87F0FDC4-AD8C-47D9-9131-623C98ADB0AE}"/>
          </ac:spMkLst>
        </pc:spChg>
        <pc:spChg chg="add">
          <ac:chgData name="Ceri Phelps" userId="44e5b747-28bd-454d-8b1f-8b8d7db49187" providerId="ADAL" clId="{8792EDBA-51A9-4F41-BBDC-414909E78C45}" dt="2026-01-18T11:17:37.446" v="29" actId="26606"/>
          <ac:spMkLst>
            <pc:docMk/>
            <pc:sldMk cId="4156982759" sldId="891"/>
            <ac:spMk id="22" creationId="{74CD14DB-BB81-479F-A1FC-1C75640E9F84}"/>
          </ac:spMkLst>
        </pc:spChg>
        <pc:spChg chg="add">
          <ac:chgData name="Ceri Phelps" userId="44e5b747-28bd-454d-8b1f-8b8d7db49187" providerId="ADAL" clId="{8792EDBA-51A9-4F41-BBDC-414909E78C45}" dt="2026-01-18T11:17:37.446" v="29" actId="26606"/>
          <ac:spMkLst>
            <pc:docMk/>
            <pc:sldMk cId="4156982759" sldId="891"/>
            <ac:spMk id="24" creationId="{C943A91B-7CA7-4592-A975-73B1BF8C4C74}"/>
          </ac:spMkLst>
        </pc:spChg>
        <pc:spChg chg="add">
          <ac:chgData name="Ceri Phelps" userId="44e5b747-28bd-454d-8b1f-8b8d7db49187" providerId="ADAL" clId="{8792EDBA-51A9-4F41-BBDC-414909E78C45}" dt="2026-01-18T11:17:37.446" v="29" actId="26606"/>
          <ac:spMkLst>
            <pc:docMk/>
            <pc:sldMk cId="4156982759" sldId="891"/>
            <ac:spMk id="26" creationId="{EC471314-E46A-414B-8D91-74880E84F187}"/>
          </ac:spMkLst>
        </pc:spChg>
        <pc:spChg chg="add">
          <ac:chgData name="Ceri Phelps" userId="44e5b747-28bd-454d-8b1f-8b8d7db49187" providerId="ADAL" clId="{8792EDBA-51A9-4F41-BBDC-414909E78C45}" dt="2026-01-18T11:17:37.446" v="29" actId="26606"/>
          <ac:spMkLst>
            <pc:docMk/>
            <pc:sldMk cId="4156982759" sldId="891"/>
            <ac:spMk id="28" creationId="{6A681326-1C9D-44A3-A627-3871BDAE4127}"/>
          </ac:spMkLst>
        </pc:spChg>
        <pc:picChg chg="add">
          <ac:chgData name="Ceri Phelps" userId="44e5b747-28bd-454d-8b1f-8b8d7db49187" providerId="ADAL" clId="{8792EDBA-51A9-4F41-BBDC-414909E78C45}" dt="2026-01-18T11:17:37.446" v="29" actId="26606"/>
          <ac:picMkLst>
            <pc:docMk/>
            <pc:sldMk cId="4156982759" sldId="891"/>
            <ac:picMk id="12" creationId="{2AE609E2-8522-44E4-9077-980E5BCF3E14}"/>
          </ac:picMkLst>
        </pc:picChg>
      </pc:sldChg>
      <pc:sldChg chg="add del">
        <pc:chgData name="Ceri Phelps" userId="44e5b747-28bd-454d-8b1f-8b8d7db49187" providerId="ADAL" clId="{8792EDBA-51A9-4F41-BBDC-414909E78C45}" dt="2026-01-18T11:28:34.527" v="391" actId="47"/>
        <pc:sldMkLst>
          <pc:docMk/>
          <pc:sldMk cId="3205615880" sldId="2561"/>
        </pc:sldMkLst>
      </pc:sldChg>
      <pc:sldChg chg="add del">
        <pc:chgData name="Ceri Phelps" userId="44e5b747-28bd-454d-8b1f-8b8d7db49187" providerId="ADAL" clId="{8792EDBA-51A9-4F41-BBDC-414909E78C45}" dt="2026-01-18T11:28:36.144" v="392" actId="47"/>
        <pc:sldMkLst>
          <pc:docMk/>
          <pc:sldMk cId="250026231" sldId="2562"/>
        </pc:sldMkLst>
      </pc:sldChg>
      <pc:sldChg chg="modSp add del mod">
        <pc:chgData name="Ceri Phelps" userId="44e5b747-28bd-454d-8b1f-8b8d7db49187" providerId="ADAL" clId="{8792EDBA-51A9-4F41-BBDC-414909E78C45}" dt="2026-01-18T11:28:48.543" v="393" actId="47"/>
        <pc:sldMkLst>
          <pc:docMk/>
          <pc:sldMk cId="2711871520" sldId="2563"/>
        </pc:sldMkLst>
        <pc:spChg chg="mod">
          <ac:chgData name="Ceri Phelps" userId="44e5b747-28bd-454d-8b1f-8b8d7db49187" providerId="ADAL" clId="{8792EDBA-51A9-4F41-BBDC-414909E78C45}" dt="2026-01-18T11:28:25.466" v="380" actId="27636"/>
          <ac:spMkLst>
            <pc:docMk/>
            <pc:sldMk cId="2711871520" sldId="2563"/>
            <ac:spMk id="2" creationId="{1048EF01-934D-7679-E727-BAC52C1A22AA}"/>
          </ac:spMkLst>
        </pc:spChg>
        <pc:spChg chg="mod">
          <ac:chgData name="Ceri Phelps" userId="44e5b747-28bd-454d-8b1f-8b8d7db49187" providerId="ADAL" clId="{8792EDBA-51A9-4F41-BBDC-414909E78C45}" dt="2026-01-18T11:28:25.461" v="379" actId="27636"/>
          <ac:spMkLst>
            <pc:docMk/>
            <pc:sldMk cId="2711871520" sldId="2563"/>
            <ac:spMk id="4" creationId="{9A7240E4-9BE3-466F-D785-5992E26B735B}"/>
          </ac:spMkLst>
        </pc:spChg>
      </pc:sldChg>
      <pc:sldChg chg="add del">
        <pc:chgData name="Ceri Phelps" userId="44e5b747-28bd-454d-8b1f-8b8d7db49187" providerId="ADAL" clId="{8792EDBA-51A9-4F41-BBDC-414909E78C45}" dt="2026-01-18T11:28:50.783" v="394" actId="47"/>
        <pc:sldMkLst>
          <pc:docMk/>
          <pc:sldMk cId="1046609186" sldId="2564"/>
        </pc:sldMkLst>
      </pc:sldChg>
      <pc:sldChg chg="modSp add mod">
        <pc:chgData name="Ceri Phelps" userId="44e5b747-28bd-454d-8b1f-8b8d7db49187" providerId="ADAL" clId="{8792EDBA-51A9-4F41-BBDC-414909E78C45}" dt="2026-01-18T11:28:25.492" v="382" actId="27636"/>
        <pc:sldMkLst>
          <pc:docMk/>
          <pc:sldMk cId="494187781" sldId="2565"/>
        </pc:sldMkLst>
        <pc:spChg chg="mod">
          <ac:chgData name="Ceri Phelps" userId="44e5b747-28bd-454d-8b1f-8b8d7db49187" providerId="ADAL" clId="{8792EDBA-51A9-4F41-BBDC-414909E78C45}" dt="2026-01-18T11:28:25.487" v="381" actId="27636"/>
          <ac:spMkLst>
            <pc:docMk/>
            <pc:sldMk cId="494187781" sldId="2565"/>
            <ac:spMk id="2" creationId="{711DCB96-F12D-566A-25DB-FE4F1F77B833}"/>
          </ac:spMkLst>
        </pc:spChg>
        <pc:spChg chg="mod">
          <ac:chgData name="Ceri Phelps" userId="44e5b747-28bd-454d-8b1f-8b8d7db49187" providerId="ADAL" clId="{8792EDBA-51A9-4F41-BBDC-414909E78C45}" dt="2026-01-18T11:28:25.492" v="382" actId="27636"/>
          <ac:spMkLst>
            <pc:docMk/>
            <pc:sldMk cId="494187781" sldId="2565"/>
            <ac:spMk id="4" creationId="{83BA5D68-A6A4-905F-141B-150EC69333B2}"/>
          </ac:spMkLst>
        </pc:spChg>
      </pc:sldChg>
      <pc:sldChg chg="add del">
        <pc:chgData name="Ceri Phelps" userId="44e5b747-28bd-454d-8b1f-8b8d7db49187" providerId="ADAL" clId="{8792EDBA-51A9-4F41-BBDC-414909E78C45}" dt="2026-01-18T11:29:00.108" v="395" actId="47"/>
        <pc:sldMkLst>
          <pc:docMk/>
          <pc:sldMk cId="932417576" sldId="2566"/>
        </pc:sldMkLst>
      </pc:sldChg>
      <pc:sldChg chg="modSp add mod">
        <pc:chgData name="Ceri Phelps" userId="44e5b747-28bd-454d-8b1f-8b8d7db49187" providerId="ADAL" clId="{8792EDBA-51A9-4F41-BBDC-414909E78C45}" dt="2026-01-18T11:30:08.922" v="399" actId="20577"/>
        <pc:sldMkLst>
          <pc:docMk/>
          <pc:sldMk cId="2006481082" sldId="2567"/>
        </pc:sldMkLst>
        <pc:spChg chg="mod">
          <ac:chgData name="Ceri Phelps" userId="44e5b747-28bd-454d-8b1f-8b8d7db49187" providerId="ADAL" clId="{8792EDBA-51A9-4F41-BBDC-414909E78C45}" dt="2026-01-18T11:28:25.501" v="383" actId="27636"/>
          <ac:spMkLst>
            <pc:docMk/>
            <pc:sldMk cId="2006481082" sldId="2567"/>
            <ac:spMk id="2" creationId="{35D40442-0E05-9BDE-8A53-7542619E7FBE}"/>
          </ac:spMkLst>
        </pc:spChg>
        <pc:spChg chg="mod">
          <ac:chgData name="Ceri Phelps" userId="44e5b747-28bd-454d-8b1f-8b8d7db49187" providerId="ADAL" clId="{8792EDBA-51A9-4F41-BBDC-414909E78C45}" dt="2026-01-18T11:30:08.922" v="399" actId="20577"/>
          <ac:spMkLst>
            <pc:docMk/>
            <pc:sldMk cId="2006481082" sldId="2567"/>
            <ac:spMk id="4" creationId="{86E340A4-3721-4A3E-C357-972B09EDEBFC}"/>
          </ac:spMkLst>
        </pc:spChg>
      </pc:sldChg>
      <pc:sldChg chg="modSp add mod">
        <pc:chgData name="Ceri Phelps" userId="44e5b747-28bd-454d-8b1f-8b8d7db49187" providerId="ADAL" clId="{8792EDBA-51A9-4F41-BBDC-414909E78C45}" dt="2026-01-18T11:28:25.527" v="386" actId="27636"/>
        <pc:sldMkLst>
          <pc:docMk/>
          <pc:sldMk cId="1173038091" sldId="2568"/>
        </pc:sldMkLst>
        <pc:spChg chg="mod">
          <ac:chgData name="Ceri Phelps" userId="44e5b747-28bd-454d-8b1f-8b8d7db49187" providerId="ADAL" clId="{8792EDBA-51A9-4F41-BBDC-414909E78C45}" dt="2026-01-18T11:28:25.519" v="385" actId="27636"/>
          <ac:spMkLst>
            <pc:docMk/>
            <pc:sldMk cId="1173038091" sldId="2568"/>
            <ac:spMk id="2" creationId="{B5A2EC2D-BE85-7EB5-A518-15745D2EAD5A}"/>
          </ac:spMkLst>
        </pc:spChg>
        <pc:spChg chg="mod">
          <ac:chgData name="Ceri Phelps" userId="44e5b747-28bd-454d-8b1f-8b8d7db49187" providerId="ADAL" clId="{8792EDBA-51A9-4F41-BBDC-414909E78C45}" dt="2026-01-18T11:28:25.527" v="386" actId="27636"/>
          <ac:spMkLst>
            <pc:docMk/>
            <pc:sldMk cId="1173038091" sldId="2568"/>
            <ac:spMk id="4" creationId="{25B1628B-354C-98D6-F837-012231DA0CA6}"/>
          </ac:spMkLst>
        </pc:spChg>
      </pc:sldChg>
      <pc:sldChg chg="add del">
        <pc:chgData name="Ceri Phelps" userId="44e5b747-28bd-454d-8b1f-8b8d7db49187" providerId="ADAL" clId="{8792EDBA-51A9-4F41-BBDC-414909E78C45}" dt="2026-01-18T11:29:34.702" v="396" actId="47"/>
        <pc:sldMkLst>
          <pc:docMk/>
          <pc:sldMk cId="3065783048" sldId="2569"/>
        </pc:sldMkLst>
      </pc:sldChg>
      <pc:sldChg chg="modSp add mod">
        <pc:chgData name="Ceri Phelps" userId="44e5b747-28bd-454d-8b1f-8b8d7db49187" providerId="ADAL" clId="{8792EDBA-51A9-4F41-BBDC-414909E78C45}" dt="2026-01-18T11:30:51.065" v="402" actId="20577"/>
        <pc:sldMkLst>
          <pc:docMk/>
          <pc:sldMk cId="2511334" sldId="2570"/>
        </pc:sldMkLst>
        <pc:spChg chg="mod">
          <ac:chgData name="Ceri Phelps" userId="44e5b747-28bd-454d-8b1f-8b8d7db49187" providerId="ADAL" clId="{8792EDBA-51A9-4F41-BBDC-414909E78C45}" dt="2026-01-18T11:28:25.541" v="388" actId="27636"/>
          <ac:spMkLst>
            <pc:docMk/>
            <pc:sldMk cId="2511334" sldId="2570"/>
            <ac:spMk id="2" creationId="{6E64FF07-B4AB-BDD5-4DC7-7FB0C6D55B70}"/>
          </ac:spMkLst>
        </pc:spChg>
        <pc:spChg chg="mod">
          <ac:chgData name="Ceri Phelps" userId="44e5b747-28bd-454d-8b1f-8b8d7db49187" providerId="ADAL" clId="{8792EDBA-51A9-4F41-BBDC-414909E78C45}" dt="2026-01-18T11:30:51.065" v="402" actId="20577"/>
          <ac:spMkLst>
            <pc:docMk/>
            <pc:sldMk cId="2511334" sldId="2570"/>
            <ac:spMk id="4" creationId="{C5CCC08C-A4B9-99F2-49CF-619716C878C3}"/>
          </ac:spMkLst>
        </pc:spChg>
      </pc:sldChg>
      <pc:sldChg chg="add del">
        <pc:chgData name="Ceri Phelps" userId="44e5b747-28bd-454d-8b1f-8b8d7db49187" providerId="ADAL" clId="{8792EDBA-51A9-4F41-BBDC-414909E78C45}" dt="2026-01-18T11:29:47.349" v="397" actId="47"/>
        <pc:sldMkLst>
          <pc:docMk/>
          <pc:sldMk cId="3432268531" sldId="2571"/>
        </pc:sldMkLst>
      </pc:sldChg>
      <pc:sldChg chg="modSp add mod">
        <pc:chgData name="Ceri Phelps" userId="44e5b747-28bd-454d-8b1f-8b8d7db49187" providerId="ADAL" clId="{8792EDBA-51A9-4F41-BBDC-414909E78C45}" dt="2026-01-18T11:29:49.931" v="398" actId="1076"/>
        <pc:sldMkLst>
          <pc:docMk/>
          <pc:sldMk cId="174748196" sldId="2572"/>
        </pc:sldMkLst>
        <pc:spChg chg="mod">
          <ac:chgData name="Ceri Phelps" userId="44e5b747-28bd-454d-8b1f-8b8d7db49187" providerId="ADAL" clId="{8792EDBA-51A9-4F41-BBDC-414909E78C45}" dt="2026-01-18T11:28:25.560" v="390" actId="27636"/>
          <ac:spMkLst>
            <pc:docMk/>
            <pc:sldMk cId="174748196" sldId="2572"/>
            <ac:spMk id="2" creationId="{423E5525-208F-7E57-62D1-CBE04AFCE89C}"/>
          </ac:spMkLst>
        </pc:spChg>
        <pc:spChg chg="mod">
          <ac:chgData name="Ceri Phelps" userId="44e5b747-28bd-454d-8b1f-8b8d7db49187" providerId="ADAL" clId="{8792EDBA-51A9-4F41-BBDC-414909E78C45}" dt="2026-01-18T11:28:25.556" v="389" actId="27636"/>
          <ac:spMkLst>
            <pc:docMk/>
            <pc:sldMk cId="174748196" sldId="2572"/>
            <ac:spMk id="4" creationId="{50F54941-2AEF-49F8-052B-4431BE4FA10B}"/>
          </ac:spMkLst>
        </pc:spChg>
        <pc:picChg chg="mod">
          <ac:chgData name="Ceri Phelps" userId="44e5b747-28bd-454d-8b1f-8b8d7db49187" providerId="ADAL" clId="{8792EDBA-51A9-4F41-BBDC-414909E78C45}" dt="2026-01-18T11:29:49.931" v="398" actId="1076"/>
          <ac:picMkLst>
            <pc:docMk/>
            <pc:sldMk cId="174748196" sldId="2572"/>
            <ac:picMk id="5" creationId="{1EAAE673-F784-422F-A377-B9B348A3B1C8}"/>
          </ac:picMkLst>
        </pc:picChg>
      </pc:sldChg>
      <pc:sldChg chg="add">
        <pc:chgData name="Ceri Phelps" userId="44e5b747-28bd-454d-8b1f-8b8d7db49187" providerId="ADAL" clId="{8792EDBA-51A9-4F41-BBDC-414909E78C45}" dt="2026-01-18T11:17:09.568" v="26"/>
        <pc:sldMkLst>
          <pc:docMk/>
          <pc:sldMk cId="3730832756" sldId="2576"/>
        </pc:sldMkLst>
      </pc:sldChg>
      <pc:sldChg chg="addSp modSp add mod setBg setClrOvrMap">
        <pc:chgData name="Ceri Phelps" userId="44e5b747-28bd-454d-8b1f-8b8d7db49187" providerId="ADAL" clId="{8792EDBA-51A9-4F41-BBDC-414909E78C45}" dt="2026-01-18T11:17:58.396" v="34" actId="26606"/>
        <pc:sldMkLst>
          <pc:docMk/>
          <pc:sldMk cId="3899924635" sldId="2578"/>
        </pc:sldMkLst>
        <pc:spChg chg="mod">
          <ac:chgData name="Ceri Phelps" userId="44e5b747-28bd-454d-8b1f-8b8d7db49187" providerId="ADAL" clId="{8792EDBA-51A9-4F41-BBDC-414909E78C45}" dt="2026-01-18T11:17:58.396" v="34" actId="26606"/>
          <ac:spMkLst>
            <pc:docMk/>
            <pc:sldMk cId="3899924635" sldId="2578"/>
            <ac:spMk id="4" creationId="{368AA390-1FDE-177C-F820-DC22EE7EF1C9}"/>
          </ac:spMkLst>
        </pc:spChg>
        <pc:spChg chg="add">
          <ac:chgData name="Ceri Phelps" userId="44e5b747-28bd-454d-8b1f-8b8d7db49187" providerId="ADAL" clId="{8792EDBA-51A9-4F41-BBDC-414909E78C45}" dt="2026-01-18T11:17:58.396" v="34" actId="26606"/>
          <ac:spMkLst>
            <pc:docMk/>
            <pc:sldMk cId="3899924635" sldId="2578"/>
            <ac:spMk id="16" creationId="{C393B4A7-6ABF-423D-A762-3CDB4897A833}"/>
          </ac:spMkLst>
        </pc:spChg>
        <pc:spChg chg="add">
          <ac:chgData name="Ceri Phelps" userId="44e5b747-28bd-454d-8b1f-8b8d7db49187" providerId="ADAL" clId="{8792EDBA-51A9-4F41-BBDC-414909E78C45}" dt="2026-01-18T11:17:58.396" v="34" actId="26606"/>
          <ac:spMkLst>
            <pc:docMk/>
            <pc:sldMk cId="3899924635" sldId="2578"/>
            <ac:spMk id="22" creationId="{01AD250C-F2EA-449F-9B14-DF5BB674C500}"/>
          </ac:spMkLst>
        </pc:spChg>
        <pc:spChg chg="add">
          <ac:chgData name="Ceri Phelps" userId="44e5b747-28bd-454d-8b1f-8b8d7db49187" providerId="ADAL" clId="{8792EDBA-51A9-4F41-BBDC-414909E78C45}" dt="2026-01-18T11:17:58.396" v="34" actId="26606"/>
          <ac:spMkLst>
            <pc:docMk/>
            <pc:sldMk cId="3899924635" sldId="2578"/>
            <ac:spMk id="24" creationId="{F747F1B4-B831-4277-8AB0-32767F7EB7BF}"/>
          </ac:spMkLst>
        </pc:spChg>
        <pc:spChg chg="add">
          <ac:chgData name="Ceri Phelps" userId="44e5b747-28bd-454d-8b1f-8b8d7db49187" providerId="ADAL" clId="{8792EDBA-51A9-4F41-BBDC-414909E78C45}" dt="2026-01-18T11:17:58.396" v="34" actId="26606"/>
          <ac:spMkLst>
            <pc:docMk/>
            <pc:sldMk cId="3899924635" sldId="2578"/>
            <ac:spMk id="26" creationId="{D80CFA21-AB7C-4BEB-9BFF-05764FBBF3C6}"/>
          </ac:spMkLst>
        </pc:spChg>
        <pc:spChg chg="add">
          <ac:chgData name="Ceri Phelps" userId="44e5b747-28bd-454d-8b1f-8b8d7db49187" providerId="ADAL" clId="{8792EDBA-51A9-4F41-BBDC-414909E78C45}" dt="2026-01-18T11:17:58.396" v="34" actId="26606"/>
          <ac:spMkLst>
            <pc:docMk/>
            <pc:sldMk cId="3899924635" sldId="2578"/>
            <ac:spMk id="28" creationId="{12F7E335-851A-4CAE-B09F-E657819D4600}"/>
          </ac:spMkLst>
        </pc:spChg>
        <pc:spChg chg="add">
          <ac:chgData name="Ceri Phelps" userId="44e5b747-28bd-454d-8b1f-8b8d7db49187" providerId="ADAL" clId="{8792EDBA-51A9-4F41-BBDC-414909E78C45}" dt="2026-01-18T11:17:58.396" v="34" actId="26606"/>
          <ac:spMkLst>
            <pc:docMk/>
            <pc:sldMk cId="3899924635" sldId="2578"/>
            <ac:spMk id="30" creationId="{10B541F0-7F6E-402E-84D8-CF96EACA5FBC}"/>
          </ac:spMkLst>
        </pc:spChg>
        <pc:picChg chg="add">
          <ac:chgData name="Ceri Phelps" userId="44e5b747-28bd-454d-8b1f-8b8d7db49187" providerId="ADAL" clId="{8792EDBA-51A9-4F41-BBDC-414909E78C45}" dt="2026-01-18T11:17:58.396" v="34" actId="26606"/>
          <ac:picMkLst>
            <pc:docMk/>
            <pc:sldMk cId="3899924635" sldId="2578"/>
            <ac:picMk id="12" creationId="{F1B8F9CB-890B-4CB8-B503-188A763E2FC1}"/>
          </ac:picMkLst>
        </pc:picChg>
        <pc:picChg chg="add">
          <ac:chgData name="Ceri Phelps" userId="44e5b747-28bd-454d-8b1f-8b8d7db49187" providerId="ADAL" clId="{8792EDBA-51A9-4F41-BBDC-414909E78C45}" dt="2026-01-18T11:17:58.396" v="34" actId="26606"/>
          <ac:picMkLst>
            <pc:docMk/>
            <pc:sldMk cId="3899924635" sldId="2578"/>
            <ac:picMk id="18" creationId="{9CD2319A-6FA9-4EFB-9EDF-7304467425E8}"/>
          </ac:picMkLst>
        </pc:picChg>
        <pc:picChg chg="add">
          <ac:chgData name="Ceri Phelps" userId="44e5b747-28bd-454d-8b1f-8b8d7db49187" providerId="ADAL" clId="{8792EDBA-51A9-4F41-BBDC-414909E78C45}" dt="2026-01-18T11:17:58.396" v="34" actId="26606"/>
          <ac:picMkLst>
            <pc:docMk/>
            <pc:sldMk cId="3899924635" sldId="2578"/>
            <ac:picMk id="20" creationId="{D1692A93-3514-4486-8B67-CCA4E0259BCB}"/>
          </ac:picMkLst>
        </pc:picChg>
      </pc:sldChg>
      <pc:sldChg chg="addSp modSp add mod setBg setClrOvrMap">
        <pc:chgData name="Ceri Phelps" userId="44e5b747-28bd-454d-8b1f-8b8d7db49187" providerId="ADAL" clId="{8792EDBA-51A9-4F41-BBDC-414909E78C45}" dt="2026-01-18T11:17:50.154" v="32" actId="26606"/>
        <pc:sldMkLst>
          <pc:docMk/>
          <pc:sldMk cId="4087767596" sldId="2579"/>
        </pc:sldMkLst>
        <pc:spChg chg="mod">
          <ac:chgData name="Ceri Phelps" userId="44e5b747-28bd-454d-8b1f-8b8d7db49187" providerId="ADAL" clId="{8792EDBA-51A9-4F41-BBDC-414909E78C45}" dt="2026-01-18T11:17:50.154" v="32" actId="26606"/>
          <ac:spMkLst>
            <pc:docMk/>
            <pc:sldMk cId="4087767596" sldId="2579"/>
            <ac:spMk id="4" creationId="{0BD54D60-F10C-6541-AD20-36873CEF91B1}"/>
          </ac:spMkLst>
        </pc:spChg>
        <pc:spChg chg="add">
          <ac:chgData name="Ceri Phelps" userId="44e5b747-28bd-454d-8b1f-8b8d7db49187" providerId="ADAL" clId="{8792EDBA-51A9-4F41-BBDC-414909E78C45}" dt="2026-01-18T11:17:50.154" v="32" actId="26606"/>
          <ac:spMkLst>
            <pc:docMk/>
            <pc:sldMk cId="4087767596" sldId="2579"/>
            <ac:spMk id="16" creationId="{C393B4A7-6ABF-423D-A762-3CDB4897A833}"/>
          </ac:spMkLst>
        </pc:spChg>
        <pc:spChg chg="add">
          <ac:chgData name="Ceri Phelps" userId="44e5b747-28bd-454d-8b1f-8b8d7db49187" providerId="ADAL" clId="{8792EDBA-51A9-4F41-BBDC-414909E78C45}" dt="2026-01-18T11:17:50.154" v="32" actId="26606"/>
          <ac:spMkLst>
            <pc:docMk/>
            <pc:sldMk cId="4087767596" sldId="2579"/>
            <ac:spMk id="22" creationId="{01AD250C-F2EA-449F-9B14-DF5BB674C500}"/>
          </ac:spMkLst>
        </pc:spChg>
        <pc:spChg chg="add">
          <ac:chgData name="Ceri Phelps" userId="44e5b747-28bd-454d-8b1f-8b8d7db49187" providerId="ADAL" clId="{8792EDBA-51A9-4F41-BBDC-414909E78C45}" dt="2026-01-18T11:17:50.154" v="32" actId="26606"/>
          <ac:spMkLst>
            <pc:docMk/>
            <pc:sldMk cId="4087767596" sldId="2579"/>
            <ac:spMk id="24" creationId="{F747F1B4-B831-4277-8AB0-32767F7EB7BF}"/>
          </ac:spMkLst>
        </pc:spChg>
        <pc:spChg chg="add">
          <ac:chgData name="Ceri Phelps" userId="44e5b747-28bd-454d-8b1f-8b8d7db49187" providerId="ADAL" clId="{8792EDBA-51A9-4F41-BBDC-414909E78C45}" dt="2026-01-18T11:17:50.154" v="32" actId="26606"/>
          <ac:spMkLst>
            <pc:docMk/>
            <pc:sldMk cId="4087767596" sldId="2579"/>
            <ac:spMk id="26" creationId="{D80CFA21-AB7C-4BEB-9BFF-05764FBBF3C6}"/>
          </ac:spMkLst>
        </pc:spChg>
        <pc:spChg chg="add">
          <ac:chgData name="Ceri Phelps" userId="44e5b747-28bd-454d-8b1f-8b8d7db49187" providerId="ADAL" clId="{8792EDBA-51A9-4F41-BBDC-414909E78C45}" dt="2026-01-18T11:17:50.154" v="32" actId="26606"/>
          <ac:spMkLst>
            <pc:docMk/>
            <pc:sldMk cId="4087767596" sldId="2579"/>
            <ac:spMk id="28" creationId="{12F7E335-851A-4CAE-B09F-E657819D4600}"/>
          </ac:spMkLst>
        </pc:spChg>
        <pc:spChg chg="add">
          <ac:chgData name="Ceri Phelps" userId="44e5b747-28bd-454d-8b1f-8b8d7db49187" providerId="ADAL" clId="{8792EDBA-51A9-4F41-BBDC-414909E78C45}" dt="2026-01-18T11:17:50.154" v="32" actId="26606"/>
          <ac:spMkLst>
            <pc:docMk/>
            <pc:sldMk cId="4087767596" sldId="2579"/>
            <ac:spMk id="30" creationId="{10B541F0-7F6E-402E-84D8-CF96EACA5FBC}"/>
          </ac:spMkLst>
        </pc:spChg>
        <pc:picChg chg="add">
          <ac:chgData name="Ceri Phelps" userId="44e5b747-28bd-454d-8b1f-8b8d7db49187" providerId="ADAL" clId="{8792EDBA-51A9-4F41-BBDC-414909E78C45}" dt="2026-01-18T11:17:50.154" v="32" actId="26606"/>
          <ac:picMkLst>
            <pc:docMk/>
            <pc:sldMk cId="4087767596" sldId="2579"/>
            <ac:picMk id="12" creationId="{F1B8F9CB-890B-4CB8-B503-188A763E2FC1}"/>
          </ac:picMkLst>
        </pc:picChg>
        <pc:picChg chg="add">
          <ac:chgData name="Ceri Phelps" userId="44e5b747-28bd-454d-8b1f-8b8d7db49187" providerId="ADAL" clId="{8792EDBA-51A9-4F41-BBDC-414909E78C45}" dt="2026-01-18T11:17:50.154" v="32" actId="26606"/>
          <ac:picMkLst>
            <pc:docMk/>
            <pc:sldMk cId="4087767596" sldId="2579"/>
            <ac:picMk id="14" creationId="{AA632AB4-3837-4FD0-8B62-0A18B573F46D}"/>
          </ac:picMkLst>
        </pc:picChg>
        <pc:picChg chg="add">
          <ac:chgData name="Ceri Phelps" userId="44e5b747-28bd-454d-8b1f-8b8d7db49187" providerId="ADAL" clId="{8792EDBA-51A9-4F41-BBDC-414909E78C45}" dt="2026-01-18T11:17:50.154" v="32" actId="26606"/>
          <ac:picMkLst>
            <pc:docMk/>
            <pc:sldMk cId="4087767596" sldId="2579"/>
            <ac:picMk id="20" creationId="{D1692A93-3514-4486-8B67-CCA4E0259BCB}"/>
          </ac:picMkLst>
        </pc:picChg>
      </pc:sldChg>
      <pc:sldChg chg="addSp modSp add mod setBg setClrOvrMap">
        <pc:chgData name="Ceri Phelps" userId="44e5b747-28bd-454d-8b1f-8b8d7db49187" providerId="ADAL" clId="{8792EDBA-51A9-4F41-BBDC-414909E78C45}" dt="2026-01-18T11:17:46.217" v="31" actId="26606"/>
        <pc:sldMkLst>
          <pc:docMk/>
          <pc:sldMk cId="2849605971" sldId="2580"/>
        </pc:sldMkLst>
        <pc:spChg chg="mod">
          <ac:chgData name="Ceri Phelps" userId="44e5b747-28bd-454d-8b1f-8b8d7db49187" providerId="ADAL" clId="{8792EDBA-51A9-4F41-BBDC-414909E78C45}" dt="2026-01-18T11:17:46.217" v="31" actId="26606"/>
          <ac:spMkLst>
            <pc:docMk/>
            <pc:sldMk cId="2849605971" sldId="2580"/>
            <ac:spMk id="4" creationId="{6A78F80F-7F31-46CE-0F74-9D16AE6427A1}"/>
          </ac:spMkLst>
        </pc:spChg>
        <pc:spChg chg="add">
          <ac:chgData name="Ceri Phelps" userId="44e5b747-28bd-454d-8b1f-8b8d7db49187" providerId="ADAL" clId="{8792EDBA-51A9-4F41-BBDC-414909E78C45}" dt="2026-01-18T11:17:46.217" v="31" actId="26606"/>
          <ac:spMkLst>
            <pc:docMk/>
            <pc:sldMk cId="2849605971" sldId="2580"/>
            <ac:spMk id="16" creationId="{C393B4A7-6ABF-423D-A762-3CDB4897A833}"/>
          </ac:spMkLst>
        </pc:spChg>
        <pc:spChg chg="add">
          <ac:chgData name="Ceri Phelps" userId="44e5b747-28bd-454d-8b1f-8b8d7db49187" providerId="ADAL" clId="{8792EDBA-51A9-4F41-BBDC-414909E78C45}" dt="2026-01-18T11:17:46.217" v="31" actId="26606"/>
          <ac:spMkLst>
            <pc:docMk/>
            <pc:sldMk cId="2849605971" sldId="2580"/>
            <ac:spMk id="22" creationId="{01AD250C-F2EA-449F-9B14-DF5BB674C500}"/>
          </ac:spMkLst>
        </pc:spChg>
        <pc:spChg chg="add">
          <ac:chgData name="Ceri Phelps" userId="44e5b747-28bd-454d-8b1f-8b8d7db49187" providerId="ADAL" clId="{8792EDBA-51A9-4F41-BBDC-414909E78C45}" dt="2026-01-18T11:17:46.217" v="31" actId="26606"/>
          <ac:spMkLst>
            <pc:docMk/>
            <pc:sldMk cId="2849605971" sldId="2580"/>
            <ac:spMk id="24" creationId="{F747F1B4-B831-4277-8AB0-32767F7EB7BF}"/>
          </ac:spMkLst>
        </pc:spChg>
        <pc:spChg chg="add">
          <ac:chgData name="Ceri Phelps" userId="44e5b747-28bd-454d-8b1f-8b8d7db49187" providerId="ADAL" clId="{8792EDBA-51A9-4F41-BBDC-414909E78C45}" dt="2026-01-18T11:17:46.217" v="31" actId="26606"/>
          <ac:spMkLst>
            <pc:docMk/>
            <pc:sldMk cId="2849605971" sldId="2580"/>
            <ac:spMk id="26" creationId="{D80CFA21-AB7C-4BEB-9BFF-05764FBBF3C6}"/>
          </ac:spMkLst>
        </pc:spChg>
        <pc:spChg chg="add">
          <ac:chgData name="Ceri Phelps" userId="44e5b747-28bd-454d-8b1f-8b8d7db49187" providerId="ADAL" clId="{8792EDBA-51A9-4F41-BBDC-414909E78C45}" dt="2026-01-18T11:17:46.217" v="31" actId="26606"/>
          <ac:spMkLst>
            <pc:docMk/>
            <pc:sldMk cId="2849605971" sldId="2580"/>
            <ac:spMk id="28" creationId="{12F7E335-851A-4CAE-B09F-E657819D4600}"/>
          </ac:spMkLst>
        </pc:spChg>
        <pc:spChg chg="add">
          <ac:chgData name="Ceri Phelps" userId="44e5b747-28bd-454d-8b1f-8b8d7db49187" providerId="ADAL" clId="{8792EDBA-51A9-4F41-BBDC-414909E78C45}" dt="2026-01-18T11:17:46.217" v="31" actId="26606"/>
          <ac:spMkLst>
            <pc:docMk/>
            <pc:sldMk cId="2849605971" sldId="2580"/>
            <ac:spMk id="30" creationId="{10B541F0-7F6E-402E-84D8-CF96EACA5FBC}"/>
          </ac:spMkLst>
        </pc:spChg>
        <pc:picChg chg="add">
          <ac:chgData name="Ceri Phelps" userId="44e5b747-28bd-454d-8b1f-8b8d7db49187" providerId="ADAL" clId="{8792EDBA-51A9-4F41-BBDC-414909E78C45}" dt="2026-01-18T11:17:46.217" v="31" actId="26606"/>
          <ac:picMkLst>
            <pc:docMk/>
            <pc:sldMk cId="2849605971" sldId="2580"/>
            <ac:picMk id="12" creationId="{F1B8F9CB-890B-4CB8-B503-188A763E2FC1}"/>
          </ac:picMkLst>
        </pc:picChg>
        <pc:picChg chg="add">
          <ac:chgData name="Ceri Phelps" userId="44e5b747-28bd-454d-8b1f-8b8d7db49187" providerId="ADAL" clId="{8792EDBA-51A9-4F41-BBDC-414909E78C45}" dt="2026-01-18T11:17:46.217" v="31" actId="26606"/>
          <ac:picMkLst>
            <pc:docMk/>
            <pc:sldMk cId="2849605971" sldId="2580"/>
            <ac:picMk id="14" creationId="{AA632AB4-3837-4FD0-8B62-0A18B573F46D}"/>
          </ac:picMkLst>
        </pc:picChg>
        <pc:picChg chg="add">
          <ac:chgData name="Ceri Phelps" userId="44e5b747-28bd-454d-8b1f-8b8d7db49187" providerId="ADAL" clId="{8792EDBA-51A9-4F41-BBDC-414909E78C45}" dt="2026-01-18T11:17:46.217" v="31" actId="26606"/>
          <ac:picMkLst>
            <pc:docMk/>
            <pc:sldMk cId="2849605971" sldId="2580"/>
            <ac:picMk id="18" creationId="{9CD2319A-6FA9-4EFB-9EDF-7304467425E8}"/>
          </ac:picMkLst>
        </pc:picChg>
      </pc:sldChg>
      <pc:sldChg chg="addSp modSp add mod setBg setClrOvrMap">
        <pc:chgData name="Ceri Phelps" userId="44e5b747-28bd-454d-8b1f-8b8d7db49187" providerId="ADAL" clId="{8792EDBA-51A9-4F41-BBDC-414909E78C45}" dt="2026-01-18T11:17:42.210" v="30" actId="26606"/>
        <pc:sldMkLst>
          <pc:docMk/>
          <pc:sldMk cId="1503098999" sldId="2582"/>
        </pc:sldMkLst>
        <pc:spChg chg="mod">
          <ac:chgData name="Ceri Phelps" userId="44e5b747-28bd-454d-8b1f-8b8d7db49187" providerId="ADAL" clId="{8792EDBA-51A9-4F41-BBDC-414909E78C45}" dt="2026-01-18T11:17:42.210" v="30" actId="26606"/>
          <ac:spMkLst>
            <pc:docMk/>
            <pc:sldMk cId="1503098999" sldId="2582"/>
            <ac:spMk id="4" creationId="{84071C35-D363-896C-15C1-3B49D39EDE28}"/>
          </ac:spMkLst>
        </pc:spChg>
        <pc:spChg chg="add">
          <ac:chgData name="Ceri Phelps" userId="44e5b747-28bd-454d-8b1f-8b8d7db49187" providerId="ADAL" clId="{8792EDBA-51A9-4F41-BBDC-414909E78C45}" dt="2026-01-18T11:17:42.210" v="30" actId="26606"/>
          <ac:spMkLst>
            <pc:docMk/>
            <pc:sldMk cId="1503098999" sldId="2582"/>
            <ac:spMk id="16" creationId="{C393B4A7-6ABF-423D-A762-3CDB4897A833}"/>
          </ac:spMkLst>
        </pc:spChg>
        <pc:spChg chg="add">
          <ac:chgData name="Ceri Phelps" userId="44e5b747-28bd-454d-8b1f-8b8d7db49187" providerId="ADAL" clId="{8792EDBA-51A9-4F41-BBDC-414909E78C45}" dt="2026-01-18T11:17:42.210" v="30" actId="26606"/>
          <ac:spMkLst>
            <pc:docMk/>
            <pc:sldMk cId="1503098999" sldId="2582"/>
            <ac:spMk id="22" creationId="{01AD250C-F2EA-449F-9B14-DF5BB674C500}"/>
          </ac:spMkLst>
        </pc:spChg>
        <pc:spChg chg="add">
          <ac:chgData name="Ceri Phelps" userId="44e5b747-28bd-454d-8b1f-8b8d7db49187" providerId="ADAL" clId="{8792EDBA-51A9-4F41-BBDC-414909E78C45}" dt="2026-01-18T11:17:42.210" v="30" actId="26606"/>
          <ac:spMkLst>
            <pc:docMk/>
            <pc:sldMk cId="1503098999" sldId="2582"/>
            <ac:spMk id="24" creationId="{F747F1B4-B831-4277-8AB0-32767F7EB7BF}"/>
          </ac:spMkLst>
        </pc:spChg>
        <pc:spChg chg="add">
          <ac:chgData name="Ceri Phelps" userId="44e5b747-28bd-454d-8b1f-8b8d7db49187" providerId="ADAL" clId="{8792EDBA-51A9-4F41-BBDC-414909E78C45}" dt="2026-01-18T11:17:42.210" v="30" actId="26606"/>
          <ac:spMkLst>
            <pc:docMk/>
            <pc:sldMk cId="1503098999" sldId="2582"/>
            <ac:spMk id="26" creationId="{D80CFA21-AB7C-4BEB-9BFF-05764FBBF3C6}"/>
          </ac:spMkLst>
        </pc:spChg>
        <pc:spChg chg="add">
          <ac:chgData name="Ceri Phelps" userId="44e5b747-28bd-454d-8b1f-8b8d7db49187" providerId="ADAL" clId="{8792EDBA-51A9-4F41-BBDC-414909E78C45}" dt="2026-01-18T11:17:42.210" v="30" actId="26606"/>
          <ac:spMkLst>
            <pc:docMk/>
            <pc:sldMk cId="1503098999" sldId="2582"/>
            <ac:spMk id="28" creationId="{12F7E335-851A-4CAE-B09F-E657819D4600}"/>
          </ac:spMkLst>
        </pc:spChg>
        <pc:spChg chg="add">
          <ac:chgData name="Ceri Phelps" userId="44e5b747-28bd-454d-8b1f-8b8d7db49187" providerId="ADAL" clId="{8792EDBA-51A9-4F41-BBDC-414909E78C45}" dt="2026-01-18T11:17:42.210" v="30" actId="26606"/>
          <ac:spMkLst>
            <pc:docMk/>
            <pc:sldMk cId="1503098999" sldId="2582"/>
            <ac:spMk id="30" creationId="{10B541F0-7F6E-402E-84D8-CF96EACA5FBC}"/>
          </ac:spMkLst>
        </pc:spChg>
        <pc:picChg chg="add">
          <ac:chgData name="Ceri Phelps" userId="44e5b747-28bd-454d-8b1f-8b8d7db49187" providerId="ADAL" clId="{8792EDBA-51A9-4F41-BBDC-414909E78C45}" dt="2026-01-18T11:17:42.210" v="30" actId="26606"/>
          <ac:picMkLst>
            <pc:docMk/>
            <pc:sldMk cId="1503098999" sldId="2582"/>
            <ac:picMk id="12" creationId="{F1B8F9CB-890B-4CB8-B503-188A763E2FC1}"/>
          </ac:picMkLst>
        </pc:picChg>
        <pc:picChg chg="add">
          <ac:chgData name="Ceri Phelps" userId="44e5b747-28bd-454d-8b1f-8b8d7db49187" providerId="ADAL" clId="{8792EDBA-51A9-4F41-BBDC-414909E78C45}" dt="2026-01-18T11:17:42.210" v="30" actId="26606"/>
          <ac:picMkLst>
            <pc:docMk/>
            <pc:sldMk cId="1503098999" sldId="2582"/>
            <ac:picMk id="14" creationId="{AA632AB4-3837-4FD0-8B62-0A18B573F46D}"/>
          </ac:picMkLst>
        </pc:picChg>
        <pc:picChg chg="add">
          <ac:chgData name="Ceri Phelps" userId="44e5b747-28bd-454d-8b1f-8b8d7db49187" providerId="ADAL" clId="{8792EDBA-51A9-4F41-BBDC-414909E78C45}" dt="2026-01-18T11:17:42.210" v="30" actId="26606"/>
          <ac:picMkLst>
            <pc:docMk/>
            <pc:sldMk cId="1503098999" sldId="2582"/>
            <ac:picMk id="18" creationId="{9CD2319A-6FA9-4EFB-9EDF-7304467425E8}"/>
          </ac:picMkLst>
        </pc:picChg>
      </pc:sldChg>
      <pc:sldChg chg="addSp modSp add mod setBg setClrOvrMap">
        <pc:chgData name="Ceri Phelps" userId="44e5b747-28bd-454d-8b1f-8b8d7db49187" providerId="ADAL" clId="{8792EDBA-51A9-4F41-BBDC-414909E78C45}" dt="2026-01-18T11:17:54.699" v="33" actId="26606"/>
        <pc:sldMkLst>
          <pc:docMk/>
          <pc:sldMk cId="3835510260" sldId="2583"/>
        </pc:sldMkLst>
        <pc:spChg chg="mod">
          <ac:chgData name="Ceri Phelps" userId="44e5b747-28bd-454d-8b1f-8b8d7db49187" providerId="ADAL" clId="{8792EDBA-51A9-4F41-BBDC-414909E78C45}" dt="2026-01-18T11:17:54.699" v="33" actId="26606"/>
          <ac:spMkLst>
            <pc:docMk/>
            <pc:sldMk cId="3835510260" sldId="2583"/>
            <ac:spMk id="4" creationId="{76700A54-E275-22A2-F3B5-3BF13CD51926}"/>
          </ac:spMkLst>
        </pc:spChg>
        <pc:spChg chg="add">
          <ac:chgData name="Ceri Phelps" userId="44e5b747-28bd-454d-8b1f-8b8d7db49187" providerId="ADAL" clId="{8792EDBA-51A9-4F41-BBDC-414909E78C45}" dt="2026-01-18T11:17:54.699" v="33" actId="26606"/>
          <ac:spMkLst>
            <pc:docMk/>
            <pc:sldMk cId="3835510260" sldId="2583"/>
            <ac:spMk id="16" creationId="{C393B4A7-6ABF-423D-A762-3CDB4897A833}"/>
          </ac:spMkLst>
        </pc:spChg>
        <pc:spChg chg="add">
          <ac:chgData name="Ceri Phelps" userId="44e5b747-28bd-454d-8b1f-8b8d7db49187" providerId="ADAL" clId="{8792EDBA-51A9-4F41-BBDC-414909E78C45}" dt="2026-01-18T11:17:54.699" v="33" actId="26606"/>
          <ac:spMkLst>
            <pc:docMk/>
            <pc:sldMk cId="3835510260" sldId="2583"/>
            <ac:spMk id="22" creationId="{01AD250C-F2EA-449F-9B14-DF5BB674C500}"/>
          </ac:spMkLst>
        </pc:spChg>
        <pc:spChg chg="add">
          <ac:chgData name="Ceri Phelps" userId="44e5b747-28bd-454d-8b1f-8b8d7db49187" providerId="ADAL" clId="{8792EDBA-51A9-4F41-BBDC-414909E78C45}" dt="2026-01-18T11:17:54.699" v="33" actId="26606"/>
          <ac:spMkLst>
            <pc:docMk/>
            <pc:sldMk cId="3835510260" sldId="2583"/>
            <ac:spMk id="24" creationId="{F747F1B4-B831-4277-8AB0-32767F7EB7BF}"/>
          </ac:spMkLst>
        </pc:spChg>
        <pc:spChg chg="add">
          <ac:chgData name="Ceri Phelps" userId="44e5b747-28bd-454d-8b1f-8b8d7db49187" providerId="ADAL" clId="{8792EDBA-51A9-4F41-BBDC-414909E78C45}" dt="2026-01-18T11:17:54.699" v="33" actId="26606"/>
          <ac:spMkLst>
            <pc:docMk/>
            <pc:sldMk cId="3835510260" sldId="2583"/>
            <ac:spMk id="26" creationId="{D80CFA21-AB7C-4BEB-9BFF-05764FBBF3C6}"/>
          </ac:spMkLst>
        </pc:spChg>
        <pc:spChg chg="add">
          <ac:chgData name="Ceri Phelps" userId="44e5b747-28bd-454d-8b1f-8b8d7db49187" providerId="ADAL" clId="{8792EDBA-51A9-4F41-BBDC-414909E78C45}" dt="2026-01-18T11:17:54.699" v="33" actId="26606"/>
          <ac:spMkLst>
            <pc:docMk/>
            <pc:sldMk cId="3835510260" sldId="2583"/>
            <ac:spMk id="28" creationId="{12F7E335-851A-4CAE-B09F-E657819D4600}"/>
          </ac:spMkLst>
        </pc:spChg>
        <pc:spChg chg="add">
          <ac:chgData name="Ceri Phelps" userId="44e5b747-28bd-454d-8b1f-8b8d7db49187" providerId="ADAL" clId="{8792EDBA-51A9-4F41-BBDC-414909E78C45}" dt="2026-01-18T11:17:54.699" v="33" actId="26606"/>
          <ac:spMkLst>
            <pc:docMk/>
            <pc:sldMk cId="3835510260" sldId="2583"/>
            <ac:spMk id="30" creationId="{10B541F0-7F6E-402E-84D8-CF96EACA5FBC}"/>
          </ac:spMkLst>
        </pc:spChg>
        <pc:picChg chg="add">
          <ac:chgData name="Ceri Phelps" userId="44e5b747-28bd-454d-8b1f-8b8d7db49187" providerId="ADAL" clId="{8792EDBA-51A9-4F41-BBDC-414909E78C45}" dt="2026-01-18T11:17:54.699" v="33" actId="26606"/>
          <ac:picMkLst>
            <pc:docMk/>
            <pc:sldMk cId="3835510260" sldId="2583"/>
            <ac:picMk id="12" creationId="{F1B8F9CB-890B-4CB8-B503-188A763E2FC1}"/>
          </ac:picMkLst>
        </pc:picChg>
        <pc:picChg chg="add">
          <ac:chgData name="Ceri Phelps" userId="44e5b747-28bd-454d-8b1f-8b8d7db49187" providerId="ADAL" clId="{8792EDBA-51A9-4F41-BBDC-414909E78C45}" dt="2026-01-18T11:17:54.699" v="33" actId="26606"/>
          <ac:picMkLst>
            <pc:docMk/>
            <pc:sldMk cId="3835510260" sldId="2583"/>
            <ac:picMk id="18" creationId="{9CD2319A-6FA9-4EFB-9EDF-7304467425E8}"/>
          </ac:picMkLst>
        </pc:picChg>
        <pc:picChg chg="add">
          <ac:chgData name="Ceri Phelps" userId="44e5b747-28bd-454d-8b1f-8b8d7db49187" providerId="ADAL" clId="{8792EDBA-51A9-4F41-BBDC-414909E78C45}" dt="2026-01-18T11:17:54.699" v="33" actId="26606"/>
          <ac:picMkLst>
            <pc:docMk/>
            <pc:sldMk cId="3835510260" sldId="2583"/>
            <ac:picMk id="20" creationId="{D1692A93-3514-4486-8B67-CCA4E0259BCB}"/>
          </ac:picMkLst>
        </pc:picChg>
      </pc:sldChg>
      <pc:sldChg chg="addSp modSp new mod ord setBg">
        <pc:chgData name="Ceri Phelps" userId="44e5b747-28bd-454d-8b1f-8b8d7db49187" providerId="ADAL" clId="{8792EDBA-51A9-4F41-BBDC-414909E78C45}" dt="2026-01-18T11:20:02.249" v="221"/>
        <pc:sldMkLst>
          <pc:docMk/>
          <pc:sldMk cId="570589223" sldId="2584"/>
        </pc:sldMkLst>
        <pc:spChg chg="mod">
          <ac:chgData name="Ceri Phelps" userId="44e5b747-28bd-454d-8b1f-8b8d7db49187" providerId="ADAL" clId="{8792EDBA-51A9-4F41-BBDC-414909E78C45}" dt="2026-01-18T11:18:35.991" v="120" actId="26606"/>
          <ac:spMkLst>
            <pc:docMk/>
            <pc:sldMk cId="570589223" sldId="2584"/>
            <ac:spMk id="2" creationId="{115F5D48-84D9-FE1D-3295-36E6D5551E53}"/>
          </ac:spMkLst>
        </pc:spChg>
        <pc:spChg chg="mod">
          <ac:chgData name="Ceri Phelps" userId="44e5b747-28bd-454d-8b1f-8b8d7db49187" providerId="ADAL" clId="{8792EDBA-51A9-4F41-BBDC-414909E78C45}" dt="2026-01-18T11:18:35.991" v="120" actId="26606"/>
          <ac:spMkLst>
            <pc:docMk/>
            <pc:sldMk cId="570589223" sldId="2584"/>
            <ac:spMk id="3" creationId="{CD3DEF13-C672-D279-DF6F-FD189F80762C}"/>
          </ac:spMkLst>
        </pc:spChg>
        <pc:spChg chg="add">
          <ac:chgData name="Ceri Phelps" userId="44e5b747-28bd-454d-8b1f-8b8d7db49187" providerId="ADAL" clId="{8792EDBA-51A9-4F41-BBDC-414909E78C45}" dt="2026-01-18T11:18:35.991" v="120" actId="26606"/>
          <ac:spMkLst>
            <pc:docMk/>
            <pc:sldMk cId="570589223" sldId="2584"/>
            <ac:spMk id="13" creationId="{989BE678-777B-482A-A616-FEDC47B162E5}"/>
          </ac:spMkLst>
        </pc:spChg>
        <pc:spChg chg="add">
          <ac:chgData name="Ceri Phelps" userId="44e5b747-28bd-454d-8b1f-8b8d7db49187" providerId="ADAL" clId="{8792EDBA-51A9-4F41-BBDC-414909E78C45}" dt="2026-01-18T11:18:35.991" v="120" actId="26606"/>
          <ac:spMkLst>
            <pc:docMk/>
            <pc:sldMk cId="570589223" sldId="2584"/>
            <ac:spMk id="19" creationId="{D28BE0C3-2102-4820-B88B-A448B1840D14}"/>
          </ac:spMkLst>
        </pc:spChg>
        <pc:spChg chg="add">
          <ac:chgData name="Ceri Phelps" userId="44e5b747-28bd-454d-8b1f-8b8d7db49187" providerId="ADAL" clId="{8792EDBA-51A9-4F41-BBDC-414909E78C45}" dt="2026-01-18T11:18:35.991" v="120" actId="26606"/>
          <ac:spMkLst>
            <pc:docMk/>
            <pc:sldMk cId="570589223" sldId="2584"/>
            <ac:spMk id="21" creationId="{C6A81905-F480-46A4-BC10-215D24EA1AE6}"/>
          </ac:spMkLst>
        </pc:spChg>
        <pc:spChg chg="add">
          <ac:chgData name="Ceri Phelps" userId="44e5b747-28bd-454d-8b1f-8b8d7db49187" providerId="ADAL" clId="{8792EDBA-51A9-4F41-BBDC-414909E78C45}" dt="2026-01-18T11:18:35.991" v="120" actId="26606"/>
          <ac:spMkLst>
            <pc:docMk/>
            <pc:sldMk cId="570589223" sldId="2584"/>
            <ac:spMk id="23" creationId="{36FD4D9D-3784-41E8-8405-A42B72F51331}"/>
          </ac:spMkLst>
        </pc:spChg>
        <pc:spChg chg="add">
          <ac:chgData name="Ceri Phelps" userId="44e5b747-28bd-454d-8b1f-8b8d7db49187" providerId="ADAL" clId="{8792EDBA-51A9-4F41-BBDC-414909E78C45}" dt="2026-01-18T11:18:35.991" v="120" actId="26606"/>
          <ac:spMkLst>
            <pc:docMk/>
            <pc:sldMk cId="570589223" sldId="2584"/>
            <ac:spMk id="25" creationId="{60817A52-B891-4228-A61E-0C0A57632DDA}"/>
          </ac:spMkLst>
        </pc:spChg>
        <pc:picChg chg="add">
          <ac:chgData name="Ceri Phelps" userId="44e5b747-28bd-454d-8b1f-8b8d7db49187" providerId="ADAL" clId="{8792EDBA-51A9-4F41-BBDC-414909E78C45}" dt="2026-01-18T11:18:35.991" v="120" actId="26606"/>
          <ac:picMkLst>
            <pc:docMk/>
            <pc:sldMk cId="570589223" sldId="2584"/>
            <ac:picMk id="9" creationId="{DF19BAF3-7E20-4B9D-B544-BABAEEA1FA75}"/>
          </ac:picMkLst>
        </pc:picChg>
        <pc:picChg chg="add">
          <ac:chgData name="Ceri Phelps" userId="44e5b747-28bd-454d-8b1f-8b8d7db49187" providerId="ADAL" clId="{8792EDBA-51A9-4F41-BBDC-414909E78C45}" dt="2026-01-18T11:18:35.991" v="120" actId="26606"/>
          <ac:picMkLst>
            <pc:docMk/>
            <pc:sldMk cId="570589223" sldId="2584"/>
            <ac:picMk id="15" creationId="{CF1EB4BD-9C7E-4AA3-9681-C7EB0DA6250B}"/>
          </ac:picMkLst>
        </pc:picChg>
        <pc:picChg chg="add">
          <ac:chgData name="Ceri Phelps" userId="44e5b747-28bd-454d-8b1f-8b8d7db49187" providerId="ADAL" clId="{8792EDBA-51A9-4F41-BBDC-414909E78C45}" dt="2026-01-18T11:18:35.991" v="120" actId="26606"/>
          <ac:picMkLst>
            <pc:docMk/>
            <pc:sldMk cId="570589223" sldId="2584"/>
            <ac:picMk id="17" creationId="{94AAE3AA-3759-4D28-B0EF-575F25A5146C}"/>
          </ac:picMkLst>
        </pc:picChg>
      </pc:sldChg>
      <pc:sldChg chg="addSp delSp modSp new mod ord setBg">
        <pc:chgData name="Ceri Phelps" userId="44e5b747-28bd-454d-8b1f-8b8d7db49187" providerId="ADAL" clId="{8792EDBA-51A9-4F41-BBDC-414909E78C45}" dt="2026-01-18T11:19:41.433" v="219"/>
        <pc:sldMkLst>
          <pc:docMk/>
          <pc:sldMk cId="3053811201" sldId="2585"/>
        </pc:sldMkLst>
        <pc:spChg chg="mod">
          <ac:chgData name="Ceri Phelps" userId="44e5b747-28bd-454d-8b1f-8b8d7db49187" providerId="ADAL" clId="{8792EDBA-51A9-4F41-BBDC-414909E78C45}" dt="2026-01-18T11:19:30.302" v="216" actId="26606"/>
          <ac:spMkLst>
            <pc:docMk/>
            <pc:sldMk cId="3053811201" sldId="2585"/>
            <ac:spMk id="2" creationId="{005ED23F-B39C-1303-DCC5-4F32800A139F}"/>
          </ac:spMkLst>
        </pc:spChg>
        <pc:spChg chg="del mod">
          <ac:chgData name="Ceri Phelps" userId="44e5b747-28bd-454d-8b1f-8b8d7db49187" providerId="ADAL" clId="{8792EDBA-51A9-4F41-BBDC-414909E78C45}" dt="2026-01-18T11:19:38.876" v="217" actId="478"/>
          <ac:spMkLst>
            <pc:docMk/>
            <pc:sldMk cId="3053811201" sldId="2585"/>
            <ac:spMk id="3" creationId="{A22B9998-B9D6-9ADC-C60A-F3BAF9B320BA}"/>
          </ac:spMkLst>
        </pc:spChg>
        <pc:spChg chg="add">
          <ac:chgData name="Ceri Phelps" userId="44e5b747-28bd-454d-8b1f-8b8d7db49187" providerId="ADAL" clId="{8792EDBA-51A9-4F41-BBDC-414909E78C45}" dt="2026-01-18T11:19:30.302" v="216" actId="26606"/>
          <ac:spMkLst>
            <pc:docMk/>
            <pc:sldMk cId="3053811201" sldId="2585"/>
            <ac:spMk id="13" creationId="{989BE678-777B-482A-A616-FEDC47B162E5}"/>
          </ac:spMkLst>
        </pc:spChg>
        <pc:spChg chg="add">
          <ac:chgData name="Ceri Phelps" userId="44e5b747-28bd-454d-8b1f-8b8d7db49187" providerId="ADAL" clId="{8792EDBA-51A9-4F41-BBDC-414909E78C45}" dt="2026-01-18T11:19:30.302" v="216" actId="26606"/>
          <ac:spMkLst>
            <pc:docMk/>
            <pc:sldMk cId="3053811201" sldId="2585"/>
            <ac:spMk id="19" creationId="{D28BE0C3-2102-4820-B88B-A448B1840D14}"/>
          </ac:spMkLst>
        </pc:spChg>
        <pc:spChg chg="add">
          <ac:chgData name="Ceri Phelps" userId="44e5b747-28bd-454d-8b1f-8b8d7db49187" providerId="ADAL" clId="{8792EDBA-51A9-4F41-BBDC-414909E78C45}" dt="2026-01-18T11:19:30.302" v="216" actId="26606"/>
          <ac:spMkLst>
            <pc:docMk/>
            <pc:sldMk cId="3053811201" sldId="2585"/>
            <ac:spMk id="21" creationId="{C6A81905-F480-46A4-BC10-215D24EA1AE6}"/>
          </ac:spMkLst>
        </pc:spChg>
        <pc:spChg chg="add">
          <ac:chgData name="Ceri Phelps" userId="44e5b747-28bd-454d-8b1f-8b8d7db49187" providerId="ADAL" clId="{8792EDBA-51A9-4F41-BBDC-414909E78C45}" dt="2026-01-18T11:19:30.302" v="216" actId="26606"/>
          <ac:spMkLst>
            <pc:docMk/>
            <pc:sldMk cId="3053811201" sldId="2585"/>
            <ac:spMk id="23" creationId="{36FD4D9D-3784-41E8-8405-A42B72F51331}"/>
          </ac:spMkLst>
        </pc:spChg>
        <pc:spChg chg="add">
          <ac:chgData name="Ceri Phelps" userId="44e5b747-28bd-454d-8b1f-8b8d7db49187" providerId="ADAL" clId="{8792EDBA-51A9-4F41-BBDC-414909E78C45}" dt="2026-01-18T11:19:30.302" v="216" actId="26606"/>
          <ac:spMkLst>
            <pc:docMk/>
            <pc:sldMk cId="3053811201" sldId="2585"/>
            <ac:spMk id="25" creationId="{60817A52-B891-4228-A61E-0C0A57632DDA}"/>
          </ac:spMkLst>
        </pc:spChg>
        <pc:picChg chg="add">
          <ac:chgData name="Ceri Phelps" userId="44e5b747-28bd-454d-8b1f-8b8d7db49187" providerId="ADAL" clId="{8792EDBA-51A9-4F41-BBDC-414909E78C45}" dt="2026-01-18T11:19:30.302" v="216" actId="26606"/>
          <ac:picMkLst>
            <pc:docMk/>
            <pc:sldMk cId="3053811201" sldId="2585"/>
            <ac:picMk id="5" creationId="{79D614F4-CD56-E7A8-7C53-99A138A09235}"/>
          </ac:picMkLst>
        </pc:picChg>
        <pc:picChg chg="add">
          <ac:chgData name="Ceri Phelps" userId="44e5b747-28bd-454d-8b1f-8b8d7db49187" providerId="ADAL" clId="{8792EDBA-51A9-4F41-BBDC-414909E78C45}" dt="2026-01-18T11:19:30.302" v="216" actId="26606"/>
          <ac:picMkLst>
            <pc:docMk/>
            <pc:sldMk cId="3053811201" sldId="2585"/>
            <ac:picMk id="11" creationId="{950648F4-ABCD-4DF0-8641-76CFB2354721}"/>
          </ac:picMkLst>
        </pc:picChg>
        <pc:picChg chg="add">
          <ac:chgData name="Ceri Phelps" userId="44e5b747-28bd-454d-8b1f-8b8d7db49187" providerId="ADAL" clId="{8792EDBA-51A9-4F41-BBDC-414909E78C45}" dt="2026-01-18T11:19:30.302" v="216" actId="26606"/>
          <ac:picMkLst>
            <pc:docMk/>
            <pc:sldMk cId="3053811201" sldId="2585"/>
            <ac:picMk id="15" creationId="{CF1EB4BD-9C7E-4AA3-9681-C7EB0DA6250B}"/>
          </ac:picMkLst>
        </pc:picChg>
      </pc:sldChg>
      <pc:sldChg chg="addSp delSp modSp new mod ord setBg addAnim">
        <pc:chgData name="Ceri Phelps" userId="44e5b747-28bd-454d-8b1f-8b8d7db49187" providerId="ADAL" clId="{8792EDBA-51A9-4F41-BBDC-414909E78C45}" dt="2026-01-18T11:21:37.381" v="376"/>
        <pc:sldMkLst>
          <pc:docMk/>
          <pc:sldMk cId="3473247798" sldId="2586"/>
        </pc:sldMkLst>
        <pc:spChg chg="mod">
          <ac:chgData name="Ceri Phelps" userId="44e5b747-28bd-454d-8b1f-8b8d7db49187" providerId="ADAL" clId="{8792EDBA-51A9-4F41-BBDC-414909E78C45}" dt="2026-01-18T11:21:33.421" v="373" actId="26606"/>
          <ac:spMkLst>
            <pc:docMk/>
            <pc:sldMk cId="3473247798" sldId="2586"/>
            <ac:spMk id="2" creationId="{7706BEE8-D33F-A06D-FC8D-4C122D609A08}"/>
          </ac:spMkLst>
        </pc:spChg>
        <pc:spChg chg="del">
          <ac:chgData name="Ceri Phelps" userId="44e5b747-28bd-454d-8b1f-8b8d7db49187" providerId="ADAL" clId="{8792EDBA-51A9-4F41-BBDC-414909E78C45}" dt="2026-01-18T11:21:26.974" v="372" actId="478"/>
          <ac:spMkLst>
            <pc:docMk/>
            <pc:sldMk cId="3473247798" sldId="2586"/>
            <ac:spMk id="3" creationId="{1D3173B3-8CB5-75A6-2E59-E1C965840796}"/>
          </ac:spMkLst>
        </pc:spChg>
        <pc:spChg chg="add">
          <ac:chgData name="Ceri Phelps" userId="44e5b747-28bd-454d-8b1f-8b8d7db49187" providerId="ADAL" clId="{8792EDBA-51A9-4F41-BBDC-414909E78C45}" dt="2026-01-18T11:21:33.421" v="373" actId="26606"/>
          <ac:spMkLst>
            <pc:docMk/>
            <pc:sldMk cId="3473247798" sldId="2586"/>
            <ac:spMk id="11" creationId="{4FA533C5-33E3-4611-AF9F-72811D8B26A6}"/>
          </ac:spMkLst>
        </pc:spChg>
        <pc:spChg chg="add">
          <ac:chgData name="Ceri Phelps" userId="44e5b747-28bd-454d-8b1f-8b8d7db49187" providerId="ADAL" clId="{8792EDBA-51A9-4F41-BBDC-414909E78C45}" dt="2026-01-18T11:21:33.421" v="373" actId="26606"/>
          <ac:spMkLst>
            <pc:docMk/>
            <pc:sldMk cId="3473247798" sldId="2586"/>
            <ac:spMk id="17" creationId="{87F0FDC4-AD8C-47D9-9131-623C98ADB0AE}"/>
          </ac:spMkLst>
        </pc:spChg>
        <pc:spChg chg="add">
          <ac:chgData name="Ceri Phelps" userId="44e5b747-28bd-454d-8b1f-8b8d7db49187" providerId="ADAL" clId="{8792EDBA-51A9-4F41-BBDC-414909E78C45}" dt="2026-01-18T11:21:33.421" v="373" actId="26606"/>
          <ac:spMkLst>
            <pc:docMk/>
            <pc:sldMk cId="3473247798" sldId="2586"/>
            <ac:spMk id="19" creationId="{E6A222EB-A81E-4238-B08D-AAB1828C8E0B}"/>
          </ac:spMkLst>
        </pc:spChg>
        <pc:spChg chg="add">
          <ac:chgData name="Ceri Phelps" userId="44e5b747-28bd-454d-8b1f-8b8d7db49187" providerId="ADAL" clId="{8792EDBA-51A9-4F41-BBDC-414909E78C45}" dt="2026-01-18T11:21:33.421" v="373" actId="26606"/>
          <ac:spMkLst>
            <pc:docMk/>
            <pc:sldMk cId="3473247798" sldId="2586"/>
            <ac:spMk id="21" creationId="{E014676C-074B-475A-8346-9C901C86CB97}"/>
          </ac:spMkLst>
        </pc:spChg>
        <pc:picChg chg="add">
          <ac:chgData name="Ceri Phelps" userId="44e5b747-28bd-454d-8b1f-8b8d7db49187" providerId="ADAL" clId="{8792EDBA-51A9-4F41-BBDC-414909E78C45}" dt="2026-01-18T11:21:33.421" v="373" actId="26606"/>
          <ac:picMkLst>
            <pc:docMk/>
            <pc:sldMk cId="3473247798" sldId="2586"/>
            <ac:picMk id="7" creationId="{91B28F63-CF00-448F-B141-FE33C33B1891}"/>
          </ac:picMkLst>
        </pc:picChg>
        <pc:picChg chg="add">
          <ac:chgData name="Ceri Phelps" userId="44e5b747-28bd-454d-8b1f-8b8d7db49187" providerId="ADAL" clId="{8792EDBA-51A9-4F41-BBDC-414909E78C45}" dt="2026-01-18T11:21:33.421" v="373" actId="26606"/>
          <ac:picMkLst>
            <pc:docMk/>
            <pc:sldMk cId="3473247798" sldId="2586"/>
            <ac:picMk id="9" creationId="{2AE609E2-8522-44E4-9077-980E5BCF3E14}"/>
          </ac:picMkLst>
        </pc:picChg>
        <pc:picChg chg="add">
          <ac:chgData name="Ceri Phelps" userId="44e5b747-28bd-454d-8b1f-8b8d7db49187" providerId="ADAL" clId="{8792EDBA-51A9-4F41-BBDC-414909E78C45}" dt="2026-01-18T11:21:33.421" v="373" actId="26606"/>
          <ac:picMkLst>
            <pc:docMk/>
            <pc:sldMk cId="3473247798" sldId="2586"/>
            <ac:picMk id="13" creationId="{8949AD42-25FD-4C3D-9EEE-B7FEC5809988}"/>
          </ac:picMkLst>
        </pc:picChg>
        <pc:picChg chg="add">
          <ac:chgData name="Ceri Phelps" userId="44e5b747-28bd-454d-8b1f-8b8d7db49187" providerId="ADAL" clId="{8792EDBA-51A9-4F41-BBDC-414909E78C45}" dt="2026-01-18T11:21:33.421" v="373" actId="26606"/>
          <ac:picMkLst>
            <pc:docMk/>
            <pc:sldMk cId="3473247798" sldId="2586"/>
            <ac:picMk id="15" creationId="{6AC7D913-60B7-4603-881B-831DA5D3A940}"/>
          </ac:picMkLst>
        </pc:picChg>
        <pc:cxnChg chg="add">
          <ac:chgData name="Ceri Phelps" userId="44e5b747-28bd-454d-8b1f-8b8d7db49187" providerId="ADAL" clId="{8792EDBA-51A9-4F41-BBDC-414909E78C45}" dt="2026-01-18T11:21:33.421" v="373" actId="26606"/>
          <ac:cxnSpMkLst>
            <pc:docMk/>
            <pc:sldMk cId="3473247798" sldId="2586"/>
            <ac:cxnSpMk id="23" creationId="{179C4C8E-197B-4679-AE96-B5147F971C90}"/>
          </ac:cxnSpMkLst>
        </pc:cxnChg>
      </pc:sldChg>
      <pc:sldChg chg="modSp add mod">
        <pc:chgData name="Ceri Phelps" userId="44e5b747-28bd-454d-8b1f-8b8d7db49187" providerId="ADAL" clId="{8792EDBA-51A9-4F41-BBDC-414909E78C45}" dt="2026-01-18T11:36:01.330" v="422" actId="404"/>
        <pc:sldMkLst>
          <pc:docMk/>
          <pc:sldMk cId="0" sldId="2587"/>
        </pc:sldMkLst>
        <pc:spChg chg="mod">
          <ac:chgData name="Ceri Phelps" userId="44e5b747-28bd-454d-8b1f-8b8d7db49187" providerId="ADAL" clId="{8792EDBA-51A9-4F41-BBDC-414909E78C45}" dt="2026-01-18T11:36:01.330" v="422" actId="404"/>
          <ac:spMkLst>
            <pc:docMk/>
            <pc:sldMk cId="0" sldId="2587"/>
            <ac:spMk id="2" creationId="{00000000-0000-0000-0000-000000000000}"/>
          </ac:spMkLst>
        </pc:spChg>
        <pc:spChg chg="mod">
          <ac:chgData name="Ceri Phelps" userId="44e5b747-28bd-454d-8b1f-8b8d7db49187" providerId="ADAL" clId="{8792EDBA-51A9-4F41-BBDC-414909E78C45}" dt="2026-01-18T11:35:55.443" v="421" actId="20577"/>
          <ac:spMkLst>
            <pc:docMk/>
            <pc:sldMk cId="0" sldId="2587"/>
            <ac:spMk id="3" creationId="{00000000-0000-0000-0000-000000000000}"/>
          </ac:spMkLst>
        </pc:spChg>
      </pc:sldChg>
      <pc:sldChg chg="add del">
        <pc:chgData name="Ceri Phelps" userId="44e5b747-28bd-454d-8b1f-8b8d7db49187" providerId="ADAL" clId="{8792EDBA-51A9-4F41-BBDC-414909E78C45}" dt="2026-01-18T11:34:36.412" v="409" actId="47"/>
        <pc:sldMkLst>
          <pc:docMk/>
          <pc:sldMk cId="3997269619" sldId="2587"/>
        </pc:sldMkLst>
      </pc:sldChg>
      <pc:sldChg chg="modSp add mod">
        <pc:chgData name="Ceri Phelps" userId="44e5b747-28bd-454d-8b1f-8b8d7db49187" providerId="ADAL" clId="{8792EDBA-51A9-4F41-BBDC-414909E78C45}" dt="2026-01-18T11:36:07.189" v="425" actId="20577"/>
        <pc:sldMkLst>
          <pc:docMk/>
          <pc:sldMk cId="0" sldId="2588"/>
        </pc:sldMkLst>
        <pc:spChg chg="mod">
          <ac:chgData name="Ceri Phelps" userId="44e5b747-28bd-454d-8b1f-8b8d7db49187" providerId="ADAL" clId="{8792EDBA-51A9-4F41-BBDC-414909E78C45}" dt="2026-01-18T11:36:07.189" v="425" actId="20577"/>
          <ac:spMkLst>
            <pc:docMk/>
            <pc:sldMk cId="0" sldId="2588"/>
            <ac:spMk id="3" creationId="{00000000-0000-0000-0000-000000000000}"/>
          </ac:spMkLst>
        </pc:spChg>
      </pc:sldChg>
      <pc:sldMasterChg chg="delSldLayout">
        <pc:chgData name="Ceri Phelps" userId="44e5b747-28bd-454d-8b1f-8b8d7db49187" providerId="ADAL" clId="{8792EDBA-51A9-4F41-BBDC-414909E78C45}" dt="2026-01-18T11:29:47.349" v="397" actId="47"/>
        <pc:sldMasterMkLst>
          <pc:docMk/>
          <pc:sldMasterMk cId="0" sldId="2147483648"/>
        </pc:sldMasterMkLst>
        <pc:sldLayoutChg chg="del">
          <pc:chgData name="Ceri Phelps" userId="44e5b747-28bd-454d-8b1f-8b8d7db49187" providerId="ADAL" clId="{8792EDBA-51A9-4F41-BBDC-414909E78C45}" dt="2026-01-18T11:29:47.349" v="397" actId="47"/>
          <pc:sldLayoutMkLst>
            <pc:docMk/>
            <pc:sldMasterMk cId="0" sldId="2147483648"/>
            <pc:sldLayoutMk cId="584004179" sldId="21474836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49334F-34C4-454E-ABD2-E4A6ABCE3B6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5A46640-B3BE-43FA-B050-168326F73440}">
      <dgm:prSet/>
      <dgm:spPr/>
      <dgm:t>
        <a:bodyPr/>
        <a:lstStyle/>
        <a:p>
          <a:r>
            <a:rPr lang="en-GB" b="1" dirty="0"/>
            <a:t>Deepens User Insight</a:t>
          </a:r>
          <a:endParaRPr lang="en-US" dirty="0"/>
        </a:p>
      </dgm:t>
    </dgm:pt>
    <dgm:pt modelId="{988EE3A5-A8A9-467A-B6B1-96FD9D83C907}" type="parTrans" cxnId="{6A163C46-A4A3-43CA-8860-CCF7857A1012}">
      <dgm:prSet/>
      <dgm:spPr/>
      <dgm:t>
        <a:bodyPr/>
        <a:lstStyle/>
        <a:p>
          <a:endParaRPr lang="en-US"/>
        </a:p>
      </dgm:t>
    </dgm:pt>
    <dgm:pt modelId="{6DFB8C9B-F089-4743-8B58-AC4F91688F0C}" type="sibTrans" cxnId="{6A163C46-A4A3-43CA-8860-CCF7857A1012}">
      <dgm:prSet/>
      <dgm:spPr/>
      <dgm:t>
        <a:bodyPr/>
        <a:lstStyle/>
        <a:p>
          <a:endParaRPr lang="en-US"/>
        </a:p>
      </dgm:t>
    </dgm:pt>
    <dgm:pt modelId="{8AFF241A-63A1-4E27-839D-37D7465797C6}">
      <dgm:prSet/>
      <dgm:spPr/>
      <dgm:t>
        <a:bodyPr/>
        <a:lstStyle/>
        <a:p>
          <a:r>
            <a:rPr lang="en-GB" dirty="0"/>
            <a:t>PBA uses </a:t>
          </a:r>
          <a:r>
            <a:rPr lang="en-GB" b="1" dirty="0"/>
            <a:t>iterative qualitative research</a:t>
          </a:r>
          <a:r>
            <a:rPr lang="en-GB" dirty="0"/>
            <a:t> (e.g., interviews, think-aloud studies) to understand how people interact with interventions.</a:t>
          </a:r>
          <a:endParaRPr lang="en-US" dirty="0"/>
        </a:p>
      </dgm:t>
    </dgm:pt>
    <dgm:pt modelId="{2EBDA379-887B-4CED-BF2B-1F61729DD29E}" type="parTrans" cxnId="{B5C653BA-9893-4F91-8158-8528E97DB4D2}">
      <dgm:prSet/>
      <dgm:spPr/>
      <dgm:t>
        <a:bodyPr/>
        <a:lstStyle/>
        <a:p>
          <a:endParaRPr lang="en-US"/>
        </a:p>
      </dgm:t>
    </dgm:pt>
    <dgm:pt modelId="{443339A4-24A3-4608-9A81-BD1BDA2FDEB9}" type="sibTrans" cxnId="{B5C653BA-9893-4F91-8158-8528E97DB4D2}">
      <dgm:prSet/>
      <dgm:spPr/>
      <dgm:t>
        <a:bodyPr/>
        <a:lstStyle/>
        <a:p>
          <a:endParaRPr lang="en-US"/>
        </a:p>
      </dgm:t>
    </dgm:pt>
    <dgm:pt modelId="{60C22EE9-260F-45FD-B639-64B4B4D673EF}">
      <dgm:prSet/>
      <dgm:spPr/>
      <dgm:t>
        <a:bodyPr/>
        <a:lstStyle/>
        <a:p>
          <a:r>
            <a:rPr lang="en-GB"/>
            <a:t>This goes beyond consultation—capturing nuanced barriers, motivations, and preferences that might be missed in traditional PPI.</a:t>
          </a:r>
          <a:endParaRPr lang="en-US"/>
        </a:p>
      </dgm:t>
    </dgm:pt>
    <dgm:pt modelId="{00A84BF5-1FBC-48A3-A32C-F0266E91A471}" type="parTrans" cxnId="{4ACDF498-09B8-4C87-A447-3829FE7EB7B3}">
      <dgm:prSet/>
      <dgm:spPr/>
      <dgm:t>
        <a:bodyPr/>
        <a:lstStyle/>
        <a:p>
          <a:endParaRPr lang="en-US"/>
        </a:p>
      </dgm:t>
    </dgm:pt>
    <dgm:pt modelId="{BFCD74F5-2246-46B2-A2A6-FC83A38C2F92}" type="sibTrans" cxnId="{4ACDF498-09B8-4C87-A447-3829FE7EB7B3}">
      <dgm:prSet/>
      <dgm:spPr/>
      <dgm:t>
        <a:bodyPr/>
        <a:lstStyle/>
        <a:p>
          <a:endParaRPr lang="en-US"/>
        </a:p>
      </dgm:t>
    </dgm:pt>
    <dgm:pt modelId="{66A4834E-013C-4EA8-9246-A8BE9B6FC53C}" type="pres">
      <dgm:prSet presAssocID="{2549334F-34C4-454E-ABD2-E4A6ABCE3B64}" presName="vert0" presStyleCnt="0">
        <dgm:presLayoutVars>
          <dgm:dir/>
          <dgm:animOne val="branch"/>
          <dgm:animLvl val="lvl"/>
        </dgm:presLayoutVars>
      </dgm:prSet>
      <dgm:spPr/>
    </dgm:pt>
    <dgm:pt modelId="{5ACB04C1-A55D-4CA9-9E2A-329F7051E35B}" type="pres">
      <dgm:prSet presAssocID="{95A46640-B3BE-43FA-B050-168326F73440}" presName="thickLine" presStyleLbl="alignNode1" presStyleIdx="0" presStyleCnt="3"/>
      <dgm:spPr/>
    </dgm:pt>
    <dgm:pt modelId="{25AE4292-478D-45BF-908D-1759FE34806D}" type="pres">
      <dgm:prSet presAssocID="{95A46640-B3BE-43FA-B050-168326F73440}" presName="horz1" presStyleCnt="0"/>
      <dgm:spPr/>
    </dgm:pt>
    <dgm:pt modelId="{00446C1A-D42E-4EBE-AAEA-A41FC9FEDE91}" type="pres">
      <dgm:prSet presAssocID="{95A46640-B3BE-43FA-B050-168326F73440}" presName="tx1" presStyleLbl="revTx" presStyleIdx="0" presStyleCnt="3"/>
      <dgm:spPr/>
    </dgm:pt>
    <dgm:pt modelId="{B85F0812-08B7-4711-806F-EC4A5B2C5CE2}" type="pres">
      <dgm:prSet presAssocID="{95A46640-B3BE-43FA-B050-168326F73440}" presName="vert1" presStyleCnt="0"/>
      <dgm:spPr/>
    </dgm:pt>
    <dgm:pt modelId="{2AD2B5F7-3E59-419D-B345-434896778576}" type="pres">
      <dgm:prSet presAssocID="{8AFF241A-63A1-4E27-839D-37D7465797C6}" presName="thickLine" presStyleLbl="alignNode1" presStyleIdx="1" presStyleCnt="3"/>
      <dgm:spPr/>
    </dgm:pt>
    <dgm:pt modelId="{440E6856-EA85-4D81-86A2-D86F772A9538}" type="pres">
      <dgm:prSet presAssocID="{8AFF241A-63A1-4E27-839D-37D7465797C6}" presName="horz1" presStyleCnt="0"/>
      <dgm:spPr/>
    </dgm:pt>
    <dgm:pt modelId="{E579AA8F-F72F-4740-B6AD-744C8980B92F}" type="pres">
      <dgm:prSet presAssocID="{8AFF241A-63A1-4E27-839D-37D7465797C6}" presName="tx1" presStyleLbl="revTx" presStyleIdx="1" presStyleCnt="3"/>
      <dgm:spPr/>
    </dgm:pt>
    <dgm:pt modelId="{6A570396-2322-4FD1-BED9-A670448D555F}" type="pres">
      <dgm:prSet presAssocID="{8AFF241A-63A1-4E27-839D-37D7465797C6}" presName="vert1" presStyleCnt="0"/>
      <dgm:spPr/>
    </dgm:pt>
    <dgm:pt modelId="{9E90C55B-7217-401D-9B59-ADF301F3AA68}" type="pres">
      <dgm:prSet presAssocID="{60C22EE9-260F-45FD-B639-64B4B4D673EF}" presName="thickLine" presStyleLbl="alignNode1" presStyleIdx="2" presStyleCnt="3"/>
      <dgm:spPr/>
    </dgm:pt>
    <dgm:pt modelId="{F6127BF5-7F37-405C-92BC-04E0F0713746}" type="pres">
      <dgm:prSet presAssocID="{60C22EE9-260F-45FD-B639-64B4B4D673EF}" presName="horz1" presStyleCnt="0"/>
      <dgm:spPr/>
    </dgm:pt>
    <dgm:pt modelId="{6D30FD37-F544-4D9C-B688-3D0E921C7135}" type="pres">
      <dgm:prSet presAssocID="{60C22EE9-260F-45FD-B639-64B4B4D673EF}" presName="tx1" presStyleLbl="revTx" presStyleIdx="2" presStyleCnt="3"/>
      <dgm:spPr/>
    </dgm:pt>
    <dgm:pt modelId="{FF08194E-2EA5-4B62-AA86-7152DC5C93B1}" type="pres">
      <dgm:prSet presAssocID="{60C22EE9-260F-45FD-B639-64B4B4D673EF}" presName="vert1" presStyleCnt="0"/>
      <dgm:spPr/>
    </dgm:pt>
  </dgm:ptLst>
  <dgm:cxnLst>
    <dgm:cxn modelId="{6A163C46-A4A3-43CA-8860-CCF7857A1012}" srcId="{2549334F-34C4-454E-ABD2-E4A6ABCE3B64}" destId="{95A46640-B3BE-43FA-B050-168326F73440}" srcOrd="0" destOrd="0" parTransId="{988EE3A5-A8A9-467A-B6B1-96FD9D83C907}" sibTransId="{6DFB8C9B-F089-4743-8B58-AC4F91688F0C}"/>
    <dgm:cxn modelId="{81476358-8419-4E89-BF05-CB8B65C47A46}" type="presOf" srcId="{95A46640-B3BE-43FA-B050-168326F73440}" destId="{00446C1A-D42E-4EBE-AAEA-A41FC9FEDE91}" srcOrd="0" destOrd="0" presId="urn:microsoft.com/office/officeart/2008/layout/LinedList"/>
    <dgm:cxn modelId="{4ACDF498-09B8-4C87-A447-3829FE7EB7B3}" srcId="{2549334F-34C4-454E-ABD2-E4A6ABCE3B64}" destId="{60C22EE9-260F-45FD-B639-64B4B4D673EF}" srcOrd="2" destOrd="0" parTransId="{00A84BF5-1FBC-48A3-A32C-F0266E91A471}" sibTransId="{BFCD74F5-2246-46B2-A2A6-FC83A38C2F92}"/>
    <dgm:cxn modelId="{D2E229BA-A693-439A-A1C0-FCC9F3197E36}" type="presOf" srcId="{8AFF241A-63A1-4E27-839D-37D7465797C6}" destId="{E579AA8F-F72F-4740-B6AD-744C8980B92F}" srcOrd="0" destOrd="0" presId="urn:microsoft.com/office/officeart/2008/layout/LinedList"/>
    <dgm:cxn modelId="{B5C653BA-9893-4F91-8158-8528E97DB4D2}" srcId="{2549334F-34C4-454E-ABD2-E4A6ABCE3B64}" destId="{8AFF241A-63A1-4E27-839D-37D7465797C6}" srcOrd="1" destOrd="0" parTransId="{2EBDA379-887B-4CED-BF2B-1F61729DD29E}" sibTransId="{443339A4-24A3-4608-9A81-BD1BDA2FDEB9}"/>
    <dgm:cxn modelId="{3108DDD0-1D2B-48E5-9E08-9764906252F9}" type="presOf" srcId="{2549334F-34C4-454E-ABD2-E4A6ABCE3B64}" destId="{66A4834E-013C-4EA8-9246-A8BE9B6FC53C}" srcOrd="0" destOrd="0" presId="urn:microsoft.com/office/officeart/2008/layout/LinedList"/>
    <dgm:cxn modelId="{3423CDFB-AAAA-4D9A-871C-395176F88BCB}" type="presOf" srcId="{60C22EE9-260F-45FD-B639-64B4B4D673EF}" destId="{6D30FD37-F544-4D9C-B688-3D0E921C7135}" srcOrd="0" destOrd="0" presId="urn:microsoft.com/office/officeart/2008/layout/LinedList"/>
    <dgm:cxn modelId="{F9CA9670-93A2-4C84-9D7B-FEC775A09952}" type="presParOf" srcId="{66A4834E-013C-4EA8-9246-A8BE9B6FC53C}" destId="{5ACB04C1-A55D-4CA9-9E2A-329F7051E35B}" srcOrd="0" destOrd="0" presId="urn:microsoft.com/office/officeart/2008/layout/LinedList"/>
    <dgm:cxn modelId="{DDBC7560-9430-45A7-B22B-45E3C6FF09EE}" type="presParOf" srcId="{66A4834E-013C-4EA8-9246-A8BE9B6FC53C}" destId="{25AE4292-478D-45BF-908D-1759FE34806D}" srcOrd="1" destOrd="0" presId="urn:microsoft.com/office/officeart/2008/layout/LinedList"/>
    <dgm:cxn modelId="{0F41C903-5B48-4998-AAD9-6A33353E79B7}" type="presParOf" srcId="{25AE4292-478D-45BF-908D-1759FE34806D}" destId="{00446C1A-D42E-4EBE-AAEA-A41FC9FEDE91}" srcOrd="0" destOrd="0" presId="urn:microsoft.com/office/officeart/2008/layout/LinedList"/>
    <dgm:cxn modelId="{25978C92-D5DB-47A6-B361-19B34B49376D}" type="presParOf" srcId="{25AE4292-478D-45BF-908D-1759FE34806D}" destId="{B85F0812-08B7-4711-806F-EC4A5B2C5CE2}" srcOrd="1" destOrd="0" presId="urn:microsoft.com/office/officeart/2008/layout/LinedList"/>
    <dgm:cxn modelId="{E1FCCEFC-19FF-4019-BF41-92503ADBEFA2}" type="presParOf" srcId="{66A4834E-013C-4EA8-9246-A8BE9B6FC53C}" destId="{2AD2B5F7-3E59-419D-B345-434896778576}" srcOrd="2" destOrd="0" presId="urn:microsoft.com/office/officeart/2008/layout/LinedList"/>
    <dgm:cxn modelId="{B0C07E86-669F-4F67-A5EA-EE418E8BB254}" type="presParOf" srcId="{66A4834E-013C-4EA8-9246-A8BE9B6FC53C}" destId="{440E6856-EA85-4D81-86A2-D86F772A9538}" srcOrd="3" destOrd="0" presId="urn:microsoft.com/office/officeart/2008/layout/LinedList"/>
    <dgm:cxn modelId="{E08D47D7-2024-4A72-8CB4-4986E527E8D5}" type="presParOf" srcId="{440E6856-EA85-4D81-86A2-D86F772A9538}" destId="{E579AA8F-F72F-4740-B6AD-744C8980B92F}" srcOrd="0" destOrd="0" presId="urn:microsoft.com/office/officeart/2008/layout/LinedList"/>
    <dgm:cxn modelId="{958721D2-D5C5-4D1D-ADFF-B8F3EFCA8F23}" type="presParOf" srcId="{440E6856-EA85-4D81-86A2-D86F772A9538}" destId="{6A570396-2322-4FD1-BED9-A670448D555F}" srcOrd="1" destOrd="0" presId="urn:microsoft.com/office/officeart/2008/layout/LinedList"/>
    <dgm:cxn modelId="{BE8417B1-73BE-4826-8156-18A6C5FBA74B}" type="presParOf" srcId="{66A4834E-013C-4EA8-9246-A8BE9B6FC53C}" destId="{9E90C55B-7217-401D-9B59-ADF301F3AA68}" srcOrd="4" destOrd="0" presId="urn:microsoft.com/office/officeart/2008/layout/LinedList"/>
    <dgm:cxn modelId="{EDF058DC-E1BF-4EF0-AD02-50CC2108E6CB}" type="presParOf" srcId="{66A4834E-013C-4EA8-9246-A8BE9B6FC53C}" destId="{F6127BF5-7F37-405C-92BC-04E0F0713746}" srcOrd="5" destOrd="0" presId="urn:microsoft.com/office/officeart/2008/layout/LinedList"/>
    <dgm:cxn modelId="{68D220B0-4363-4859-A897-67EAE19D4050}" type="presParOf" srcId="{F6127BF5-7F37-405C-92BC-04E0F0713746}" destId="{6D30FD37-F544-4D9C-B688-3D0E921C7135}" srcOrd="0" destOrd="0" presId="urn:microsoft.com/office/officeart/2008/layout/LinedList"/>
    <dgm:cxn modelId="{32D04171-7BFB-4AD5-9841-11D5F7589356}" type="presParOf" srcId="{F6127BF5-7F37-405C-92BC-04E0F0713746}" destId="{FF08194E-2EA5-4B62-AA86-7152DC5C93B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4995D8-184B-4963-93E5-C9FDEE5CBDB7}"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3E127A13-2D46-4482-AAD9-1ADF557BB755}">
      <dgm:prSet/>
      <dgm:spPr/>
      <dgm:t>
        <a:bodyPr/>
        <a:lstStyle/>
        <a:p>
          <a:r>
            <a:rPr lang="en-GB" b="1" dirty="0"/>
            <a:t>Creates Guiding Principles</a:t>
          </a:r>
          <a:endParaRPr lang="en-US" dirty="0"/>
        </a:p>
      </dgm:t>
    </dgm:pt>
    <dgm:pt modelId="{606FD1D4-6907-4A00-933E-E1AB43D636CE}" type="parTrans" cxnId="{D959C9FC-73F3-4ABD-85C3-93F74280A609}">
      <dgm:prSet/>
      <dgm:spPr/>
      <dgm:t>
        <a:bodyPr/>
        <a:lstStyle/>
        <a:p>
          <a:endParaRPr lang="en-US"/>
        </a:p>
      </dgm:t>
    </dgm:pt>
    <dgm:pt modelId="{F8CBADFD-4CA6-4EFA-8E28-9F420DE96F88}" type="sibTrans" cxnId="{D959C9FC-73F3-4ABD-85C3-93F74280A609}">
      <dgm:prSet/>
      <dgm:spPr/>
      <dgm:t>
        <a:bodyPr/>
        <a:lstStyle/>
        <a:p>
          <a:endParaRPr lang="en-US"/>
        </a:p>
      </dgm:t>
    </dgm:pt>
    <dgm:pt modelId="{7B526F58-2AFD-446E-B7AD-4CEC34D76F84}">
      <dgm:prSet/>
      <dgm:spPr/>
      <dgm:t>
        <a:bodyPr/>
        <a:lstStyle/>
        <a:p>
          <a:r>
            <a:rPr lang="en-GB"/>
            <a:t>These are design objectives derived from user data that guide the development of interventions.</a:t>
          </a:r>
          <a:endParaRPr lang="en-US"/>
        </a:p>
      </dgm:t>
    </dgm:pt>
    <dgm:pt modelId="{E030606D-8300-4C98-B06A-88EDA82EB6DC}" type="parTrans" cxnId="{06E3BBB3-7B97-4C36-8868-188459F69B92}">
      <dgm:prSet/>
      <dgm:spPr/>
      <dgm:t>
        <a:bodyPr/>
        <a:lstStyle/>
        <a:p>
          <a:endParaRPr lang="en-US"/>
        </a:p>
      </dgm:t>
    </dgm:pt>
    <dgm:pt modelId="{186A470D-6684-4DCF-9F42-791D73BE2BCD}" type="sibTrans" cxnId="{06E3BBB3-7B97-4C36-8868-188459F69B92}">
      <dgm:prSet/>
      <dgm:spPr/>
      <dgm:t>
        <a:bodyPr/>
        <a:lstStyle/>
        <a:p>
          <a:endParaRPr lang="en-US"/>
        </a:p>
      </dgm:t>
    </dgm:pt>
    <dgm:pt modelId="{B3922C71-9B58-4AAE-B15E-91D6A3AA4C02}">
      <dgm:prSet/>
      <dgm:spPr/>
      <dgm:t>
        <a:bodyPr/>
        <a:lstStyle/>
        <a:p>
          <a:r>
            <a:rPr lang="en-GB"/>
            <a:t>They ensure that interventions are </a:t>
          </a:r>
          <a:r>
            <a:rPr lang="en-GB" b="1"/>
            <a:t>tailored to real-world contexts</a:t>
          </a:r>
          <a:r>
            <a:rPr lang="en-GB"/>
            <a:t>, aligning with the goals of meaningful PPI.</a:t>
          </a:r>
          <a:endParaRPr lang="en-US"/>
        </a:p>
      </dgm:t>
    </dgm:pt>
    <dgm:pt modelId="{934D594E-C203-4598-A19C-17D2C153324C}" type="parTrans" cxnId="{D9499049-45A4-4C48-9DE2-C1D8D3248CB3}">
      <dgm:prSet/>
      <dgm:spPr/>
      <dgm:t>
        <a:bodyPr/>
        <a:lstStyle/>
        <a:p>
          <a:endParaRPr lang="en-US"/>
        </a:p>
      </dgm:t>
    </dgm:pt>
    <dgm:pt modelId="{E1A76EA8-99D2-47FF-A3BC-860616D98E46}" type="sibTrans" cxnId="{D9499049-45A4-4C48-9DE2-C1D8D3248CB3}">
      <dgm:prSet/>
      <dgm:spPr/>
      <dgm:t>
        <a:bodyPr/>
        <a:lstStyle/>
        <a:p>
          <a:endParaRPr lang="en-US"/>
        </a:p>
      </dgm:t>
    </dgm:pt>
    <dgm:pt modelId="{5527A140-E8FF-4DBE-83A1-A8BA752F9C7C}" type="pres">
      <dgm:prSet presAssocID="{734995D8-184B-4963-93E5-C9FDEE5CBDB7}" presName="vert0" presStyleCnt="0">
        <dgm:presLayoutVars>
          <dgm:dir/>
          <dgm:animOne val="branch"/>
          <dgm:animLvl val="lvl"/>
        </dgm:presLayoutVars>
      </dgm:prSet>
      <dgm:spPr/>
    </dgm:pt>
    <dgm:pt modelId="{1AB093B8-AC42-47C5-8E36-0DCD57B54975}" type="pres">
      <dgm:prSet presAssocID="{3E127A13-2D46-4482-AAD9-1ADF557BB755}" presName="thickLine" presStyleLbl="alignNode1" presStyleIdx="0" presStyleCnt="3"/>
      <dgm:spPr/>
    </dgm:pt>
    <dgm:pt modelId="{8CFDE848-EE57-440A-BC34-882EC01AF202}" type="pres">
      <dgm:prSet presAssocID="{3E127A13-2D46-4482-AAD9-1ADF557BB755}" presName="horz1" presStyleCnt="0"/>
      <dgm:spPr/>
    </dgm:pt>
    <dgm:pt modelId="{533F9EFC-183E-4E4A-8670-185C59E91F46}" type="pres">
      <dgm:prSet presAssocID="{3E127A13-2D46-4482-AAD9-1ADF557BB755}" presName="tx1" presStyleLbl="revTx" presStyleIdx="0" presStyleCnt="3"/>
      <dgm:spPr/>
    </dgm:pt>
    <dgm:pt modelId="{FA13006C-E112-40BA-928E-133E8072D8F5}" type="pres">
      <dgm:prSet presAssocID="{3E127A13-2D46-4482-AAD9-1ADF557BB755}" presName="vert1" presStyleCnt="0"/>
      <dgm:spPr/>
    </dgm:pt>
    <dgm:pt modelId="{60D6EC79-00C0-4B89-BBE3-29E33AE9124C}" type="pres">
      <dgm:prSet presAssocID="{7B526F58-2AFD-446E-B7AD-4CEC34D76F84}" presName="thickLine" presStyleLbl="alignNode1" presStyleIdx="1" presStyleCnt="3"/>
      <dgm:spPr/>
    </dgm:pt>
    <dgm:pt modelId="{4158963D-335B-4862-9DE7-C1A8E35E7686}" type="pres">
      <dgm:prSet presAssocID="{7B526F58-2AFD-446E-B7AD-4CEC34D76F84}" presName="horz1" presStyleCnt="0"/>
      <dgm:spPr/>
    </dgm:pt>
    <dgm:pt modelId="{D65B5B27-D9FF-4A63-8D03-285A6D9149B3}" type="pres">
      <dgm:prSet presAssocID="{7B526F58-2AFD-446E-B7AD-4CEC34D76F84}" presName="tx1" presStyleLbl="revTx" presStyleIdx="1" presStyleCnt="3"/>
      <dgm:spPr/>
    </dgm:pt>
    <dgm:pt modelId="{176803F7-93DE-459D-862D-25620562530A}" type="pres">
      <dgm:prSet presAssocID="{7B526F58-2AFD-446E-B7AD-4CEC34D76F84}" presName="vert1" presStyleCnt="0"/>
      <dgm:spPr/>
    </dgm:pt>
    <dgm:pt modelId="{C3AF1A51-B66F-4D3F-8BFB-5B5F4E07D689}" type="pres">
      <dgm:prSet presAssocID="{B3922C71-9B58-4AAE-B15E-91D6A3AA4C02}" presName="thickLine" presStyleLbl="alignNode1" presStyleIdx="2" presStyleCnt="3"/>
      <dgm:spPr/>
    </dgm:pt>
    <dgm:pt modelId="{950755C6-114D-45C1-A0FB-13580759475E}" type="pres">
      <dgm:prSet presAssocID="{B3922C71-9B58-4AAE-B15E-91D6A3AA4C02}" presName="horz1" presStyleCnt="0"/>
      <dgm:spPr/>
    </dgm:pt>
    <dgm:pt modelId="{71EAA866-AAF2-4575-94EF-FBB5F5B9E0C4}" type="pres">
      <dgm:prSet presAssocID="{B3922C71-9B58-4AAE-B15E-91D6A3AA4C02}" presName="tx1" presStyleLbl="revTx" presStyleIdx="2" presStyleCnt="3"/>
      <dgm:spPr/>
    </dgm:pt>
    <dgm:pt modelId="{526D3DE0-2D3C-4A69-9AD9-A381A6C8BFE9}" type="pres">
      <dgm:prSet presAssocID="{B3922C71-9B58-4AAE-B15E-91D6A3AA4C02}" presName="vert1" presStyleCnt="0"/>
      <dgm:spPr/>
    </dgm:pt>
  </dgm:ptLst>
  <dgm:cxnLst>
    <dgm:cxn modelId="{9BCE9F08-82A7-4373-8101-D91706255156}" type="presOf" srcId="{B3922C71-9B58-4AAE-B15E-91D6A3AA4C02}" destId="{71EAA866-AAF2-4575-94EF-FBB5F5B9E0C4}" srcOrd="0" destOrd="0" presId="urn:microsoft.com/office/officeart/2008/layout/LinedList"/>
    <dgm:cxn modelId="{D9499049-45A4-4C48-9DE2-C1D8D3248CB3}" srcId="{734995D8-184B-4963-93E5-C9FDEE5CBDB7}" destId="{B3922C71-9B58-4AAE-B15E-91D6A3AA4C02}" srcOrd="2" destOrd="0" parTransId="{934D594E-C203-4598-A19C-17D2C153324C}" sibTransId="{E1A76EA8-99D2-47FF-A3BC-860616D98E46}"/>
    <dgm:cxn modelId="{A1418F83-37A6-4975-8B86-725A434FB90F}" type="presOf" srcId="{734995D8-184B-4963-93E5-C9FDEE5CBDB7}" destId="{5527A140-E8FF-4DBE-83A1-A8BA752F9C7C}" srcOrd="0" destOrd="0" presId="urn:microsoft.com/office/officeart/2008/layout/LinedList"/>
    <dgm:cxn modelId="{EB5863A1-9B52-4E0D-ADB8-070BC14F2098}" type="presOf" srcId="{3E127A13-2D46-4482-AAD9-1ADF557BB755}" destId="{533F9EFC-183E-4E4A-8670-185C59E91F46}" srcOrd="0" destOrd="0" presId="urn:microsoft.com/office/officeart/2008/layout/LinedList"/>
    <dgm:cxn modelId="{06E3BBB3-7B97-4C36-8868-188459F69B92}" srcId="{734995D8-184B-4963-93E5-C9FDEE5CBDB7}" destId="{7B526F58-2AFD-446E-B7AD-4CEC34D76F84}" srcOrd="1" destOrd="0" parTransId="{E030606D-8300-4C98-B06A-88EDA82EB6DC}" sibTransId="{186A470D-6684-4DCF-9F42-791D73BE2BCD}"/>
    <dgm:cxn modelId="{3CA1E7C5-7426-4C91-A594-43F6C11C25F0}" type="presOf" srcId="{7B526F58-2AFD-446E-B7AD-4CEC34D76F84}" destId="{D65B5B27-D9FF-4A63-8D03-285A6D9149B3}" srcOrd="0" destOrd="0" presId="urn:microsoft.com/office/officeart/2008/layout/LinedList"/>
    <dgm:cxn modelId="{D959C9FC-73F3-4ABD-85C3-93F74280A609}" srcId="{734995D8-184B-4963-93E5-C9FDEE5CBDB7}" destId="{3E127A13-2D46-4482-AAD9-1ADF557BB755}" srcOrd="0" destOrd="0" parTransId="{606FD1D4-6907-4A00-933E-E1AB43D636CE}" sibTransId="{F8CBADFD-4CA6-4EFA-8E28-9F420DE96F88}"/>
    <dgm:cxn modelId="{A9CD095F-E02A-446B-8841-0D68D405E812}" type="presParOf" srcId="{5527A140-E8FF-4DBE-83A1-A8BA752F9C7C}" destId="{1AB093B8-AC42-47C5-8E36-0DCD57B54975}" srcOrd="0" destOrd="0" presId="urn:microsoft.com/office/officeart/2008/layout/LinedList"/>
    <dgm:cxn modelId="{E1B1379F-C7F8-47E3-9629-DE6763F9CC35}" type="presParOf" srcId="{5527A140-E8FF-4DBE-83A1-A8BA752F9C7C}" destId="{8CFDE848-EE57-440A-BC34-882EC01AF202}" srcOrd="1" destOrd="0" presId="urn:microsoft.com/office/officeart/2008/layout/LinedList"/>
    <dgm:cxn modelId="{43B2161E-7759-4147-88BB-1962F326DD97}" type="presParOf" srcId="{8CFDE848-EE57-440A-BC34-882EC01AF202}" destId="{533F9EFC-183E-4E4A-8670-185C59E91F46}" srcOrd="0" destOrd="0" presId="urn:microsoft.com/office/officeart/2008/layout/LinedList"/>
    <dgm:cxn modelId="{277BB826-6A4E-4452-9B5C-308CA2107645}" type="presParOf" srcId="{8CFDE848-EE57-440A-BC34-882EC01AF202}" destId="{FA13006C-E112-40BA-928E-133E8072D8F5}" srcOrd="1" destOrd="0" presId="urn:microsoft.com/office/officeart/2008/layout/LinedList"/>
    <dgm:cxn modelId="{7C7A99D1-5BC2-4446-B876-6DEA3168F9D9}" type="presParOf" srcId="{5527A140-E8FF-4DBE-83A1-A8BA752F9C7C}" destId="{60D6EC79-00C0-4B89-BBE3-29E33AE9124C}" srcOrd="2" destOrd="0" presId="urn:microsoft.com/office/officeart/2008/layout/LinedList"/>
    <dgm:cxn modelId="{DE67B0B5-4B05-48D7-8A67-8CE6F0415054}" type="presParOf" srcId="{5527A140-E8FF-4DBE-83A1-A8BA752F9C7C}" destId="{4158963D-335B-4862-9DE7-C1A8E35E7686}" srcOrd="3" destOrd="0" presId="urn:microsoft.com/office/officeart/2008/layout/LinedList"/>
    <dgm:cxn modelId="{AD8F06D4-6FC6-4229-BC30-6AE823B81E79}" type="presParOf" srcId="{4158963D-335B-4862-9DE7-C1A8E35E7686}" destId="{D65B5B27-D9FF-4A63-8D03-285A6D9149B3}" srcOrd="0" destOrd="0" presId="urn:microsoft.com/office/officeart/2008/layout/LinedList"/>
    <dgm:cxn modelId="{BD4266A1-C2F1-4515-94F2-AAF9579D9501}" type="presParOf" srcId="{4158963D-335B-4862-9DE7-C1A8E35E7686}" destId="{176803F7-93DE-459D-862D-25620562530A}" srcOrd="1" destOrd="0" presId="urn:microsoft.com/office/officeart/2008/layout/LinedList"/>
    <dgm:cxn modelId="{9ABC660A-E285-4CE0-B70E-FA0A82AA90D8}" type="presParOf" srcId="{5527A140-E8FF-4DBE-83A1-A8BA752F9C7C}" destId="{C3AF1A51-B66F-4D3F-8BFB-5B5F4E07D689}" srcOrd="4" destOrd="0" presId="urn:microsoft.com/office/officeart/2008/layout/LinedList"/>
    <dgm:cxn modelId="{691B3B56-3E72-4982-BDC1-2E6475AA040D}" type="presParOf" srcId="{5527A140-E8FF-4DBE-83A1-A8BA752F9C7C}" destId="{950755C6-114D-45C1-A0FB-13580759475E}" srcOrd="5" destOrd="0" presId="urn:microsoft.com/office/officeart/2008/layout/LinedList"/>
    <dgm:cxn modelId="{6BAE9B73-5776-4D03-92B9-5C1863B0CF6E}" type="presParOf" srcId="{950755C6-114D-45C1-A0FB-13580759475E}" destId="{71EAA866-AAF2-4575-94EF-FBB5F5B9E0C4}" srcOrd="0" destOrd="0" presId="urn:microsoft.com/office/officeart/2008/layout/LinedList"/>
    <dgm:cxn modelId="{CC081281-9BF6-42CF-A41F-BE59FF66D9FF}" type="presParOf" srcId="{950755C6-114D-45C1-A0FB-13580759475E}" destId="{526D3DE0-2D3C-4A69-9AD9-A381A6C8BFE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F41C04-2CCA-40FA-AAEE-CBB8826703E4}"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255B7459-EAA7-46BA-B8D7-3C9D721A1768}">
      <dgm:prSet/>
      <dgm:spPr/>
      <dgm:t>
        <a:bodyPr/>
        <a:lstStyle/>
        <a:p>
          <a:r>
            <a:rPr lang="en-GB" b="1" dirty="0"/>
            <a:t>Promotes Co-Design</a:t>
          </a:r>
          <a:endParaRPr lang="en-US" dirty="0"/>
        </a:p>
      </dgm:t>
    </dgm:pt>
    <dgm:pt modelId="{E8D0535E-684E-4D7D-BB9C-BD4C79B848E6}" type="parTrans" cxnId="{58526638-391C-4045-85BE-C1F17C17F8B0}">
      <dgm:prSet/>
      <dgm:spPr/>
      <dgm:t>
        <a:bodyPr/>
        <a:lstStyle/>
        <a:p>
          <a:endParaRPr lang="en-US"/>
        </a:p>
      </dgm:t>
    </dgm:pt>
    <dgm:pt modelId="{9105D4E9-DE92-436E-BCFC-4C64B1ACCB96}" type="sibTrans" cxnId="{58526638-391C-4045-85BE-C1F17C17F8B0}">
      <dgm:prSet/>
      <dgm:spPr/>
      <dgm:t>
        <a:bodyPr/>
        <a:lstStyle/>
        <a:p>
          <a:endParaRPr lang="en-US"/>
        </a:p>
      </dgm:t>
    </dgm:pt>
    <dgm:pt modelId="{B09E6993-E5E2-4055-A0B0-CBA8F8C7B818}">
      <dgm:prSet/>
      <dgm:spPr/>
      <dgm:t>
        <a:bodyPr/>
        <a:lstStyle/>
        <a:p>
          <a:r>
            <a:rPr lang="en-GB"/>
            <a:t>PBA encourages </a:t>
          </a:r>
          <a:r>
            <a:rPr lang="en-GB" b="1"/>
            <a:t>user-centered design</a:t>
          </a:r>
          <a:r>
            <a:rPr lang="en-GB"/>
            <a:t>, where interventions are shaped by and for the people who will use them.</a:t>
          </a:r>
          <a:endParaRPr lang="en-US"/>
        </a:p>
      </dgm:t>
    </dgm:pt>
    <dgm:pt modelId="{B23E8512-F1F8-4CA2-8A3E-118B100C4279}" type="parTrans" cxnId="{72237F28-0030-4EF6-9E6B-C602A58E5C9B}">
      <dgm:prSet/>
      <dgm:spPr/>
      <dgm:t>
        <a:bodyPr/>
        <a:lstStyle/>
        <a:p>
          <a:endParaRPr lang="en-US"/>
        </a:p>
      </dgm:t>
    </dgm:pt>
    <dgm:pt modelId="{D80D548A-387A-4F57-B6BA-02A013ACD033}" type="sibTrans" cxnId="{72237F28-0030-4EF6-9E6B-C602A58E5C9B}">
      <dgm:prSet/>
      <dgm:spPr/>
      <dgm:t>
        <a:bodyPr/>
        <a:lstStyle/>
        <a:p>
          <a:endParaRPr lang="en-US"/>
        </a:p>
      </dgm:t>
    </dgm:pt>
    <dgm:pt modelId="{667DF4F2-0527-4BA4-93EE-36B15F312392}">
      <dgm:prSet/>
      <dgm:spPr/>
      <dgm:t>
        <a:bodyPr/>
        <a:lstStyle/>
        <a:p>
          <a:r>
            <a:rPr lang="en-GB"/>
            <a:t>This aligns with PPI’s emphasis on </a:t>
          </a:r>
          <a:r>
            <a:rPr lang="en-GB" b="1"/>
            <a:t>co-production</a:t>
          </a:r>
          <a:r>
            <a:rPr lang="en-GB"/>
            <a:t> and shared decision-making.</a:t>
          </a:r>
          <a:endParaRPr lang="en-US"/>
        </a:p>
      </dgm:t>
    </dgm:pt>
    <dgm:pt modelId="{3455ACEE-94D6-43DD-BC36-826D5DAD9D48}" type="parTrans" cxnId="{DD8648D9-B8D2-43A8-B4CB-1BD6F5ED7E92}">
      <dgm:prSet/>
      <dgm:spPr/>
      <dgm:t>
        <a:bodyPr/>
        <a:lstStyle/>
        <a:p>
          <a:endParaRPr lang="en-US"/>
        </a:p>
      </dgm:t>
    </dgm:pt>
    <dgm:pt modelId="{2B2E91B3-DFF5-4A39-9E52-8264EA32A594}" type="sibTrans" cxnId="{DD8648D9-B8D2-43A8-B4CB-1BD6F5ED7E92}">
      <dgm:prSet/>
      <dgm:spPr/>
      <dgm:t>
        <a:bodyPr/>
        <a:lstStyle/>
        <a:p>
          <a:endParaRPr lang="en-US"/>
        </a:p>
      </dgm:t>
    </dgm:pt>
    <dgm:pt modelId="{988B4024-158E-410C-9C48-E6DE8287CB50}" type="pres">
      <dgm:prSet presAssocID="{8BF41C04-2CCA-40FA-AAEE-CBB8826703E4}" presName="vert0" presStyleCnt="0">
        <dgm:presLayoutVars>
          <dgm:dir/>
          <dgm:animOne val="branch"/>
          <dgm:animLvl val="lvl"/>
        </dgm:presLayoutVars>
      </dgm:prSet>
      <dgm:spPr/>
    </dgm:pt>
    <dgm:pt modelId="{6C1AA219-24E1-4055-A50C-9677ECDDA014}" type="pres">
      <dgm:prSet presAssocID="{255B7459-EAA7-46BA-B8D7-3C9D721A1768}" presName="thickLine" presStyleLbl="alignNode1" presStyleIdx="0" presStyleCnt="3"/>
      <dgm:spPr/>
    </dgm:pt>
    <dgm:pt modelId="{B46DDE46-1D60-4F6E-9A41-B0DDED744A12}" type="pres">
      <dgm:prSet presAssocID="{255B7459-EAA7-46BA-B8D7-3C9D721A1768}" presName="horz1" presStyleCnt="0"/>
      <dgm:spPr/>
    </dgm:pt>
    <dgm:pt modelId="{0C85A8DE-A5EF-408C-9EBD-0A8264EE9D09}" type="pres">
      <dgm:prSet presAssocID="{255B7459-EAA7-46BA-B8D7-3C9D721A1768}" presName="tx1" presStyleLbl="revTx" presStyleIdx="0" presStyleCnt="3"/>
      <dgm:spPr/>
    </dgm:pt>
    <dgm:pt modelId="{5F4FED14-23E3-44A4-9270-6942BD5B10EB}" type="pres">
      <dgm:prSet presAssocID="{255B7459-EAA7-46BA-B8D7-3C9D721A1768}" presName="vert1" presStyleCnt="0"/>
      <dgm:spPr/>
    </dgm:pt>
    <dgm:pt modelId="{DB02298A-E595-4C99-83C1-C9251B769C32}" type="pres">
      <dgm:prSet presAssocID="{B09E6993-E5E2-4055-A0B0-CBA8F8C7B818}" presName="thickLine" presStyleLbl="alignNode1" presStyleIdx="1" presStyleCnt="3"/>
      <dgm:spPr/>
    </dgm:pt>
    <dgm:pt modelId="{D7416541-A366-4758-AB77-693040493B16}" type="pres">
      <dgm:prSet presAssocID="{B09E6993-E5E2-4055-A0B0-CBA8F8C7B818}" presName="horz1" presStyleCnt="0"/>
      <dgm:spPr/>
    </dgm:pt>
    <dgm:pt modelId="{0F7B23C3-D012-4DC8-BF79-A54F3ED6532E}" type="pres">
      <dgm:prSet presAssocID="{B09E6993-E5E2-4055-A0B0-CBA8F8C7B818}" presName="tx1" presStyleLbl="revTx" presStyleIdx="1" presStyleCnt="3"/>
      <dgm:spPr/>
    </dgm:pt>
    <dgm:pt modelId="{D2D1C3BC-DC22-417A-B8F0-7B3854E8E2C4}" type="pres">
      <dgm:prSet presAssocID="{B09E6993-E5E2-4055-A0B0-CBA8F8C7B818}" presName="vert1" presStyleCnt="0"/>
      <dgm:spPr/>
    </dgm:pt>
    <dgm:pt modelId="{FDF80D85-4A68-44CA-BC60-CBB2CAC79C03}" type="pres">
      <dgm:prSet presAssocID="{667DF4F2-0527-4BA4-93EE-36B15F312392}" presName="thickLine" presStyleLbl="alignNode1" presStyleIdx="2" presStyleCnt="3"/>
      <dgm:spPr/>
    </dgm:pt>
    <dgm:pt modelId="{64257978-A4B8-4DBC-9090-91664CDC5709}" type="pres">
      <dgm:prSet presAssocID="{667DF4F2-0527-4BA4-93EE-36B15F312392}" presName="horz1" presStyleCnt="0"/>
      <dgm:spPr/>
    </dgm:pt>
    <dgm:pt modelId="{36D04D83-D297-401B-AEA5-A46AA7BF0E8E}" type="pres">
      <dgm:prSet presAssocID="{667DF4F2-0527-4BA4-93EE-36B15F312392}" presName="tx1" presStyleLbl="revTx" presStyleIdx="2" presStyleCnt="3"/>
      <dgm:spPr/>
    </dgm:pt>
    <dgm:pt modelId="{5842721D-4CA2-4FB5-B7CB-1C4FE74D19DC}" type="pres">
      <dgm:prSet presAssocID="{667DF4F2-0527-4BA4-93EE-36B15F312392}" presName="vert1" presStyleCnt="0"/>
      <dgm:spPr/>
    </dgm:pt>
  </dgm:ptLst>
  <dgm:cxnLst>
    <dgm:cxn modelId="{57D4D11C-5396-42BC-85B7-70090B993F42}" type="presOf" srcId="{255B7459-EAA7-46BA-B8D7-3C9D721A1768}" destId="{0C85A8DE-A5EF-408C-9EBD-0A8264EE9D09}" srcOrd="0" destOrd="0" presId="urn:microsoft.com/office/officeart/2008/layout/LinedList"/>
    <dgm:cxn modelId="{72237F28-0030-4EF6-9E6B-C602A58E5C9B}" srcId="{8BF41C04-2CCA-40FA-AAEE-CBB8826703E4}" destId="{B09E6993-E5E2-4055-A0B0-CBA8F8C7B818}" srcOrd="1" destOrd="0" parTransId="{B23E8512-F1F8-4CA2-8A3E-118B100C4279}" sibTransId="{D80D548A-387A-4F57-B6BA-02A013ACD033}"/>
    <dgm:cxn modelId="{58526638-391C-4045-85BE-C1F17C17F8B0}" srcId="{8BF41C04-2CCA-40FA-AAEE-CBB8826703E4}" destId="{255B7459-EAA7-46BA-B8D7-3C9D721A1768}" srcOrd="0" destOrd="0" parTransId="{E8D0535E-684E-4D7D-BB9C-BD4C79B848E6}" sibTransId="{9105D4E9-DE92-436E-BCFC-4C64B1ACCB96}"/>
    <dgm:cxn modelId="{E4D5FD69-C756-4EBD-AA06-E04AA4D75BB6}" type="presOf" srcId="{B09E6993-E5E2-4055-A0B0-CBA8F8C7B818}" destId="{0F7B23C3-D012-4DC8-BF79-A54F3ED6532E}" srcOrd="0" destOrd="0" presId="urn:microsoft.com/office/officeart/2008/layout/LinedList"/>
    <dgm:cxn modelId="{CC676FB1-0F66-4F44-A6CC-82B35C811421}" type="presOf" srcId="{667DF4F2-0527-4BA4-93EE-36B15F312392}" destId="{36D04D83-D297-401B-AEA5-A46AA7BF0E8E}" srcOrd="0" destOrd="0" presId="urn:microsoft.com/office/officeart/2008/layout/LinedList"/>
    <dgm:cxn modelId="{2B6F9AD8-315D-4101-B6A2-683014DC90BE}" type="presOf" srcId="{8BF41C04-2CCA-40FA-AAEE-CBB8826703E4}" destId="{988B4024-158E-410C-9C48-E6DE8287CB50}" srcOrd="0" destOrd="0" presId="urn:microsoft.com/office/officeart/2008/layout/LinedList"/>
    <dgm:cxn modelId="{DD8648D9-B8D2-43A8-B4CB-1BD6F5ED7E92}" srcId="{8BF41C04-2CCA-40FA-AAEE-CBB8826703E4}" destId="{667DF4F2-0527-4BA4-93EE-36B15F312392}" srcOrd="2" destOrd="0" parTransId="{3455ACEE-94D6-43DD-BC36-826D5DAD9D48}" sibTransId="{2B2E91B3-DFF5-4A39-9E52-8264EA32A594}"/>
    <dgm:cxn modelId="{92170D94-DE1C-4AE9-BCBC-8C71BCB302FB}" type="presParOf" srcId="{988B4024-158E-410C-9C48-E6DE8287CB50}" destId="{6C1AA219-24E1-4055-A50C-9677ECDDA014}" srcOrd="0" destOrd="0" presId="urn:microsoft.com/office/officeart/2008/layout/LinedList"/>
    <dgm:cxn modelId="{081C5981-111F-4B0A-AD9B-6818D4438464}" type="presParOf" srcId="{988B4024-158E-410C-9C48-E6DE8287CB50}" destId="{B46DDE46-1D60-4F6E-9A41-B0DDED744A12}" srcOrd="1" destOrd="0" presId="urn:microsoft.com/office/officeart/2008/layout/LinedList"/>
    <dgm:cxn modelId="{C913595F-43B2-4A38-8ACF-7C280CCE30DD}" type="presParOf" srcId="{B46DDE46-1D60-4F6E-9A41-B0DDED744A12}" destId="{0C85A8DE-A5EF-408C-9EBD-0A8264EE9D09}" srcOrd="0" destOrd="0" presId="urn:microsoft.com/office/officeart/2008/layout/LinedList"/>
    <dgm:cxn modelId="{D38B8334-89A6-499C-BFAE-9BD90DCA5FE2}" type="presParOf" srcId="{B46DDE46-1D60-4F6E-9A41-B0DDED744A12}" destId="{5F4FED14-23E3-44A4-9270-6942BD5B10EB}" srcOrd="1" destOrd="0" presId="urn:microsoft.com/office/officeart/2008/layout/LinedList"/>
    <dgm:cxn modelId="{DC144E23-8670-474E-9C02-CDE78196871B}" type="presParOf" srcId="{988B4024-158E-410C-9C48-E6DE8287CB50}" destId="{DB02298A-E595-4C99-83C1-C9251B769C32}" srcOrd="2" destOrd="0" presId="urn:microsoft.com/office/officeart/2008/layout/LinedList"/>
    <dgm:cxn modelId="{A96A9B40-2E84-459E-AF58-53D38073795A}" type="presParOf" srcId="{988B4024-158E-410C-9C48-E6DE8287CB50}" destId="{D7416541-A366-4758-AB77-693040493B16}" srcOrd="3" destOrd="0" presId="urn:microsoft.com/office/officeart/2008/layout/LinedList"/>
    <dgm:cxn modelId="{1ECB6448-E515-4182-9835-5B9FDFD09D25}" type="presParOf" srcId="{D7416541-A366-4758-AB77-693040493B16}" destId="{0F7B23C3-D012-4DC8-BF79-A54F3ED6532E}" srcOrd="0" destOrd="0" presId="urn:microsoft.com/office/officeart/2008/layout/LinedList"/>
    <dgm:cxn modelId="{3E7DE71A-3CCD-4030-80F8-71ECC7A8AC8A}" type="presParOf" srcId="{D7416541-A366-4758-AB77-693040493B16}" destId="{D2D1C3BC-DC22-417A-B8F0-7B3854E8E2C4}" srcOrd="1" destOrd="0" presId="urn:microsoft.com/office/officeart/2008/layout/LinedList"/>
    <dgm:cxn modelId="{2858EC10-8E7A-48AC-AAD9-E0A9E561F6E1}" type="presParOf" srcId="{988B4024-158E-410C-9C48-E6DE8287CB50}" destId="{FDF80D85-4A68-44CA-BC60-CBB2CAC79C03}" srcOrd="4" destOrd="0" presId="urn:microsoft.com/office/officeart/2008/layout/LinedList"/>
    <dgm:cxn modelId="{DEEF2529-23D8-44D3-947E-03021F0C0D6C}" type="presParOf" srcId="{988B4024-158E-410C-9C48-E6DE8287CB50}" destId="{64257978-A4B8-4DBC-9090-91664CDC5709}" srcOrd="5" destOrd="0" presId="urn:microsoft.com/office/officeart/2008/layout/LinedList"/>
    <dgm:cxn modelId="{0214EE4D-A706-4DD3-8E7D-4A9BAC7735CE}" type="presParOf" srcId="{64257978-A4B8-4DBC-9090-91664CDC5709}" destId="{36D04D83-D297-401B-AEA5-A46AA7BF0E8E}" srcOrd="0" destOrd="0" presId="urn:microsoft.com/office/officeart/2008/layout/LinedList"/>
    <dgm:cxn modelId="{5C8C1F54-15E2-4FEA-AD34-089690904A15}" type="presParOf" srcId="{64257978-A4B8-4DBC-9090-91664CDC5709}" destId="{5842721D-4CA2-4FB5-B7CB-1C4FE74D19D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D88C2D-AAE8-49ED-B834-71DAC4000FC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B104383-48FE-4C31-B8C2-7EE9ACBC43FF}">
      <dgm:prSet/>
      <dgm:spPr/>
      <dgm:t>
        <a:bodyPr/>
        <a:lstStyle/>
        <a:p>
          <a:r>
            <a:rPr lang="en-GB" b="1" dirty="0"/>
            <a:t>Improves Acceptability and Engagement</a:t>
          </a:r>
          <a:endParaRPr lang="en-US" dirty="0"/>
        </a:p>
      </dgm:t>
    </dgm:pt>
    <dgm:pt modelId="{CCC94B46-988D-4561-B50C-1B974CE5EDF3}" type="parTrans" cxnId="{347DC54E-67A9-4694-B67D-F63B6B16B219}">
      <dgm:prSet/>
      <dgm:spPr/>
      <dgm:t>
        <a:bodyPr/>
        <a:lstStyle/>
        <a:p>
          <a:endParaRPr lang="en-US"/>
        </a:p>
      </dgm:t>
    </dgm:pt>
    <dgm:pt modelId="{42CB1399-BEDB-494E-AF8E-906A28635291}" type="sibTrans" cxnId="{347DC54E-67A9-4694-B67D-F63B6B16B219}">
      <dgm:prSet/>
      <dgm:spPr/>
      <dgm:t>
        <a:bodyPr/>
        <a:lstStyle/>
        <a:p>
          <a:endParaRPr lang="en-US"/>
        </a:p>
      </dgm:t>
    </dgm:pt>
    <dgm:pt modelId="{09455486-7509-4704-AE34-4375BD0F7C11}">
      <dgm:prSet/>
      <dgm:spPr/>
      <dgm:t>
        <a:bodyPr/>
        <a:lstStyle/>
        <a:p>
          <a:r>
            <a:rPr lang="en-GB"/>
            <a:t>By focusing on what makes an intervention </a:t>
          </a:r>
          <a:r>
            <a:rPr lang="en-GB" b="1"/>
            <a:t>usable and engaging</a:t>
          </a:r>
          <a:r>
            <a:rPr lang="en-GB"/>
            <a:t>, PBA helps ensure that PPI leads to </a:t>
          </a:r>
          <a:r>
            <a:rPr lang="en-GB" b="1"/>
            <a:t>practical outcomes</a:t>
          </a:r>
          <a:r>
            <a:rPr lang="en-GB"/>
            <a:t>—not just theoretical involvement.</a:t>
          </a:r>
          <a:endParaRPr lang="en-US"/>
        </a:p>
      </dgm:t>
    </dgm:pt>
    <dgm:pt modelId="{4A856E0B-A9C3-4235-AB10-347C6469FE62}" type="parTrans" cxnId="{C7E01CCA-09A3-4AAB-9861-E996D1FF147C}">
      <dgm:prSet/>
      <dgm:spPr/>
      <dgm:t>
        <a:bodyPr/>
        <a:lstStyle/>
        <a:p>
          <a:endParaRPr lang="en-US"/>
        </a:p>
      </dgm:t>
    </dgm:pt>
    <dgm:pt modelId="{6FF93E61-6779-4878-A6D6-EFE17B698BB9}" type="sibTrans" cxnId="{C7E01CCA-09A3-4AAB-9861-E996D1FF147C}">
      <dgm:prSet/>
      <dgm:spPr/>
      <dgm:t>
        <a:bodyPr/>
        <a:lstStyle/>
        <a:p>
          <a:endParaRPr lang="en-US"/>
        </a:p>
      </dgm:t>
    </dgm:pt>
    <dgm:pt modelId="{634AB147-24A0-4588-8EC3-939A5B19CBAC}" type="pres">
      <dgm:prSet presAssocID="{E0D88C2D-AAE8-49ED-B834-71DAC4000FCC}" presName="vert0" presStyleCnt="0">
        <dgm:presLayoutVars>
          <dgm:dir/>
          <dgm:animOne val="branch"/>
          <dgm:animLvl val="lvl"/>
        </dgm:presLayoutVars>
      </dgm:prSet>
      <dgm:spPr/>
    </dgm:pt>
    <dgm:pt modelId="{F341A9EF-3C24-4A14-80E5-BD6F1CBF9352}" type="pres">
      <dgm:prSet presAssocID="{FB104383-48FE-4C31-B8C2-7EE9ACBC43FF}" presName="thickLine" presStyleLbl="alignNode1" presStyleIdx="0" presStyleCnt="2"/>
      <dgm:spPr/>
    </dgm:pt>
    <dgm:pt modelId="{EFD4E259-7644-4225-B17F-7AF302B090F3}" type="pres">
      <dgm:prSet presAssocID="{FB104383-48FE-4C31-B8C2-7EE9ACBC43FF}" presName="horz1" presStyleCnt="0"/>
      <dgm:spPr/>
    </dgm:pt>
    <dgm:pt modelId="{B242DA70-C6B5-4BDA-AB69-975929959132}" type="pres">
      <dgm:prSet presAssocID="{FB104383-48FE-4C31-B8C2-7EE9ACBC43FF}" presName="tx1" presStyleLbl="revTx" presStyleIdx="0" presStyleCnt="2"/>
      <dgm:spPr/>
    </dgm:pt>
    <dgm:pt modelId="{6654C1A4-89C4-4B8C-BE22-20E0DB17DAA5}" type="pres">
      <dgm:prSet presAssocID="{FB104383-48FE-4C31-B8C2-7EE9ACBC43FF}" presName="vert1" presStyleCnt="0"/>
      <dgm:spPr/>
    </dgm:pt>
    <dgm:pt modelId="{77FDB460-69AD-41BF-8028-13F96F133569}" type="pres">
      <dgm:prSet presAssocID="{09455486-7509-4704-AE34-4375BD0F7C11}" presName="thickLine" presStyleLbl="alignNode1" presStyleIdx="1" presStyleCnt="2"/>
      <dgm:spPr/>
    </dgm:pt>
    <dgm:pt modelId="{C45E10D2-32CB-4879-8360-CD1DEF6E1522}" type="pres">
      <dgm:prSet presAssocID="{09455486-7509-4704-AE34-4375BD0F7C11}" presName="horz1" presStyleCnt="0"/>
      <dgm:spPr/>
    </dgm:pt>
    <dgm:pt modelId="{E65CB7E3-1781-4636-919C-5F7670EF552F}" type="pres">
      <dgm:prSet presAssocID="{09455486-7509-4704-AE34-4375BD0F7C11}" presName="tx1" presStyleLbl="revTx" presStyleIdx="1" presStyleCnt="2"/>
      <dgm:spPr/>
    </dgm:pt>
    <dgm:pt modelId="{A5E3D834-4D97-4150-8E8D-FE8667C063F6}" type="pres">
      <dgm:prSet presAssocID="{09455486-7509-4704-AE34-4375BD0F7C11}" presName="vert1" presStyleCnt="0"/>
      <dgm:spPr/>
    </dgm:pt>
  </dgm:ptLst>
  <dgm:cxnLst>
    <dgm:cxn modelId="{278AE30E-32E2-4B54-B129-374498BA7F41}" type="presOf" srcId="{FB104383-48FE-4C31-B8C2-7EE9ACBC43FF}" destId="{B242DA70-C6B5-4BDA-AB69-975929959132}" srcOrd="0" destOrd="0" presId="urn:microsoft.com/office/officeart/2008/layout/LinedList"/>
    <dgm:cxn modelId="{6F248B6E-1644-4777-BDA0-894FB2237CB5}" type="presOf" srcId="{09455486-7509-4704-AE34-4375BD0F7C11}" destId="{E65CB7E3-1781-4636-919C-5F7670EF552F}" srcOrd="0" destOrd="0" presId="urn:microsoft.com/office/officeart/2008/layout/LinedList"/>
    <dgm:cxn modelId="{347DC54E-67A9-4694-B67D-F63B6B16B219}" srcId="{E0D88C2D-AAE8-49ED-B834-71DAC4000FCC}" destId="{FB104383-48FE-4C31-B8C2-7EE9ACBC43FF}" srcOrd="0" destOrd="0" parTransId="{CCC94B46-988D-4561-B50C-1B974CE5EDF3}" sibTransId="{42CB1399-BEDB-494E-AF8E-906A28635291}"/>
    <dgm:cxn modelId="{C7E01CCA-09A3-4AAB-9861-E996D1FF147C}" srcId="{E0D88C2D-AAE8-49ED-B834-71DAC4000FCC}" destId="{09455486-7509-4704-AE34-4375BD0F7C11}" srcOrd="1" destOrd="0" parTransId="{4A856E0B-A9C3-4235-AB10-347C6469FE62}" sibTransId="{6FF93E61-6779-4878-A6D6-EFE17B698BB9}"/>
    <dgm:cxn modelId="{955756FC-1954-40CA-9753-B005BCD0107B}" type="presOf" srcId="{E0D88C2D-AAE8-49ED-B834-71DAC4000FCC}" destId="{634AB147-24A0-4588-8EC3-939A5B19CBAC}" srcOrd="0" destOrd="0" presId="urn:microsoft.com/office/officeart/2008/layout/LinedList"/>
    <dgm:cxn modelId="{63F6954A-CA7C-4F24-9824-0802E46E6354}" type="presParOf" srcId="{634AB147-24A0-4588-8EC3-939A5B19CBAC}" destId="{F341A9EF-3C24-4A14-80E5-BD6F1CBF9352}" srcOrd="0" destOrd="0" presId="urn:microsoft.com/office/officeart/2008/layout/LinedList"/>
    <dgm:cxn modelId="{BBDE26D6-6D3D-4213-A5F0-A3D5D05DA244}" type="presParOf" srcId="{634AB147-24A0-4588-8EC3-939A5B19CBAC}" destId="{EFD4E259-7644-4225-B17F-7AF302B090F3}" srcOrd="1" destOrd="0" presId="urn:microsoft.com/office/officeart/2008/layout/LinedList"/>
    <dgm:cxn modelId="{2BAE470E-7988-4BC4-999D-4F056C287D8E}" type="presParOf" srcId="{EFD4E259-7644-4225-B17F-7AF302B090F3}" destId="{B242DA70-C6B5-4BDA-AB69-975929959132}" srcOrd="0" destOrd="0" presId="urn:microsoft.com/office/officeart/2008/layout/LinedList"/>
    <dgm:cxn modelId="{2BA012B5-D00E-490B-8B5D-E0F25AC27600}" type="presParOf" srcId="{EFD4E259-7644-4225-B17F-7AF302B090F3}" destId="{6654C1A4-89C4-4B8C-BE22-20E0DB17DAA5}" srcOrd="1" destOrd="0" presId="urn:microsoft.com/office/officeart/2008/layout/LinedList"/>
    <dgm:cxn modelId="{06F515F4-FC3F-4F20-8023-AD1AFE017A13}" type="presParOf" srcId="{634AB147-24A0-4588-8EC3-939A5B19CBAC}" destId="{77FDB460-69AD-41BF-8028-13F96F133569}" srcOrd="2" destOrd="0" presId="urn:microsoft.com/office/officeart/2008/layout/LinedList"/>
    <dgm:cxn modelId="{FA4FA031-A4BF-4863-9711-BDF4A3649856}" type="presParOf" srcId="{634AB147-24A0-4588-8EC3-939A5B19CBAC}" destId="{C45E10D2-32CB-4879-8360-CD1DEF6E1522}" srcOrd="3" destOrd="0" presId="urn:microsoft.com/office/officeart/2008/layout/LinedList"/>
    <dgm:cxn modelId="{501FCA5A-09C7-4064-8283-0FE9AA7029E1}" type="presParOf" srcId="{C45E10D2-32CB-4879-8360-CD1DEF6E1522}" destId="{E65CB7E3-1781-4636-919C-5F7670EF552F}" srcOrd="0" destOrd="0" presId="urn:microsoft.com/office/officeart/2008/layout/LinedList"/>
    <dgm:cxn modelId="{71B2C096-978B-4B83-BADD-5815B76F81DB}" type="presParOf" srcId="{C45E10D2-32CB-4879-8360-CD1DEF6E1522}" destId="{A5E3D834-4D97-4150-8E8D-FE8667C063F6}"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9E16B8-581A-4FBD-8A64-AE3259A9CDC4}"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73DDE991-7E33-4087-B60D-EC867C96B868}">
      <dgm:prSet/>
      <dgm:spPr/>
      <dgm:t>
        <a:bodyPr/>
        <a:lstStyle/>
        <a:p>
          <a:r>
            <a:rPr lang="en-GB" b="1" dirty="0"/>
            <a:t>Supports Inclusive Research</a:t>
          </a:r>
          <a:endParaRPr lang="en-US" dirty="0"/>
        </a:p>
      </dgm:t>
    </dgm:pt>
    <dgm:pt modelId="{6AEA176A-77E1-4CE2-BEB8-BD865683C59A}" type="parTrans" cxnId="{58EC9B9B-5EAF-4D66-AC55-1CDFBD576BA8}">
      <dgm:prSet/>
      <dgm:spPr/>
      <dgm:t>
        <a:bodyPr/>
        <a:lstStyle/>
        <a:p>
          <a:endParaRPr lang="en-US"/>
        </a:p>
      </dgm:t>
    </dgm:pt>
    <dgm:pt modelId="{4A338DBF-4E4E-42CD-95CC-D1EEB104EE05}" type="sibTrans" cxnId="{58EC9B9B-5EAF-4D66-AC55-1CDFBD576BA8}">
      <dgm:prSet/>
      <dgm:spPr/>
      <dgm:t>
        <a:bodyPr/>
        <a:lstStyle/>
        <a:p>
          <a:endParaRPr lang="en-US"/>
        </a:p>
      </dgm:t>
    </dgm:pt>
    <dgm:pt modelId="{1D94063E-6EA6-46E8-9173-606032BE9F79}">
      <dgm:prSet/>
      <dgm:spPr/>
      <dgm:t>
        <a:bodyPr/>
        <a:lstStyle/>
        <a:p>
          <a:r>
            <a:rPr lang="en-GB"/>
            <a:t>PBA is particularly valuable in </a:t>
          </a:r>
          <a:r>
            <a:rPr lang="en-GB" b="1"/>
            <a:t>diverse or underserved communities</a:t>
          </a:r>
          <a:r>
            <a:rPr lang="en-GB"/>
            <a:t>, where standard approaches may not capture lived realities.</a:t>
          </a:r>
          <a:endParaRPr lang="en-US"/>
        </a:p>
      </dgm:t>
    </dgm:pt>
    <dgm:pt modelId="{E1F8D832-2838-45F3-9DF2-D6B7D43BA53C}" type="parTrans" cxnId="{6D9C935B-B56F-4B8E-849A-062343920009}">
      <dgm:prSet/>
      <dgm:spPr/>
      <dgm:t>
        <a:bodyPr/>
        <a:lstStyle/>
        <a:p>
          <a:endParaRPr lang="en-US"/>
        </a:p>
      </dgm:t>
    </dgm:pt>
    <dgm:pt modelId="{56C03B10-3DBB-4811-B0A3-F3253318F71E}" type="sibTrans" cxnId="{6D9C935B-B56F-4B8E-849A-062343920009}">
      <dgm:prSet/>
      <dgm:spPr/>
      <dgm:t>
        <a:bodyPr/>
        <a:lstStyle/>
        <a:p>
          <a:endParaRPr lang="en-US"/>
        </a:p>
      </dgm:t>
    </dgm:pt>
    <dgm:pt modelId="{61BF2A0B-D0AD-41A3-8CCB-49AFC3FB69F5}">
      <dgm:prSet/>
      <dgm:spPr/>
      <dgm:t>
        <a:bodyPr/>
        <a:lstStyle/>
        <a:p>
          <a:r>
            <a:rPr lang="en-GB"/>
            <a:t>It helps researchers </a:t>
          </a:r>
          <a:r>
            <a:rPr lang="en-GB" b="1"/>
            <a:t>adapt interventions</a:t>
          </a:r>
          <a:r>
            <a:rPr lang="en-GB"/>
            <a:t> to cultural, social, and psychological contexts, reinforcing inclusive PPI.</a:t>
          </a:r>
          <a:endParaRPr lang="en-US"/>
        </a:p>
      </dgm:t>
    </dgm:pt>
    <dgm:pt modelId="{550E21C7-6F3A-4086-A1D4-72DCC56B7955}" type="parTrans" cxnId="{820BE71D-EAF4-4E96-BFB4-0345E3D31308}">
      <dgm:prSet/>
      <dgm:spPr/>
      <dgm:t>
        <a:bodyPr/>
        <a:lstStyle/>
        <a:p>
          <a:endParaRPr lang="en-US"/>
        </a:p>
      </dgm:t>
    </dgm:pt>
    <dgm:pt modelId="{0F0E67A6-E6AD-424F-8EDB-628B697B6D2C}" type="sibTrans" cxnId="{820BE71D-EAF4-4E96-BFB4-0345E3D31308}">
      <dgm:prSet/>
      <dgm:spPr/>
      <dgm:t>
        <a:bodyPr/>
        <a:lstStyle/>
        <a:p>
          <a:endParaRPr lang="en-US"/>
        </a:p>
      </dgm:t>
    </dgm:pt>
    <dgm:pt modelId="{EBC685B5-BD3B-490D-A9A6-05C280184444}" type="pres">
      <dgm:prSet presAssocID="{819E16B8-581A-4FBD-8A64-AE3259A9CDC4}" presName="vert0" presStyleCnt="0">
        <dgm:presLayoutVars>
          <dgm:dir/>
          <dgm:animOne val="branch"/>
          <dgm:animLvl val="lvl"/>
        </dgm:presLayoutVars>
      </dgm:prSet>
      <dgm:spPr/>
    </dgm:pt>
    <dgm:pt modelId="{E5CFA6EA-BE83-4708-A6D5-A42C1FDD5426}" type="pres">
      <dgm:prSet presAssocID="{73DDE991-7E33-4087-B60D-EC867C96B868}" presName="thickLine" presStyleLbl="alignNode1" presStyleIdx="0" presStyleCnt="3"/>
      <dgm:spPr/>
    </dgm:pt>
    <dgm:pt modelId="{56E29D2A-9A32-40BF-AE44-FBA4A83F213A}" type="pres">
      <dgm:prSet presAssocID="{73DDE991-7E33-4087-B60D-EC867C96B868}" presName="horz1" presStyleCnt="0"/>
      <dgm:spPr/>
    </dgm:pt>
    <dgm:pt modelId="{45D292C1-40F0-442C-8652-B452A9A47FE3}" type="pres">
      <dgm:prSet presAssocID="{73DDE991-7E33-4087-B60D-EC867C96B868}" presName="tx1" presStyleLbl="revTx" presStyleIdx="0" presStyleCnt="3"/>
      <dgm:spPr/>
    </dgm:pt>
    <dgm:pt modelId="{09BBE545-506C-4C1C-A082-18C9BF99B9D9}" type="pres">
      <dgm:prSet presAssocID="{73DDE991-7E33-4087-B60D-EC867C96B868}" presName="vert1" presStyleCnt="0"/>
      <dgm:spPr/>
    </dgm:pt>
    <dgm:pt modelId="{548774BE-8CB3-41DE-9319-28BE7C844F8C}" type="pres">
      <dgm:prSet presAssocID="{1D94063E-6EA6-46E8-9173-606032BE9F79}" presName="thickLine" presStyleLbl="alignNode1" presStyleIdx="1" presStyleCnt="3"/>
      <dgm:spPr/>
    </dgm:pt>
    <dgm:pt modelId="{567B27B7-A6B4-49D1-ACD6-8324FB9AB2C9}" type="pres">
      <dgm:prSet presAssocID="{1D94063E-6EA6-46E8-9173-606032BE9F79}" presName="horz1" presStyleCnt="0"/>
      <dgm:spPr/>
    </dgm:pt>
    <dgm:pt modelId="{5966F7F7-4961-4AE6-A2F8-40A48C49DA3B}" type="pres">
      <dgm:prSet presAssocID="{1D94063E-6EA6-46E8-9173-606032BE9F79}" presName="tx1" presStyleLbl="revTx" presStyleIdx="1" presStyleCnt="3"/>
      <dgm:spPr/>
    </dgm:pt>
    <dgm:pt modelId="{1593BFB3-BE32-4925-A1CD-73A50C6E61DB}" type="pres">
      <dgm:prSet presAssocID="{1D94063E-6EA6-46E8-9173-606032BE9F79}" presName="vert1" presStyleCnt="0"/>
      <dgm:spPr/>
    </dgm:pt>
    <dgm:pt modelId="{D7857682-CB18-4AB4-A9A2-D3AF781F6732}" type="pres">
      <dgm:prSet presAssocID="{61BF2A0B-D0AD-41A3-8CCB-49AFC3FB69F5}" presName="thickLine" presStyleLbl="alignNode1" presStyleIdx="2" presStyleCnt="3"/>
      <dgm:spPr/>
    </dgm:pt>
    <dgm:pt modelId="{8E032889-96FC-4BDE-B9E4-E73AFC1690FA}" type="pres">
      <dgm:prSet presAssocID="{61BF2A0B-D0AD-41A3-8CCB-49AFC3FB69F5}" presName="horz1" presStyleCnt="0"/>
      <dgm:spPr/>
    </dgm:pt>
    <dgm:pt modelId="{BF0E4F7D-AD25-438E-9843-AA11FFF1683E}" type="pres">
      <dgm:prSet presAssocID="{61BF2A0B-D0AD-41A3-8CCB-49AFC3FB69F5}" presName="tx1" presStyleLbl="revTx" presStyleIdx="2" presStyleCnt="3"/>
      <dgm:spPr/>
    </dgm:pt>
    <dgm:pt modelId="{1AEAC051-8132-4C39-B8FD-032858CDF953}" type="pres">
      <dgm:prSet presAssocID="{61BF2A0B-D0AD-41A3-8CCB-49AFC3FB69F5}" presName="vert1" presStyleCnt="0"/>
      <dgm:spPr/>
    </dgm:pt>
  </dgm:ptLst>
  <dgm:cxnLst>
    <dgm:cxn modelId="{820BE71D-EAF4-4E96-BFB4-0345E3D31308}" srcId="{819E16B8-581A-4FBD-8A64-AE3259A9CDC4}" destId="{61BF2A0B-D0AD-41A3-8CCB-49AFC3FB69F5}" srcOrd="2" destOrd="0" parTransId="{550E21C7-6F3A-4086-A1D4-72DCC56B7955}" sibTransId="{0F0E67A6-E6AD-424F-8EDB-628B697B6D2C}"/>
    <dgm:cxn modelId="{F89DF73B-83D2-48C0-9C4E-1BEB6A0A2AE4}" type="presOf" srcId="{73DDE991-7E33-4087-B60D-EC867C96B868}" destId="{45D292C1-40F0-442C-8652-B452A9A47FE3}" srcOrd="0" destOrd="0" presId="urn:microsoft.com/office/officeart/2008/layout/LinedList"/>
    <dgm:cxn modelId="{6D9C935B-B56F-4B8E-849A-062343920009}" srcId="{819E16B8-581A-4FBD-8A64-AE3259A9CDC4}" destId="{1D94063E-6EA6-46E8-9173-606032BE9F79}" srcOrd="1" destOrd="0" parTransId="{E1F8D832-2838-45F3-9DF2-D6B7D43BA53C}" sibTransId="{56C03B10-3DBB-4811-B0A3-F3253318F71E}"/>
    <dgm:cxn modelId="{A9776592-3F68-4E22-B302-047EC475524B}" type="presOf" srcId="{61BF2A0B-D0AD-41A3-8CCB-49AFC3FB69F5}" destId="{BF0E4F7D-AD25-438E-9843-AA11FFF1683E}" srcOrd="0" destOrd="0" presId="urn:microsoft.com/office/officeart/2008/layout/LinedList"/>
    <dgm:cxn modelId="{58EC9B9B-5EAF-4D66-AC55-1CDFBD576BA8}" srcId="{819E16B8-581A-4FBD-8A64-AE3259A9CDC4}" destId="{73DDE991-7E33-4087-B60D-EC867C96B868}" srcOrd="0" destOrd="0" parTransId="{6AEA176A-77E1-4CE2-BEB8-BD865683C59A}" sibTransId="{4A338DBF-4E4E-42CD-95CC-D1EEB104EE05}"/>
    <dgm:cxn modelId="{B2CF04AF-7B70-4A6C-BC1F-8403A7FFB2D8}" type="presOf" srcId="{819E16B8-581A-4FBD-8A64-AE3259A9CDC4}" destId="{EBC685B5-BD3B-490D-A9A6-05C280184444}" srcOrd="0" destOrd="0" presId="urn:microsoft.com/office/officeart/2008/layout/LinedList"/>
    <dgm:cxn modelId="{83CCEDE8-5877-4EF1-9A1B-22E22C52B170}" type="presOf" srcId="{1D94063E-6EA6-46E8-9173-606032BE9F79}" destId="{5966F7F7-4961-4AE6-A2F8-40A48C49DA3B}" srcOrd="0" destOrd="0" presId="urn:microsoft.com/office/officeart/2008/layout/LinedList"/>
    <dgm:cxn modelId="{EFDBD4D5-5341-41D2-A095-A250E2BA619B}" type="presParOf" srcId="{EBC685B5-BD3B-490D-A9A6-05C280184444}" destId="{E5CFA6EA-BE83-4708-A6D5-A42C1FDD5426}" srcOrd="0" destOrd="0" presId="urn:microsoft.com/office/officeart/2008/layout/LinedList"/>
    <dgm:cxn modelId="{E18F1AD4-7F58-4F0B-976F-4A5B2E00C05A}" type="presParOf" srcId="{EBC685B5-BD3B-490D-A9A6-05C280184444}" destId="{56E29D2A-9A32-40BF-AE44-FBA4A83F213A}" srcOrd="1" destOrd="0" presId="urn:microsoft.com/office/officeart/2008/layout/LinedList"/>
    <dgm:cxn modelId="{D10619D0-B4B0-45DD-BDF1-E75201609684}" type="presParOf" srcId="{56E29D2A-9A32-40BF-AE44-FBA4A83F213A}" destId="{45D292C1-40F0-442C-8652-B452A9A47FE3}" srcOrd="0" destOrd="0" presId="urn:microsoft.com/office/officeart/2008/layout/LinedList"/>
    <dgm:cxn modelId="{0FFE5ECA-A8CA-4EB2-AC22-96CDF14D0E96}" type="presParOf" srcId="{56E29D2A-9A32-40BF-AE44-FBA4A83F213A}" destId="{09BBE545-506C-4C1C-A082-18C9BF99B9D9}" srcOrd="1" destOrd="0" presId="urn:microsoft.com/office/officeart/2008/layout/LinedList"/>
    <dgm:cxn modelId="{7AFAB26D-BD62-41B3-9156-125CAA1324CE}" type="presParOf" srcId="{EBC685B5-BD3B-490D-A9A6-05C280184444}" destId="{548774BE-8CB3-41DE-9319-28BE7C844F8C}" srcOrd="2" destOrd="0" presId="urn:microsoft.com/office/officeart/2008/layout/LinedList"/>
    <dgm:cxn modelId="{6D3F1918-31E8-41D1-BCE0-BD6A07A697AB}" type="presParOf" srcId="{EBC685B5-BD3B-490D-A9A6-05C280184444}" destId="{567B27B7-A6B4-49D1-ACD6-8324FB9AB2C9}" srcOrd="3" destOrd="0" presId="urn:microsoft.com/office/officeart/2008/layout/LinedList"/>
    <dgm:cxn modelId="{5AEF5626-09C7-43E2-B719-987616F0CFF6}" type="presParOf" srcId="{567B27B7-A6B4-49D1-ACD6-8324FB9AB2C9}" destId="{5966F7F7-4961-4AE6-A2F8-40A48C49DA3B}" srcOrd="0" destOrd="0" presId="urn:microsoft.com/office/officeart/2008/layout/LinedList"/>
    <dgm:cxn modelId="{C3F42D53-34B4-4027-83D7-D7AB09A207C9}" type="presParOf" srcId="{567B27B7-A6B4-49D1-ACD6-8324FB9AB2C9}" destId="{1593BFB3-BE32-4925-A1CD-73A50C6E61DB}" srcOrd="1" destOrd="0" presId="urn:microsoft.com/office/officeart/2008/layout/LinedList"/>
    <dgm:cxn modelId="{E18F7240-28EE-430D-AF05-423DD6F0A1E6}" type="presParOf" srcId="{EBC685B5-BD3B-490D-A9A6-05C280184444}" destId="{D7857682-CB18-4AB4-A9A2-D3AF781F6732}" srcOrd="4" destOrd="0" presId="urn:microsoft.com/office/officeart/2008/layout/LinedList"/>
    <dgm:cxn modelId="{EC934770-7F9B-4721-BF57-4F9E66FA53F8}" type="presParOf" srcId="{EBC685B5-BD3B-490D-A9A6-05C280184444}" destId="{8E032889-96FC-4BDE-B9E4-E73AFC1690FA}" srcOrd="5" destOrd="0" presId="urn:microsoft.com/office/officeart/2008/layout/LinedList"/>
    <dgm:cxn modelId="{A0B57F7A-3001-4957-9EC8-537D1458033D}" type="presParOf" srcId="{8E032889-96FC-4BDE-B9E4-E73AFC1690FA}" destId="{BF0E4F7D-AD25-438E-9843-AA11FFF1683E}" srcOrd="0" destOrd="0" presId="urn:microsoft.com/office/officeart/2008/layout/LinedList"/>
    <dgm:cxn modelId="{A8B8C208-1416-4B8B-BB3C-1524CE4DF592}" type="presParOf" srcId="{8E032889-96FC-4BDE-B9E4-E73AFC1690FA}" destId="{1AEAC051-8132-4C39-B8FD-032858CDF95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B04C1-A55D-4CA9-9E2A-329F7051E35B}">
      <dsp:nvSpPr>
        <dsp:cNvPr id="0" name=""/>
        <dsp:cNvSpPr/>
      </dsp:nvSpPr>
      <dsp:spPr>
        <a:xfrm>
          <a:off x="0" y="1662"/>
          <a:ext cx="10895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446C1A-D42E-4EBE-AAEA-A41FC9FEDE91}">
      <dsp:nvSpPr>
        <dsp:cNvPr id="0" name=""/>
        <dsp:cNvSpPr/>
      </dsp:nvSpPr>
      <dsp:spPr>
        <a:xfrm>
          <a:off x="0" y="1662"/>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Deepens User Insight</a:t>
          </a:r>
          <a:endParaRPr lang="en-US" sz="2500" kern="1200" dirty="0"/>
        </a:p>
      </dsp:txBody>
      <dsp:txXfrm>
        <a:off x="0" y="1662"/>
        <a:ext cx="10895369" cy="1133650"/>
      </dsp:txXfrm>
    </dsp:sp>
    <dsp:sp modelId="{2AD2B5F7-3E59-419D-B345-434896778576}">
      <dsp:nvSpPr>
        <dsp:cNvPr id="0" name=""/>
        <dsp:cNvSpPr/>
      </dsp:nvSpPr>
      <dsp:spPr>
        <a:xfrm>
          <a:off x="0" y="1135313"/>
          <a:ext cx="10895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AA8F-F72F-4740-B6AD-744C8980B92F}">
      <dsp:nvSpPr>
        <dsp:cNvPr id="0" name=""/>
        <dsp:cNvSpPr/>
      </dsp:nvSpPr>
      <dsp:spPr>
        <a:xfrm>
          <a:off x="0" y="113531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PBA uses </a:t>
          </a:r>
          <a:r>
            <a:rPr lang="en-GB" sz="2500" b="1" kern="1200" dirty="0"/>
            <a:t>iterative qualitative research</a:t>
          </a:r>
          <a:r>
            <a:rPr lang="en-GB" sz="2500" kern="1200" dirty="0"/>
            <a:t> (e.g., interviews, think-aloud studies) to understand how people interact with interventions.</a:t>
          </a:r>
          <a:endParaRPr lang="en-US" sz="2500" kern="1200" dirty="0"/>
        </a:p>
      </dsp:txBody>
      <dsp:txXfrm>
        <a:off x="0" y="1135313"/>
        <a:ext cx="10895369" cy="1133650"/>
      </dsp:txXfrm>
    </dsp:sp>
    <dsp:sp modelId="{9E90C55B-7217-401D-9B59-ADF301F3AA68}">
      <dsp:nvSpPr>
        <dsp:cNvPr id="0" name=""/>
        <dsp:cNvSpPr/>
      </dsp:nvSpPr>
      <dsp:spPr>
        <a:xfrm>
          <a:off x="0" y="2268963"/>
          <a:ext cx="1089536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30FD37-F544-4D9C-B688-3D0E921C7135}">
      <dsp:nvSpPr>
        <dsp:cNvPr id="0" name=""/>
        <dsp:cNvSpPr/>
      </dsp:nvSpPr>
      <dsp:spPr>
        <a:xfrm>
          <a:off x="0" y="226896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goes beyond consultation—capturing nuanced barriers, motivations, and preferences that might be missed in traditional PPI.</a:t>
          </a:r>
          <a:endParaRPr lang="en-US" sz="2500" kern="1200"/>
        </a:p>
      </dsp:txBody>
      <dsp:txXfrm>
        <a:off x="0" y="2268963"/>
        <a:ext cx="10895369" cy="1133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093B8-AC42-47C5-8E36-0DCD57B54975}">
      <dsp:nvSpPr>
        <dsp:cNvPr id="0" name=""/>
        <dsp:cNvSpPr/>
      </dsp:nvSpPr>
      <dsp:spPr>
        <a:xfrm>
          <a:off x="0" y="1662"/>
          <a:ext cx="10895369"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3F9EFC-183E-4E4A-8670-185C59E91F46}">
      <dsp:nvSpPr>
        <dsp:cNvPr id="0" name=""/>
        <dsp:cNvSpPr/>
      </dsp:nvSpPr>
      <dsp:spPr>
        <a:xfrm>
          <a:off x="0" y="1662"/>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t>Creates Guiding Principles</a:t>
          </a:r>
          <a:endParaRPr lang="en-US" sz="3100" kern="1200" dirty="0"/>
        </a:p>
      </dsp:txBody>
      <dsp:txXfrm>
        <a:off x="0" y="1662"/>
        <a:ext cx="10895369" cy="1133650"/>
      </dsp:txXfrm>
    </dsp:sp>
    <dsp:sp modelId="{60D6EC79-00C0-4B89-BBE3-29E33AE9124C}">
      <dsp:nvSpPr>
        <dsp:cNvPr id="0" name=""/>
        <dsp:cNvSpPr/>
      </dsp:nvSpPr>
      <dsp:spPr>
        <a:xfrm>
          <a:off x="0" y="1135313"/>
          <a:ext cx="10895369"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5B5B27-D9FF-4A63-8D03-285A6D9149B3}">
      <dsp:nvSpPr>
        <dsp:cNvPr id="0" name=""/>
        <dsp:cNvSpPr/>
      </dsp:nvSpPr>
      <dsp:spPr>
        <a:xfrm>
          <a:off x="0" y="113531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These are design objectives derived from user data that guide the development of interventions.</a:t>
          </a:r>
          <a:endParaRPr lang="en-US" sz="3100" kern="1200"/>
        </a:p>
      </dsp:txBody>
      <dsp:txXfrm>
        <a:off x="0" y="1135313"/>
        <a:ext cx="10895369" cy="1133650"/>
      </dsp:txXfrm>
    </dsp:sp>
    <dsp:sp modelId="{C3AF1A51-B66F-4D3F-8BFB-5B5F4E07D689}">
      <dsp:nvSpPr>
        <dsp:cNvPr id="0" name=""/>
        <dsp:cNvSpPr/>
      </dsp:nvSpPr>
      <dsp:spPr>
        <a:xfrm>
          <a:off x="0" y="2268963"/>
          <a:ext cx="10895369"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EAA866-AAF2-4575-94EF-FBB5F5B9E0C4}">
      <dsp:nvSpPr>
        <dsp:cNvPr id="0" name=""/>
        <dsp:cNvSpPr/>
      </dsp:nvSpPr>
      <dsp:spPr>
        <a:xfrm>
          <a:off x="0" y="226896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They ensure that interventions are </a:t>
          </a:r>
          <a:r>
            <a:rPr lang="en-GB" sz="3100" b="1" kern="1200"/>
            <a:t>tailored to real-world contexts</a:t>
          </a:r>
          <a:r>
            <a:rPr lang="en-GB" sz="3100" kern="1200"/>
            <a:t>, aligning with the goals of meaningful PPI.</a:t>
          </a:r>
          <a:endParaRPr lang="en-US" sz="3100" kern="1200"/>
        </a:p>
      </dsp:txBody>
      <dsp:txXfrm>
        <a:off x="0" y="2268963"/>
        <a:ext cx="10895369" cy="11336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AA219-24E1-4055-A50C-9677ECDDA014}">
      <dsp:nvSpPr>
        <dsp:cNvPr id="0" name=""/>
        <dsp:cNvSpPr/>
      </dsp:nvSpPr>
      <dsp:spPr>
        <a:xfrm>
          <a:off x="0" y="1662"/>
          <a:ext cx="10895369"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5A8DE-A5EF-408C-9EBD-0A8264EE9D09}">
      <dsp:nvSpPr>
        <dsp:cNvPr id="0" name=""/>
        <dsp:cNvSpPr/>
      </dsp:nvSpPr>
      <dsp:spPr>
        <a:xfrm>
          <a:off x="0" y="1662"/>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t>Promotes Co-Design</a:t>
          </a:r>
          <a:endParaRPr lang="en-US" sz="2900" kern="1200" dirty="0"/>
        </a:p>
      </dsp:txBody>
      <dsp:txXfrm>
        <a:off x="0" y="1662"/>
        <a:ext cx="10895369" cy="1133650"/>
      </dsp:txXfrm>
    </dsp:sp>
    <dsp:sp modelId="{DB02298A-E595-4C99-83C1-C9251B769C32}">
      <dsp:nvSpPr>
        <dsp:cNvPr id="0" name=""/>
        <dsp:cNvSpPr/>
      </dsp:nvSpPr>
      <dsp:spPr>
        <a:xfrm>
          <a:off x="0" y="1135313"/>
          <a:ext cx="10895369"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7B23C3-D012-4DC8-BF79-A54F3ED6532E}">
      <dsp:nvSpPr>
        <dsp:cNvPr id="0" name=""/>
        <dsp:cNvSpPr/>
      </dsp:nvSpPr>
      <dsp:spPr>
        <a:xfrm>
          <a:off x="0" y="113531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PBA encourages </a:t>
          </a:r>
          <a:r>
            <a:rPr lang="en-GB" sz="2900" b="1" kern="1200"/>
            <a:t>user-centered design</a:t>
          </a:r>
          <a:r>
            <a:rPr lang="en-GB" sz="2900" kern="1200"/>
            <a:t>, where interventions are shaped by and for the people who will use them.</a:t>
          </a:r>
          <a:endParaRPr lang="en-US" sz="2900" kern="1200"/>
        </a:p>
      </dsp:txBody>
      <dsp:txXfrm>
        <a:off x="0" y="1135313"/>
        <a:ext cx="10895369" cy="1133650"/>
      </dsp:txXfrm>
    </dsp:sp>
    <dsp:sp modelId="{FDF80D85-4A68-44CA-BC60-CBB2CAC79C03}">
      <dsp:nvSpPr>
        <dsp:cNvPr id="0" name=""/>
        <dsp:cNvSpPr/>
      </dsp:nvSpPr>
      <dsp:spPr>
        <a:xfrm>
          <a:off x="0" y="2268963"/>
          <a:ext cx="10895369"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D04D83-D297-401B-AEA5-A46AA7BF0E8E}">
      <dsp:nvSpPr>
        <dsp:cNvPr id="0" name=""/>
        <dsp:cNvSpPr/>
      </dsp:nvSpPr>
      <dsp:spPr>
        <a:xfrm>
          <a:off x="0" y="226896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aligns with PPI’s emphasis on </a:t>
          </a:r>
          <a:r>
            <a:rPr lang="en-GB" sz="2900" b="1" kern="1200"/>
            <a:t>co-production</a:t>
          </a:r>
          <a:r>
            <a:rPr lang="en-GB" sz="2900" kern="1200"/>
            <a:t> and shared decision-making.</a:t>
          </a:r>
          <a:endParaRPr lang="en-US" sz="2900" kern="1200"/>
        </a:p>
      </dsp:txBody>
      <dsp:txXfrm>
        <a:off x="0" y="2268963"/>
        <a:ext cx="10895369" cy="1133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1A9EF-3C24-4A14-80E5-BD6F1CBF9352}">
      <dsp:nvSpPr>
        <dsp:cNvPr id="0" name=""/>
        <dsp:cNvSpPr/>
      </dsp:nvSpPr>
      <dsp:spPr>
        <a:xfrm>
          <a:off x="0" y="0"/>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42DA70-C6B5-4BDA-AB69-975929959132}">
      <dsp:nvSpPr>
        <dsp:cNvPr id="0" name=""/>
        <dsp:cNvSpPr/>
      </dsp:nvSpPr>
      <dsp:spPr>
        <a:xfrm>
          <a:off x="0" y="0"/>
          <a:ext cx="10895369" cy="170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dirty="0"/>
            <a:t>Improves Acceptability and Engagement</a:t>
          </a:r>
          <a:endParaRPr lang="en-US" sz="3200" kern="1200" dirty="0"/>
        </a:p>
      </dsp:txBody>
      <dsp:txXfrm>
        <a:off x="0" y="0"/>
        <a:ext cx="10895369" cy="1702138"/>
      </dsp:txXfrm>
    </dsp:sp>
    <dsp:sp modelId="{77FDB460-69AD-41BF-8028-13F96F133569}">
      <dsp:nvSpPr>
        <dsp:cNvPr id="0" name=""/>
        <dsp:cNvSpPr/>
      </dsp:nvSpPr>
      <dsp:spPr>
        <a:xfrm>
          <a:off x="0" y="1702138"/>
          <a:ext cx="10895369"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5CB7E3-1781-4636-919C-5F7670EF552F}">
      <dsp:nvSpPr>
        <dsp:cNvPr id="0" name=""/>
        <dsp:cNvSpPr/>
      </dsp:nvSpPr>
      <dsp:spPr>
        <a:xfrm>
          <a:off x="0" y="1702138"/>
          <a:ext cx="10895369" cy="170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By focusing on what makes an intervention </a:t>
          </a:r>
          <a:r>
            <a:rPr lang="en-GB" sz="3200" b="1" kern="1200"/>
            <a:t>usable and engaging</a:t>
          </a:r>
          <a:r>
            <a:rPr lang="en-GB" sz="3200" kern="1200"/>
            <a:t>, PBA helps ensure that PPI leads to </a:t>
          </a:r>
          <a:r>
            <a:rPr lang="en-GB" sz="3200" b="1" kern="1200"/>
            <a:t>practical outcomes</a:t>
          </a:r>
          <a:r>
            <a:rPr lang="en-GB" sz="3200" kern="1200"/>
            <a:t>—not just theoretical involvement.</a:t>
          </a:r>
          <a:endParaRPr lang="en-US" sz="3200" kern="1200"/>
        </a:p>
      </dsp:txBody>
      <dsp:txXfrm>
        <a:off x="0" y="1702138"/>
        <a:ext cx="10895369" cy="1702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FA6EA-BE83-4708-A6D5-A42C1FDD5426}">
      <dsp:nvSpPr>
        <dsp:cNvPr id="0" name=""/>
        <dsp:cNvSpPr/>
      </dsp:nvSpPr>
      <dsp:spPr>
        <a:xfrm>
          <a:off x="0" y="1662"/>
          <a:ext cx="10895369"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292C1-40F0-442C-8652-B452A9A47FE3}">
      <dsp:nvSpPr>
        <dsp:cNvPr id="0" name=""/>
        <dsp:cNvSpPr/>
      </dsp:nvSpPr>
      <dsp:spPr>
        <a:xfrm>
          <a:off x="0" y="1662"/>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Supports Inclusive Research</a:t>
          </a:r>
          <a:endParaRPr lang="en-US" sz="2600" kern="1200" dirty="0"/>
        </a:p>
      </dsp:txBody>
      <dsp:txXfrm>
        <a:off x="0" y="1662"/>
        <a:ext cx="10895369" cy="1133650"/>
      </dsp:txXfrm>
    </dsp:sp>
    <dsp:sp modelId="{548774BE-8CB3-41DE-9319-28BE7C844F8C}">
      <dsp:nvSpPr>
        <dsp:cNvPr id="0" name=""/>
        <dsp:cNvSpPr/>
      </dsp:nvSpPr>
      <dsp:spPr>
        <a:xfrm>
          <a:off x="0" y="1135313"/>
          <a:ext cx="10895369"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6F7F7-4961-4AE6-A2F8-40A48C49DA3B}">
      <dsp:nvSpPr>
        <dsp:cNvPr id="0" name=""/>
        <dsp:cNvSpPr/>
      </dsp:nvSpPr>
      <dsp:spPr>
        <a:xfrm>
          <a:off x="0" y="113531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PBA is particularly valuable in </a:t>
          </a:r>
          <a:r>
            <a:rPr lang="en-GB" sz="2600" b="1" kern="1200"/>
            <a:t>diverse or underserved communities</a:t>
          </a:r>
          <a:r>
            <a:rPr lang="en-GB" sz="2600" kern="1200"/>
            <a:t>, where standard approaches may not capture lived realities.</a:t>
          </a:r>
          <a:endParaRPr lang="en-US" sz="2600" kern="1200"/>
        </a:p>
      </dsp:txBody>
      <dsp:txXfrm>
        <a:off x="0" y="1135313"/>
        <a:ext cx="10895369" cy="1133650"/>
      </dsp:txXfrm>
    </dsp:sp>
    <dsp:sp modelId="{D7857682-CB18-4AB4-A9A2-D3AF781F6732}">
      <dsp:nvSpPr>
        <dsp:cNvPr id="0" name=""/>
        <dsp:cNvSpPr/>
      </dsp:nvSpPr>
      <dsp:spPr>
        <a:xfrm>
          <a:off x="0" y="2268963"/>
          <a:ext cx="10895369"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0E4F7D-AD25-438E-9843-AA11FFF1683E}">
      <dsp:nvSpPr>
        <dsp:cNvPr id="0" name=""/>
        <dsp:cNvSpPr/>
      </dsp:nvSpPr>
      <dsp:spPr>
        <a:xfrm>
          <a:off x="0" y="226896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It helps researchers </a:t>
          </a:r>
          <a:r>
            <a:rPr lang="en-GB" sz="2600" b="1" kern="1200"/>
            <a:t>adapt interventions</a:t>
          </a:r>
          <a:r>
            <a:rPr lang="en-GB" sz="2600" kern="1200"/>
            <a:t> to cultural, social, and psychological contexts, reinforcing inclusive PPI.</a:t>
          </a:r>
          <a:endParaRPr lang="en-US" sz="2600" kern="1200"/>
        </a:p>
      </dsp:txBody>
      <dsp:txXfrm>
        <a:off x="0" y="2268963"/>
        <a:ext cx="10895369" cy="11336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E75BE-E5FB-4F9B-BD65-67570377E8C6}" type="datetimeFigureOut">
              <a:rPr lang="en-GB" smtClean="0"/>
              <a:t>18/01/2026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84C874-BAAE-419B-9B7C-BBA891A22338}" type="slidenum">
              <a:rPr lang="en-GB" smtClean="0"/>
              <a:t>‹#›</a:t>
            </a:fld>
            <a:endParaRPr lang="en-GB"/>
          </a:p>
        </p:txBody>
      </p:sp>
    </p:spTree>
    <p:extLst>
      <p:ext uri="{BB962C8B-B14F-4D97-AF65-F5344CB8AC3E}">
        <p14:creationId xmlns:p14="http://schemas.microsoft.com/office/powerpoint/2010/main" val="2591870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mj.com/content/374/bmj.n2061#F1"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bmj.com/content/374/bmj.n2061#ref-6" TargetMode="External"/><Relationship Id="rId3" Type="http://schemas.openxmlformats.org/officeDocument/2006/relationships/hyperlink" Target="https://www.bmj.com/content/374/bmj.n2061#ref-1" TargetMode="External"/><Relationship Id="rId7" Type="http://schemas.openxmlformats.org/officeDocument/2006/relationships/hyperlink" Target="https://www.bmj.com/content/374/bmj.n2061#ref-5"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bmj.com/content/374/bmj.n2061#ref-4" TargetMode="External"/><Relationship Id="rId11" Type="http://schemas.openxmlformats.org/officeDocument/2006/relationships/hyperlink" Target="https://www.bmj.com/content/374/bmj.n2061#ref-9" TargetMode="External"/><Relationship Id="rId5" Type="http://schemas.openxmlformats.org/officeDocument/2006/relationships/hyperlink" Target="https://www.bmj.com/content/374/bmj.n2061#ref-3" TargetMode="External"/><Relationship Id="rId10" Type="http://schemas.openxmlformats.org/officeDocument/2006/relationships/hyperlink" Target="https://www.bmj.com/content/374/bmj.n2061#ref-8" TargetMode="External"/><Relationship Id="rId4" Type="http://schemas.openxmlformats.org/officeDocument/2006/relationships/hyperlink" Target="https://www.bmj.com/content/374/bmj.n2061#ref-2" TargetMode="External"/><Relationship Id="rId9" Type="http://schemas.openxmlformats.org/officeDocument/2006/relationships/hyperlink" Target="https://www.bmj.com/content/374/bmj.n2061#ref-7"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change is key to improving healthcare and health outcomes. Behaviours may be those of healthcare workers, such as implementation of evidence-based practice, of patients, such as medication adherence, or of the general population, such as smoking cessation and increasing physical activity. </a:t>
            </a:r>
          </a:p>
        </p:txBody>
      </p:sp>
      <p:sp>
        <p:nvSpPr>
          <p:cNvPr id="4" name="Slide Number Placeholder 3"/>
          <p:cNvSpPr>
            <a:spLocks noGrp="1"/>
          </p:cNvSpPr>
          <p:nvPr>
            <p:ph type="sldNum" sz="quarter" idx="10"/>
          </p:nvPr>
        </p:nvSpPr>
        <p:spPr/>
        <p:txBody>
          <a:bodyPr/>
          <a:lstStyle/>
          <a:p>
            <a:fld id="{214ABF25-8DC0-4265-BEFB-D02090AA66FA}" type="slidenum">
              <a:rPr lang="en-GB" smtClean="0"/>
              <a:t>1</a:t>
            </a:fld>
            <a:endParaRPr lang="en-GB"/>
          </a:p>
        </p:txBody>
      </p:sp>
    </p:spTree>
    <p:extLst>
      <p:ext uri="{BB962C8B-B14F-4D97-AF65-F5344CB8AC3E}">
        <p14:creationId xmlns:p14="http://schemas.microsoft.com/office/powerpoint/2010/main" val="327111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3E9FC0-DFDB-482A-BC3A-10FA566B8411}" type="slidenum">
              <a:rPr lang="en-GB" altLang="en-US" smtClean="0"/>
              <a:pPr/>
              <a:t>5</a:t>
            </a:fld>
            <a:endParaRPr lang="en-GB" altLang="en-US"/>
          </a:p>
        </p:txBody>
      </p:sp>
      <p:sp>
        <p:nvSpPr>
          <p:cNvPr id="6147" name="Rectangle 2"/>
          <p:cNvSpPr>
            <a:spLocks noGrp="1" noRot="1" noChangeAspect="1" noChangeArrowheads="1" noTextEdit="1"/>
          </p:cNvSpPr>
          <p:nvPr>
            <p:ph type="sldImg"/>
          </p:nvPr>
        </p:nvSpPr>
        <p:spPr>
          <a:ln/>
        </p:spPr>
      </p:sp>
      <p:sp>
        <p:nvSpPr>
          <p:cNvPr id="6148" name="Text Box 3"/>
          <p:cNvSpPr txBox="1">
            <a:spLocks noChangeArrowheads="1"/>
          </p:cNvSpPr>
          <p:nvPr/>
        </p:nvSpPr>
        <p:spPr bwMode="auto">
          <a:xfrm>
            <a:off x="982663" y="5129213"/>
            <a:ext cx="4683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endParaRPr lang="en-US" altLang="en-US" sz="1200">
              <a:latin typeface="Times New Roman" panose="02020603050405020304" pitchFamily="18" charset="0"/>
            </a:endParaRPr>
          </a:p>
        </p:txBody>
      </p:sp>
      <p:sp>
        <p:nvSpPr>
          <p:cNvPr id="2" name="Notes Placeholder 1">
            <a:extLst>
              <a:ext uri="{FF2B5EF4-FFF2-40B4-BE49-F238E27FC236}">
                <a16:creationId xmlns:a16="http://schemas.microsoft.com/office/drawing/2014/main" id="{AE756989-B9E4-F8ED-C5D7-41D76BF7B9C8}"/>
              </a:ext>
            </a:extLst>
          </p:cNvPr>
          <p:cNvSpPr>
            <a:spLocks noGrp="1"/>
          </p:cNvSpPr>
          <p:nvPr>
            <p:ph type="body" idx="1"/>
          </p:nvPr>
        </p:nvSpPr>
        <p:spPr/>
        <p:txBody>
          <a:bodyPr/>
          <a:lstStyle/>
          <a:p>
            <a:r>
              <a:rPr lang="en-GB" dirty="0"/>
              <a:t>Improving implementation of evidence-based practice by healthcare workers depends on changing multiple behaviours of multiple types of people (e.g., health professionals, managers, administrators) [5]. Changing behaviour is not easy, but is more effective if interventions are based on evidence-based principles of behaviour change [6]. These principles form part of many theories of behaviour change, but are seldom drawn on in designing and evaluating implementation interventions. There is some evidence that behaviour change interventions informed by theory are more effective than those that are not [7,8]. Designing interventions on the basis of practitioner or researcher intuition rather than theory precludes the possibility of understanding the behaviour change processes that underlie effective interventions * Correspondence: s.michie@ucl.ac.uk 3 Research Department of Clinical, Centre for Outcomes Research and Effectiveness (CORE), Education and Health Psychology, University College London, 1-19 Torrington Place, London, WC1E 7HB, UK Full list of author information is available at the end of the article © 2012 Cane et al.; licensee BioMed Central Ltd. This is an Open Access article distributed under the terms of the Creative Commons Attribution License (http://creativecommons.org/licenses/by/2.0), which permits unrestricted use, distribution, and reproduction in any medium, provided the original work is properly cited. Cane et al. Implementation Science 2012, 7:37 Implementation Science http://www.implementationscience.com/content/7/1/37 and of applying this knowledge to inform the design of future interventions. This is also the case where theory is cited but poorly applied to intervention development [9]</a:t>
            </a:r>
            <a:endParaRPr lang="en-GB" b="1" dirty="0"/>
          </a:p>
        </p:txBody>
      </p:sp>
    </p:spTree>
    <p:extLst>
      <p:ext uri="{BB962C8B-B14F-4D97-AF65-F5344CB8AC3E}">
        <p14:creationId xmlns:p14="http://schemas.microsoft.com/office/powerpoint/2010/main" val="1291021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3E9FC0-DFDB-482A-BC3A-10FA566B8411}" type="slidenum">
              <a:rPr lang="en-GB" altLang="en-US" smtClean="0"/>
              <a:pPr/>
              <a:t>6</a:t>
            </a:fld>
            <a:endParaRPr lang="en-GB" altLang="en-US"/>
          </a:p>
        </p:txBody>
      </p:sp>
      <p:sp>
        <p:nvSpPr>
          <p:cNvPr id="6147" name="Rectangle 2"/>
          <p:cNvSpPr>
            <a:spLocks noGrp="1" noRot="1" noChangeAspect="1" noChangeArrowheads="1" noTextEdit="1"/>
          </p:cNvSpPr>
          <p:nvPr>
            <p:ph type="sldImg"/>
          </p:nvPr>
        </p:nvSpPr>
        <p:spPr>
          <a:ln/>
        </p:spPr>
      </p:sp>
      <p:sp>
        <p:nvSpPr>
          <p:cNvPr id="6148" name="Text Box 3"/>
          <p:cNvSpPr txBox="1">
            <a:spLocks noChangeArrowheads="1"/>
          </p:cNvSpPr>
          <p:nvPr/>
        </p:nvSpPr>
        <p:spPr bwMode="auto">
          <a:xfrm>
            <a:off x="982663" y="5129213"/>
            <a:ext cx="4683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endParaRPr lang="en-US" altLang="en-US" sz="1200">
              <a:latin typeface="Times New Roman" panose="02020603050405020304" pitchFamily="18" charset="0"/>
            </a:endParaRPr>
          </a:p>
        </p:txBody>
      </p:sp>
      <p:sp>
        <p:nvSpPr>
          <p:cNvPr id="2" name="Notes Placeholder 1">
            <a:extLst>
              <a:ext uri="{FF2B5EF4-FFF2-40B4-BE49-F238E27FC236}">
                <a16:creationId xmlns:a16="http://schemas.microsoft.com/office/drawing/2014/main" id="{AE756989-B9E4-F8ED-C5D7-41D76BF7B9C8}"/>
              </a:ext>
            </a:extLst>
          </p:cNvPr>
          <p:cNvSpPr>
            <a:spLocks noGrp="1"/>
          </p:cNvSpPr>
          <p:nvPr>
            <p:ph type="body" idx="1"/>
          </p:nvPr>
        </p:nvSpPr>
        <p:spPr/>
        <p:txBody>
          <a:bodyPr/>
          <a:lstStyle/>
          <a:p>
            <a:r>
              <a:rPr lang="en-GB" dirty="0"/>
              <a:t>Improving implementation of evidence-based practice by healthcare workers depends on changing multiple behaviours of multiple types of people (e.g., health professionals, managers, administrators) [5]. Changing behaviour is not easy, but is more effective if interventions are based on evidence-based principles of behaviour change [6]. These principles form part of many theories of behaviour change, but are seldom drawn on in designing and evaluating implementation interventions. There is some evidence that behaviour change interventions informed by theory are more effective than those that are not [7,8]. Designing interventions on the basis of practitioner or researcher intuition rather than theory precludes the possibility of understanding the behaviour change processes that underlie effective interventions * Correspondence: s.michie@ucl.ac.uk 3 Research Department of Clinical, Centre for Outcomes Research and Effectiveness (CORE), Education and Health Psychology, University College London, 1-19 Torrington Place, London, WC1E 7HB, UK Full list of author information is available at the end of the article © 2012 Cane et al.; licensee BioMed Central Ltd. This is an Open Access article distributed under the terms of the Creative Commons Attribution License (http://creativecommons.org/licenses/by/2.0), which permits unrestricted use, distribution, and reproduction in any medium, provided the original work is properly cited. Cane et al. Implementation Science 2012, 7:37 Implementation Science http://www.implementationscience.com/content/7/1/37 and of applying this knowledge to inform the design of future interventions. This is also the case where theory is cited but poorly applied to intervention development [9]</a:t>
            </a:r>
            <a:endParaRPr lang="en-GB" b="1" dirty="0"/>
          </a:p>
        </p:txBody>
      </p:sp>
    </p:spTree>
    <p:extLst>
      <p:ext uri="{BB962C8B-B14F-4D97-AF65-F5344CB8AC3E}">
        <p14:creationId xmlns:p14="http://schemas.microsoft.com/office/powerpoint/2010/main" val="3416089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BF25-8DC0-4265-BEFB-D02090AA66FA}" type="slidenum">
              <a:rPr lang="en-GB" smtClean="0"/>
              <a:t>11</a:t>
            </a:fld>
            <a:endParaRPr lang="en-GB"/>
          </a:p>
        </p:txBody>
      </p:sp>
    </p:spTree>
    <p:extLst>
      <p:ext uri="{BB962C8B-B14F-4D97-AF65-F5344CB8AC3E}">
        <p14:creationId xmlns:p14="http://schemas.microsoft.com/office/powerpoint/2010/main" val="3798309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Arial" panose="020B0604020202020204" pitchFamily="34" charset="0"/>
                <a:ea typeface="DengXian" panose="02010600030101010101" pitchFamily="2" charset="-122"/>
                <a:cs typeface="Times New Roman" panose="02020603050405020304" pitchFamily="18" charset="0"/>
              </a:rPr>
              <a:t>The COM-B model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The COM-B model (Michie et al.,) stands for Capability Opportunity Motivation-Behaviour.  It now forms the first element of the wider Behaviour Change Wheel (Michie et al.) and helps policy makers understand and identify behaviour requiring change in the context within which it occurs (so in our context, that of engagement with understanding the importance of the whole school approach framework (WSAF) for wellbeing within particular school settings).   The central tenet of the model is that in order for any behaviour to occur then an individual must have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capability </a:t>
            </a:r>
            <a:r>
              <a:rPr lang="en-GB" sz="1800" dirty="0">
                <a:effectLst/>
                <a:latin typeface="Arial" panose="020B0604020202020204" pitchFamily="34" charset="0"/>
                <a:ea typeface="DengXian" panose="02010600030101010101" pitchFamily="2" charset="-122"/>
                <a:cs typeface="Times New Roman" panose="02020603050405020304" pitchFamily="18" charset="0"/>
              </a:rPr>
              <a:t>to do it (be equipped with the knowledge and skills); the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opportunity</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do it (must have a conducive physical and social environment including being accessible, affordable, and social acceptable, as well as having the permission to do so at a micro,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meso</a:t>
            </a:r>
            <a:r>
              <a:rPr lang="en-GB" sz="1800" dirty="0">
                <a:effectLst/>
                <a:latin typeface="Arial" panose="020B0604020202020204" pitchFamily="34" charset="0"/>
                <a:ea typeface="DengXian" panose="02010600030101010101" pitchFamily="2" charset="-122"/>
                <a:cs typeface="Times New Roman" panose="02020603050405020304" pitchFamily="18" charset="0"/>
              </a:rPr>
              <a:t> and macro level); and have a strong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motivation</a:t>
            </a:r>
            <a:r>
              <a:rPr lang="en-GB" sz="1800" dirty="0">
                <a:effectLst/>
                <a:latin typeface="Arial" panose="020B0604020202020204" pitchFamily="34" charset="0"/>
                <a:ea typeface="DengXian" panose="02010600030101010101" pitchFamily="2" charset="-122"/>
                <a:cs typeface="Times New Roman" panose="02020603050405020304" pitchFamily="18" charset="0"/>
              </a:rPr>
              <a:t> to engage in the relevant behaviour (through improving understanding of the benefits and how to overcome barriers).  Each of these three factors are further broken down, and figure one depicts how we see the COM-B model informing the identification of appropriate PL training materials, content and future interventions.  Whilst traditionally embraced within the field of behavioural science, health psychology and public health, the COM-B model and Behaviour Change Wheel are now starting to be employed across other settings, including informing a recent protocol for a randomised controlled trial exploring mechanisms of change for promoting mental health in schools (Kwak et al., 2022).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12</a:t>
            </a:fld>
            <a:endParaRPr lang="en-GB"/>
          </a:p>
        </p:txBody>
      </p:sp>
    </p:spTree>
    <p:extLst>
      <p:ext uri="{BB962C8B-B14F-4D97-AF65-F5344CB8AC3E}">
        <p14:creationId xmlns:p14="http://schemas.microsoft.com/office/powerpoint/2010/main" val="2427028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13</a:t>
            </a:fld>
            <a:endParaRPr lang="en-GB"/>
          </a:p>
        </p:txBody>
      </p:sp>
    </p:spTree>
    <p:extLst>
      <p:ext uri="{BB962C8B-B14F-4D97-AF65-F5344CB8AC3E}">
        <p14:creationId xmlns:p14="http://schemas.microsoft.com/office/powerpoint/2010/main" val="1812481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When trying to change behaviour (e.g. increase engagement with the WSAF), increasing one or more of these factors may also result in changes in the other factors (e.g., through increasing motivation, people may be more likely to engage in training and therefore increase their psychological capability to understand how to engage with the WSAF).   When looking at a behaviour at an organisational (school) level, it is possible to aggregate these factors to identify, for example, the overall level of motivation or perceived capability across a specific population group e.g., all teachers within a specific school, and can therefore potentially allow comparisons across settings/sub-groups and to explore the impact of an intervention at a group level.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Figure 1 demonstrates how we see the COM-B model mapping to the whole school framework. We see the value of the COM-B model in the context of this brief 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clear framework for identifying barriers and facilitators to effective engagement with the WSAF in schools, at both and individual and group level.</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will enable us to identify specific areas to address in any PL materials and the ability to offer tailored interventions or training to address specific issues.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a useful framework for mapping against any existing tools used within organisations and identifying any gaps in terms of approaches. The COM-B model is a framework against which we can then map specific theory-based interventions designed to improve engagement with the WSAF.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It provides us with constructs to enhance the effectiveness of any evaluation of PL materials designed to increase engagement with the WSAF through enabling us to identify the mechanisms of change and measure changes within those key constructs.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14</a:t>
            </a:fld>
            <a:endParaRPr lang="en-GB"/>
          </a:p>
        </p:txBody>
      </p:sp>
    </p:spTree>
    <p:extLst>
      <p:ext uri="{BB962C8B-B14F-4D97-AF65-F5344CB8AC3E}">
        <p14:creationId xmlns:p14="http://schemas.microsoft.com/office/powerpoint/2010/main" val="3704238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Table 2 suggests a mapping process for our project work.  The first column are specific areas of “behavioural diagnosis” that can be used in a self evaluation format to identify the barriers and facilitators to engagement with a target behaviour (Michie et al. 2014).  The table then proposes potential mapping to the Whole School Framework, the potential mapping to theoretical domains that could allow us to identify specific behaviour change techniques, and finally starting to map to existing tools or PL content already available so that a gap analysis can be considered. </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15</a:t>
            </a:fld>
            <a:endParaRPr lang="en-GB"/>
          </a:p>
        </p:txBody>
      </p:sp>
    </p:spTree>
    <p:extLst>
      <p:ext uri="{BB962C8B-B14F-4D97-AF65-F5344CB8AC3E}">
        <p14:creationId xmlns:p14="http://schemas.microsoft.com/office/powerpoint/2010/main" val="3921494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DengXian" panose="02010600030101010101" pitchFamily="2" charset="-122"/>
                <a:cs typeface="Times New Roman" panose="02020603050405020304" pitchFamily="18" charset="0"/>
              </a:rPr>
              <a:t>Whilst potentially beyond the scope of this initial work, the COM-B model can be extended to incorporate the Theoretical Domains Framework which synthesises key theoretical constructs used across different theories that may be useful in implementing evidence based practice through  the selection of appropriate theory-informed interventions strategies and behaviour change techniques (Figure 2).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16</a:t>
            </a:fld>
            <a:endParaRPr lang="en-GB"/>
          </a:p>
        </p:txBody>
      </p:sp>
    </p:spTree>
    <p:extLst>
      <p:ext uri="{BB962C8B-B14F-4D97-AF65-F5344CB8AC3E}">
        <p14:creationId xmlns:p14="http://schemas.microsoft.com/office/powerpoint/2010/main" val="2865474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dirty="0">
                <a:solidFill>
                  <a:srgbClr val="333333"/>
                </a:solidFill>
                <a:effectLst/>
                <a:latin typeface="interfaceregular"/>
              </a:rPr>
              <a:t>An intervention might be considered complex because of properties of the intervention itself, such as the number of components involved; the range of behaviours targeted; expertise and skills required by those delivering and receiving the intervention; the number of groups, settings, or levels targeted; or the permitted level of flexibility of the intervention or its components.</a:t>
            </a:r>
            <a:endParaRPr lang="en-GB" b="0" i="0" dirty="0">
              <a:solidFill>
                <a:srgbClr val="333333"/>
              </a:solidFill>
              <a:effectLst/>
              <a:latin typeface="inherit"/>
            </a:endParaRPr>
          </a:p>
          <a:p>
            <a:pPr algn="l" fontAlgn="base">
              <a:buFont typeface="Arial" panose="020B0604020202020204" pitchFamily="34" charset="0"/>
              <a:buChar char="•"/>
            </a:pPr>
            <a:endParaRPr lang="en-GB" b="0" i="0" dirty="0">
              <a:solidFill>
                <a:srgbClr val="333333"/>
              </a:solidFill>
              <a:effectLst/>
              <a:latin typeface="inherit"/>
            </a:endParaRPr>
          </a:p>
          <a:p>
            <a:pPr algn="l" fontAlgn="base">
              <a:buFont typeface="Arial" panose="020B0604020202020204" pitchFamily="34" charset="0"/>
              <a:buChar char="•"/>
            </a:pPr>
            <a:r>
              <a:rPr lang="en-GB" b="0" i="0" dirty="0">
                <a:solidFill>
                  <a:srgbClr val="333333"/>
                </a:solidFill>
                <a:effectLst/>
                <a:latin typeface="inherit"/>
              </a:rPr>
              <a:t>Complex intervention research can be considered in terms of phases, although these phases are not necessarily sequential: development or identification of an intervention, assessment of feasibility of the intervention and evaluation design, evaluation of the intervention, and impactful implementation</a:t>
            </a:r>
          </a:p>
          <a:p>
            <a:pPr algn="l" fontAlgn="base">
              <a:buFont typeface="Arial" panose="020B0604020202020204" pitchFamily="34" charset="0"/>
              <a:buChar char="•"/>
            </a:pPr>
            <a:r>
              <a:rPr lang="en-GB" b="0" i="0" dirty="0">
                <a:solidFill>
                  <a:srgbClr val="333333"/>
                </a:solidFill>
                <a:effectLst/>
                <a:latin typeface="inherit"/>
              </a:rPr>
              <a:t>At each phase, six core elements should be considered to answer the following questions:</a:t>
            </a:r>
          </a:p>
          <a:p>
            <a:pPr marL="742950" lvl="1" indent="-285750" algn="l" fontAlgn="base">
              <a:buFont typeface="Arial" panose="020B0604020202020204" pitchFamily="34" charset="0"/>
              <a:buChar char="•"/>
            </a:pPr>
            <a:r>
              <a:rPr lang="en-GB" b="0" i="0" dirty="0">
                <a:solidFill>
                  <a:srgbClr val="333333"/>
                </a:solidFill>
                <a:effectLst/>
                <a:latin typeface="inherit"/>
              </a:rPr>
              <a:t>How does the intervention interact with its context?</a:t>
            </a:r>
          </a:p>
          <a:p>
            <a:pPr marL="742950" lvl="1" indent="-285750" algn="l" fontAlgn="base">
              <a:buFont typeface="Arial" panose="020B0604020202020204" pitchFamily="34" charset="0"/>
              <a:buChar char="•"/>
            </a:pPr>
            <a:r>
              <a:rPr lang="en-GB" b="0" i="0" dirty="0">
                <a:solidFill>
                  <a:srgbClr val="333333"/>
                </a:solidFill>
                <a:effectLst/>
                <a:latin typeface="inherit"/>
              </a:rPr>
              <a:t>What is the underpinning programme theory?</a:t>
            </a:r>
          </a:p>
          <a:p>
            <a:pPr marL="742950" lvl="1" indent="-285750" algn="l" fontAlgn="base">
              <a:buFont typeface="Arial" panose="020B0604020202020204" pitchFamily="34" charset="0"/>
              <a:buChar char="•"/>
            </a:pPr>
            <a:r>
              <a:rPr lang="en-GB" b="0" i="0" dirty="0">
                <a:solidFill>
                  <a:srgbClr val="333333"/>
                </a:solidFill>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key uncertainties?</a:t>
            </a:r>
          </a:p>
          <a:p>
            <a:pPr marL="742950" lvl="1" indent="-285750" algn="l" fontAlgn="base">
              <a:buFont typeface="Arial" panose="020B0604020202020204" pitchFamily="34" charset="0"/>
              <a:buChar char="•"/>
            </a:pPr>
            <a:r>
              <a:rPr lang="en-GB" b="0" i="0" dirty="0">
                <a:solidFill>
                  <a:srgbClr val="333333"/>
                </a:solidFill>
                <a:effectLst/>
                <a:latin typeface="inherit"/>
              </a:rPr>
              <a:t>How can the intervention be refined?</a:t>
            </a:r>
          </a:p>
          <a:p>
            <a:pPr marL="742950" lvl="1" indent="-285750" algn="l" fontAlgn="base">
              <a:buFont typeface="Arial" panose="020B0604020202020204" pitchFamily="34" charset="0"/>
              <a:buChar char="•"/>
            </a:pPr>
            <a:r>
              <a:rPr lang="en-GB" b="0" i="0" dirty="0">
                <a:solidFill>
                  <a:srgbClr val="333333"/>
                </a:solidFill>
                <a:effectLst/>
                <a:latin typeface="inherit"/>
              </a:rPr>
              <a:t>What are the comparative resource and outcome consequences of the intervention?</a:t>
            </a:r>
          </a:p>
          <a:p>
            <a:pPr algn="l" fontAlgn="base">
              <a:buFont typeface="Arial" panose="020B0604020202020204" pitchFamily="34" charset="0"/>
              <a:buChar char="•"/>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21</a:t>
            </a:fld>
            <a:endParaRPr lang="en-GB"/>
          </a:p>
        </p:txBody>
      </p:sp>
    </p:spTree>
    <p:extLst>
      <p:ext uri="{BB962C8B-B14F-4D97-AF65-F5344CB8AC3E}">
        <p14:creationId xmlns:p14="http://schemas.microsoft.com/office/powerpoint/2010/main" val="2350927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None/>
            </a:pPr>
            <a:r>
              <a:rPr lang="en-GB" b="0" i="0" dirty="0">
                <a:solidFill>
                  <a:srgbClr val="333333"/>
                </a:solidFill>
                <a:effectLst/>
                <a:latin typeface="inherit"/>
              </a:rPr>
              <a:t>The answers to these questions should be used to decide whether the research should proceed to the next phase, return to a previous phase, repeat a phase, or stop</a:t>
            </a:r>
          </a:p>
          <a:p>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22</a:t>
            </a:fld>
            <a:endParaRPr lang="en-GB"/>
          </a:p>
        </p:txBody>
      </p:sp>
    </p:spTree>
    <p:extLst>
      <p:ext uri="{BB962C8B-B14F-4D97-AF65-F5344CB8AC3E}">
        <p14:creationId xmlns:p14="http://schemas.microsoft.com/office/powerpoint/2010/main" val="2501905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interfaceregular"/>
              </a:rPr>
              <a:t>The framework divides complex intervention research into four phases: development or identification of the intervention, feasibility, evaluation, and implementation (</a:t>
            </a:r>
            <a:r>
              <a:rPr lang="en-GB" b="1" i="0" u="none" strike="noStrike" dirty="0">
                <a:solidFill>
                  <a:srgbClr val="2A6EBB"/>
                </a:solidFill>
                <a:effectLst/>
                <a:latin typeface="interfaceregular"/>
                <a:hlinkClick r:id="rId3"/>
              </a:rPr>
              <a:t>fig 1</a:t>
            </a:r>
            <a:r>
              <a:rPr lang="en-GB" b="0" i="0" dirty="0">
                <a:solidFill>
                  <a:srgbClr val="333333"/>
                </a:solidFill>
                <a:effectLst/>
                <a:latin typeface="interfaceregular"/>
              </a:rPr>
              <a:t>). A research programme might begin at any phase, depending on the key uncertainties about the intervention in question. Repeating phases is preferable to automatic progression if uncertainties remain unresolved. Each phase has a common set of core elements—considering context, developing and refining programme theory, engaging stakeholders, identifying key uncertainties, refining the intervention, and economic considerations. These elements should be considered early and continually revisited throughout the research process, and especially before moving between phases (for example, between feasibility testing and evaluation).</a:t>
            </a:r>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23</a:t>
            </a:fld>
            <a:endParaRPr lang="en-GB"/>
          </a:p>
        </p:txBody>
      </p:sp>
    </p:spTree>
    <p:extLst>
      <p:ext uri="{BB962C8B-B14F-4D97-AF65-F5344CB8AC3E}">
        <p14:creationId xmlns:p14="http://schemas.microsoft.com/office/powerpoint/2010/main" val="1828445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interfaceregular"/>
              </a:rPr>
              <a:t>Complex interventions are commonly used in the health and social care services, public health practice, and other areas of social and economic policy that have consequences for health. Such interventions are delivered and evaluated at different levels, from individual to societal levels. Examples include a new surgical procedure, the redesign of a healthcare programme, and a change in welfare policy. The UK Medical Research Council (MRC) published a framework for researchers and research funders on developing and evaluating complex interventions in 2000 and revised guidance in 2006.</a:t>
            </a:r>
            <a:r>
              <a:rPr lang="en-GB" b="1" i="0" u="none" strike="noStrike" dirty="0">
                <a:solidFill>
                  <a:srgbClr val="2A6EBB"/>
                </a:solidFill>
                <a:effectLst/>
                <a:latin typeface="interfaceregular"/>
                <a:hlinkClick r:id="rId3"/>
              </a:rPr>
              <a:t>1</a:t>
            </a:r>
            <a:r>
              <a:rPr lang="en-GB" b="1" i="0" u="none" strike="noStrike" dirty="0">
                <a:solidFill>
                  <a:srgbClr val="2A6EBB"/>
                </a:solidFill>
                <a:effectLst/>
                <a:latin typeface="interfaceregular"/>
                <a:hlinkClick r:id="rId4"/>
              </a:rPr>
              <a:t>2</a:t>
            </a:r>
            <a:r>
              <a:rPr lang="en-GB" b="1" i="0" u="none" strike="noStrike" dirty="0">
                <a:solidFill>
                  <a:srgbClr val="2A6EBB"/>
                </a:solidFill>
                <a:effectLst/>
                <a:latin typeface="interfaceregular"/>
                <a:hlinkClick r:id="rId5"/>
              </a:rPr>
              <a:t>3</a:t>
            </a:r>
            <a:r>
              <a:rPr lang="en-GB" b="0" i="0" dirty="0">
                <a:solidFill>
                  <a:srgbClr val="333333"/>
                </a:solidFill>
                <a:effectLst/>
                <a:latin typeface="interfaceregular"/>
              </a:rPr>
              <a:t> Although these documents continue to be widely used and are now accompanied by a range of more detailed guidance on specific aspects of the research process,</a:t>
            </a:r>
            <a:r>
              <a:rPr lang="en-GB" b="1" i="0" u="none" strike="noStrike" dirty="0">
                <a:solidFill>
                  <a:srgbClr val="2A6EBB"/>
                </a:solidFill>
                <a:effectLst/>
                <a:latin typeface="interfaceregular"/>
                <a:hlinkClick r:id="rId6"/>
              </a:rPr>
              <a:t>4</a:t>
            </a:r>
            <a:r>
              <a:rPr lang="en-GB" b="1" i="0" u="none" strike="noStrike" dirty="0">
                <a:solidFill>
                  <a:srgbClr val="2A6EBB"/>
                </a:solidFill>
                <a:effectLst/>
                <a:latin typeface="interfaceregular"/>
                <a:hlinkClick r:id="rId7"/>
              </a:rPr>
              <a:t>5</a:t>
            </a:r>
            <a:r>
              <a:rPr lang="en-GB" b="1" i="0" u="none" strike="noStrike" dirty="0">
                <a:solidFill>
                  <a:srgbClr val="2A6EBB"/>
                </a:solidFill>
                <a:effectLst/>
                <a:latin typeface="interfaceregular"/>
                <a:hlinkClick r:id="rId8"/>
              </a:rPr>
              <a:t>6</a:t>
            </a:r>
            <a:r>
              <a:rPr lang="en-GB" b="1" i="0" u="none" strike="noStrike" dirty="0">
                <a:solidFill>
                  <a:srgbClr val="2A6EBB"/>
                </a:solidFill>
                <a:effectLst/>
                <a:latin typeface="interfaceregular"/>
                <a:hlinkClick r:id="rId9"/>
              </a:rPr>
              <a:t>7</a:t>
            </a:r>
            <a:r>
              <a:rPr lang="en-GB" b="1" i="0" u="none" strike="noStrike" dirty="0">
                <a:solidFill>
                  <a:srgbClr val="2A6EBB"/>
                </a:solidFill>
                <a:effectLst/>
                <a:latin typeface="interfaceregular"/>
                <a:hlinkClick r:id="rId10"/>
              </a:rPr>
              <a:t>8</a:t>
            </a:r>
            <a:r>
              <a:rPr lang="en-GB" b="0" i="0" dirty="0">
                <a:solidFill>
                  <a:srgbClr val="333333"/>
                </a:solidFill>
                <a:effectLst/>
                <a:latin typeface="interfaceregular"/>
              </a:rPr>
              <a:t> several important conceptual, methodological and theoretical developments have taken place since 2006. These developments have been included in a new framework commissioned by the National Institute of Health Research (NIHR) and the MRC.</a:t>
            </a:r>
            <a:r>
              <a:rPr lang="en-GB" b="1" i="0" u="none" strike="noStrike" dirty="0">
                <a:solidFill>
                  <a:srgbClr val="2A6EBB"/>
                </a:solidFill>
                <a:effectLst/>
                <a:latin typeface="interfaceregular"/>
                <a:hlinkClick r:id="rId11"/>
              </a:rPr>
              <a:t>9</a:t>
            </a:r>
            <a:r>
              <a:rPr lang="en-GB" b="0" i="0" dirty="0">
                <a:solidFill>
                  <a:srgbClr val="333333"/>
                </a:solidFill>
                <a:effectLst/>
                <a:latin typeface="interfaceregular"/>
              </a:rPr>
              <a:t> The framework aims to help researchers work with other stakeholders to identify the key questions about complex interventions, and to design and conduct research with a diversity of perspectives and appropriate choice of methods.</a:t>
            </a:r>
            <a:endParaRPr lang="en-GB" dirty="0"/>
          </a:p>
        </p:txBody>
      </p:sp>
      <p:sp>
        <p:nvSpPr>
          <p:cNvPr id="4" name="Slide Number Placeholder 3"/>
          <p:cNvSpPr>
            <a:spLocks noGrp="1"/>
          </p:cNvSpPr>
          <p:nvPr>
            <p:ph type="sldNum" sz="quarter" idx="5"/>
          </p:nvPr>
        </p:nvSpPr>
        <p:spPr/>
        <p:txBody>
          <a:bodyPr/>
          <a:lstStyle/>
          <a:p>
            <a:fld id="{B784C874-BAAE-419B-9B7C-BBA891A22338}" type="slidenum">
              <a:rPr lang="en-GB" smtClean="0"/>
              <a:t>24</a:t>
            </a:fld>
            <a:endParaRPr lang="en-GB"/>
          </a:p>
        </p:txBody>
      </p:sp>
    </p:spTree>
    <p:extLst>
      <p:ext uri="{BB962C8B-B14F-4D97-AF65-F5344CB8AC3E}">
        <p14:creationId xmlns:p14="http://schemas.microsoft.com/office/powerpoint/2010/main" val="23970717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Lucy Yardley’s </a:t>
            </a:r>
            <a:r>
              <a:rPr lang="en-GB" b="1" dirty="0"/>
              <a:t>Person-Based Approach (PBA)</a:t>
            </a:r>
            <a:r>
              <a:rPr lang="en-GB" dirty="0"/>
              <a:t> enhances Public and Patient Involvement (PPI) by embedding the lived experiences, needs, and contexts of target users directly into the </a:t>
            </a:r>
            <a:r>
              <a:rPr lang="en-GB" b="1" dirty="0"/>
              <a:t>design and development of interventions</a:t>
            </a:r>
            <a:r>
              <a:rPr lang="en-GB" dirty="0"/>
              <a:t>. Here's how it complements and strengthens PPI:</a:t>
            </a:r>
          </a:p>
        </p:txBody>
      </p:sp>
      <p:sp>
        <p:nvSpPr>
          <p:cNvPr id="4" name="Slide Number Placeholder 3"/>
          <p:cNvSpPr>
            <a:spLocks noGrp="1"/>
          </p:cNvSpPr>
          <p:nvPr>
            <p:ph type="sldNum" sz="quarter" idx="5"/>
          </p:nvPr>
        </p:nvSpPr>
        <p:spPr/>
        <p:txBody>
          <a:bodyPr/>
          <a:lstStyle/>
          <a:p>
            <a:fld id="{38EFF46E-6B43-41F9-9272-B566D03A251C}" type="slidenum">
              <a:rPr lang="en-US" smtClean="0"/>
              <a:t>28</a:t>
            </a:fld>
            <a:endParaRPr lang="en-US"/>
          </a:p>
        </p:txBody>
      </p:sp>
    </p:spTree>
    <p:extLst>
      <p:ext uri="{BB962C8B-B14F-4D97-AF65-F5344CB8AC3E}">
        <p14:creationId xmlns:p14="http://schemas.microsoft.com/office/powerpoint/2010/main" val="1469231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Google Sans"/>
              </a:rPr>
              <a:t>Co-production is a way of working that involves people who use health and care services, carers and communities in equal partnership; and which engages groups of people at the earliest stages of service design, development and evaluation.  (NHS England)#</a:t>
            </a:r>
          </a:p>
          <a:p>
            <a:endParaRPr lang="en-GB" dirty="0">
              <a:latin typeface="Google Sans"/>
            </a:endParaRPr>
          </a:p>
          <a:p>
            <a:r>
              <a:rPr lang="en-GB" dirty="0">
                <a:latin typeface="Lato" panose="020F0502020204030203" pitchFamily="34" charset="0"/>
              </a:rPr>
              <a:t>Co-producing a research project is an approach in which researchers, practitioners and the public work together, sharing power and responsibility from the start to the end of the project, including the generation of knowledge.  (NIHR)</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DC4164E-8DA1-4C53-BC41-2C0F7B085FDE}" type="slidenum">
              <a:rPr lang="en-GB" smtClean="0"/>
              <a:t>29</a:t>
            </a:fld>
            <a:endParaRPr lang="en-GB"/>
          </a:p>
        </p:txBody>
      </p:sp>
    </p:spTree>
    <p:extLst>
      <p:ext uri="{BB962C8B-B14F-4D97-AF65-F5344CB8AC3E}">
        <p14:creationId xmlns:p14="http://schemas.microsoft.com/office/powerpoint/2010/main" val="3103747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Designing behaviour change interventions requires deliberate choices informed by theory, evidence, and context. The first step is identifying the target behaviour with precision, such as reducing sugar intake or increasing daily physical activity. This specificity ensures that intervention strategies are measurable and actionable. Next, practitioners must select appropriate behaviour change techniques (BCTs) from established taxonomies, such as providing feedback, setting goals, or using prompts and cues. These techniques should align with the mechanisms of action identified during behavioural diagnosis. Delivery mode is another critical design choice: interventions can be face-to-face, digital, or hybrid, depending on accessibility and scalability. For example, mobile health apps are effective for promoting physical activity among tech-savvy populations, while in-person counseling may be better for smoking cessation in older adults. Tailoring interventions to individual needs enhances relevance and engagement, which can involve adjusting content based on demographic or psychological profiles. Additionally, designers must consider intensity and duration; short-term interventions may produce quick results but lack sustainability, whereas long-term programs require resources and participant commitment. Ethical considerations, such as informed consent and cultural sensitivity, also shape design decisions. By integrating these principles, interventions become more likely to achieve meaningful and lasting behaviour change.</a:t>
            </a:r>
          </a:p>
        </p:txBody>
      </p:sp>
      <p:sp>
        <p:nvSpPr>
          <p:cNvPr id="4" name="Slide Number Placeholder 3"/>
          <p:cNvSpPr>
            <a:spLocks noGrp="1"/>
          </p:cNvSpPr>
          <p:nvPr>
            <p:ph type="sldNum" sz="quarter" idx="5"/>
          </p:nvPr>
        </p:nvSpPr>
        <p:spPr/>
        <p:txBody>
          <a:bodyPr/>
          <a:lstStyle/>
          <a:p>
            <a:fld id="{8D201AA5-E8C1-4DBA-BE14-51E38E5E30E1}" type="slidenum">
              <a:t>38</a:t>
            </a:fld>
            <a:endParaRPr lang="en-US"/>
          </a:p>
        </p:txBody>
      </p:sp>
    </p:spTree>
    <p:extLst>
      <p:ext uri="{BB962C8B-B14F-4D97-AF65-F5344CB8AC3E}">
        <p14:creationId xmlns:p14="http://schemas.microsoft.com/office/powerpoint/2010/main" val="40152364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Primary outcome measures are the central indicators used to assess whether a behaviour change intervention achieves its main objective. These measures directly reflect the target behaviour identified during intervention design. For example, in a physical activity intervention, the primary outcome might be the number of steps taken per day, while in a smoking cessation program, it could be the proportion of participants who remain abstinent after six months. Primary outcomes must be clearly defined, sensitive to change, and aligned with the intervention’s theoretical framework. They should also be measurable using reliable and valid instruments, such as accelerometers for physical activity or biochemical verification for smoking status. Selecting appropriate primary outcomes is critical because they form the basis for determining intervention effectiveness and guiding future research or policy decisions. Poorly chosen outcomes can lead to misleading conclusions, undermining the credibility of the intervention. Therefore, researchers must ensure that primary outcomes are not only relevant but also feasible to collect within the study’s resources and timeframe. By focusing on these measures, evaluators can provide robust evidence of whether the intervention delivers its intended behavioural impact.</a:t>
            </a:r>
          </a:p>
        </p:txBody>
      </p:sp>
      <p:sp>
        <p:nvSpPr>
          <p:cNvPr id="4" name="Slide Number Placeholder 3"/>
          <p:cNvSpPr>
            <a:spLocks noGrp="1"/>
          </p:cNvSpPr>
          <p:nvPr>
            <p:ph type="sldNum" sz="quarter" idx="5"/>
          </p:nvPr>
        </p:nvSpPr>
        <p:spPr/>
        <p:txBody>
          <a:bodyPr/>
          <a:lstStyle/>
          <a:p>
            <a:fld id="{8D201AA5-E8C1-4DBA-BE14-51E38E5E30E1}" type="slidenum">
              <a:t>39</a:t>
            </a:fld>
            <a:endParaRPr lang="en-US"/>
          </a:p>
        </p:txBody>
      </p:sp>
    </p:spTree>
    <p:extLst>
      <p:ext uri="{BB962C8B-B14F-4D97-AF65-F5344CB8AC3E}">
        <p14:creationId xmlns:p14="http://schemas.microsoft.com/office/powerpoint/2010/main" val="1158457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Secondary outcome measures complement primary outcomes by providing additional insights into the mechanisms and broader effects of behaviour change interventions. These measures often capture psychological, social, or contextual variables that influence behaviour but are not the main targets of the intervention. For instance, in a weight-loss program, secondary outcomes might include changes in self-efficacy, motivation, or attitudes toward healthy eating. These indicators help researchers understand why an intervention succeeded or failed, offering clues about underlying processes. Secondary outcomes can also identify unintended consequences, such as increased stress or improved quality of life, which may inform future program adjustments. While secondary measures are valuable for theory development and comprehensive evaluation, they should not overshadow primary outcomes in determining intervention success. Collecting secondary data requires careful planning to avoid participant burden and ensure methodological rigor. Tools such as validated questionnaires, interviews, and ecological momentary assessments are commonly used. By integrating secondary outcomes into evaluation frameworks, researchers can build a richer picture of behaviour change, enhancing both scientific understanding and practical application.</a:t>
            </a:r>
          </a:p>
        </p:txBody>
      </p:sp>
      <p:sp>
        <p:nvSpPr>
          <p:cNvPr id="4" name="Slide Number Placeholder 3"/>
          <p:cNvSpPr>
            <a:spLocks noGrp="1"/>
          </p:cNvSpPr>
          <p:nvPr>
            <p:ph type="sldNum" sz="quarter" idx="5"/>
          </p:nvPr>
        </p:nvSpPr>
        <p:spPr/>
        <p:txBody>
          <a:bodyPr/>
          <a:lstStyle/>
          <a:p>
            <a:fld id="{8D201AA5-E8C1-4DBA-BE14-51E38E5E30E1}" type="slidenum">
              <a:t>40</a:t>
            </a:fld>
            <a:endParaRPr lang="en-US"/>
          </a:p>
        </p:txBody>
      </p:sp>
    </p:spTree>
    <p:extLst>
      <p:ext uri="{BB962C8B-B14F-4D97-AF65-F5344CB8AC3E}">
        <p14:creationId xmlns:p14="http://schemas.microsoft.com/office/powerpoint/2010/main" val="11360336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Evaluation is a cornerstone of behaviour change research, ensuring that interventions are effective, scalable, and evidence-based. Best practices begin with planning evaluation strategies during the design phase, not after implementation. This proactive approach allows researchers to align outcome measures with intervention goals and theoretical frameworks. Reliability and validity of measurement tools are paramount; using standardized instruments reduces bias and enhances comparability across studies. Process evaluation is another critical component, examining how the intervention was delivered and received. This includes fidelity checks, participant engagement metrics, and contextual factors that may influence outcomes. Mixed-method approaches, combining quantitative and qualitative data, provide a comprehensive understanding of both effectiveness and user experience. Ethical considerations, such as informed consent and data privacy, must be rigorously upheld throughout the evaluation process. Additionally, researchers should consider long-term follow-up to assess sustainability of behaviour change, as short-term gains often diminish without continued support. By adhering to these best practices, evaluations can generate robust evidence that informs policy, guides future interventions, and advances the science of behaviour change.</a:t>
            </a:r>
          </a:p>
        </p:txBody>
      </p:sp>
      <p:sp>
        <p:nvSpPr>
          <p:cNvPr id="4" name="Slide Number Placeholder 3"/>
          <p:cNvSpPr>
            <a:spLocks noGrp="1"/>
          </p:cNvSpPr>
          <p:nvPr>
            <p:ph type="sldNum" sz="quarter" idx="5"/>
          </p:nvPr>
        </p:nvSpPr>
        <p:spPr/>
        <p:txBody>
          <a:bodyPr/>
          <a:lstStyle/>
          <a:p>
            <a:fld id="{8D201AA5-E8C1-4DBA-BE14-51E38E5E30E1}" type="slidenum">
              <a:t>43</a:t>
            </a:fld>
            <a:endParaRPr lang="en-US"/>
          </a:p>
        </p:txBody>
      </p:sp>
    </p:spTree>
    <p:extLst>
      <p:ext uri="{BB962C8B-B14F-4D97-AF65-F5344CB8AC3E}">
        <p14:creationId xmlns:p14="http://schemas.microsoft.com/office/powerpoint/2010/main" val="2550331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Design choices and outcome measures are interdependent elements that determine the success of behaviour change interventions. Primary outcomes provide clear evidence of behavioural impact, while secondary outcomes enrich understanding of underlying mechanisms and contextual influences. Effective design requires grounding in theory, careful selection of behaviour change techniques, and consideration of delivery mode, intensity, and tailoring. Evaluation should be planned from the outset, using reliable tools and incorporating process measures to capture implementation fidelity. Together, these practices ensure interventions are not only effective but also scalable and sustainable. For MSc students, mastering these concepts equips them to develop interventions that address real-world challenges, contribute to scientific knowledge, and improve health and well-being. Ultimately, the integration of thoughtful design and rigorous evaluation is what transforms behaviour change theory into impactful practice.</a:t>
            </a:r>
          </a:p>
        </p:txBody>
      </p:sp>
      <p:sp>
        <p:nvSpPr>
          <p:cNvPr id="4" name="Slide Number Placeholder 3"/>
          <p:cNvSpPr>
            <a:spLocks noGrp="1"/>
          </p:cNvSpPr>
          <p:nvPr>
            <p:ph type="sldNum" sz="quarter" idx="5"/>
          </p:nvPr>
        </p:nvSpPr>
        <p:spPr/>
        <p:txBody>
          <a:bodyPr/>
          <a:lstStyle/>
          <a:p>
            <a:fld id="{8D201AA5-E8C1-4DBA-BE14-51E38E5E30E1}" type="slidenum">
              <a:t>44</a:t>
            </a:fld>
            <a:endParaRPr lang="en-US"/>
          </a:p>
        </p:txBody>
      </p:sp>
    </p:spTree>
    <p:extLst>
      <p:ext uri="{BB962C8B-B14F-4D97-AF65-F5344CB8AC3E}">
        <p14:creationId xmlns:p14="http://schemas.microsoft.com/office/powerpoint/2010/main" val="2488448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99C7A302-1799-4123-960A-AC3BB0278DAE}" type="datetime1">
              <a:rPr lang="en-US" smtClean="0"/>
              <a:t>1/18/2026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9" name="Rectangle 8">
            <a:extLst>
              <a:ext uri="{FF2B5EF4-FFF2-40B4-BE49-F238E27FC236}">
                <a16:creationId xmlns:a16="http://schemas.microsoft.com/office/drawing/2014/main" id="{F879DE85-4541-95AA-B871-7CBAD2BA1550}"/>
              </a:ext>
            </a:extLst>
          </p:cNvPr>
          <p:cNvSpPr/>
          <p:nvPr userDrawn="1"/>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12173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994032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Content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6147" cy="4940661"/>
          </a:xfrm>
          <a:prstGeom prst="rect">
            <a:avLst/>
          </a:prstGeom>
        </p:spPr>
        <p:txBody>
          <a:bodyPr anchor="t">
            <a:normAutofit/>
          </a:bodyPr>
          <a:lstStyle>
            <a:lvl1pPr>
              <a:defRPr sz="3600"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62526" y="1016955"/>
            <a:ext cx="6696074" cy="49406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CE22925B-E537-4894-A5C9-5FB557DF6FFB}" type="datetime1">
              <a:rPr lang="en-US" smtClean="0"/>
              <a:t>1/18/2026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3" name="Rectangle 2">
            <a:extLst>
              <a:ext uri="{FF2B5EF4-FFF2-40B4-BE49-F238E27FC236}">
                <a16:creationId xmlns:a16="http://schemas.microsoft.com/office/drawing/2014/main" id="{E5C1B67F-B248-B2D5-AE0D-B9A93FFB6061}"/>
              </a:ext>
            </a:extLst>
          </p:cNvPr>
          <p:cNvSpPr/>
          <p:nvPr userDrawn="1"/>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98DF7F2-59F5-C597-5370-B00D427EA660}"/>
              </a:ext>
            </a:extLst>
          </p:cNvPr>
          <p:cNvSpPr/>
          <p:nvPr userDrawn="1"/>
        </p:nvSpPr>
        <p:spPr>
          <a:xfrm>
            <a:off x="4019547" y="570037"/>
            <a:ext cx="8172453"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66767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710AE426-CBD1-49BA-A1DA-945CCEE2ED80}" type="datetimeFigureOut">
              <a:rPr lang="en-US" smtClean="0"/>
              <a:t>1/18/2026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243450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1/18/2026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78377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10AE426-CBD1-49BA-A1DA-945CCEE2ED80}" type="datetimeFigureOut">
              <a:rPr lang="en-US" smtClean="0"/>
              <a:t>1/18/2026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8118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3.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1/18/2026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 id="2147483671" r:id="rId18"/>
    <p:sldLayoutId id="2147483672" r:id="rId19"/>
    <p:sldLayoutId id="2147483673" r:id="rId20"/>
    <p:sldLayoutId id="2147483675" r:id="rId21"/>
    <p:sldLayoutId id="2147483676" r:id="rId22"/>
    <p:sldLayoutId id="2147483677" r:id="rId23"/>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bmj.bmjjournals.com/content/vol321/issue7262/images/large/camm6475.f1.jpeg"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learningforinvolvement.org.uk/content/resource/nihr-guidance-on-co-producing-a-research-project/" TargetMode="Externa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diagramData" Target="../diagrams/data1.xml"/><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1.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3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3.png"/><Relationship Id="rId7" Type="http://schemas.openxmlformats.org/officeDocument/2006/relationships/diagramLayout" Target="../diagrams/layout3.xml"/><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diagramData" Target="../diagrams/data3.xml"/><Relationship Id="rId5" Type="http://schemas.openxmlformats.org/officeDocument/2006/relationships/image" Target="../media/image5.png"/><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3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34.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2.png"/><Relationship Id="rId1" Type="http://schemas.openxmlformats.org/officeDocument/2006/relationships/slideLayout" Target="../slideLayouts/slideLayout20.xml"/><Relationship Id="rId6" Type="http://schemas.openxmlformats.org/officeDocument/2006/relationships/diagramData" Target="../diagrams/data5.xml"/><Relationship Id="rId5" Type="http://schemas.openxmlformats.org/officeDocument/2006/relationships/image" Target="../media/image5.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1608" y="545232"/>
            <a:ext cx="8825658" cy="2289759"/>
          </a:xfrm>
        </p:spPr>
        <p:txBody>
          <a:bodyPr/>
          <a:lstStyle/>
          <a:p>
            <a:pPr algn="ctr"/>
            <a:r>
              <a:rPr lang="en-GB" sz="6000" dirty="0"/>
              <a:t>ECAS7011</a:t>
            </a:r>
          </a:p>
        </p:txBody>
      </p:sp>
      <p:sp>
        <p:nvSpPr>
          <p:cNvPr id="3" name="Subtitle 2"/>
          <p:cNvSpPr>
            <a:spLocks noGrp="1"/>
          </p:cNvSpPr>
          <p:nvPr>
            <p:ph type="subTitle" idx="1"/>
          </p:nvPr>
        </p:nvSpPr>
        <p:spPr>
          <a:xfrm>
            <a:off x="867367" y="3161590"/>
            <a:ext cx="9630422" cy="861420"/>
          </a:xfrm>
        </p:spPr>
        <p:txBody>
          <a:bodyPr>
            <a:noAutofit/>
          </a:bodyPr>
          <a:lstStyle/>
          <a:p>
            <a:pPr algn="ctr"/>
            <a:r>
              <a:rPr lang="en-GB" sz="3200" dirty="0"/>
              <a:t>intervention development and application:  from individual health to public health </a:t>
            </a:r>
          </a:p>
          <a:p>
            <a:pPr algn="ctr"/>
            <a:endParaRPr lang="en-GB" sz="3200" dirty="0"/>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18072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032318" y="702616"/>
            <a:ext cx="9404723" cy="1400530"/>
          </a:xfrm>
        </p:spPr>
        <p:txBody>
          <a:bodyPr/>
          <a:lstStyle/>
          <a:p>
            <a:r>
              <a:rPr lang="en-GB" altLang="en-US" sz="2800" b="1" dirty="0"/>
              <a:t>Interventions: changing health behaviour:</a:t>
            </a:r>
          </a:p>
        </p:txBody>
      </p:sp>
      <p:sp>
        <p:nvSpPr>
          <p:cNvPr id="13315" name="Content Placeholder 2"/>
          <p:cNvSpPr>
            <a:spLocks noGrp="1"/>
          </p:cNvSpPr>
          <p:nvPr>
            <p:ph idx="1"/>
          </p:nvPr>
        </p:nvSpPr>
        <p:spPr/>
        <p:txBody>
          <a:bodyPr/>
          <a:lstStyle/>
          <a:p>
            <a:r>
              <a:rPr lang="en-GB" altLang="en-US"/>
              <a:t>Many of the risk factors for disease and illness are behavioural e.g.</a:t>
            </a:r>
          </a:p>
          <a:p>
            <a:pPr lvl="1"/>
            <a:r>
              <a:rPr lang="en-GB" altLang="en-US"/>
              <a:t>  eating behaviour</a:t>
            </a:r>
          </a:p>
          <a:p>
            <a:pPr lvl="1"/>
            <a:r>
              <a:rPr lang="en-GB" altLang="en-US"/>
              <a:t>  smoking </a:t>
            </a:r>
          </a:p>
          <a:p>
            <a:pPr lvl="1"/>
            <a:r>
              <a:rPr lang="en-GB" altLang="en-US"/>
              <a:t> lack of exercise </a:t>
            </a:r>
          </a:p>
          <a:p>
            <a:pPr lvl="1"/>
            <a:endParaRPr lang="en-GB" altLang="en-US"/>
          </a:p>
          <a:p>
            <a:r>
              <a:rPr lang="en-GB" altLang="en-US"/>
              <a:t>Ability to change behaviour key to tackling many of the health issues in society today </a:t>
            </a:r>
          </a:p>
          <a:p>
            <a:pPr lvl="1"/>
            <a:endParaRPr lang="en-GB" altLang="en-US"/>
          </a:p>
          <a:p>
            <a:pPr lvl="1"/>
            <a:endParaRPr lang="en-GB" altLang="en-US"/>
          </a:p>
        </p:txBody>
      </p:sp>
    </p:spTree>
    <p:extLst>
      <p:ext uri="{BB962C8B-B14F-4D97-AF65-F5344CB8AC3E}">
        <p14:creationId xmlns:p14="http://schemas.microsoft.com/office/powerpoint/2010/main" val="424704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z="3600" dirty="0"/>
              <a:t>What is an intervention?</a:t>
            </a:r>
          </a:p>
        </p:txBody>
      </p:sp>
      <p:sp>
        <p:nvSpPr>
          <p:cNvPr id="18435" name="Content Placeholder 2"/>
          <p:cNvSpPr>
            <a:spLocks noGrp="1"/>
          </p:cNvSpPr>
          <p:nvPr>
            <p:ph idx="1"/>
          </p:nvPr>
        </p:nvSpPr>
        <p:spPr>
          <a:xfrm>
            <a:off x="967004" y="1803019"/>
            <a:ext cx="8946541" cy="4195481"/>
          </a:xfrm>
        </p:spPr>
        <p:txBody>
          <a:bodyPr>
            <a:normAutofit/>
          </a:bodyPr>
          <a:lstStyle/>
          <a:p>
            <a:r>
              <a:rPr lang="en-GB" altLang="en-US" sz="2400" b="1" dirty="0"/>
              <a:t>interventions</a:t>
            </a:r>
            <a:r>
              <a:rPr lang="en-GB" altLang="en-US" sz="2400" dirty="0"/>
              <a:t> in health psychology are planned actions aimed at bringing about change in people’s health </a:t>
            </a:r>
          </a:p>
          <a:p>
            <a:endParaRPr lang="en-GB" altLang="en-US" sz="2400" dirty="0"/>
          </a:p>
          <a:p>
            <a:r>
              <a:rPr lang="en-GB" altLang="en-US" sz="2400" dirty="0"/>
              <a:t>A wide range of intervention strategies exist</a:t>
            </a:r>
          </a:p>
          <a:p>
            <a:endParaRPr lang="en-GB" altLang="en-US" sz="2400" dirty="0"/>
          </a:p>
          <a:p>
            <a:r>
              <a:rPr lang="en-GB" altLang="en-US" sz="2400" dirty="0"/>
              <a:t>Often involves structured activities used to modify behaviour, emotional state, or feelings</a:t>
            </a:r>
          </a:p>
        </p:txBody>
      </p:sp>
    </p:spTree>
    <p:extLst>
      <p:ext uri="{BB962C8B-B14F-4D97-AF65-F5344CB8AC3E}">
        <p14:creationId xmlns:p14="http://schemas.microsoft.com/office/powerpoint/2010/main" val="2437255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19289" y="293688"/>
            <a:ext cx="8137525" cy="610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9644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Grp="1" noChangeArrowheads="1"/>
          </p:cNvSpPr>
          <p:nvPr>
            <p:ph idx="1"/>
          </p:nvPr>
        </p:nvSpPr>
        <p:spPr>
          <a:xfrm>
            <a:off x="1553774" y="1762936"/>
            <a:ext cx="8668138" cy="4525962"/>
          </a:xfrm>
        </p:spPr>
        <p:txBody>
          <a:bodyPr/>
          <a:lstStyle/>
          <a:p>
            <a:pPr eaLnBrk="1" hangingPunct="1"/>
            <a:endParaRPr lang="en-GB" altLang="en-US" sz="2400" b="1" dirty="0"/>
          </a:p>
          <a:p>
            <a:pPr eaLnBrk="1" hangingPunct="1"/>
            <a:r>
              <a:rPr lang="en-GB" altLang="en-US" sz="2400" b="1" dirty="0"/>
              <a:t> </a:t>
            </a:r>
            <a:r>
              <a:rPr lang="en-GB" altLang="en-US" sz="2400" dirty="0"/>
              <a:t>Often depends on changing multiple behaviours across many individuals/groups </a:t>
            </a:r>
          </a:p>
          <a:p>
            <a:pPr eaLnBrk="1" hangingPunct="1"/>
            <a:endParaRPr lang="en-GB" altLang="en-US" sz="2400" dirty="0"/>
          </a:p>
          <a:p>
            <a:pPr eaLnBrk="1" hangingPunct="1"/>
            <a:r>
              <a:rPr lang="en-GB" altLang="en-US" sz="2400" dirty="0"/>
              <a:t> Using behaviour change theory and evidence can result in more effective implementation as allows us to better map and understand the behaviour change process </a:t>
            </a:r>
          </a:p>
          <a:p>
            <a:pPr eaLnBrk="1" hangingPunct="1"/>
            <a:endParaRPr lang="en-GB" altLang="en-US" sz="2400" b="1" dirty="0"/>
          </a:p>
          <a:p>
            <a:pPr eaLnBrk="1" hangingPunct="1"/>
            <a:r>
              <a:rPr lang="en-GB" altLang="en-US" sz="2400" b="1" dirty="0"/>
              <a:t> </a:t>
            </a:r>
            <a:r>
              <a:rPr lang="en-GB" altLang="en-US" sz="2400" dirty="0"/>
              <a:t>not always done well (if at all!) </a:t>
            </a:r>
          </a:p>
          <a:p>
            <a:pPr eaLnBrk="1" hangingPunct="1"/>
            <a:endParaRPr lang="en-GB" altLang="en-US" sz="2400" b="1" dirty="0"/>
          </a:p>
          <a:p>
            <a:pPr eaLnBrk="1" hangingPunct="1"/>
            <a:endParaRPr lang="en-GB" altLang="en-US" sz="2400" b="1" dirty="0"/>
          </a:p>
          <a:p>
            <a:pPr lvl="1" eaLnBrk="1" hangingPunct="1"/>
            <a:endParaRPr lang="en-GB" altLang="en-US" sz="2000" b="1" dirty="0"/>
          </a:p>
        </p:txBody>
      </p:sp>
      <p:sp>
        <p:nvSpPr>
          <p:cNvPr id="5123" name="Title 2"/>
          <p:cNvSpPr>
            <a:spLocks noGrp="1"/>
          </p:cNvSpPr>
          <p:nvPr>
            <p:ph type="title"/>
          </p:nvPr>
        </p:nvSpPr>
        <p:spPr>
          <a:xfrm>
            <a:off x="606489" y="195036"/>
            <a:ext cx="9615423" cy="1143000"/>
          </a:xfrm>
        </p:spPr>
        <p:txBody>
          <a:bodyPr/>
          <a:lstStyle/>
          <a:p>
            <a:pPr algn="ctr"/>
            <a:r>
              <a:rPr lang="en-GB" altLang="en-US" sz="4000" dirty="0"/>
              <a:t>Implementation of evidence-based practice </a:t>
            </a:r>
          </a:p>
        </p:txBody>
      </p:sp>
    </p:spTree>
    <p:extLst>
      <p:ext uri="{BB962C8B-B14F-4D97-AF65-F5344CB8AC3E}">
        <p14:creationId xmlns:p14="http://schemas.microsoft.com/office/powerpoint/2010/main" val="3101430590"/>
      </p:ext>
    </p:extLst>
  </p:cSld>
  <p:clrMapOvr>
    <a:masterClrMapping/>
  </p:clrMapOvr>
  <p:transition advTm="67488"/>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2"/>
          <p:cNvSpPr>
            <a:spLocks noGrp="1"/>
          </p:cNvSpPr>
          <p:nvPr>
            <p:ph type="title"/>
          </p:nvPr>
        </p:nvSpPr>
        <p:spPr>
          <a:xfrm>
            <a:off x="606489" y="195036"/>
            <a:ext cx="9615423" cy="1143000"/>
          </a:xfrm>
        </p:spPr>
        <p:txBody>
          <a:bodyPr/>
          <a:lstStyle/>
          <a:p>
            <a:pPr algn="ctr"/>
            <a:r>
              <a:rPr lang="en-GB" altLang="en-US" sz="4000" dirty="0"/>
              <a:t>Implementation of evidence-based practice </a:t>
            </a:r>
          </a:p>
        </p:txBody>
      </p:sp>
      <p:sp>
        <p:nvSpPr>
          <p:cNvPr id="3" name="Content Placeholder 2">
            <a:extLst>
              <a:ext uri="{FF2B5EF4-FFF2-40B4-BE49-F238E27FC236}">
                <a16:creationId xmlns:a16="http://schemas.microsoft.com/office/drawing/2014/main" id="{5DC4CE99-BE4B-D780-DBBB-FA409F61B527}"/>
              </a:ext>
            </a:extLst>
          </p:cNvPr>
          <p:cNvSpPr>
            <a:spLocks noGrp="1"/>
          </p:cNvSpPr>
          <p:nvPr>
            <p:ph idx="1"/>
          </p:nvPr>
        </p:nvSpPr>
        <p:spPr>
          <a:xfrm>
            <a:off x="940929" y="1800991"/>
            <a:ext cx="8946541" cy="4195481"/>
          </a:xfrm>
        </p:spPr>
        <p:txBody>
          <a:bodyPr>
            <a:normAutofit/>
          </a:bodyPr>
          <a:lstStyle/>
          <a:p>
            <a:endParaRPr lang="en-GB" dirty="0"/>
          </a:p>
          <a:p>
            <a:r>
              <a:rPr lang="en-GB" dirty="0"/>
              <a:t>Davies, Walker, &amp; Grimshaw, (2010): review of 235 healthcare guideline development and implementation studies found only 22.5% were judged to have used theories of behaviour change, 16.6% of studies using a single theory.  4.3% used only selected constructs from theories</a:t>
            </a:r>
          </a:p>
          <a:p>
            <a:endParaRPr lang="en-GB" dirty="0"/>
          </a:p>
          <a:p>
            <a:pPr>
              <a:buFont typeface="Wingdings" panose="05000000000000000000" pitchFamily="2" charset="2"/>
              <a:buChar char="Ø"/>
            </a:pPr>
            <a:r>
              <a:rPr lang="en-GB" dirty="0"/>
              <a:t>Michie &amp; Prestwich (2010): While use of a single theory may be appropriate and lends itself to theory testing, in many cases the selection has not been justified and the theory is not tested</a:t>
            </a:r>
          </a:p>
        </p:txBody>
      </p:sp>
    </p:spTree>
    <p:extLst>
      <p:ext uri="{BB962C8B-B14F-4D97-AF65-F5344CB8AC3E}">
        <p14:creationId xmlns:p14="http://schemas.microsoft.com/office/powerpoint/2010/main" val="3841043291"/>
      </p:ext>
    </p:extLst>
  </p:cSld>
  <p:clrMapOvr>
    <a:masterClrMapping/>
  </p:clrMapOvr>
  <p:transition advTm="67488"/>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555662" y="554876"/>
            <a:ext cx="8229600" cy="1143000"/>
          </a:xfrm>
        </p:spPr>
        <p:txBody>
          <a:bodyPr/>
          <a:lstStyle/>
          <a:p>
            <a:r>
              <a:rPr lang="en-GB" altLang="en-US" sz="3200" dirty="0"/>
              <a:t>Use and usability: are theoretical models of behaviour change practical?</a:t>
            </a:r>
            <a:br>
              <a:rPr lang="en-GB" altLang="en-US" sz="3200" dirty="0"/>
            </a:br>
            <a:br>
              <a:rPr lang="en-GB" altLang="en-US" sz="3200" dirty="0"/>
            </a:br>
            <a:endParaRPr lang="en-GB" altLang="en-US" sz="3200" dirty="0"/>
          </a:p>
        </p:txBody>
      </p:sp>
      <p:sp>
        <p:nvSpPr>
          <p:cNvPr id="9219" name="Content Placeholder 2"/>
          <p:cNvSpPr>
            <a:spLocks noGrp="1"/>
          </p:cNvSpPr>
          <p:nvPr>
            <p:ph idx="1"/>
          </p:nvPr>
        </p:nvSpPr>
        <p:spPr>
          <a:xfrm>
            <a:off x="1555662" y="2183050"/>
            <a:ext cx="8229600" cy="4525962"/>
          </a:xfrm>
        </p:spPr>
        <p:txBody>
          <a:bodyPr/>
          <a:lstStyle/>
          <a:p>
            <a:pPr marL="0" indent="0">
              <a:buNone/>
            </a:pPr>
            <a:r>
              <a:rPr lang="en-GB" altLang="en-US" dirty="0"/>
              <a:t>“Theoretical models have considerable potential for reducing muddle, enhancing models and guiding “meddling” in the process of behaviour change.  But is there a gap between current “use” and potential “usability”?”</a:t>
            </a:r>
          </a:p>
          <a:p>
            <a:pPr marL="0" indent="0">
              <a:buNone/>
            </a:pPr>
            <a:endParaRPr lang="en-GB" altLang="en-US" dirty="0"/>
          </a:p>
          <a:p>
            <a:pPr marL="0" indent="0">
              <a:buNone/>
            </a:pPr>
            <a:r>
              <a:rPr lang="en-GB" altLang="en-US" dirty="0"/>
              <a:t>“There may be nothing quite so practical as good theory, but only if the good theoretical model is used well in practice”</a:t>
            </a:r>
          </a:p>
          <a:p>
            <a:pPr marL="0" indent="0">
              <a:buNone/>
            </a:pPr>
            <a:endParaRPr lang="en-GB" altLang="en-US" dirty="0"/>
          </a:p>
          <a:p>
            <a:pPr marL="0" indent="0">
              <a:buNone/>
            </a:pPr>
            <a:r>
              <a:rPr lang="en-GB" altLang="en-US" i="1" dirty="0"/>
              <a:t>Marie Johnston, Emeritus Professor of Health Psychology.</a:t>
            </a:r>
          </a:p>
        </p:txBody>
      </p:sp>
    </p:spTree>
    <p:extLst>
      <p:ext uri="{BB962C8B-B14F-4D97-AF65-F5344CB8AC3E}">
        <p14:creationId xmlns:p14="http://schemas.microsoft.com/office/powerpoint/2010/main" val="333933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981200" y="260350"/>
            <a:ext cx="8229600" cy="1143000"/>
          </a:xfrm>
        </p:spPr>
        <p:txBody>
          <a:bodyPr/>
          <a:lstStyle/>
          <a:p>
            <a:r>
              <a:rPr lang="en-GB" altLang="en-US" sz="3200"/>
              <a:t>Use and usability: are theoretical models of behaviour change practical?</a:t>
            </a:r>
          </a:p>
        </p:txBody>
      </p:sp>
      <p:sp>
        <p:nvSpPr>
          <p:cNvPr id="3" name="Content Placeholder 2"/>
          <p:cNvSpPr>
            <a:spLocks noGrp="1"/>
          </p:cNvSpPr>
          <p:nvPr>
            <p:ph idx="1"/>
          </p:nvPr>
        </p:nvSpPr>
        <p:spPr>
          <a:xfrm>
            <a:off x="1721007" y="1695115"/>
            <a:ext cx="7886700" cy="3263900"/>
          </a:xfrm>
        </p:spPr>
        <p:txBody>
          <a:bodyPr>
            <a:noAutofit/>
          </a:bodyPr>
          <a:lstStyle/>
          <a:p>
            <a:pPr marL="0" indent="0">
              <a:buNone/>
              <a:defRPr/>
            </a:pPr>
            <a:r>
              <a:rPr lang="en-GB" sz="1800" dirty="0"/>
              <a:t>Johnston (2014): Three main functions of models of behaviour change: </a:t>
            </a:r>
          </a:p>
          <a:p>
            <a:pPr marL="0" indent="0">
              <a:buNone/>
              <a:defRPr/>
            </a:pPr>
            <a:endParaRPr lang="en-GB" sz="1800" dirty="0"/>
          </a:p>
          <a:p>
            <a:pPr>
              <a:defRPr/>
            </a:pPr>
            <a:r>
              <a:rPr lang="en-GB" sz="1800" dirty="0"/>
              <a:t>Reducing the muddle: define constructs so that users know when they are exploring the same – or different – phenomenon </a:t>
            </a:r>
          </a:p>
          <a:p>
            <a:pPr>
              <a:defRPr/>
            </a:pPr>
            <a:endParaRPr lang="en-GB" sz="1800" dirty="0"/>
          </a:p>
          <a:p>
            <a:pPr>
              <a:defRPr/>
            </a:pPr>
            <a:r>
              <a:rPr lang="en-GB" sz="1800" dirty="0"/>
              <a:t>Modelling the process:  define relationships between constructs so that the process of behaviour change can be modelled</a:t>
            </a:r>
          </a:p>
          <a:p>
            <a:pPr>
              <a:defRPr/>
            </a:pPr>
            <a:endParaRPr lang="en-GB" sz="1800" dirty="0"/>
          </a:p>
          <a:p>
            <a:pPr>
              <a:defRPr/>
            </a:pPr>
            <a:r>
              <a:rPr lang="en-GB" sz="1800" dirty="0"/>
              <a:t>Guiding meddling: through identification of causal determinants of behaviour, can be used to intervene to achieve behavioural outcomes </a:t>
            </a:r>
          </a:p>
        </p:txBody>
      </p:sp>
    </p:spTree>
    <p:extLst>
      <p:ext uri="{BB962C8B-B14F-4D97-AF65-F5344CB8AC3E}">
        <p14:creationId xmlns:p14="http://schemas.microsoft.com/office/powerpoint/2010/main" val="3633732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z="3200" dirty="0"/>
              <a:t>Use and usability: are theoretical models of behaviour change practical?</a:t>
            </a:r>
          </a:p>
        </p:txBody>
      </p:sp>
      <p:sp>
        <p:nvSpPr>
          <p:cNvPr id="3" name="Content Placeholder 2"/>
          <p:cNvSpPr>
            <a:spLocks noGrp="1"/>
          </p:cNvSpPr>
          <p:nvPr>
            <p:ph idx="1"/>
          </p:nvPr>
        </p:nvSpPr>
        <p:spPr>
          <a:xfrm>
            <a:off x="2152650" y="2149475"/>
            <a:ext cx="7886700" cy="3263900"/>
          </a:xfrm>
        </p:spPr>
        <p:txBody>
          <a:bodyPr>
            <a:normAutofit fontScale="92500"/>
          </a:bodyPr>
          <a:lstStyle/>
          <a:p>
            <a:pPr marL="0" indent="0">
              <a:buNone/>
              <a:defRPr/>
            </a:pPr>
            <a:r>
              <a:rPr lang="en-GB" dirty="0"/>
              <a:t>Johnston (2014): Potential problems: </a:t>
            </a:r>
          </a:p>
          <a:p>
            <a:pPr marL="0" indent="0">
              <a:buNone/>
              <a:defRPr/>
            </a:pPr>
            <a:endParaRPr lang="en-GB" dirty="0"/>
          </a:p>
          <a:p>
            <a:pPr>
              <a:defRPr/>
            </a:pPr>
            <a:r>
              <a:rPr lang="en-GB" dirty="0"/>
              <a:t>Can only achieve these three things if used well </a:t>
            </a:r>
          </a:p>
          <a:p>
            <a:pPr>
              <a:defRPr/>
            </a:pPr>
            <a:r>
              <a:rPr lang="en-GB" dirty="0"/>
              <a:t>Are there too many non-distinct constructs?</a:t>
            </a:r>
          </a:p>
          <a:p>
            <a:pPr>
              <a:defRPr/>
            </a:pPr>
            <a:r>
              <a:rPr lang="en-GB" dirty="0"/>
              <a:t>Do we only measure the “easy bits”?</a:t>
            </a:r>
          </a:p>
          <a:p>
            <a:pPr>
              <a:defRPr/>
            </a:pPr>
            <a:r>
              <a:rPr lang="en-GB" dirty="0"/>
              <a:t>Confused measurement of constructs may increase muddle </a:t>
            </a:r>
          </a:p>
          <a:p>
            <a:pPr>
              <a:defRPr/>
            </a:pPr>
            <a:r>
              <a:rPr lang="en-GB" dirty="0"/>
              <a:t> Do they predict and explain difference between and within people?</a:t>
            </a:r>
          </a:p>
          <a:p>
            <a:pPr>
              <a:defRPr/>
            </a:pPr>
            <a:endParaRPr lang="en-GB" dirty="0"/>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3367656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z="3200"/>
              <a:t>Use and usability: are theoretical models of behaviour change practical?</a:t>
            </a:r>
          </a:p>
        </p:txBody>
      </p:sp>
      <p:sp>
        <p:nvSpPr>
          <p:cNvPr id="3" name="Content Placeholder 2"/>
          <p:cNvSpPr>
            <a:spLocks noGrp="1"/>
          </p:cNvSpPr>
          <p:nvPr>
            <p:ph idx="1"/>
          </p:nvPr>
        </p:nvSpPr>
        <p:spPr>
          <a:xfrm>
            <a:off x="1998663" y="2139951"/>
            <a:ext cx="7886700" cy="3262313"/>
          </a:xfrm>
        </p:spPr>
        <p:txBody>
          <a:bodyPr>
            <a:normAutofit lnSpcReduction="10000"/>
          </a:bodyPr>
          <a:lstStyle/>
          <a:p>
            <a:pPr marL="0" indent="0">
              <a:buNone/>
              <a:defRPr/>
            </a:pPr>
            <a:r>
              <a:rPr lang="en-GB" dirty="0"/>
              <a:t>Johnston (2014): Evidence needed to guide interventions</a:t>
            </a:r>
          </a:p>
          <a:p>
            <a:pPr marL="0" indent="0">
              <a:buNone/>
              <a:defRPr/>
            </a:pPr>
            <a:endParaRPr lang="en-GB" dirty="0"/>
          </a:p>
          <a:p>
            <a:pPr>
              <a:defRPr/>
            </a:pPr>
            <a:r>
              <a:rPr lang="en-GB" dirty="0"/>
              <a:t>WHO: to select recipients or tailor interventions? Evidence of moderation</a:t>
            </a:r>
          </a:p>
          <a:p>
            <a:pPr>
              <a:defRPr/>
            </a:pPr>
            <a:endParaRPr lang="en-GB" dirty="0"/>
          </a:p>
          <a:p>
            <a:pPr>
              <a:defRPr/>
            </a:pPr>
            <a:r>
              <a:rPr lang="en-GB" dirty="0"/>
              <a:t>WHAT: target constructs for intervention</a:t>
            </a:r>
          </a:p>
          <a:p>
            <a:pPr>
              <a:defRPr/>
            </a:pPr>
            <a:endParaRPr lang="en-GB" dirty="0"/>
          </a:p>
          <a:p>
            <a:pPr>
              <a:defRPr/>
            </a:pPr>
            <a:r>
              <a:rPr lang="en-GB" dirty="0"/>
              <a:t>HOW: choose intervention techniques based on evidence </a:t>
            </a:r>
          </a:p>
          <a:p>
            <a:pPr marL="0" indent="0">
              <a:buNone/>
              <a:defRPr/>
            </a:pPr>
            <a:endParaRPr lang="en-GB" dirty="0"/>
          </a:p>
          <a:p>
            <a:pPr marL="0" indent="0">
              <a:buNone/>
              <a:defRPr/>
            </a:pPr>
            <a:endParaRPr lang="en-GB" dirty="0"/>
          </a:p>
          <a:p>
            <a:pPr>
              <a:defRPr/>
            </a:pPr>
            <a:endParaRPr lang="en-GB" dirty="0"/>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3021551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646111" y="452718"/>
            <a:ext cx="10354681" cy="1400530"/>
          </a:xfrm>
        </p:spPr>
        <p:txBody>
          <a:bodyPr/>
          <a:lstStyle/>
          <a:p>
            <a:r>
              <a:rPr lang="en-GB" altLang="en-US" dirty="0"/>
              <a:t>Recap: The Behaviour Change Wheel </a:t>
            </a:r>
            <a:br>
              <a:rPr lang="en-GB" altLang="en-US" dirty="0"/>
            </a:br>
            <a:endParaRPr lang="en-GB" altLang="en-US" dirty="0"/>
          </a:p>
        </p:txBody>
      </p:sp>
      <p:sp>
        <p:nvSpPr>
          <p:cNvPr id="2" name="Content Placeholder 1"/>
          <p:cNvSpPr>
            <a:spLocks noGrp="1"/>
          </p:cNvSpPr>
          <p:nvPr>
            <p:ph idx="1"/>
          </p:nvPr>
        </p:nvSpPr>
        <p:spPr>
          <a:xfrm>
            <a:off x="725532" y="1722360"/>
            <a:ext cx="4383088" cy="4195481"/>
          </a:xfrm>
        </p:spPr>
        <p:txBody>
          <a:bodyPr>
            <a:normAutofit fontScale="92500" lnSpcReduction="10000"/>
          </a:bodyPr>
          <a:lstStyle/>
          <a:p>
            <a:endParaRPr lang="en-GB" dirty="0"/>
          </a:p>
          <a:p>
            <a:r>
              <a:rPr lang="en-GB" dirty="0"/>
              <a:t>The COM-B model (Michie et al., 2011) lies at the core of the BCW</a:t>
            </a:r>
          </a:p>
          <a:p>
            <a:endParaRPr lang="en-GB" dirty="0"/>
          </a:p>
          <a:p>
            <a:r>
              <a:rPr lang="en-GB" dirty="0"/>
              <a:t> Identifies different intervention strategies that can be applied to any of those components of the COM-B</a:t>
            </a:r>
          </a:p>
          <a:p>
            <a:endParaRPr lang="en-GB" dirty="0"/>
          </a:p>
          <a:p>
            <a:r>
              <a:rPr lang="en-GB" dirty="0"/>
              <a:t>Provides general intervention strategies/categories that can be linked to </a:t>
            </a:r>
          </a:p>
        </p:txBody>
      </p:sp>
      <p:pic>
        <p:nvPicPr>
          <p:cNvPr id="3" name="Picture 2"/>
          <p:cNvPicPr>
            <a:picLocks noChangeAspect="1"/>
          </p:cNvPicPr>
          <p:nvPr/>
        </p:nvPicPr>
        <p:blipFill>
          <a:blip r:embed="rId3"/>
          <a:stretch>
            <a:fillRect/>
          </a:stretch>
        </p:blipFill>
        <p:spPr>
          <a:xfrm>
            <a:off x="5568566" y="1916962"/>
            <a:ext cx="5974598" cy="4035902"/>
          </a:xfrm>
          <a:prstGeom prst="rect">
            <a:avLst/>
          </a:prstGeom>
        </p:spPr>
      </p:pic>
    </p:spTree>
    <p:extLst>
      <p:ext uri="{BB962C8B-B14F-4D97-AF65-F5344CB8AC3E}">
        <p14:creationId xmlns:p14="http://schemas.microsoft.com/office/powerpoint/2010/main" val="713985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28057-AE91-8660-DBE6-8AF12DB39405}"/>
              </a:ext>
            </a:extLst>
          </p:cNvPr>
          <p:cNvSpPr>
            <a:spLocks noGrp="1"/>
          </p:cNvSpPr>
          <p:nvPr>
            <p:ph type="title"/>
          </p:nvPr>
        </p:nvSpPr>
        <p:spPr>
          <a:xfrm>
            <a:off x="8200279" y="1325880"/>
            <a:ext cx="3344020" cy="3066507"/>
          </a:xfrm>
        </p:spPr>
        <p:txBody>
          <a:bodyPr vert="horz" lIns="91440" tIns="45720" rIns="91440" bIns="45720" rtlCol="0" anchor="b">
            <a:normAutofit/>
          </a:bodyPr>
          <a:lstStyle/>
          <a:p>
            <a:pPr>
              <a:lnSpc>
                <a:spcPct val="90000"/>
              </a:lnSpc>
            </a:pPr>
            <a:r>
              <a:rPr lang="en-US" sz="3800" b="0" i="0" kern="1200">
                <a:solidFill>
                  <a:srgbClr val="EBEBEB"/>
                </a:solidFill>
                <a:latin typeface="+mj-lt"/>
                <a:ea typeface="+mj-ea"/>
                <a:cs typeface="+mj-cs"/>
              </a:rPr>
              <a:t>The COM-B model and behaviour change interventions </a:t>
            </a:r>
          </a:p>
        </p:txBody>
      </p:sp>
      <p:pic>
        <p:nvPicPr>
          <p:cNvPr id="4" name="Content Placeholder 3">
            <a:extLst>
              <a:ext uri="{FF2B5EF4-FFF2-40B4-BE49-F238E27FC236}">
                <a16:creationId xmlns:a16="http://schemas.microsoft.com/office/drawing/2014/main" id="{B60B9A5E-C0EF-3D05-0AB7-028D20894299}"/>
              </a:ext>
            </a:extLst>
          </p:cNvPr>
          <p:cNvPicPr>
            <a:picLocks noGrp="1" noChangeAspect="1"/>
          </p:cNvPicPr>
          <p:nvPr>
            <p:ph idx="1"/>
          </p:nvPr>
        </p:nvPicPr>
        <p:blipFill>
          <a:blip r:embed="rId3"/>
          <a:stretch>
            <a:fillRect/>
          </a:stretch>
        </p:blipFill>
        <p:spPr>
          <a:xfrm>
            <a:off x="988175" y="1437951"/>
            <a:ext cx="6275584" cy="3184858"/>
          </a:xfrm>
          <a:prstGeom prst="rect">
            <a:avLst/>
          </a:prstGeom>
          <a:effectLst/>
        </p:spPr>
      </p:pic>
      <p:sp>
        <p:nvSpPr>
          <p:cNvPr id="6" name="TextBox 5">
            <a:extLst>
              <a:ext uri="{FF2B5EF4-FFF2-40B4-BE49-F238E27FC236}">
                <a16:creationId xmlns:a16="http://schemas.microsoft.com/office/drawing/2014/main" id="{C987831C-65EE-30F0-5182-4B07E16311BC}"/>
              </a:ext>
            </a:extLst>
          </p:cNvPr>
          <p:cNvSpPr txBox="1"/>
          <p:nvPr/>
        </p:nvSpPr>
        <p:spPr>
          <a:xfrm>
            <a:off x="1077190" y="5116089"/>
            <a:ext cx="6097554" cy="923330"/>
          </a:xfrm>
          <a:prstGeom prst="rect">
            <a:avLst/>
          </a:prstGeom>
          <a:noFill/>
        </p:spPr>
        <p:txBody>
          <a:bodyPr wrap="square">
            <a:spAutoFit/>
          </a:bodyPr>
          <a:lstStyle/>
          <a:p>
            <a:r>
              <a:rPr lang="en-GB" dirty="0"/>
              <a:t>Michie, S., Atkins, L., &amp; West, R. (2014). </a:t>
            </a:r>
            <a:r>
              <a:rPr lang="en-GB" i="1" dirty="0"/>
              <a:t>The behaviour change wheel. A guide to designing interventions</a:t>
            </a:r>
            <a:r>
              <a:rPr lang="en-GB" dirty="0"/>
              <a:t>. 1st ed. Great Britain: Silverback Publishing, 1003, 1010.</a:t>
            </a:r>
          </a:p>
        </p:txBody>
      </p:sp>
    </p:spTree>
    <p:extLst>
      <p:ext uri="{BB962C8B-B14F-4D97-AF65-F5344CB8AC3E}">
        <p14:creationId xmlns:p14="http://schemas.microsoft.com/office/powerpoint/2010/main" val="2490949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CA66E7-9FA7-8A1D-2065-B9BC4E3A2145}"/>
              </a:ext>
            </a:extLst>
          </p:cNvPr>
          <p:cNvPicPr>
            <a:picLocks noChangeAspect="1"/>
          </p:cNvPicPr>
          <p:nvPr/>
        </p:nvPicPr>
        <p:blipFill>
          <a:blip r:embed="rId3"/>
          <a:stretch>
            <a:fillRect/>
          </a:stretch>
        </p:blipFill>
        <p:spPr>
          <a:xfrm>
            <a:off x="-12300" y="187920"/>
            <a:ext cx="3775243" cy="6688975"/>
          </a:xfrm>
          <a:prstGeom prst="rect">
            <a:avLst/>
          </a:prstGeom>
        </p:spPr>
      </p:pic>
      <p:pic>
        <p:nvPicPr>
          <p:cNvPr id="7" name="Picture 6">
            <a:extLst>
              <a:ext uri="{FF2B5EF4-FFF2-40B4-BE49-F238E27FC236}">
                <a16:creationId xmlns:a16="http://schemas.microsoft.com/office/drawing/2014/main" id="{0F1B664B-DDA5-35D6-F5BD-41AD6D970AEE}"/>
              </a:ext>
            </a:extLst>
          </p:cNvPr>
          <p:cNvPicPr>
            <a:picLocks noChangeAspect="1"/>
          </p:cNvPicPr>
          <p:nvPr/>
        </p:nvPicPr>
        <p:blipFill>
          <a:blip r:embed="rId4"/>
          <a:stretch>
            <a:fillRect/>
          </a:stretch>
        </p:blipFill>
        <p:spPr>
          <a:xfrm>
            <a:off x="4077083" y="2039212"/>
            <a:ext cx="7177342" cy="4101123"/>
          </a:xfrm>
          <a:prstGeom prst="rect">
            <a:avLst/>
          </a:prstGeom>
        </p:spPr>
      </p:pic>
      <p:sp>
        <p:nvSpPr>
          <p:cNvPr id="9" name="Rectangle 8">
            <a:extLst>
              <a:ext uri="{FF2B5EF4-FFF2-40B4-BE49-F238E27FC236}">
                <a16:creationId xmlns:a16="http://schemas.microsoft.com/office/drawing/2014/main" id="{278A7B5D-F188-FFA7-8622-1DF5C80FB6AE}"/>
              </a:ext>
            </a:extLst>
          </p:cNvPr>
          <p:cNvSpPr/>
          <p:nvPr/>
        </p:nvSpPr>
        <p:spPr>
          <a:xfrm>
            <a:off x="3187357" y="748518"/>
            <a:ext cx="2131832" cy="483575"/>
          </a:xfrm>
          <a:prstGeom prst="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7000"/>
              </a:lnSpc>
              <a:spcBef>
                <a:spcPts val="0"/>
              </a:spcBef>
              <a:spcAft>
                <a:spcPts val="800"/>
              </a:spcAft>
              <a:buClrTx/>
              <a:buSzTx/>
              <a:buFontTx/>
              <a:buNone/>
              <a:tabLst/>
              <a:defRPr/>
            </a:pPr>
            <a:r>
              <a:rPr kumimoji="0" lang="en-GB" sz="1400" b="0" i="0" u="none" strike="noStrike" kern="0" cap="none" spc="0" normalizeH="0" baseline="0" noProof="0" dirty="0">
                <a:ln>
                  <a:noFill/>
                </a:ln>
                <a:solidFill>
                  <a:sysClr val="window" lastClr="FFFFFF"/>
                </a:solidFill>
                <a:effectLst/>
                <a:uLnTx/>
                <a:uFillTx/>
                <a:latin typeface="Calibri" panose="020F0502020204030204"/>
                <a:ea typeface="DengXian" panose="02010600030101010101" pitchFamily="2" charset="-122"/>
                <a:cs typeface="Times New Roman" panose="02020603050405020304" pitchFamily="18" charset="0"/>
              </a:rPr>
              <a:t>Behaviour = “engagement” </a:t>
            </a:r>
          </a:p>
        </p:txBody>
      </p:sp>
      <p:sp>
        <p:nvSpPr>
          <p:cNvPr id="10" name="Rectangle 9">
            <a:extLst>
              <a:ext uri="{FF2B5EF4-FFF2-40B4-BE49-F238E27FC236}">
                <a16:creationId xmlns:a16="http://schemas.microsoft.com/office/drawing/2014/main" id="{923E4497-D03C-AD8D-B2C7-443620FBBDBD}"/>
              </a:ext>
            </a:extLst>
          </p:cNvPr>
          <p:cNvSpPr/>
          <p:nvPr/>
        </p:nvSpPr>
        <p:spPr>
          <a:xfrm>
            <a:off x="5311407" y="1913468"/>
            <a:ext cx="2131832" cy="845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200" dirty="0">
                <a:effectLst/>
                <a:ea typeface="DengXian" panose="02010600030101010101" pitchFamily="2" charset="-122"/>
                <a:cs typeface="Times New Roman" panose="02020603050405020304" pitchFamily="18" charset="0"/>
              </a:rPr>
              <a:t>Identify needs and strengths using COM</a:t>
            </a:r>
            <a:endParaRPr lang="en-GB" sz="1600" dirty="0">
              <a:effectLst/>
              <a:ea typeface="DengXian" panose="02010600030101010101" pitchFamily="2" charset="-122"/>
              <a:cs typeface="Times New Roman" panose="02020603050405020304" pitchFamily="18" charset="0"/>
            </a:endParaRPr>
          </a:p>
        </p:txBody>
      </p:sp>
      <p:pic>
        <p:nvPicPr>
          <p:cNvPr id="11" name="Picture 10">
            <a:extLst>
              <a:ext uri="{FF2B5EF4-FFF2-40B4-BE49-F238E27FC236}">
                <a16:creationId xmlns:a16="http://schemas.microsoft.com/office/drawing/2014/main" id="{10926F07-87F5-3C63-1F8A-01FE4DD1801F}"/>
              </a:ext>
            </a:extLst>
          </p:cNvPr>
          <p:cNvPicPr>
            <a:picLocks noChangeAspect="1"/>
          </p:cNvPicPr>
          <p:nvPr/>
        </p:nvPicPr>
        <p:blipFill>
          <a:blip r:embed="rId5"/>
          <a:stretch>
            <a:fillRect/>
          </a:stretch>
        </p:blipFill>
        <p:spPr>
          <a:xfrm>
            <a:off x="9738890" y="1090372"/>
            <a:ext cx="1966927" cy="845992"/>
          </a:xfrm>
          <a:prstGeom prst="rect">
            <a:avLst/>
          </a:prstGeom>
        </p:spPr>
      </p:pic>
      <p:pic>
        <p:nvPicPr>
          <p:cNvPr id="12" name="Picture 11">
            <a:extLst>
              <a:ext uri="{FF2B5EF4-FFF2-40B4-BE49-F238E27FC236}">
                <a16:creationId xmlns:a16="http://schemas.microsoft.com/office/drawing/2014/main" id="{2D4E6738-8168-40C6-CC1C-7A5DC71C5D39}"/>
              </a:ext>
            </a:extLst>
          </p:cNvPr>
          <p:cNvPicPr>
            <a:picLocks noChangeAspect="1"/>
          </p:cNvPicPr>
          <p:nvPr/>
        </p:nvPicPr>
        <p:blipFill>
          <a:blip r:embed="rId6"/>
          <a:stretch>
            <a:fillRect/>
          </a:stretch>
        </p:blipFill>
        <p:spPr>
          <a:xfrm>
            <a:off x="10021287" y="5749775"/>
            <a:ext cx="1966927" cy="742955"/>
          </a:xfrm>
          <a:prstGeom prst="rect">
            <a:avLst/>
          </a:prstGeom>
        </p:spPr>
      </p:pic>
      <p:sp>
        <p:nvSpPr>
          <p:cNvPr id="13" name="Arrow: Down 12">
            <a:extLst>
              <a:ext uri="{FF2B5EF4-FFF2-40B4-BE49-F238E27FC236}">
                <a16:creationId xmlns:a16="http://schemas.microsoft.com/office/drawing/2014/main" id="{FB4CFE94-DC37-1A4E-14D7-E9A5104EFFB0}"/>
              </a:ext>
            </a:extLst>
          </p:cNvPr>
          <p:cNvSpPr/>
          <p:nvPr/>
        </p:nvSpPr>
        <p:spPr>
          <a:xfrm rot="17103463">
            <a:off x="3925246" y="912133"/>
            <a:ext cx="433203" cy="2532484"/>
          </a:xfrm>
          <a:prstGeom prst="down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Arrow: Down 13">
            <a:extLst>
              <a:ext uri="{FF2B5EF4-FFF2-40B4-BE49-F238E27FC236}">
                <a16:creationId xmlns:a16="http://schemas.microsoft.com/office/drawing/2014/main" id="{BF021B5A-A312-CD66-B445-A01A91E50C49}"/>
              </a:ext>
            </a:extLst>
          </p:cNvPr>
          <p:cNvSpPr/>
          <p:nvPr/>
        </p:nvSpPr>
        <p:spPr>
          <a:xfrm>
            <a:off x="4054124" y="1698157"/>
            <a:ext cx="398299" cy="17308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Arrow: Right 14">
            <a:extLst>
              <a:ext uri="{FF2B5EF4-FFF2-40B4-BE49-F238E27FC236}">
                <a16:creationId xmlns:a16="http://schemas.microsoft.com/office/drawing/2014/main" id="{4198B316-477D-58C0-1DE4-DD41DBE2BCE4}"/>
              </a:ext>
            </a:extLst>
          </p:cNvPr>
          <p:cNvSpPr/>
          <p:nvPr/>
        </p:nvSpPr>
        <p:spPr>
          <a:xfrm rot="20740777">
            <a:off x="7443239" y="1673701"/>
            <a:ext cx="2213693" cy="332061"/>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Arrow: Down 15">
            <a:extLst>
              <a:ext uri="{FF2B5EF4-FFF2-40B4-BE49-F238E27FC236}">
                <a16:creationId xmlns:a16="http://schemas.microsoft.com/office/drawing/2014/main" id="{9A539D2C-7D12-1745-C395-D87D5D4E5678}"/>
              </a:ext>
            </a:extLst>
          </p:cNvPr>
          <p:cNvSpPr/>
          <p:nvPr/>
        </p:nvSpPr>
        <p:spPr>
          <a:xfrm>
            <a:off x="11220791" y="2407175"/>
            <a:ext cx="419397" cy="29489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17" name="Arrow: Right 16">
            <a:extLst>
              <a:ext uri="{FF2B5EF4-FFF2-40B4-BE49-F238E27FC236}">
                <a16:creationId xmlns:a16="http://schemas.microsoft.com/office/drawing/2014/main" id="{9AC58391-3E76-5A1A-0093-97EF7660A1FD}"/>
              </a:ext>
            </a:extLst>
          </p:cNvPr>
          <p:cNvSpPr/>
          <p:nvPr/>
        </p:nvSpPr>
        <p:spPr>
          <a:xfrm>
            <a:off x="2915363" y="6018993"/>
            <a:ext cx="6923921" cy="448379"/>
          </a:xfrm>
          <a:prstGeom prst="rightArrow">
            <a:avLst/>
          </a:prstGeom>
          <a:solidFill>
            <a:srgbClr val="4472C4"/>
          </a:solidFill>
          <a:ln w="12700" cap="flat" cmpd="sng" algn="ctr">
            <a:solidFill>
              <a:srgbClr val="4472C4">
                <a:shade val="50000"/>
              </a:srgb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8" name="TextBox 17">
            <a:extLst>
              <a:ext uri="{FF2B5EF4-FFF2-40B4-BE49-F238E27FC236}">
                <a16:creationId xmlns:a16="http://schemas.microsoft.com/office/drawing/2014/main" id="{96EF2D20-CA9B-584B-936C-7E212AF33FE9}"/>
              </a:ext>
            </a:extLst>
          </p:cNvPr>
          <p:cNvSpPr txBox="1"/>
          <p:nvPr/>
        </p:nvSpPr>
        <p:spPr>
          <a:xfrm>
            <a:off x="931025" y="415636"/>
            <a:ext cx="10363200" cy="646331"/>
          </a:xfrm>
          <a:prstGeom prst="rect">
            <a:avLst/>
          </a:prstGeom>
          <a:noFill/>
        </p:spPr>
        <p:txBody>
          <a:bodyPr wrap="square" rtlCol="0">
            <a:sp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Whole School Framework                                   COM-B Model 		Intervention Mapping/Content</a:t>
            </a:r>
          </a:p>
          <a:p>
            <a:endParaRPr lang="en-GB" dirty="0"/>
          </a:p>
        </p:txBody>
      </p:sp>
    </p:spTree>
    <p:extLst>
      <p:ext uri="{BB962C8B-B14F-4D97-AF65-F5344CB8AC3E}">
        <p14:creationId xmlns:p14="http://schemas.microsoft.com/office/powerpoint/2010/main" val="166845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3" grpId="0" animBg="1"/>
      <p:bldP spid="14" grpId="0" animBg="1"/>
      <p:bldP spid="15" grpId="0" animBg="1"/>
      <p:bldP spid="16" grpId="0" animBg="1"/>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B04A3A0-EC4F-E2C5-D0CD-6DDC09EE747B}"/>
              </a:ext>
            </a:extLst>
          </p:cNvPr>
          <p:cNvGraphicFramePr>
            <a:graphicFrameLocks noGrp="1"/>
          </p:cNvGraphicFramePr>
          <p:nvPr/>
        </p:nvGraphicFramePr>
        <p:xfrm>
          <a:off x="1144555" y="550626"/>
          <a:ext cx="7324724" cy="5710603"/>
        </p:xfrm>
        <a:graphic>
          <a:graphicData uri="http://schemas.openxmlformats.org/drawingml/2006/table">
            <a:tbl>
              <a:tblPr firstRow="1" firstCol="1" bandRow="1">
                <a:tableStyleId>{5C22544A-7EE6-4342-B048-85BDC9FD1C3A}</a:tableStyleId>
              </a:tblPr>
              <a:tblGrid>
                <a:gridCol w="7324724">
                  <a:extLst>
                    <a:ext uri="{9D8B030D-6E8A-4147-A177-3AD203B41FA5}">
                      <a16:colId xmlns:a16="http://schemas.microsoft.com/office/drawing/2014/main" val="3370265336"/>
                    </a:ext>
                  </a:extLst>
                </a:gridCol>
              </a:tblGrid>
              <a:tr h="553702">
                <a:tc>
                  <a:txBody>
                    <a:bodyPr/>
                    <a:lstStyle/>
                    <a:p>
                      <a:pPr>
                        <a:lnSpc>
                          <a:spcPct val="107000"/>
                        </a:lnSpc>
                        <a:spcAft>
                          <a:spcPts val="800"/>
                        </a:spcAft>
                      </a:pPr>
                      <a:r>
                        <a:rPr lang="en-GB" sz="2400" b="1" dirty="0">
                          <a:effectLst/>
                        </a:rPr>
                        <a:t>BCW Stage 1: defining behaviour </a:t>
                      </a:r>
                    </a:p>
                    <a:p>
                      <a:pPr>
                        <a:lnSpc>
                          <a:spcPct val="107000"/>
                        </a:lnSpc>
                        <a:spcAft>
                          <a:spcPts val="800"/>
                        </a:spcAft>
                      </a:pPr>
                      <a:r>
                        <a:rPr lang="en-GB" sz="1100" dirty="0">
                          <a:effectLst/>
                        </a:rPr>
                        <a:t> </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91291731"/>
                  </a:ext>
                </a:extLst>
              </a:tr>
              <a:tr h="208759">
                <a:tc>
                  <a:txBody>
                    <a:bodyPr/>
                    <a:lstStyle/>
                    <a:p>
                      <a:pPr marL="285750" indent="-285750">
                        <a:lnSpc>
                          <a:spcPct val="107000"/>
                        </a:lnSpc>
                        <a:spcAft>
                          <a:spcPts val="800"/>
                        </a:spcAft>
                        <a:buFont typeface="Wingdings" panose="05000000000000000000" pitchFamily="2" charset="2"/>
                        <a:buChar char="Ø"/>
                      </a:pPr>
                      <a:r>
                        <a:rPr lang="en-GB" sz="1800" u="sng" dirty="0">
                          <a:effectLst/>
                        </a:rPr>
                        <a:t>Why</a:t>
                      </a:r>
                      <a:r>
                        <a:rPr lang="en-GB" sz="1800" dirty="0">
                          <a:effectLst/>
                        </a:rPr>
                        <a:t> is the behaviour important? </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82851215"/>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Who </a:t>
                      </a:r>
                      <a:r>
                        <a:rPr lang="en-GB" sz="1800" dirty="0">
                          <a:effectLst/>
                        </a:rPr>
                        <a:t>needs to perform the behaviour?</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6869107"/>
                  </a:ext>
                </a:extLst>
              </a:tr>
              <a:tr h="994137">
                <a:tc>
                  <a:txBody>
                    <a:bodyPr/>
                    <a:lstStyle/>
                    <a:p>
                      <a:pPr marL="285750" indent="-285750">
                        <a:lnSpc>
                          <a:spcPct val="107000"/>
                        </a:lnSpc>
                        <a:spcAft>
                          <a:spcPts val="800"/>
                        </a:spcAft>
                        <a:buFont typeface="Wingdings" panose="05000000000000000000" pitchFamily="2" charset="2"/>
                        <a:buChar char="Ø"/>
                      </a:pPr>
                      <a:r>
                        <a:rPr lang="en-GB" sz="1800" u="sng" dirty="0">
                          <a:effectLst/>
                        </a:rPr>
                        <a:t>What</a:t>
                      </a:r>
                      <a:r>
                        <a:rPr lang="en-GB" sz="1800" dirty="0">
                          <a:effectLst/>
                        </a:rPr>
                        <a:t> does the person need to do differently to achieve the desired change?</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1105214"/>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When</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06439840"/>
                  </a:ext>
                </a:extLst>
              </a:tr>
              <a:tr h="553702">
                <a:tc>
                  <a:txBody>
                    <a:bodyPr/>
                    <a:lstStyle/>
                    <a:p>
                      <a:pPr marL="285750" indent="-285750">
                        <a:lnSpc>
                          <a:spcPct val="107000"/>
                        </a:lnSpc>
                        <a:spcAft>
                          <a:spcPts val="800"/>
                        </a:spcAft>
                        <a:buFont typeface="Wingdings" panose="05000000000000000000" pitchFamily="2" charset="2"/>
                        <a:buChar char="Ø"/>
                      </a:pPr>
                      <a:r>
                        <a:rPr lang="en-GB" sz="1800" b="1" u="sng" dirty="0">
                          <a:effectLst/>
                        </a:rPr>
                        <a:t>Where</a:t>
                      </a:r>
                      <a:r>
                        <a:rPr lang="en-GB" sz="1800" dirty="0">
                          <a:effectLst/>
                        </a:rPr>
                        <a:t> 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21897017"/>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How often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09629080"/>
                  </a:ext>
                </a:extLst>
              </a:tr>
              <a:tr h="553702">
                <a:tc>
                  <a:txBody>
                    <a:bodyPr/>
                    <a:lstStyle/>
                    <a:p>
                      <a:pPr marL="285750" indent="-285750">
                        <a:lnSpc>
                          <a:spcPct val="107000"/>
                        </a:lnSpc>
                        <a:spcAft>
                          <a:spcPts val="800"/>
                        </a:spcAft>
                        <a:buFont typeface="Wingdings" panose="05000000000000000000" pitchFamily="2" charset="2"/>
                        <a:buChar char="Ø"/>
                      </a:pPr>
                      <a:r>
                        <a:rPr lang="en-GB" sz="1800" u="sng" dirty="0">
                          <a:effectLst/>
                        </a:rPr>
                        <a:t>With whom </a:t>
                      </a:r>
                      <a:r>
                        <a:rPr lang="en-GB" sz="1800" dirty="0">
                          <a:effectLst/>
                        </a:rPr>
                        <a:t>will they do it?</a:t>
                      </a:r>
                    </a:p>
                    <a:p>
                      <a:pPr marL="285750" indent="-285750">
                        <a:lnSpc>
                          <a:spcPct val="107000"/>
                        </a:lnSpc>
                        <a:spcAft>
                          <a:spcPts val="800"/>
                        </a:spcAft>
                        <a:buFont typeface="Wingdings" panose="05000000000000000000" pitchFamily="2" charset="2"/>
                        <a:buChar char="Ø"/>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58589730"/>
                  </a:ext>
                </a:extLst>
              </a:tr>
            </a:tbl>
          </a:graphicData>
        </a:graphic>
      </p:graphicFrame>
    </p:spTree>
    <p:extLst>
      <p:ext uri="{BB962C8B-B14F-4D97-AF65-F5344CB8AC3E}">
        <p14:creationId xmlns:p14="http://schemas.microsoft.com/office/powerpoint/2010/main" val="2417115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3F67488-29A3-F21C-64BE-CD46C78218C1}"/>
              </a:ext>
            </a:extLst>
          </p:cNvPr>
          <p:cNvGraphicFramePr>
            <a:graphicFrameLocks noGrp="1"/>
          </p:cNvGraphicFramePr>
          <p:nvPr/>
        </p:nvGraphicFramePr>
        <p:xfrm>
          <a:off x="1040752" y="368691"/>
          <a:ext cx="3447273" cy="5986594"/>
        </p:xfrm>
        <a:graphic>
          <a:graphicData uri="http://schemas.openxmlformats.org/drawingml/2006/table">
            <a:tbl>
              <a:tblPr firstRow="1" firstCol="1" bandRow="1">
                <a:tableStyleId>{5C22544A-7EE6-4342-B048-85BDC9FD1C3A}</a:tableStyleId>
              </a:tblPr>
              <a:tblGrid>
                <a:gridCol w="3447273">
                  <a:extLst>
                    <a:ext uri="{9D8B030D-6E8A-4147-A177-3AD203B41FA5}">
                      <a16:colId xmlns:a16="http://schemas.microsoft.com/office/drawing/2014/main" val="4144905215"/>
                    </a:ext>
                  </a:extLst>
                </a:gridCol>
              </a:tblGrid>
              <a:tr h="171346">
                <a:tc>
                  <a:txBody>
                    <a:bodyPr/>
                    <a:lstStyle/>
                    <a:p>
                      <a:pPr>
                        <a:lnSpc>
                          <a:spcPct val="107000"/>
                        </a:lnSpc>
                        <a:spcAft>
                          <a:spcPts val="800"/>
                        </a:spcAft>
                      </a:pPr>
                      <a:r>
                        <a:rPr lang="en-GB" sz="1050" dirty="0">
                          <a:effectLst/>
                        </a:rPr>
                        <a:t>In order for behaviour change to occur, the individual, group or organisation would need to:</a:t>
                      </a:r>
                    </a:p>
                    <a:p>
                      <a:pPr>
                        <a:lnSpc>
                          <a:spcPct val="107000"/>
                        </a:lnSpc>
                        <a:spcAft>
                          <a:spcPts val="800"/>
                        </a:spcAft>
                      </a:pP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983107849"/>
                  </a:ext>
                </a:extLst>
              </a:tr>
              <a:tr h="171346">
                <a:tc>
                  <a:txBody>
                    <a:bodyPr/>
                    <a:lstStyle/>
                    <a:p>
                      <a:pPr>
                        <a:lnSpc>
                          <a:spcPct val="107000"/>
                        </a:lnSpc>
                        <a:spcAft>
                          <a:spcPts val="800"/>
                        </a:spcAft>
                      </a:pPr>
                      <a:r>
                        <a:rPr lang="en-GB" sz="1050">
                          <a:effectLst/>
                        </a:rPr>
                        <a:t>BCW constructs and how assessed: </a:t>
                      </a:r>
                      <a:endParaRPr lang="en-GB" sz="105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622614440"/>
                  </a:ext>
                </a:extLst>
              </a:tr>
              <a:tr h="171346">
                <a:tc>
                  <a:txBody>
                    <a:bodyPr/>
                    <a:lstStyle/>
                    <a:p>
                      <a:pPr>
                        <a:lnSpc>
                          <a:spcPct val="107000"/>
                        </a:lnSpc>
                        <a:spcAft>
                          <a:spcPts val="800"/>
                        </a:spcAft>
                      </a:pPr>
                      <a:r>
                        <a:rPr lang="en-GB" sz="1050" b="1" u="sng" dirty="0">
                          <a:effectLst/>
                        </a:rPr>
                        <a:t>Capability </a:t>
                      </a:r>
                      <a:endParaRPr lang="en-GB" sz="1050" b="1"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610635208"/>
                  </a:ext>
                </a:extLst>
              </a:tr>
              <a:tr h="171346">
                <a:tc>
                  <a:txBody>
                    <a:bodyPr/>
                    <a:lstStyle/>
                    <a:p>
                      <a:pPr>
                        <a:lnSpc>
                          <a:spcPct val="107000"/>
                        </a:lnSpc>
                        <a:spcAft>
                          <a:spcPts val="800"/>
                        </a:spcAft>
                      </a:pPr>
                      <a:r>
                        <a:rPr lang="en-GB" sz="1050" dirty="0">
                          <a:effectLst/>
                        </a:rPr>
                        <a:t>Know more about why it is important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874716747"/>
                  </a:ext>
                </a:extLst>
              </a:tr>
              <a:tr h="207827">
                <a:tc>
                  <a:txBody>
                    <a:bodyPr/>
                    <a:lstStyle/>
                    <a:p>
                      <a:pPr>
                        <a:lnSpc>
                          <a:spcPct val="107000"/>
                        </a:lnSpc>
                        <a:spcAft>
                          <a:spcPts val="800"/>
                        </a:spcAft>
                      </a:pPr>
                      <a:r>
                        <a:rPr lang="en-GB" sz="1050" dirty="0">
                          <a:effectLst/>
                        </a:rPr>
                        <a:t>Know more about how to do it</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926267730"/>
                  </a:ext>
                </a:extLst>
              </a:tr>
              <a:tr h="171346">
                <a:tc>
                  <a:txBody>
                    <a:bodyPr/>
                    <a:lstStyle/>
                    <a:p>
                      <a:pPr>
                        <a:lnSpc>
                          <a:spcPct val="107000"/>
                        </a:lnSpc>
                        <a:spcAft>
                          <a:spcPts val="800"/>
                        </a:spcAft>
                      </a:pPr>
                      <a:r>
                        <a:rPr lang="en-GB" sz="1050" dirty="0">
                          <a:effectLst/>
                        </a:rPr>
                        <a:t>Have better physical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1426517356"/>
                  </a:ext>
                </a:extLst>
              </a:tr>
              <a:tr h="345753">
                <a:tc>
                  <a:txBody>
                    <a:bodyPr/>
                    <a:lstStyle/>
                    <a:p>
                      <a:pPr>
                        <a:lnSpc>
                          <a:spcPct val="107000"/>
                        </a:lnSpc>
                        <a:spcAft>
                          <a:spcPts val="800"/>
                        </a:spcAft>
                      </a:pPr>
                      <a:r>
                        <a:rPr lang="en-GB" sz="1050" dirty="0">
                          <a:effectLst/>
                        </a:rPr>
                        <a:t>Have better mental skills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229334191"/>
                  </a:ext>
                </a:extLst>
              </a:tr>
              <a:tr h="171346">
                <a:tc>
                  <a:txBody>
                    <a:bodyPr/>
                    <a:lstStyle/>
                    <a:p>
                      <a:pPr>
                        <a:lnSpc>
                          <a:spcPct val="107000"/>
                        </a:lnSpc>
                        <a:spcAft>
                          <a:spcPts val="800"/>
                        </a:spcAft>
                      </a:pPr>
                      <a:r>
                        <a:rPr lang="en-GB" sz="1050" dirty="0">
                          <a:effectLst/>
                        </a:rPr>
                        <a:t>Overcome physical limitations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788830761"/>
                  </a:ext>
                </a:extLst>
              </a:tr>
              <a:tr h="299824">
                <a:tc>
                  <a:txBody>
                    <a:bodyPr/>
                    <a:lstStyle/>
                    <a:p>
                      <a:pPr>
                        <a:lnSpc>
                          <a:spcPct val="107000"/>
                        </a:lnSpc>
                        <a:spcAft>
                          <a:spcPts val="800"/>
                        </a:spcAft>
                      </a:pPr>
                      <a:r>
                        <a:rPr lang="en-GB" sz="1050" dirty="0">
                          <a:effectLst/>
                        </a:rPr>
                        <a:t>Overcome mental obstacles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8410467"/>
                  </a:ext>
                </a:extLst>
              </a:tr>
              <a:tr h="221351">
                <a:tc>
                  <a:txBody>
                    <a:bodyPr/>
                    <a:lstStyle/>
                    <a:p>
                      <a:pPr>
                        <a:lnSpc>
                          <a:spcPct val="107000"/>
                        </a:lnSpc>
                        <a:spcAft>
                          <a:spcPts val="800"/>
                        </a:spcAft>
                      </a:pPr>
                      <a:r>
                        <a:rPr lang="en-GB" sz="1050" dirty="0">
                          <a:effectLst/>
                        </a:rPr>
                        <a:t>Have more physical stamina</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3410611999"/>
                  </a:ext>
                </a:extLst>
              </a:tr>
              <a:tr h="171346">
                <a:tc>
                  <a:txBody>
                    <a:bodyPr/>
                    <a:lstStyle/>
                    <a:p>
                      <a:pPr>
                        <a:lnSpc>
                          <a:spcPct val="107000"/>
                        </a:lnSpc>
                        <a:spcAft>
                          <a:spcPts val="800"/>
                        </a:spcAft>
                      </a:pPr>
                      <a:r>
                        <a:rPr lang="en-GB" sz="1050" dirty="0">
                          <a:effectLst/>
                        </a:rPr>
                        <a:t>Have more mental stamina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accent2"/>
                    </a:solidFill>
                  </a:tcPr>
                </a:tc>
                <a:extLst>
                  <a:ext uri="{0D108BD9-81ED-4DB2-BD59-A6C34878D82A}">
                    <a16:rowId xmlns:a16="http://schemas.microsoft.com/office/drawing/2014/main" val="993562233"/>
                  </a:ext>
                </a:extLst>
              </a:tr>
              <a:tr h="171346">
                <a:tc>
                  <a:txBody>
                    <a:bodyPr/>
                    <a:lstStyle/>
                    <a:p>
                      <a:pPr>
                        <a:lnSpc>
                          <a:spcPct val="107000"/>
                        </a:lnSpc>
                        <a:spcAft>
                          <a:spcPts val="800"/>
                        </a:spcAft>
                      </a:pPr>
                      <a:r>
                        <a:rPr lang="en-GB" sz="1050" u="sng" dirty="0">
                          <a:effectLst/>
                        </a:rPr>
                        <a:t>Opportunity</a:t>
                      </a:r>
                      <a:r>
                        <a:rPr lang="en-GB" sz="1050" dirty="0">
                          <a:effectLst/>
                        </a:rPr>
                        <a: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900511456"/>
                  </a:ext>
                </a:extLst>
              </a:tr>
              <a:tr h="269074">
                <a:tc>
                  <a:txBody>
                    <a:bodyPr/>
                    <a:lstStyle/>
                    <a:p>
                      <a:pPr>
                        <a:lnSpc>
                          <a:spcPct val="107000"/>
                        </a:lnSpc>
                        <a:spcAft>
                          <a:spcPts val="800"/>
                        </a:spcAft>
                      </a:pPr>
                      <a:r>
                        <a:rPr lang="en-GB" sz="1050" dirty="0">
                          <a:effectLst/>
                        </a:rPr>
                        <a:t>Have more time to do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155137641"/>
                  </a:ext>
                </a:extLst>
              </a:tr>
              <a:tr h="171346">
                <a:tc>
                  <a:txBody>
                    <a:bodyPr/>
                    <a:lstStyle/>
                    <a:p>
                      <a:pPr>
                        <a:lnSpc>
                          <a:spcPct val="107000"/>
                        </a:lnSpc>
                        <a:spcAft>
                          <a:spcPts val="800"/>
                        </a:spcAft>
                      </a:pPr>
                      <a:r>
                        <a:rPr lang="en-GB" sz="1050" dirty="0">
                          <a:effectLst/>
                        </a:rPr>
                        <a:t>Have more money</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787508986"/>
                  </a:ext>
                </a:extLst>
              </a:tr>
              <a:tr h="214778">
                <a:tc>
                  <a:txBody>
                    <a:bodyPr/>
                    <a:lstStyle/>
                    <a:p>
                      <a:pPr>
                        <a:lnSpc>
                          <a:spcPct val="107000"/>
                        </a:lnSpc>
                        <a:spcAft>
                          <a:spcPts val="800"/>
                        </a:spcAft>
                      </a:pPr>
                      <a:r>
                        <a:rPr lang="en-GB" sz="1050" dirty="0">
                          <a:effectLst/>
                        </a:rPr>
                        <a:t>Have the necessary materials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366506021"/>
                  </a:ext>
                </a:extLst>
              </a:tr>
              <a:tr h="171346">
                <a:tc>
                  <a:txBody>
                    <a:bodyPr/>
                    <a:lstStyle/>
                    <a:p>
                      <a:pPr>
                        <a:lnSpc>
                          <a:spcPct val="107000"/>
                        </a:lnSpc>
                        <a:spcAft>
                          <a:spcPts val="800"/>
                        </a:spcAft>
                      </a:pPr>
                      <a:r>
                        <a:rPr lang="en-GB" sz="1050" dirty="0">
                          <a:effectLst/>
                        </a:rPr>
                        <a:t>Have it more easily accessible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4227506210"/>
                  </a:ext>
                </a:extLst>
              </a:tr>
              <a:tr h="171346">
                <a:tc>
                  <a:txBody>
                    <a:bodyPr/>
                    <a:lstStyle/>
                    <a:p>
                      <a:pPr>
                        <a:lnSpc>
                          <a:spcPct val="107000"/>
                        </a:lnSpc>
                        <a:spcAft>
                          <a:spcPts val="800"/>
                        </a:spcAft>
                      </a:pPr>
                      <a:r>
                        <a:rPr lang="en-GB" sz="1050" dirty="0">
                          <a:effectLst/>
                        </a:rPr>
                        <a:t>Have more people around me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850594416"/>
                  </a:ext>
                </a:extLst>
              </a:tr>
              <a:tr h="171346">
                <a:tc>
                  <a:txBody>
                    <a:bodyPr/>
                    <a:lstStyle/>
                    <a:p>
                      <a:pPr>
                        <a:lnSpc>
                          <a:spcPct val="107000"/>
                        </a:lnSpc>
                        <a:spcAft>
                          <a:spcPts val="800"/>
                        </a:spcAft>
                      </a:pPr>
                      <a:r>
                        <a:rPr lang="en-GB" sz="1050" dirty="0">
                          <a:effectLst/>
                        </a:rPr>
                        <a:t>Have more triggers to prompt me</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1259211919"/>
                  </a:ext>
                </a:extLst>
              </a:tr>
              <a:tr h="221351">
                <a:tc>
                  <a:txBody>
                    <a:bodyPr/>
                    <a:lstStyle/>
                    <a:p>
                      <a:pPr>
                        <a:lnSpc>
                          <a:spcPct val="107000"/>
                        </a:lnSpc>
                        <a:spcAft>
                          <a:spcPts val="800"/>
                        </a:spcAft>
                      </a:pPr>
                      <a:r>
                        <a:rPr lang="en-GB" sz="1050" dirty="0">
                          <a:effectLst/>
                        </a:rPr>
                        <a:t>Have more support from others</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chemeClr val="tx2">
                        <a:lumMod val="50000"/>
                      </a:schemeClr>
                    </a:solidFill>
                  </a:tcPr>
                </a:tc>
                <a:extLst>
                  <a:ext uri="{0D108BD9-81ED-4DB2-BD59-A6C34878D82A}">
                    <a16:rowId xmlns:a16="http://schemas.microsoft.com/office/drawing/2014/main" val="2748977984"/>
                  </a:ext>
                </a:extLst>
              </a:tr>
              <a:tr h="171346">
                <a:tc>
                  <a:txBody>
                    <a:bodyPr/>
                    <a:lstStyle/>
                    <a:p>
                      <a:pPr>
                        <a:lnSpc>
                          <a:spcPct val="107000"/>
                        </a:lnSpc>
                        <a:spcAft>
                          <a:spcPts val="800"/>
                        </a:spcAft>
                      </a:pPr>
                      <a:r>
                        <a:rPr lang="en-GB" sz="1050" u="sng" dirty="0">
                          <a:effectLst/>
                        </a:rPr>
                        <a:t>Motivation</a:t>
                      </a:r>
                      <a:endParaRPr lang="en-GB" sz="1050" u="sng"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46310887"/>
                  </a:ext>
                </a:extLst>
              </a:tr>
              <a:tr h="390524">
                <a:tc>
                  <a:txBody>
                    <a:bodyPr/>
                    <a:lstStyle/>
                    <a:p>
                      <a:pPr>
                        <a:lnSpc>
                          <a:spcPct val="107000"/>
                        </a:lnSpc>
                        <a:spcAft>
                          <a:spcPts val="800"/>
                        </a:spcAft>
                      </a:pPr>
                      <a:r>
                        <a:rPr lang="en-GB" sz="1050" dirty="0">
                          <a:effectLst/>
                        </a:rPr>
                        <a:t>Feel that you want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2581606965"/>
                  </a:ext>
                </a:extLst>
              </a:tr>
              <a:tr h="171346">
                <a:tc>
                  <a:txBody>
                    <a:bodyPr/>
                    <a:lstStyle/>
                    <a:p>
                      <a:pPr>
                        <a:lnSpc>
                          <a:spcPct val="107000"/>
                        </a:lnSpc>
                        <a:spcAft>
                          <a:spcPts val="800"/>
                        </a:spcAft>
                      </a:pPr>
                      <a:r>
                        <a:rPr lang="en-GB" sz="1050" dirty="0">
                          <a:effectLst/>
                        </a:rPr>
                        <a:t>Feel that you need to do it enough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222829138"/>
                  </a:ext>
                </a:extLst>
              </a:tr>
              <a:tr h="390524">
                <a:tc>
                  <a:txBody>
                    <a:bodyPr/>
                    <a:lstStyle/>
                    <a:p>
                      <a:pPr>
                        <a:lnSpc>
                          <a:spcPct val="107000"/>
                        </a:lnSpc>
                        <a:spcAft>
                          <a:spcPts val="800"/>
                        </a:spcAft>
                      </a:pPr>
                      <a:r>
                        <a:rPr lang="en-GB" sz="1050" dirty="0">
                          <a:effectLst/>
                        </a:rPr>
                        <a:t>Believe that it would be a good thing to do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1063210337"/>
                  </a:ext>
                </a:extLst>
              </a:tr>
              <a:tr h="312988">
                <a:tc>
                  <a:txBody>
                    <a:bodyPr/>
                    <a:lstStyle/>
                    <a:p>
                      <a:pPr>
                        <a:lnSpc>
                          <a:spcPct val="107000"/>
                        </a:lnSpc>
                        <a:spcAft>
                          <a:spcPts val="800"/>
                        </a:spcAft>
                      </a:pPr>
                      <a:r>
                        <a:rPr lang="en-GB" sz="1050" dirty="0">
                          <a:effectLst/>
                        </a:rPr>
                        <a:t>Develop better plans for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777248832"/>
                  </a:ext>
                </a:extLst>
              </a:tr>
              <a:tr h="171346">
                <a:tc>
                  <a:txBody>
                    <a:bodyPr/>
                    <a:lstStyle/>
                    <a:p>
                      <a:pPr>
                        <a:lnSpc>
                          <a:spcPct val="107000"/>
                        </a:lnSpc>
                        <a:spcAft>
                          <a:spcPts val="800"/>
                        </a:spcAft>
                      </a:pPr>
                      <a:r>
                        <a:rPr lang="en-GB" sz="1050" dirty="0">
                          <a:effectLst/>
                        </a:rPr>
                        <a:t>Develop a habit of doing it </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solidFill>
                      <a:srgbClr val="00B050"/>
                    </a:solidFill>
                  </a:tcPr>
                </a:tc>
                <a:extLst>
                  <a:ext uri="{0D108BD9-81ED-4DB2-BD59-A6C34878D82A}">
                    <a16:rowId xmlns:a16="http://schemas.microsoft.com/office/drawing/2014/main" val="3121064780"/>
                  </a:ext>
                </a:extLst>
              </a:tr>
              <a:tr h="106188">
                <a:tc>
                  <a:txBody>
                    <a:bodyPr/>
                    <a:lstStyle/>
                    <a:p>
                      <a:pPr>
                        <a:lnSpc>
                          <a:spcPct val="107000"/>
                        </a:lnSpc>
                        <a:spcAft>
                          <a:spcPts val="800"/>
                        </a:spcAft>
                      </a:pPr>
                      <a:r>
                        <a:rPr lang="en-GB" sz="300" dirty="0">
                          <a:effectLst/>
                        </a:rPr>
                        <a:t>Something else (please specific)______</a:t>
                      </a:r>
                      <a:endParaRPr lang="en-GB" sz="300" dirty="0">
                        <a:effectLst/>
                        <a:latin typeface="Calibri" panose="020F0502020204030204" pitchFamily="34" charset="0"/>
                        <a:ea typeface="DengXian" panose="02010600030101010101" pitchFamily="2" charset="-122"/>
                        <a:cs typeface="Times New Roman" panose="02020603050405020304" pitchFamily="18" charset="0"/>
                      </a:endParaRPr>
                    </a:p>
                  </a:txBody>
                  <a:tcPr marL="18465" marR="18465" marT="0" marB="0"/>
                </a:tc>
                <a:extLst>
                  <a:ext uri="{0D108BD9-81ED-4DB2-BD59-A6C34878D82A}">
                    <a16:rowId xmlns:a16="http://schemas.microsoft.com/office/drawing/2014/main" val="3834947603"/>
                  </a:ext>
                </a:extLst>
              </a:tr>
            </a:tbl>
          </a:graphicData>
        </a:graphic>
      </p:graphicFrame>
      <p:sp>
        <p:nvSpPr>
          <p:cNvPr id="4" name="Callout: Right Arrow 3">
            <a:extLst>
              <a:ext uri="{FF2B5EF4-FFF2-40B4-BE49-F238E27FC236}">
                <a16:creationId xmlns:a16="http://schemas.microsoft.com/office/drawing/2014/main" id="{17FBAA0A-4CB0-6411-5239-DF2488C1F690}"/>
              </a:ext>
            </a:extLst>
          </p:cNvPr>
          <p:cNvSpPr/>
          <p:nvPr/>
        </p:nvSpPr>
        <p:spPr>
          <a:xfrm flipH="1">
            <a:off x="4963884" y="802431"/>
            <a:ext cx="4795935" cy="439472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identify specific behaviour change techniques using TDF, and specific intervention functions using BHW</a:t>
            </a:r>
          </a:p>
        </p:txBody>
      </p:sp>
      <p:sp>
        <p:nvSpPr>
          <p:cNvPr id="6" name="TextBox 5">
            <a:extLst>
              <a:ext uri="{FF2B5EF4-FFF2-40B4-BE49-F238E27FC236}">
                <a16:creationId xmlns:a16="http://schemas.microsoft.com/office/drawing/2014/main" id="{6048A05A-A87D-077E-ECE2-84E090B3DAC9}"/>
              </a:ext>
            </a:extLst>
          </p:cNvPr>
          <p:cNvSpPr txBox="1"/>
          <p:nvPr/>
        </p:nvSpPr>
        <p:spPr>
          <a:xfrm>
            <a:off x="5346440" y="5271795"/>
            <a:ext cx="6083559" cy="1169551"/>
          </a:xfrm>
          <a:prstGeom prst="rect">
            <a:avLst/>
          </a:prstGeom>
          <a:noFill/>
        </p:spPr>
        <p:txBody>
          <a:bodyPr wrap="square">
            <a:spAutoFit/>
          </a:bodyPr>
          <a:lstStyle/>
          <a:p>
            <a:r>
              <a:rPr lang="en-GB" sz="1400" dirty="0"/>
              <a:t>Michie S, Johnston M, Abraham C, Lawton R, Parker D, Walker A, on behalf of the ‘Psychological Theory’ Group: Making psychological theory useful for implementing evidence based practice: a consensus approach. Qual </a:t>
            </a:r>
            <a:r>
              <a:rPr lang="en-GB" sz="1400" dirty="0" err="1"/>
              <a:t>Saf</a:t>
            </a:r>
            <a:r>
              <a:rPr lang="en-GB" sz="1400" dirty="0"/>
              <a:t> Health Care. 2005, 14: 26-33. 10.1136/qshc.2004.011155</a:t>
            </a:r>
          </a:p>
        </p:txBody>
      </p:sp>
    </p:spTree>
    <p:extLst>
      <p:ext uri="{BB962C8B-B14F-4D97-AF65-F5344CB8AC3E}">
        <p14:creationId xmlns:p14="http://schemas.microsoft.com/office/powerpoint/2010/main" val="4048664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FEF6F4D6-C8C6-CF23-D234-F790C80603C1}"/>
              </a:ext>
            </a:extLst>
          </p:cNvPr>
          <p:cNvPicPr>
            <a:picLocks noChangeAspect="1"/>
          </p:cNvPicPr>
          <p:nvPr/>
        </p:nvPicPr>
        <p:blipFill>
          <a:blip r:embed="rId3"/>
          <a:stretch>
            <a:fillRect/>
          </a:stretch>
        </p:blipFill>
        <p:spPr>
          <a:xfrm>
            <a:off x="660813" y="643467"/>
            <a:ext cx="10870373" cy="5571066"/>
          </a:xfrm>
          <a:prstGeom prst="rect">
            <a:avLst/>
          </a:prstGeom>
        </p:spPr>
      </p:pic>
      <p:sp>
        <p:nvSpPr>
          <p:cNvPr id="4" name="TextBox 3">
            <a:extLst>
              <a:ext uri="{FF2B5EF4-FFF2-40B4-BE49-F238E27FC236}">
                <a16:creationId xmlns:a16="http://schemas.microsoft.com/office/drawing/2014/main" id="{F11197E3-F844-0C73-4B95-5AE673C359A5}"/>
              </a:ext>
            </a:extLst>
          </p:cNvPr>
          <p:cNvSpPr txBox="1"/>
          <p:nvPr/>
        </p:nvSpPr>
        <p:spPr>
          <a:xfrm>
            <a:off x="2151185" y="6462763"/>
            <a:ext cx="6096000" cy="790473"/>
          </a:xfrm>
          <a:prstGeom prst="rect">
            <a:avLst/>
          </a:prstGeom>
          <a:noFill/>
        </p:spPr>
        <p:txBody>
          <a:bodyPr wrap="square">
            <a:spAutoFit/>
          </a:bodyPr>
          <a:lstStyle/>
          <a:p>
            <a:pPr>
              <a:lnSpc>
                <a:spcPct val="107000"/>
              </a:lnSpc>
              <a:spcAft>
                <a:spcPts val="800"/>
              </a:spcAft>
            </a:pPr>
            <a:r>
              <a:rPr lang="en-GB" sz="1000" b="1" dirty="0">
                <a:effectLst/>
                <a:latin typeface="Arial" panose="020B0604020202020204" pitchFamily="34" charset="0"/>
                <a:ea typeface="DengXian" panose="02010600030101010101" pitchFamily="2" charset="-122"/>
                <a:cs typeface="Times New Roman" panose="02020603050405020304" pitchFamily="18" charset="0"/>
              </a:rPr>
              <a:t>The COM-B and TDF, adapted from  De Leo et al., 2021</a:t>
            </a: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a:p>
            <a:br>
              <a:rPr lang="en-GB" sz="1000" b="1" dirty="0">
                <a:effectLst/>
                <a:latin typeface="Arial" panose="020B0604020202020204" pitchFamily="34" charset="0"/>
                <a:ea typeface="DengXian" panose="02010600030101010101" pitchFamily="2" charset="-122"/>
              </a:rPr>
            </a:br>
            <a:endParaRPr lang="en-GB" dirty="0"/>
          </a:p>
        </p:txBody>
      </p:sp>
      <p:pic>
        <p:nvPicPr>
          <p:cNvPr id="5" name="Picture 4">
            <a:extLst>
              <a:ext uri="{FF2B5EF4-FFF2-40B4-BE49-F238E27FC236}">
                <a16:creationId xmlns:a16="http://schemas.microsoft.com/office/drawing/2014/main" id="{FAA70464-4C17-4C05-CF2A-7F57D711BD7C}"/>
              </a:ext>
            </a:extLst>
          </p:cNvPr>
          <p:cNvPicPr>
            <a:picLocks noChangeAspect="1"/>
          </p:cNvPicPr>
          <p:nvPr/>
        </p:nvPicPr>
        <p:blipFill>
          <a:blip r:embed="rId4"/>
          <a:stretch>
            <a:fillRect/>
          </a:stretch>
        </p:blipFill>
        <p:spPr>
          <a:xfrm>
            <a:off x="3817147" y="2790826"/>
            <a:ext cx="2202653" cy="1000124"/>
          </a:xfrm>
          <a:prstGeom prst="rect">
            <a:avLst/>
          </a:prstGeom>
        </p:spPr>
      </p:pic>
      <p:pic>
        <p:nvPicPr>
          <p:cNvPr id="6" name="Picture 5">
            <a:extLst>
              <a:ext uri="{FF2B5EF4-FFF2-40B4-BE49-F238E27FC236}">
                <a16:creationId xmlns:a16="http://schemas.microsoft.com/office/drawing/2014/main" id="{42423EDE-CE27-7C8B-B699-D194EAECC724}"/>
              </a:ext>
            </a:extLst>
          </p:cNvPr>
          <p:cNvPicPr>
            <a:picLocks noChangeAspect="1"/>
          </p:cNvPicPr>
          <p:nvPr/>
        </p:nvPicPr>
        <p:blipFill>
          <a:blip r:embed="rId5"/>
          <a:stretch>
            <a:fillRect/>
          </a:stretch>
        </p:blipFill>
        <p:spPr>
          <a:xfrm>
            <a:off x="3817146" y="4341417"/>
            <a:ext cx="2202653" cy="1000124"/>
          </a:xfrm>
          <a:prstGeom prst="rect">
            <a:avLst/>
          </a:prstGeom>
        </p:spPr>
      </p:pic>
    </p:spTree>
    <p:extLst>
      <p:ext uri="{BB962C8B-B14F-4D97-AF65-F5344CB8AC3E}">
        <p14:creationId xmlns:p14="http://schemas.microsoft.com/office/powerpoint/2010/main" val="61374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32CB5C-2296-E6AB-82FC-853D922DDB45}"/>
              </a:ext>
            </a:extLst>
          </p:cNvPr>
          <p:cNvPicPr>
            <a:picLocks noChangeAspect="1"/>
          </p:cNvPicPr>
          <p:nvPr/>
        </p:nvPicPr>
        <p:blipFill>
          <a:blip r:embed="rId2"/>
          <a:stretch>
            <a:fillRect/>
          </a:stretch>
        </p:blipFill>
        <p:spPr>
          <a:xfrm>
            <a:off x="410548" y="801673"/>
            <a:ext cx="7165618" cy="5063006"/>
          </a:xfrm>
          <a:prstGeom prst="rect">
            <a:avLst/>
          </a:prstGeom>
        </p:spPr>
      </p:pic>
      <p:graphicFrame>
        <p:nvGraphicFramePr>
          <p:cNvPr id="3" name="Table 2">
            <a:extLst>
              <a:ext uri="{FF2B5EF4-FFF2-40B4-BE49-F238E27FC236}">
                <a16:creationId xmlns:a16="http://schemas.microsoft.com/office/drawing/2014/main" id="{CC5483C8-994F-3B74-32DA-B58CCEF02D26}"/>
              </a:ext>
            </a:extLst>
          </p:cNvPr>
          <p:cNvGraphicFramePr>
            <a:graphicFrameLocks noGrp="1"/>
          </p:cNvGraphicFramePr>
          <p:nvPr/>
        </p:nvGraphicFramePr>
        <p:xfrm>
          <a:off x="7847723" y="177250"/>
          <a:ext cx="3868415" cy="6459536"/>
        </p:xfrm>
        <a:graphic>
          <a:graphicData uri="http://schemas.openxmlformats.org/drawingml/2006/table">
            <a:tbl>
              <a:tblPr firstRow="1" firstCol="1" bandRow="1">
                <a:tableStyleId>{5C22544A-7EE6-4342-B048-85BDC9FD1C3A}</a:tableStyleId>
              </a:tblPr>
              <a:tblGrid>
                <a:gridCol w="1548009">
                  <a:extLst>
                    <a:ext uri="{9D8B030D-6E8A-4147-A177-3AD203B41FA5}">
                      <a16:colId xmlns:a16="http://schemas.microsoft.com/office/drawing/2014/main" val="147255841"/>
                    </a:ext>
                  </a:extLst>
                </a:gridCol>
                <a:gridCol w="2320406">
                  <a:extLst>
                    <a:ext uri="{9D8B030D-6E8A-4147-A177-3AD203B41FA5}">
                      <a16:colId xmlns:a16="http://schemas.microsoft.com/office/drawing/2014/main" val="3814771250"/>
                    </a:ext>
                  </a:extLst>
                </a:gridCol>
              </a:tblGrid>
              <a:tr h="134789">
                <a:tc>
                  <a:txBody>
                    <a:bodyPr/>
                    <a:lstStyle/>
                    <a:p>
                      <a:pPr>
                        <a:lnSpc>
                          <a:spcPct val="107000"/>
                        </a:lnSpc>
                        <a:spcAft>
                          <a:spcPts val="800"/>
                        </a:spcAft>
                      </a:pPr>
                      <a:r>
                        <a:rPr lang="en-GB" sz="1000" dirty="0">
                          <a:effectLst/>
                        </a:rPr>
                        <a:t>COM-B</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a:txBody>
                    <a:bodyPr/>
                    <a:lstStyle/>
                    <a:p>
                      <a:pPr>
                        <a:lnSpc>
                          <a:spcPct val="107000"/>
                        </a:lnSpc>
                        <a:spcAft>
                          <a:spcPts val="800"/>
                        </a:spcAft>
                      </a:pPr>
                      <a:r>
                        <a:rPr lang="en-GB" sz="1000" b="1" dirty="0">
                          <a:effectLst/>
                        </a:rPr>
                        <a:t>Intervention functions </a:t>
                      </a:r>
                      <a:endParaRPr lang="en-GB" sz="7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extLst>
                  <a:ext uri="{0D108BD9-81ED-4DB2-BD59-A6C34878D82A}">
                    <a16:rowId xmlns:a16="http://schemas.microsoft.com/office/drawing/2014/main" val="746000250"/>
                  </a:ext>
                </a:extLst>
              </a:tr>
              <a:tr h="134789">
                <a:tc gridSpan="2">
                  <a:txBody>
                    <a:bodyPr/>
                    <a:lstStyle/>
                    <a:p>
                      <a:pPr>
                        <a:lnSpc>
                          <a:spcPct val="107000"/>
                        </a:lnSpc>
                        <a:spcAft>
                          <a:spcPts val="800"/>
                        </a:spcAft>
                      </a:pPr>
                      <a:r>
                        <a:rPr lang="en-GB" sz="1000" dirty="0">
                          <a:effectLst/>
                        </a:rPr>
                        <a:t>Influencing capability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tc>
                <a:tc hMerge="1">
                  <a:txBody>
                    <a:bodyPr/>
                    <a:lstStyle/>
                    <a:p>
                      <a:endParaRPr lang="en-GB"/>
                    </a:p>
                  </a:txBody>
                  <a:tcPr/>
                </a:tc>
                <a:extLst>
                  <a:ext uri="{0D108BD9-81ED-4DB2-BD59-A6C34878D82A}">
                    <a16:rowId xmlns:a16="http://schemas.microsoft.com/office/drawing/2014/main" val="2297569978"/>
                  </a:ext>
                </a:extLst>
              </a:tr>
              <a:tr h="277007">
                <a:tc>
                  <a:txBody>
                    <a:bodyPr/>
                    <a:lstStyle/>
                    <a:p>
                      <a:pPr>
                        <a:lnSpc>
                          <a:spcPct val="107000"/>
                        </a:lnSpc>
                        <a:spcAft>
                          <a:spcPts val="800"/>
                        </a:spcAft>
                      </a:pPr>
                      <a:r>
                        <a:rPr lang="en-GB" sz="1000" dirty="0">
                          <a:effectLst/>
                        </a:rPr>
                        <a:t>Knowledge</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Educate about ways of enacting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3379164361"/>
                  </a:ext>
                </a:extLst>
              </a:tr>
              <a:tr h="419147">
                <a:tc>
                  <a:txBody>
                    <a:bodyPr/>
                    <a:lstStyle/>
                    <a:p>
                      <a:pPr>
                        <a:lnSpc>
                          <a:spcPct val="107000"/>
                        </a:lnSpc>
                        <a:spcAft>
                          <a:spcPts val="800"/>
                        </a:spcAft>
                      </a:pPr>
                      <a:r>
                        <a:rPr lang="en-GB" sz="1000" dirty="0">
                          <a:effectLst/>
                        </a:rPr>
                        <a:t>Skill</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in cognitive, physical or social skills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206553105"/>
                  </a:ext>
                </a:extLst>
              </a:tr>
              <a:tr h="419147">
                <a:tc>
                  <a:txBody>
                    <a:bodyPr/>
                    <a:lstStyle/>
                    <a:p>
                      <a:pPr>
                        <a:lnSpc>
                          <a:spcPct val="107000"/>
                        </a:lnSpc>
                        <a:spcAft>
                          <a:spcPts val="800"/>
                        </a:spcAft>
                      </a:pPr>
                      <a:r>
                        <a:rPr lang="en-GB" sz="1000">
                          <a:effectLst/>
                        </a:rPr>
                        <a:t>Strength</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1220302625"/>
                  </a:ext>
                </a:extLst>
              </a:tr>
              <a:tr h="419147">
                <a:tc>
                  <a:txBody>
                    <a:bodyPr/>
                    <a:lstStyle/>
                    <a:p>
                      <a:pPr>
                        <a:lnSpc>
                          <a:spcPct val="107000"/>
                        </a:lnSpc>
                        <a:spcAft>
                          <a:spcPts val="800"/>
                        </a:spcAft>
                      </a:pPr>
                      <a:r>
                        <a:rPr lang="en-GB" sz="1000">
                          <a:effectLst/>
                        </a:rPr>
                        <a:t>Stamina/Endurance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tc>
                  <a:txBody>
                    <a:bodyPr/>
                    <a:lstStyle/>
                    <a:p>
                      <a:pPr>
                        <a:lnSpc>
                          <a:spcPct val="107000"/>
                        </a:lnSpc>
                        <a:spcAft>
                          <a:spcPts val="800"/>
                        </a:spcAft>
                      </a:pPr>
                      <a:r>
                        <a:rPr lang="en-GB" sz="1000" dirty="0">
                          <a:effectLst/>
                        </a:rPr>
                        <a:t>Train or enable development of mental or physical strength</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accent2"/>
                    </a:solidFill>
                  </a:tcPr>
                </a:tc>
                <a:extLst>
                  <a:ext uri="{0D108BD9-81ED-4DB2-BD59-A6C34878D82A}">
                    <a16:rowId xmlns:a16="http://schemas.microsoft.com/office/drawing/2014/main" val="777908353"/>
                  </a:ext>
                </a:extLst>
              </a:tr>
              <a:tr h="134867">
                <a:tc>
                  <a:txBody>
                    <a:bodyPr/>
                    <a:lstStyle/>
                    <a:p>
                      <a:pPr>
                        <a:lnSpc>
                          <a:spcPct val="107000"/>
                        </a:lnSpc>
                        <a:spcAft>
                          <a:spcPts val="800"/>
                        </a:spcAft>
                      </a:pPr>
                      <a:r>
                        <a:rPr lang="en-GB" sz="1000" dirty="0">
                          <a:effectLst/>
                        </a:rPr>
                        <a:t>Influencing opportunity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048477307"/>
                  </a:ext>
                </a:extLst>
              </a:tr>
              <a:tr h="419147">
                <a:tc>
                  <a:txBody>
                    <a:bodyPr/>
                    <a:lstStyle/>
                    <a:p>
                      <a:pPr>
                        <a:lnSpc>
                          <a:spcPct val="107000"/>
                        </a:lnSpc>
                        <a:spcAft>
                          <a:spcPts val="800"/>
                        </a:spcAft>
                      </a:pPr>
                      <a:r>
                        <a:rPr lang="en-GB" sz="1000" dirty="0">
                          <a:effectLst/>
                        </a:rPr>
                        <a:t>Time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a:effectLst/>
                        </a:rPr>
                        <a:t>Train or restructure the environment to reduce time demand or competing time demands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1879896543"/>
                  </a:ext>
                </a:extLst>
              </a:tr>
              <a:tr h="419147">
                <a:tc>
                  <a:txBody>
                    <a:bodyPr/>
                    <a:lstStyle/>
                    <a:p>
                      <a:pPr>
                        <a:lnSpc>
                          <a:spcPct val="107000"/>
                        </a:lnSpc>
                        <a:spcAft>
                          <a:spcPts val="800"/>
                        </a:spcAft>
                      </a:pPr>
                      <a:r>
                        <a:rPr lang="en-GB" sz="1000" dirty="0">
                          <a:effectLst/>
                        </a:rPr>
                        <a:t>Resources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environment to increase social support and cultural norms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3838833207"/>
                  </a:ext>
                </a:extLst>
              </a:tr>
              <a:tr h="419147">
                <a:tc>
                  <a:txBody>
                    <a:bodyPr/>
                    <a:lstStyle/>
                    <a:p>
                      <a:pPr>
                        <a:lnSpc>
                          <a:spcPct val="107000"/>
                        </a:lnSpc>
                        <a:spcAft>
                          <a:spcPts val="800"/>
                        </a:spcAft>
                      </a:pPr>
                      <a:r>
                        <a:rPr lang="en-GB" sz="1000" dirty="0">
                          <a:effectLst/>
                        </a:rPr>
                        <a:t>Location/Physical barriers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Train or restructure the environment to provide cues and prompts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2949916237"/>
                  </a:ext>
                </a:extLst>
              </a:tr>
              <a:tr h="419147">
                <a:tc>
                  <a:txBody>
                    <a:bodyPr/>
                    <a:lstStyle/>
                    <a:p>
                      <a:pPr>
                        <a:lnSpc>
                          <a:spcPct val="107000"/>
                        </a:lnSpc>
                        <a:spcAft>
                          <a:spcPts val="800"/>
                        </a:spcAft>
                      </a:pPr>
                      <a:r>
                        <a:rPr lang="en-GB" sz="1000" dirty="0">
                          <a:effectLst/>
                        </a:rPr>
                        <a:t>Interpersonal influences/cultural expectations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tc>
                  <a:txBody>
                    <a:bodyPr/>
                    <a:lstStyle/>
                    <a:p>
                      <a:pPr>
                        <a:lnSpc>
                          <a:spcPct val="107000"/>
                        </a:lnSpc>
                        <a:spcAft>
                          <a:spcPts val="800"/>
                        </a:spcAft>
                      </a:pPr>
                      <a:r>
                        <a:rPr lang="en-GB" sz="1000" dirty="0">
                          <a:effectLst/>
                        </a:rPr>
                        <a:t>Restructure the social environment or use modelling to shape people’s ways of thinking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chemeClr val="tx2">
                        <a:lumMod val="50000"/>
                      </a:schemeClr>
                    </a:solidFill>
                  </a:tcPr>
                </a:tc>
                <a:extLst>
                  <a:ext uri="{0D108BD9-81ED-4DB2-BD59-A6C34878D82A}">
                    <a16:rowId xmlns:a16="http://schemas.microsoft.com/office/drawing/2014/main" val="411985522"/>
                  </a:ext>
                </a:extLst>
              </a:tr>
              <a:tr h="134867">
                <a:tc>
                  <a:txBody>
                    <a:bodyPr/>
                    <a:lstStyle/>
                    <a:p>
                      <a:pPr>
                        <a:lnSpc>
                          <a:spcPct val="107000"/>
                        </a:lnSpc>
                        <a:spcAft>
                          <a:spcPts val="800"/>
                        </a:spcAft>
                      </a:pPr>
                      <a:r>
                        <a:rPr lang="en-GB" sz="1000">
                          <a:effectLst/>
                        </a:rPr>
                        <a:t>Influencing motivation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83781751"/>
                  </a:ext>
                </a:extLst>
              </a:tr>
              <a:tr h="419147">
                <a:tc>
                  <a:txBody>
                    <a:bodyPr/>
                    <a:lstStyle/>
                    <a:p>
                      <a:pPr>
                        <a:lnSpc>
                          <a:spcPct val="107000"/>
                        </a:lnSpc>
                        <a:spcAft>
                          <a:spcPts val="800"/>
                        </a:spcAft>
                      </a:pPr>
                      <a:r>
                        <a:rPr lang="en-GB" sz="1000" dirty="0">
                          <a:effectLst/>
                        </a:rPr>
                        <a:t>Plans</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a:effectLst/>
                        </a:rPr>
                        <a:t>Educate, train to form clearer personal rules/action plans, and train to remember and apply these plans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2113011637"/>
                  </a:ext>
                </a:extLst>
              </a:tr>
              <a:tr h="419147">
                <a:tc>
                  <a:txBody>
                    <a:bodyPr/>
                    <a:lstStyle/>
                    <a:p>
                      <a:pPr>
                        <a:lnSpc>
                          <a:spcPct val="107000"/>
                        </a:lnSpc>
                        <a:spcAft>
                          <a:spcPts val="800"/>
                        </a:spcAft>
                      </a:pPr>
                      <a:r>
                        <a:rPr lang="en-GB" sz="1000">
                          <a:effectLst/>
                        </a:rPr>
                        <a:t>Evaluations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Educate or persuade to create more positive beliefs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619668628"/>
                  </a:ext>
                </a:extLst>
              </a:tr>
              <a:tr h="419147">
                <a:tc>
                  <a:txBody>
                    <a:bodyPr/>
                    <a:lstStyle/>
                    <a:p>
                      <a:pPr>
                        <a:lnSpc>
                          <a:spcPct val="107000"/>
                        </a:lnSpc>
                        <a:spcAft>
                          <a:spcPts val="800"/>
                        </a:spcAft>
                      </a:pPr>
                      <a:r>
                        <a:rPr lang="en-GB" sz="1000">
                          <a:effectLst/>
                        </a:rPr>
                        <a:t>Motives</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Persuade, incentivise, coerce, model or enable to feel positively about the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313822019"/>
                  </a:ext>
                </a:extLst>
              </a:tr>
              <a:tr h="277007">
                <a:tc>
                  <a:txBody>
                    <a:bodyPr/>
                    <a:lstStyle/>
                    <a:p>
                      <a:pPr>
                        <a:lnSpc>
                          <a:spcPct val="107000"/>
                        </a:lnSpc>
                        <a:spcAft>
                          <a:spcPts val="800"/>
                        </a:spcAft>
                      </a:pPr>
                      <a:r>
                        <a:rPr lang="en-GB" sz="1000">
                          <a:effectLst/>
                        </a:rPr>
                        <a:t>Impulses/Inhibition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Train or enable to strengthen habitual engagement with behaviour</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3814214019"/>
                  </a:ext>
                </a:extLst>
              </a:tr>
              <a:tr h="0">
                <a:tc>
                  <a:txBody>
                    <a:bodyPr/>
                    <a:lstStyle/>
                    <a:p>
                      <a:pPr>
                        <a:lnSpc>
                          <a:spcPct val="107000"/>
                        </a:lnSpc>
                        <a:spcAft>
                          <a:spcPts val="800"/>
                        </a:spcAft>
                      </a:pPr>
                      <a:r>
                        <a:rPr lang="en-GB" sz="1000">
                          <a:effectLst/>
                        </a:rPr>
                        <a:t>Responses </a:t>
                      </a:r>
                      <a:endParaRPr lang="en-GB" sz="100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tc>
                  <a:txBody>
                    <a:bodyPr/>
                    <a:lstStyle/>
                    <a:p>
                      <a:pPr>
                        <a:lnSpc>
                          <a:spcPct val="107000"/>
                        </a:lnSpc>
                        <a:spcAft>
                          <a:spcPts val="800"/>
                        </a:spcAft>
                      </a:pPr>
                      <a:r>
                        <a:rPr lang="en-GB" sz="1000" dirty="0">
                          <a:effectLst/>
                        </a:rPr>
                        <a:t>Model desired behaviour to induce automatic imitation</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txBody>
                  <a:tcPr marL="40870" marR="40870" marT="0" marB="0">
                    <a:solidFill>
                      <a:srgbClr val="00B050"/>
                    </a:solidFill>
                  </a:tcPr>
                </a:tc>
                <a:extLst>
                  <a:ext uri="{0D108BD9-81ED-4DB2-BD59-A6C34878D82A}">
                    <a16:rowId xmlns:a16="http://schemas.microsoft.com/office/drawing/2014/main" val="77621904"/>
                  </a:ext>
                </a:extLst>
              </a:tr>
            </a:tbl>
          </a:graphicData>
        </a:graphic>
      </p:graphicFrame>
    </p:spTree>
    <p:extLst>
      <p:ext uri="{BB962C8B-B14F-4D97-AF65-F5344CB8AC3E}">
        <p14:creationId xmlns:p14="http://schemas.microsoft.com/office/powerpoint/2010/main" val="1943277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979716" y="2601750"/>
            <a:ext cx="10590244" cy="1143000"/>
          </a:xfrm>
        </p:spPr>
        <p:txBody>
          <a:bodyPr/>
          <a:lstStyle/>
          <a:p>
            <a:r>
              <a:rPr lang="en-GB" altLang="en-US" dirty="0"/>
              <a:t>Designing and evaluating interventions </a:t>
            </a:r>
          </a:p>
        </p:txBody>
      </p:sp>
    </p:spTree>
    <p:extLst>
      <p:ext uri="{BB962C8B-B14F-4D97-AF65-F5344CB8AC3E}">
        <p14:creationId xmlns:p14="http://schemas.microsoft.com/office/powerpoint/2010/main" val="2611423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dirty="0"/>
              <a:t>Evaluating interventions in health psychology</a:t>
            </a:r>
          </a:p>
        </p:txBody>
      </p:sp>
      <p:sp>
        <p:nvSpPr>
          <p:cNvPr id="15363" name="Content Placeholder 2"/>
          <p:cNvSpPr>
            <a:spLocks noGrp="1"/>
          </p:cNvSpPr>
          <p:nvPr>
            <p:ph idx="1"/>
          </p:nvPr>
        </p:nvSpPr>
        <p:spPr/>
        <p:txBody>
          <a:bodyPr/>
          <a:lstStyle/>
          <a:p>
            <a:r>
              <a:rPr lang="en-GB" altLang="en-US"/>
              <a:t>Interventions must be based on sound empirical evidence</a:t>
            </a:r>
          </a:p>
          <a:p>
            <a:endParaRPr lang="en-GB" altLang="en-US"/>
          </a:p>
          <a:p>
            <a:r>
              <a:rPr lang="en-GB" altLang="en-US"/>
              <a:t>Clinicians must be able to justify choice of treatment and show that they are able to deliver it effectively </a:t>
            </a:r>
          </a:p>
          <a:p>
            <a:endParaRPr lang="en-GB" altLang="en-US"/>
          </a:p>
          <a:p>
            <a:r>
              <a:rPr lang="en-GB" altLang="en-US"/>
              <a:t>Use of psychological measures to achieve this</a:t>
            </a:r>
          </a:p>
        </p:txBody>
      </p:sp>
    </p:spTree>
    <p:extLst>
      <p:ext uri="{BB962C8B-B14F-4D97-AF65-F5344CB8AC3E}">
        <p14:creationId xmlns:p14="http://schemas.microsoft.com/office/powerpoint/2010/main" val="3256968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Interventions in Health Psychology </a:t>
            </a:r>
          </a:p>
        </p:txBody>
      </p:sp>
      <p:sp>
        <p:nvSpPr>
          <p:cNvPr id="16387" name="Content Placeholder 2"/>
          <p:cNvSpPr>
            <a:spLocks noGrp="1"/>
          </p:cNvSpPr>
          <p:nvPr>
            <p:ph idx="1"/>
          </p:nvPr>
        </p:nvSpPr>
        <p:spPr/>
        <p:txBody>
          <a:bodyPr/>
          <a:lstStyle/>
          <a:p>
            <a:pPr>
              <a:buFontTx/>
              <a:buNone/>
            </a:pPr>
            <a:r>
              <a:rPr lang="en-GB" altLang="en-US"/>
              <a:t>Must follow stringent guidelines for assessing clinical effectiveness as any medical treatment</a:t>
            </a:r>
          </a:p>
          <a:p>
            <a:pPr>
              <a:buFontTx/>
              <a:buNone/>
            </a:pPr>
            <a:endParaRPr lang="en-GB" altLang="en-US"/>
          </a:p>
          <a:p>
            <a:pPr>
              <a:buFontTx/>
              <a:buNone/>
            </a:pPr>
            <a:r>
              <a:rPr lang="en-GB" altLang="en-US"/>
              <a:t>MRC framework</a:t>
            </a:r>
          </a:p>
          <a:p>
            <a:pPr>
              <a:buFontTx/>
              <a:buNone/>
            </a:pPr>
            <a:endParaRPr lang="en-GB" altLang="en-US"/>
          </a:p>
          <a:p>
            <a:pPr>
              <a:buFontTx/>
              <a:buNone/>
            </a:pPr>
            <a:r>
              <a:rPr lang="en-GB" altLang="en-US"/>
              <a:t>The randomised controlled trial </a:t>
            </a:r>
          </a:p>
        </p:txBody>
      </p:sp>
    </p:spTree>
    <p:extLst>
      <p:ext uri="{BB962C8B-B14F-4D97-AF65-F5344CB8AC3E}">
        <p14:creationId xmlns:p14="http://schemas.microsoft.com/office/powerpoint/2010/main" val="3426824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6893-57F1-5ADD-68F2-F1B10F786784}"/>
              </a:ext>
            </a:extLst>
          </p:cNvPr>
          <p:cNvSpPr>
            <a:spLocks noGrp="1"/>
          </p:cNvSpPr>
          <p:nvPr>
            <p:ph type="title"/>
          </p:nvPr>
        </p:nvSpPr>
        <p:spPr/>
        <p:txBody>
          <a:bodyPr/>
          <a:lstStyle/>
          <a:p>
            <a:r>
              <a:rPr lang="en-GB" dirty="0"/>
              <a:t>What is a “complex” intervention?</a:t>
            </a:r>
          </a:p>
        </p:txBody>
      </p:sp>
      <p:sp>
        <p:nvSpPr>
          <p:cNvPr id="3" name="Content Placeholder 2">
            <a:extLst>
              <a:ext uri="{FF2B5EF4-FFF2-40B4-BE49-F238E27FC236}">
                <a16:creationId xmlns:a16="http://schemas.microsoft.com/office/drawing/2014/main" id="{EA18578E-8723-8891-B78C-66DC53E972A4}"/>
              </a:ext>
            </a:extLst>
          </p:cNvPr>
          <p:cNvSpPr>
            <a:spLocks noGrp="1"/>
          </p:cNvSpPr>
          <p:nvPr>
            <p:ph idx="1"/>
          </p:nvPr>
        </p:nvSpPr>
        <p:spPr/>
        <p:txBody>
          <a:bodyPr>
            <a:normAutofit lnSpcReduction="10000"/>
          </a:bodyPr>
          <a:lstStyle/>
          <a:p>
            <a:pPr marL="0" indent="0">
              <a:buNone/>
            </a:pPr>
            <a:r>
              <a:rPr lang="en-GB" b="0" i="0" dirty="0">
                <a:effectLst/>
                <a:latin typeface="inherit"/>
              </a:rPr>
              <a:t>“Complex intervention research goes beyond asking whether an intervention works in the sense of achieving its intended outcome—to asking a broader range of questions (</a:t>
            </a:r>
            <a:r>
              <a:rPr lang="en-GB" b="0" i="0" dirty="0" err="1">
                <a:effectLst/>
                <a:latin typeface="inherit"/>
              </a:rPr>
              <a:t>eg</a:t>
            </a:r>
            <a:r>
              <a:rPr lang="en-GB" b="0" i="0" dirty="0">
                <a:effectLst/>
                <a:latin typeface="inherit"/>
              </a:rPr>
              <a:t>, identifying what other impact it has, assessing its value relative to the resources required to deliver it, theorising how it works, taking account of how it interacts with the context in which it is implemented, how it contributes to system change, and how the evidence can be used to support real world decision making)”</a:t>
            </a:r>
          </a:p>
          <a:p>
            <a:pPr marL="0" indent="0">
              <a:buNone/>
            </a:pPr>
            <a:endParaRPr lang="en-GB" dirty="0">
              <a:latin typeface="inherit"/>
            </a:endParaRPr>
          </a:p>
          <a:p>
            <a:pPr marL="0" indent="0">
              <a:buNone/>
            </a:pPr>
            <a:endParaRPr lang="en-GB" b="0" i="0" dirty="0">
              <a:effectLst/>
              <a:latin typeface="inherit"/>
            </a:endParaRPr>
          </a:p>
          <a:p>
            <a:r>
              <a:rPr lang="en-GB" b="0" i="0" dirty="0">
                <a:effectLst/>
                <a:latin typeface="interfaceregular"/>
              </a:rPr>
              <a:t>The UK Medical Research Council’s widely used guidance for developing and evaluating complex interventions has been replaced by a new framework, commissioned jointly by the Medical Research Council and the National Institute for Health Research, which takes account of recent developments in theory and methods and the need to maximise the efficiency, use, and impact of research.</a:t>
            </a:r>
            <a:endParaRPr lang="en-GB" dirty="0"/>
          </a:p>
        </p:txBody>
      </p:sp>
    </p:spTree>
    <p:extLst>
      <p:ext uri="{BB962C8B-B14F-4D97-AF65-F5344CB8AC3E}">
        <p14:creationId xmlns:p14="http://schemas.microsoft.com/office/powerpoint/2010/main" val="842176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4281-303D-11B3-D680-F6FD0164B354}"/>
              </a:ext>
            </a:extLst>
          </p:cNvPr>
          <p:cNvSpPr>
            <a:spLocks noGrp="1"/>
          </p:cNvSpPr>
          <p:nvPr>
            <p:ph type="title"/>
          </p:nvPr>
        </p:nvSpPr>
        <p:spPr>
          <a:xfrm>
            <a:off x="646111" y="312759"/>
            <a:ext cx="9404723" cy="1400530"/>
          </a:xfrm>
        </p:spPr>
        <p:txBody>
          <a:bodyPr/>
          <a:lstStyle/>
          <a:p>
            <a:r>
              <a:rPr lang="en-GB" sz="3600" dirty="0"/>
              <a:t>Developing and evaluating complex interventions </a:t>
            </a:r>
          </a:p>
        </p:txBody>
      </p:sp>
      <p:sp>
        <p:nvSpPr>
          <p:cNvPr id="3" name="Content Placeholder 2">
            <a:extLst>
              <a:ext uri="{FF2B5EF4-FFF2-40B4-BE49-F238E27FC236}">
                <a16:creationId xmlns:a16="http://schemas.microsoft.com/office/drawing/2014/main" id="{D10BEA45-29C0-13AD-4CFE-D0A2AE7ABCFA}"/>
              </a:ext>
            </a:extLst>
          </p:cNvPr>
          <p:cNvSpPr>
            <a:spLocks noGrp="1"/>
          </p:cNvSpPr>
          <p:nvPr>
            <p:ph idx="1"/>
          </p:nvPr>
        </p:nvSpPr>
        <p:spPr>
          <a:xfrm>
            <a:off x="776740" y="1713289"/>
            <a:ext cx="9496264" cy="4195481"/>
          </a:xfrm>
        </p:spPr>
        <p:txBody>
          <a:bodyPr>
            <a:normAutofit fontScale="77500" lnSpcReduction="20000"/>
          </a:bodyPr>
          <a:lstStyle/>
          <a:p>
            <a:pPr algn="l" fontAlgn="base">
              <a:buFont typeface="Arial" panose="020B0604020202020204" pitchFamily="34" charset="0"/>
              <a:buChar char="•"/>
            </a:pPr>
            <a:r>
              <a:rPr lang="en-GB" sz="2800" b="0" i="0" dirty="0">
                <a:effectLst/>
                <a:latin typeface="inherit"/>
              </a:rPr>
              <a:t>At each phase, six core elements should be considered to answer the following questions:</a:t>
            </a:r>
          </a:p>
          <a:p>
            <a:pPr marL="742950" lvl="1" indent="-285750" algn="l" fontAlgn="base">
              <a:buFont typeface="Arial" panose="020B0604020202020204" pitchFamily="34" charset="0"/>
              <a:buChar char="•"/>
            </a:pPr>
            <a:r>
              <a:rPr lang="en-GB" sz="2400" b="0" i="0" dirty="0">
                <a:effectLst/>
                <a:latin typeface="inherit"/>
              </a:rPr>
              <a:t>How does the intervention interact with its context?</a:t>
            </a:r>
          </a:p>
          <a:p>
            <a:pPr marL="742950" lvl="1" indent="-285750" algn="l" fontAlgn="base">
              <a:buFont typeface="Arial" panose="020B0604020202020204" pitchFamily="34" charset="0"/>
              <a:buChar char="•"/>
            </a:pPr>
            <a:r>
              <a:rPr lang="en-GB" sz="2400" b="0" i="0" dirty="0">
                <a:effectLst/>
                <a:latin typeface="inherit"/>
              </a:rPr>
              <a:t>What is the underpinning programme theory?</a:t>
            </a:r>
          </a:p>
          <a:p>
            <a:pPr marL="742950" lvl="1" indent="-285750" algn="l" fontAlgn="base">
              <a:buFont typeface="Arial" panose="020B0604020202020204" pitchFamily="34" charset="0"/>
              <a:buChar char="•"/>
            </a:pPr>
            <a:r>
              <a:rPr lang="en-GB" sz="2400" b="0" i="0" dirty="0">
                <a:effectLst/>
                <a:latin typeface="inherit"/>
              </a:rPr>
              <a:t>How can diverse stakeholder perspectives be included in the research?</a:t>
            </a:r>
          </a:p>
          <a:p>
            <a:pPr marL="742950" lvl="1" indent="-285750" algn="l" fontAlgn="base">
              <a:buFont typeface="Arial" panose="020B0604020202020204" pitchFamily="34" charset="0"/>
              <a:buChar char="•"/>
            </a:pPr>
            <a:r>
              <a:rPr lang="en-GB" sz="2400" b="0" i="0" dirty="0">
                <a:effectLst/>
                <a:latin typeface="inherit"/>
              </a:rPr>
              <a:t>What are the key uncertainties?</a:t>
            </a:r>
          </a:p>
          <a:p>
            <a:pPr marL="742950" lvl="1" indent="-285750" algn="l" fontAlgn="base">
              <a:buFont typeface="Arial" panose="020B0604020202020204" pitchFamily="34" charset="0"/>
              <a:buChar char="•"/>
            </a:pPr>
            <a:r>
              <a:rPr lang="en-GB" sz="2400" b="0" i="0" dirty="0">
                <a:effectLst/>
                <a:latin typeface="inherit"/>
              </a:rPr>
              <a:t>How can the intervention be refined?</a:t>
            </a:r>
          </a:p>
          <a:p>
            <a:pPr marL="742950" lvl="1" indent="-285750" algn="l" fontAlgn="base">
              <a:buFont typeface="Arial" panose="020B0604020202020204" pitchFamily="34" charset="0"/>
              <a:buChar char="•"/>
            </a:pPr>
            <a:r>
              <a:rPr lang="en-GB" sz="2400" b="0" i="0" dirty="0">
                <a:effectLst/>
                <a:latin typeface="inherit"/>
              </a:rPr>
              <a:t>What are the comparative resource and outcome consequences of the intervention?</a:t>
            </a:r>
          </a:p>
          <a:p>
            <a:pPr marL="742950" lvl="1" indent="-285750" algn="l" fontAlgn="base">
              <a:buFont typeface="Arial" panose="020B0604020202020204" pitchFamily="34" charset="0"/>
              <a:buChar char="•"/>
            </a:pPr>
            <a:endParaRPr lang="en-GB" sz="2400" b="0" i="0" dirty="0">
              <a:effectLst/>
              <a:latin typeface="inherit"/>
            </a:endParaRPr>
          </a:p>
          <a:p>
            <a:pPr marL="0" indent="0">
              <a:buNone/>
            </a:pPr>
            <a:r>
              <a:rPr lang="en-GB" b="0" i="0" dirty="0">
                <a:effectLst/>
                <a:latin typeface="Arial" panose="020B0604020202020204" pitchFamily="34" charset="0"/>
              </a:rPr>
              <a:t>Skivington, K., Matthews, L., Simpson, S. A., Craig, P., Baird, J., </a:t>
            </a:r>
            <a:r>
              <a:rPr lang="en-GB" b="0" i="0" dirty="0" err="1">
                <a:effectLst/>
                <a:latin typeface="Arial" panose="020B0604020202020204" pitchFamily="34" charset="0"/>
              </a:rPr>
              <a:t>Blazeby</a:t>
            </a:r>
            <a:r>
              <a:rPr lang="en-GB" b="0" i="0" dirty="0">
                <a:effectLst/>
                <a:latin typeface="Arial" panose="020B0604020202020204" pitchFamily="34" charset="0"/>
              </a:rPr>
              <a:t>, J. M., ... &amp; Moore, L. (2021). A new framework for developing and evaluating complex interventions: update of Medical Research Council guidance. </a:t>
            </a:r>
            <a:r>
              <a:rPr lang="en-GB" b="0" i="1" dirty="0" err="1">
                <a:effectLst/>
                <a:latin typeface="Arial" panose="020B0604020202020204" pitchFamily="34" charset="0"/>
              </a:rPr>
              <a:t>bmj</a:t>
            </a:r>
            <a:r>
              <a:rPr lang="en-GB" b="0" i="0" dirty="0">
                <a:effectLst/>
                <a:latin typeface="Arial" panose="020B0604020202020204" pitchFamily="34" charset="0"/>
              </a:rPr>
              <a:t>, </a:t>
            </a:r>
            <a:r>
              <a:rPr lang="en-GB" b="0" i="1" dirty="0">
                <a:effectLst/>
                <a:latin typeface="Arial" panose="020B0604020202020204" pitchFamily="34" charset="0"/>
              </a:rPr>
              <a:t>374</a:t>
            </a:r>
            <a:r>
              <a:rPr lang="en-GB" b="0" i="0" dirty="0">
                <a:effectLst/>
                <a:latin typeface="Arial" panose="020B0604020202020204" pitchFamily="34" charset="0"/>
              </a:rPr>
              <a:t>.</a:t>
            </a:r>
            <a:endParaRPr lang="en-GB" dirty="0"/>
          </a:p>
        </p:txBody>
      </p:sp>
    </p:spTree>
    <p:extLst>
      <p:ext uri="{BB962C8B-B14F-4D97-AF65-F5344CB8AC3E}">
        <p14:creationId xmlns:p14="http://schemas.microsoft.com/office/powerpoint/2010/main" val="3827788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8572-04EE-9580-121A-49CB5CE5C5CC}"/>
              </a:ext>
            </a:extLst>
          </p:cNvPr>
          <p:cNvSpPr>
            <a:spLocks noGrp="1"/>
          </p:cNvSpPr>
          <p:nvPr>
            <p:ph type="title"/>
          </p:nvPr>
        </p:nvSpPr>
        <p:spPr/>
        <p:txBody>
          <a:bodyPr/>
          <a:lstStyle/>
          <a:p>
            <a:r>
              <a:rPr lang="en-GB" b="0" i="0" dirty="0">
                <a:solidFill>
                  <a:schemeClr val="tx1"/>
                </a:solidFill>
                <a:effectLst/>
                <a:latin typeface="interfaceregular"/>
              </a:rPr>
              <a:t>Framework for developing and evaluating complex interventions</a:t>
            </a:r>
            <a:r>
              <a:rPr lang="en-GB" b="0" i="0" dirty="0">
                <a:solidFill>
                  <a:srgbClr val="333333"/>
                </a:solidFill>
                <a:effectLst/>
                <a:latin typeface="interfaceregular"/>
              </a:rPr>
              <a:t>.</a:t>
            </a:r>
            <a:endParaRPr lang="en-GB" dirty="0"/>
          </a:p>
        </p:txBody>
      </p:sp>
      <p:pic>
        <p:nvPicPr>
          <p:cNvPr id="4" name="Content Placeholder 3">
            <a:extLst>
              <a:ext uri="{FF2B5EF4-FFF2-40B4-BE49-F238E27FC236}">
                <a16:creationId xmlns:a16="http://schemas.microsoft.com/office/drawing/2014/main" id="{1F3C96B6-55E4-09F1-E6AF-57AC1ECE7891}"/>
              </a:ext>
            </a:extLst>
          </p:cNvPr>
          <p:cNvPicPr>
            <a:picLocks noGrp="1" noChangeAspect="1"/>
          </p:cNvPicPr>
          <p:nvPr>
            <p:ph idx="1"/>
          </p:nvPr>
        </p:nvPicPr>
        <p:blipFill>
          <a:blip r:embed="rId3"/>
          <a:stretch>
            <a:fillRect/>
          </a:stretch>
        </p:blipFill>
        <p:spPr>
          <a:xfrm>
            <a:off x="759596" y="2047875"/>
            <a:ext cx="9871892" cy="3845101"/>
          </a:xfrm>
          <a:prstGeom prst="rect">
            <a:avLst/>
          </a:prstGeom>
        </p:spPr>
      </p:pic>
    </p:spTree>
    <p:extLst>
      <p:ext uri="{BB962C8B-B14F-4D97-AF65-F5344CB8AC3E}">
        <p14:creationId xmlns:p14="http://schemas.microsoft.com/office/powerpoint/2010/main" val="2314555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B4164BE7-685D-46B9-ACED-F726F2831E5C}" type="slidenum">
              <a:rPr lang="en-GB" altLang="en-US" sz="1400">
                <a:solidFill>
                  <a:srgbClr val="000000"/>
                </a:solidFill>
              </a:rPr>
              <a:pPr>
                <a:spcBef>
                  <a:spcPct val="0"/>
                </a:spcBef>
                <a:buFontTx/>
                <a:buNone/>
              </a:pPr>
              <a:t>24</a:t>
            </a:fld>
            <a:endParaRPr lang="en-GB" altLang="en-US" sz="1400">
              <a:solidFill>
                <a:srgbClr val="000000"/>
              </a:solidFill>
            </a:endParaRPr>
          </a:p>
        </p:txBody>
      </p:sp>
      <p:pic>
        <p:nvPicPr>
          <p:cNvPr id="17411" name="Picture 86" descr="camm6475">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428751"/>
            <a:ext cx="8851900" cy="478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2" name="Rectangle 87"/>
          <p:cNvSpPr>
            <a:spLocks noChangeArrowheads="1"/>
          </p:cNvSpPr>
          <p:nvPr/>
        </p:nvSpPr>
        <p:spPr bwMode="auto">
          <a:xfrm>
            <a:off x="2166938" y="215792"/>
            <a:ext cx="447654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t> The MRC Framework for developing and </a:t>
            </a:r>
          </a:p>
          <a:p>
            <a:pPr eaLnBrk="1" hangingPunct="1">
              <a:spcBef>
                <a:spcPct val="0"/>
              </a:spcBef>
              <a:buFontTx/>
              <a:buNone/>
            </a:pPr>
            <a:r>
              <a:rPr lang="en-GB" altLang="en-US" sz="1800"/>
              <a:t>evaluating interventions</a:t>
            </a:r>
          </a:p>
        </p:txBody>
      </p:sp>
    </p:spTree>
    <p:extLst>
      <p:ext uri="{BB962C8B-B14F-4D97-AF65-F5344CB8AC3E}">
        <p14:creationId xmlns:p14="http://schemas.microsoft.com/office/powerpoint/2010/main" val="2171258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92313" y="115888"/>
            <a:ext cx="8229600" cy="1143000"/>
          </a:xfrm>
        </p:spPr>
        <p:txBody>
          <a:bodyPr/>
          <a:lstStyle/>
          <a:p>
            <a:r>
              <a:rPr lang="en-GB" altLang="en-US"/>
              <a:t>Glanz (2016)</a:t>
            </a:r>
          </a:p>
        </p:txBody>
      </p:sp>
      <p:sp>
        <p:nvSpPr>
          <p:cNvPr id="3" name="Content Placeholder 2"/>
          <p:cNvSpPr>
            <a:spLocks noGrp="1"/>
          </p:cNvSpPr>
          <p:nvPr>
            <p:ph idx="1"/>
          </p:nvPr>
        </p:nvSpPr>
        <p:spPr>
          <a:xfrm>
            <a:off x="1992313" y="1125538"/>
            <a:ext cx="8229600" cy="5256212"/>
          </a:xfrm>
        </p:spPr>
        <p:txBody>
          <a:bodyPr>
            <a:normAutofit lnSpcReduction="10000"/>
          </a:bodyPr>
          <a:lstStyle/>
          <a:p>
            <a:pPr>
              <a:defRPr/>
            </a:pPr>
            <a:r>
              <a:rPr lang="en-GB" dirty="0"/>
              <a:t>The choice of a suitable theory or theories should begin with identifying:</a:t>
            </a:r>
          </a:p>
          <a:p>
            <a:pPr lvl="1">
              <a:defRPr/>
            </a:pPr>
            <a:r>
              <a:rPr lang="en-GB" dirty="0"/>
              <a:t>the problem, </a:t>
            </a:r>
          </a:p>
          <a:p>
            <a:pPr lvl="1">
              <a:defRPr/>
            </a:pPr>
            <a:r>
              <a:rPr lang="en-GB" dirty="0"/>
              <a:t>goal</a:t>
            </a:r>
          </a:p>
          <a:p>
            <a:pPr lvl="1">
              <a:defRPr/>
            </a:pPr>
            <a:r>
              <a:rPr lang="en-GB" dirty="0"/>
              <a:t>units of practice, </a:t>
            </a:r>
          </a:p>
          <a:p>
            <a:pPr>
              <a:defRPr/>
            </a:pPr>
            <a:endParaRPr lang="en-GB" dirty="0"/>
          </a:p>
          <a:p>
            <a:pPr marL="0" indent="0">
              <a:buNone/>
              <a:defRPr/>
            </a:pPr>
            <a:r>
              <a:rPr lang="en-GB" dirty="0"/>
              <a:t>“Choice should not be based on selecting a theoretical framework because it is intriguing, familiar, or in vogue. One should start with a logic model of the problem and work backwards to identify potential solutions” </a:t>
            </a:r>
          </a:p>
          <a:p>
            <a:pPr marL="0" indent="0">
              <a:buNone/>
              <a:defRPr/>
            </a:pPr>
            <a:endParaRPr lang="en-GB" dirty="0"/>
          </a:p>
          <a:p>
            <a:pPr marL="0" indent="0">
              <a:buNone/>
              <a:defRPr/>
            </a:pPr>
            <a:r>
              <a:rPr lang="en-GB" sz="2400" dirty="0"/>
              <a:t>http://www.esourceresearch.org/eSourceBook/SocialandBehavioralTheories/8ChoosingtheRightTheory/tabid/743/Default.aspx</a:t>
            </a:r>
          </a:p>
          <a:p>
            <a:pPr marL="0" indent="0">
              <a:buNone/>
              <a:defRPr/>
            </a:pPr>
            <a:endParaRPr lang="en-GB" dirty="0"/>
          </a:p>
          <a:p>
            <a:pPr marL="0" indent="0">
              <a:buNone/>
              <a:defRPr/>
            </a:pPr>
            <a:endParaRPr lang="en-GB" dirty="0"/>
          </a:p>
        </p:txBody>
      </p:sp>
    </p:spTree>
    <p:extLst>
      <p:ext uri="{BB962C8B-B14F-4D97-AF65-F5344CB8AC3E}">
        <p14:creationId xmlns:p14="http://schemas.microsoft.com/office/powerpoint/2010/main" val="1113718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Intervention development </a:t>
            </a:r>
          </a:p>
        </p:txBody>
      </p:sp>
      <p:sp>
        <p:nvSpPr>
          <p:cNvPr id="21507" name="Content Placeholder 2"/>
          <p:cNvSpPr>
            <a:spLocks noGrp="1"/>
          </p:cNvSpPr>
          <p:nvPr>
            <p:ph idx="1"/>
          </p:nvPr>
        </p:nvSpPr>
        <p:spPr/>
        <p:txBody>
          <a:bodyPr/>
          <a:lstStyle/>
          <a:p>
            <a:endParaRPr lang="en-US" altLang="en-US"/>
          </a:p>
        </p:txBody>
      </p:sp>
      <p:pic>
        <p:nvPicPr>
          <p:cNvPr id="21508" name="Picture 2" descr="E:\master's prep\MM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520826"/>
            <a:ext cx="9144000" cy="381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4878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706BEE8-D33F-A06D-FC8D-4C122D609A08}"/>
              </a:ext>
            </a:extLst>
          </p:cNvPr>
          <p:cNvSpPr>
            <a:spLocks noGrp="1"/>
          </p:cNvSpPr>
          <p:nvPr>
            <p:ph type="title"/>
          </p:nvPr>
        </p:nvSpPr>
        <p:spPr>
          <a:xfrm>
            <a:off x="4654295" y="1266958"/>
            <a:ext cx="6808362" cy="4528457"/>
          </a:xfrm>
        </p:spPr>
        <p:txBody>
          <a:bodyPr vert="horz" lIns="91440" tIns="45720" rIns="91440" bIns="45720" rtlCol="0" anchor="ctr">
            <a:normAutofit/>
          </a:bodyPr>
          <a:lstStyle/>
          <a:p>
            <a:pPr>
              <a:lnSpc>
                <a:spcPct val="90000"/>
              </a:lnSpc>
            </a:pPr>
            <a:r>
              <a:rPr lang="en-US" sz="6100" b="0" i="0" kern="1200" dirty="0">
                <a:solidFill>
                  <a:schemeClr val="tx2"/>
                </a:solidFill>
                <a:latin typeface="+mj-lt"/>
                <a:ea typeface="+mj-ea"/>
                <a:cs typeface="+mj-cs"/>
              </a:rPr>
              <a:t>Involving People in Behaviour Change  Intervention Research</a:t>
            </a:r>
          </a:p>
        </p:txBody>
      </p:sp>
    </p:spTree>
    <p:extLst>
      <p:ext uri="{BB962C8B-B14F-4D97-AF65-F5344CB8AC3E}">
        <p14:creationId xmlns:p14="http://schemas.microsoft.com/office/powerpoint/2010/main" val="3473247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AF1C-078D-FC8A-72E4-9952C0874765}"/>
              </a:ext>
            </a:extLst>
          </p:cNvPr>
          <p:cNvSpPr>
            <a:spLocks noGrp="1"/>
          </p:cNvSpPr>
          <p:nvPr>
            <p:ph type="ctrTitle"/>
          </p:nvPr>
        </p:nvSpPr>
        <p:spPr>
          <a:xfrm>
            <a:off x="7786071" y="1016955"/>
            <a:ext cx="3872530" cy="3726811"/>
          </a:xfrm>
        </p:spPr>
        <p:txBody>
          <a:bodyPr vert="horz" lIns="91440" tIns="45720" rIns="91440" bIns="45720" rtlCol="0" anchor="t">
            <a:normAutofit/>
          </a:bodyPr>
          <a:lstStyle/>
          <a:p>
            <a:r>
              <a:rPr lang="en-US" b="0" kern="1200" cap="all" spc="0" baseline="0" dirty="0">
                <a:latin typeface="+mj-lt"/>
                <a:ea typeface="+mj-ea"/>
                <a:cs typeface="Arial" panose="020B0604020202020204" pitchFamily="34" charset="0"/>
              </a:rPr>
              <a:t>The person based approach </a:t>
            </a:r>
          </a:p>
        </p:txBody>
      </p:sp>
      <p:sp>
        <p:nvSpPr>
          <p:cNvPr id="8" name="TextBox 7">
            <a:extLst>
              <a:ext uri="{FF2B5EF4-FFF2-40B4-BE49-F238E27FC236}">
                <a16:creationId xmlns:a16="http://schemas.microsoft.com/office/drawing/2014/main" id="{53F2389A-BAF4-20B7-F4E0-D28E956A6EBC}"/>
              </a:ext>
            </a:extLst>
          </p:cNvPr>
          <p:cNvSpPr txBox="1"/>
          <p:nvPr/>
        </p:nvSpPr>
        <p:spPr>
          <a:xfrm>
            <a:off x="7786071" y="5134926"/>
            <a:ext cx="3868420" cy="1113474"/>
          </a:xfrm>
          <a:prstGeom prst="rect">
            <a:avLst/>
          </a:prstGeom>
        </p:spPr>
        <p:txBody>
          <a:bodyPr vert="horz" lIns="91440" tIns="45720" rIns="91440" bIns="45720" rtlCol="0" anchor="b">
            <a:normAutofit/>
          </a:bodyPr>
          <a:lstStyle/>
          <a:p>
            <a:pPr>
              <a:lnSpc>
                <a:spcPct val="90000"/>
              </a:lnSpc>
              <a:spcBef>
                <a:spcPts val="1000"/>
              </a:spcBef>
            </a:pPr>
            <a:r>
              <a:rPr lang="en-US" sz="1600" b="1" i="0" kern="1200" dirty="0">
                <a:solidFill>
                  <a:schemeClr val="tx2"/>
                </a:solidFill>
                <a:latin typeface="Arial" panose="020B0604020202020204" pitchFamily="34" charset="0"/>
                <a:ea typeface="+mn-ea"/>
                <a:cs typeface="Arial" panose="020B0604020202020204" pitchFamily="34" charset="0"/>
              </a:rPr>
              <a:t>https://personbasedapproach.org/</a:t>
            </a:r>
          </a:p>
        </p:txBody>
      </p:sp>
      <p:pic>
        <p:nvPicPr>
          <p:cNvPr id="6" name="Picture 5">
            <a:extLst>
              <a:ext uri="{FF2B5EF4-FFF2-40B4-BE49-F238E27FC236}">
                <a16:creationId xmlns:a16="http://schemas.microsoft.com/office/drawing/2014/main" id="{8A2BCE4D-C9F7-E2D6-6E60-E8BE70EFCAAC}"/>
              </a:ext>
            </a:extLst>
          </p:cNvPr>
          <p:cNvPicPr>
            <a:picLocks noChangeAspect="1"/>
          </p:cNvPicPr>
          <p:nvPr/>
        </p:nvPicPr>
        <p:blipFill>
          <a:blip r:embed="rId3"/>
          <a:srcRect l="5885" r="11426" b="1"/>
          <a:stretch>
            <a:fillRect/>
          </a:stretch>
        </p:blipFill>
        <p:spPr>
          <a:xfrm>
            <a:off x="20" y="10"/>
            <a:ext cx="7224075" cy="685799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noFill/>
        </p:spPr>
      </p:pic>
    </p:spTree>
    <p:extLst>
      <p:ext uri="{BB962C8B-B14F-4D97-AF65-F5344CB8AC3E}">
        <p14:creationId xmlns:p14="http://schemas.microsoft.com/office/powerpoint/2010/main" val="3730832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6D2498-AD7F-79E4-DBB6-D98144438617}"/>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4" name="Rectangle 23">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8" name="Freeform: Shape 2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D0267E8F-5758-F16B-C56C-D6F6EBF66F51}"/>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b="0" i="0" kern="1200">
                <a:solidFill>
                  <a:srgbClr val="FFFFFF"/>
                </a:solidFill>
                <a:latin typeface="+mj-lt"/>
                <a:ea typeface="+mj-ea"/>
                <a:cs typeface="+mj-cs"/>
              </a:rPr>
              <a:t>Co-production and the Person-based approach </a:t>
            </a:r>
          </a:p>
        </p:txBody>
      </p:sp>
      <p:sp>
        <p:nvSpPr>
          <p:cNvPr id="4" name="Content Placeholder 3">
            <a:extLst>
              <a:ext uri="{FF2B5EF4-FFF2-40B4-BE49-F238E27FC236}">
                <a16:creationId xmlns:a16="http://schemas.microsoft.com/office/drawing/2014/main" id="{24F28199-D4E1-7772-28F7-FEC28E8DF8AD}"/>
              </a:ext>
            </a:extLst>
          </p:cNvPr>
          <p:cNvSpPr>
            <a:spLocks noGrp="1"/>
          </p:cNvSpPr>
          <p:nvPr>
            <p:ph idx="1"/>
          </p:nvPr>
        </p:nvSpPr>
        <p:spPr>
          <a:xfrm>
            <a:off x="1103312" y="2763520"/>
            <a:ext cx="8946541" cy="3484879"/>
          </a:xfrm>
        </p:spPr>
        <p:txBody>
          <a:bodyPr vert="horz" lIns="91440" tIns="45720" rIns="91440" bIns="45720" rtlCol="0">
            <a:normAutofit/>
          </a:bodyPr>
          <a:lstStyle/>
          <a:p>
            <a:r>
              <a:rPr lang="en-US">
                <a:effectLst/>
              </a:rPr>
              <a:t>sharing of power – the research is jointly owned and people work together to achieve a joint understanding</a:t>
            </a:r>
          </a:p>
          <a:p>
            <a:r>
              <a:rPr lang="en-US">
                <a:effectLst/>
              </a:rPr>
              <a:t>including all perspectives and skills – make sure the research team includes all those who can make a contribution</a:t>
            </a:r>
          </a:p>
          <a:p>
            <a:r>
              <a:rPr lang="en-US">
                <a:effectLst/>
              </a:rPr>
              <a:t>respecting and valuing the knowledge of all those working together on the research – everyone is of equal importance</a:t>
            </a:r>
          </a:p>
          <a:p>
            <a:r>
              <a:rPr lang="en-US">
                <a:effectLst/>
              </a:rPr>
              <a:t>reciprocity – everybody benefits from working together</a:t>
            </a:r>
          </a:p>
          <a:p>
            <a:r>
              <a:rPr lang="en-US">
                <a:effectLst/>
              </a:rPr>
              <a:t>building and maintaining relationships – an emphasis on relationships is key to sharing power</a:t>
            </a:r>
          </a:p>
          <a:p>
            <a:endParaRPr lang="en-US"/>
          </a:p>
        </p:txBody>
      </p:sp>
      <p:sp>
        <p:nvSpPr>
          <p:cNvPr id="5" name="TextBox 4">
            <a:extLst>
              <a:ext uri="{FF2B5EF4-FFF2-40B4-BE49-F238E27FC236}">
                <a16:creationId xmlns:a16="http://schemas.microsoft.com/office/drawing/2014/main" id="{83C301E1-4F03-6C07-D394-0FE4A3BA737B}"/>
              </a:ext>
            </a:extLst>
          </p:cNvPr>
          <p:cNvSpPr txBox="1"/>
          <p:nvPr/>
        </p:nvSpPr>
        <p:spPr>
          <a:xfrm>
            <a:off x="2509460" y="6149400"/>
            <a:ext cx="6096000" cy="369332"/>
          </a:xfrm>
          <a:prstGeom prst="rect">
            <a:avLst/>
          </a:prstGeom>
          <a:noFill/>
        </p:spPr>
        <p:txBody>
          <a:bodyPr wrap="square">
            <a:spAutoFit/>
          </a:bodyPr>
          <a:lstStyle/>
          <a:p>
            <a:pPr>
              <a:spcAft>
                <a:spcPts val="600"/>
              </a:spcAft>
            </a:pPr>
            <a:r>
              <a:rPr lang="en-GB" dirty="0">
                <a:hlinkClick r:id="rId7"/>
              </a:rPr>
              <a:t>NIHR Guidance on co-producing a research project</a:t>
            </a:r>
            <a:endParaRPr lang="en-GB" dirty="0"/>
          </a:p>
        </p:txBody>
      </p:sp>
    </p:spTree>
    <p:extLst>
      <p:ext uri="{BB962C8B-B14F-4D97-AF65-F5344CB8AC3E}">
        <p14:creationId xmlns:p14="http://schemas.microsoft.com/office/powerpoint/2010/main" val="4156982759"/>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F50433-7CB6-3DCE-B97C-930DA6E3186D}"/>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84071C35-D363-896C-15C1-3B49D39EDE28}"/>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How the PBA Enhances PPI</a:t>
            </a:r>
          </a:p>
        </p:txBody>
      </p:sp>
      <p:sp>
        <p:nvSpPr>
          <p:cNvPr id="28" name="Rectangle 2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7" name="Content Placeholder 4">
            <a:extLst>
              <a:ext uri="{FF2B5EF4-FFF2-40B4-BE49-F238E27FC236}">
                <a16:creationId xmlns:a16="http://schemas.microsoft.com/office/drawing/2014/main" id="{0BEFC87A-26D5-AB21-067E-370A7E1498C4}"/>
              </a:ext>
            </a:extLst>
          </p:cNvPr>
          <p:cNvGraphicFramePr>
            <a:graphicFrameLocks noGrp="1"/>
          </p:cNvGraphicFramePr>
          <p:nvPr>
            <p:ph sz="quarter" idx="13"/>
            <p:extLst>
              <p:ext uri="{D42A27DB-BD31-4B8C-83A1-F6EECF244321}">
                <p14:modId xmlns:p14="http://schemas.microsoft.com/office/powerpoint/2010/main" val="136793453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03098999"/>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110F-53DF-3AF1-058C-A904007C0486}"/>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6A78F80F-7F31-46CE-0F74-9D16AE6427A1}"/>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How the PBA Enhances PPI</a:t>
            </a:r>
          </a:p>
        </p:txBody>
      </p:sp>
      <p:sp>
        <p:nvSpPr>
          <p:cNvPr id="28" name="Rectangle 2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7" name="Content Placeholder 4">
            <a:extLst>
              <a:ext uri="{FF2B5EF4-FFF2-40B4-BE49-F238E27FC236}">
                <a16:creationId xmlns:a16="http://schemas.microsoft.com/office/drawing/2014/main" id="{CCF589CE-7E4B-EA4F-F045-60C8A71D59DC}"/>
              </a:ext>
            </a:extLst>
          </p:cNvPr>
          <p:cNvGraphicFramePr>
            <a:graphicFrameLocks noGrp="1"/>
          </p:cNvGraphicFramePr>
          <p:nvPr>
            <p:ph sz="quarter" idx="13"/>
            <p:extLst>
              <p:ext uri="{D42A27DB-BD31-4B8C-83A1-F6EECF244321}">
                <p14:modId xmlns:p14="http://schemas.microsoft.com/office/powerpoint/2010/main" val="104020878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849605971"/>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1A97C2-F6CF-F0A9-F1FD-D6B909B0BA0C}"/>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0BD54D60-F10C-6541-AD20-36873CEF91B1}"/>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How the PBA Enhances PPI</a:t>
            </a:r>
          </a:p>
        </p:txBody>
      </p:sp>
      <p:sp>
        <p:nvSpPr>
          <p:cNvPr id="28" name="Rectangle 2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7" name="Content Placeholder 4">
            <a:extLst>
              <a:ext uri="{FF2B5EF4-FFF2-40B4-BE49-F238E27FC236}">
                <a16:creationId xmlns:a16="http://schemas.microsoft.com/office/drawing/2014/main" id="{573D119E-CB37-FB1B-91A3-2625EFE9ED01}"/>
              </a:ext>
            </a:extLst>
          </p:cNvPr>
          <p:cNvGraphicFramePr>
            <a:graphicFrameLocks noGrp="1"/>
          </p:cNvGraphicFramePr>
          <p:nvPr>
            <p:ph sz="quarter" idx="13"/>
            <p:extLst>
              <p:ext uri="{D42A27DB-BD31-4B8C-83A1-F6EECF244321}">
                <p14:modId xmlns:p14="http://schemas.microsoft.com/office/powerpoint/2010/main" val="310282217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087767596"/>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B36C9F-B7BF-E97A-F8B6-718E588AF6AD}"/>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76700A54-E275-22A2-F3B5-3BF13CD51926}"/>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How the PBA Enhances PPI</a:t>
            </a:r>
          </a:p>
        </p:txBody>
      </p:sp>
      <p:sp>
        <p:nvSpPr>
          <p:cNvPr id="28" name="Rectangle 2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7" name="Content Placeholder 4">
            <a:extLst>
              <a:ext uri="{FF2B5EF4-FFF2-40B4-BE49-F238E27FC236}">
                <a16:creationId xmlns:a16="http://schemas.microsoft.com/office/drawing/2014/main" id="{6F93896B-5C6A-8258-F610-D25AB7A960EC}"/>
              </a:ext>
            </a:extLst>
          </p:cNvPr>
          <p:cNvGraphicFramePr>
            <a:graphicFrameLocks noGrp="1"/>
          </p:cNvGraphicFramePr>
          <p:nvPr>
            <p:ph sz="quarter" idx="13"/>
            <p:extLst>
              <p:ext uri="{D42A27DB-BD31-4B8C-83A1-F6EECF244321}">
                <p14:modId xmlns:p14="http://schemas.microsoft.com/office/powerpoint/2010/main" val="57377383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35510260"/>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368AA390-1FDE-177C-F820-DC22EE7EF1C9}"/>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sz="4200">
                <a:solidFill>
                  <a:srgbClr val="EBEBEB"/>
                </a:solidFill>
              </a:rPr>
              <a:t>How PBA Enhances PPI</a:t>
            </a:r>
          </a:p>
        </p:txBody>
      </p:sp>
      <p:sp>
        <p:nvSpPr>
          <p:cNvPr id="28" name="Rectangle 27">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7" name="Content Placeholder 4">
            <a:extLst>
              <a:ext uri="{FF2B5EF4-FFF2-40B4-BE49-F238E27FC236}">
                <a16:creationId xmlns:a16="http://schemas.microsoft.com/office/drawing/2014/main" id="{2793F53E-0F52-9E6D-2699-565BADAE9328}"/>
              </a:ext>
            </a:extLst>
          </p:cNvPr>
          <p:cNvGraphicFramePr>
            <a:graphicFrameLocks noGrp="1"/>
          </p:cNvGraphicFramePr>
          <p:nvPr>
            <p:ph sz="quarter" idx="13"/>
            <p:extLst>
              <p:ext uri="{D42A27DB-BD31-4B8C-83A1-F6EECF244321}">
                <p14:modId xmlns:p14="http://schemas.microsoft.com/office/powerpoint/2010/main" val="111861217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99924635"/>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F5D48-84D9-FE1D-3295-36E6D5551E53}"/>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5600" dirty="0">
                <a:solidFill>
                  <a:srgbClr val="EBEBEB"/>
                </a:solidFill>
              </a:rPr>
              <a:t>Design choices in intervention research </a:t>
            </a:r>
          </a:p>
        </p:txBody>
      </p:sp>
      <p:sp>
        <p:nvSpPr>
          <p:cNvPr id="3" name="Text Placeholder 2">
            <a:extLst>
              <a:ext uri="{FF2B5EF4-FFF2-40B4-BE49-F238E27FC236}">
                <a16:creationId xmlns:a16="http://schemas.microsoft.com/office/drawing/2014/main" id="{CD3DEF13-C672-D279-DF6F-FD189F80762C}"/>
              </a:ext>
            </a:extLst>
          </p:cNvPr>
          <p:cNvSpPr>
            <a:spLocks noGrp="1"/>
          </p:cNvSpPr>
          <p:nvPr>
            <p:ph type="body" idx="1"/>
          </p:nvPr>
        </p:nvSpPr>
        <p:spPr>
          <a:xfrm>
            <a:off x="4872012" y="4777380"/>
            <a:ext cx="5222326" cy="861420"/>
          </a:xfrm>
        </p:spPr>
        <p:txBody>
          <a:bodyPr vert="horz" lIns="91440" tIns="45720" rIns="91440" bIns="45720" rtlCol="0" anchor="t">
            <a:normAutofit/>
          </a:bodyPr>
          <a:lstStyle/>
          <a:p>
            <a:endParaRPr lang="en-US">
              <a:solidFill>
                <a:schemeClr val="tx2">
                  <a:lumMod val="40000"/>
                  <a:lumOff val="60000"/>
                </a:schemeClr>
              </a:solidFill>
            </a:endParaRPr>
          </a:p>
        </p:txBody>
      </p:sp>
      <p:sp>
        <p:nvSpPr>
          <p:cNvPr id="2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Sample being pipetted into a petri dish">
            <a:extLst>
              <a:ext uri="{FF2B5EF4-FFF2-40B4-BE49-F238E27FC236}">
                <a16:creationId xmlns:a16="http://schemas.microsoft.com/office/drawing/2014/main" id="{6AF2EDB2-0F65-C22A-DE9E-7B68A7BE0BA9}"/>
              </a:ext>
            </a:extLst>
          </p:cNvPr>
          <p:cNvPicPr>
            <a:picLocks noChangeAspect="1"/>
          </p:cNvPicPr>
          <p:nvPr/>
        </p:nvPicPr>
        <p:blipFill>
          <a:blip r:embed="rId7"/>
          <a:srcRect l="44351" r="6796" b="-2"/>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5" name="Rectangle 2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70589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4000" dirty="0"/>
              <a:t>Design Choices in </a:t>
            </a:r>
            <a:r>
              <a:rPr sz="4000" dirty="0" err="1"/>
              <a:t>Behaviour</a:t>
            </a:r>
            <a:r>
              <a:rPr sz="4000" dirty="0"/>
              <a:t> Change</a:t>
            </a:r>
            <a:br>
              <a:rPr lang="en-GB" dirty="0"/>
            </a:br>
            <a:br>
              <a:rPr lang="en-GB" dirty="0"/>
            </a:br>
            <a:br>
              <a:rPr lang="en-GB" dirty="0"/>
            </a:br>
            <a:endParaRPr dirty="0"/>
          </a:p>
        </p:txBody>
      </p:sp>
      <p:sp>
        <p:nvSpPr>
          <p:cNvPr id="3" name="Content Placeholder 2"/>
          <p:cNvSpPr>
            <a:spLocks noGrp="1"/>
          </p:cNvSpPr>
          <p:nvPr>
            <p:ph idx="1"/>
          </p:nvPr>
        </p:nvSpPr>
        <p:spPr>
          <a:xfrm>
            <a:off x="1104293" y="2315469"/>
            <a:ext cx="8946541" cy="4195481"/>
          </a:xfrm>
        </p:spPr>
        <p:txBody>
          <a:bodyPr/>
          <a:lstStyle/>
          <a:p>
            <a:r>
              <a:rPr dirty="0"/>
              <a:t>Grounded in theory (e.g., COM-B, TDF)</a:t>
            </a:r>
            <a:endParaRPr lang="en-GB" dirty="0"/>
          </a:p>
          <a:p>
            <a:endParaRPr dirty="0"/>
          </a:p>
          <a:p>
            <a:r>
              <a:rPr dirty="0"/>
              <a:t>Identify target </a:t>
            </a:r>
            <a:r>
              <a:rPr dirty="0" err="1"/>
              <a:t>behaviour</a:t>
            </a:r>
            <a:endParaRPr lang="en-GB" dirty="0"/>
          </a:p>
          <a:p>
            <a:endParaRPr dirty="0"/>
          </a:p>
          <a:p>
            <a:r>
              <a:rPr dirty="0"/>
              <a:t>Specify </a:t>
            </a:r>
            <a:r>
              <a:rPr dirty="0" err="1"/>
              <a:t>behaviour</a:t>
            </a:r>
            <a:r>
              <a:rPr dirty="0"/>
              <a:t> change techniques (BCTs)</a:t>
            </a:r>
            <a:endParaRPr lang="en-GB" dirty="0"/>
          </a:p>
          <a:p>
            <a:endParaRPr dirty="0"/>
          </a:p>
          <a:p>
            <a:r>
              <a:rPr dirty="0"/>
              <a:t>Consider context &amp; population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Intervention Development</a:t>
            </a:r>
          </a:p>
        </p:txBody>
      </p:sp>
      <p:sp>
        <p:nvSpPr>
          <p:cNvPr id="3" name="Content Placeholder 2"/>
          <p:cNvSpPr>
            <a:spLocks noGrp="1"/>
          </p:cNvSpPr>
          <p:nvPr>
            <p:ph idx="1"/>
          </p:nvPr>
        </p:nvSpPr>
        <p:spPr/>
        <p:txBody>
          <a:bodyPr/>
          <a:lstStyle/>
          <a:p>
            <a:r>
              <a:rPr dirty="0" err="1"/>
              <a:t>Behavioural</a:t>
            </a:r>
            <a:r>
              <a:rPr dirty="0"/>
              <a:t> diagnosis</a:t>
            </a:r>
            <a:endParaRPr lang="en-GB" dirty="0"/>
          </a:p>
          <a:p>
            <a:endParaRPr dirty="0"/>
          </a:p>
          <a:p>
            <a:r>
              <a:rPr dirty="0"/>
              <a:t>Mechanisms of action</a:t>
            </a:r>
            <a:endParaRPr lang="en-GB" dirty="0"/>
          </a:p>
          <a:p>
            <a:endParaRPr dirty="0"/>
          </a:p>
          <a:p>
            <a:r>
              <a:rPr dirty="0"/>
              <a:t>Delivery mode &amp; format</a:t>
            </a:r>
            <a:endParaRPr lang="en-GB" dirty="0"/>
          </a:p>
          <a:p>
            <a:endParaRPr dirty="0"/>
          </a:p>
          <a:p>
            <a:r>
              <a:rPr dirty="0"/>
              <a:t>Intensity, duration, tailoring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CB96-F12D-566A-25DB-FE4F1F77B833}"/>
              </a:ext>
            </a:extLst>
          </p:cNvPr>
          <p:cNvSpPr>
            <a:spLocks noGrp="1"/>
          </p:cNvSpPr>
          <p:nvPr>
            <p:ph type="title"/>
          </p:nvPr>
        </p:nvSpPr>
        <p:spPr>
          <a:xfrm>
            <a:off x="612648" y="706802"/>
            <a:ext cx="4672584" cy="1269482"/>
          </a:xfrm>
        </p:spPr>
        <p:txBody>
          <a:bodyPr anchor="t">
            <a:normAutofit fontScale="90000"/>
          </a:bodyPr>
          <a:lstStyle/>
          <a:p>
            <a:r>
              <a:rPr lang="en-US"/>
              <a:t>Key Principles for Designing Interventions</a:t>
            </a:r>
          </a:p>
        </p:txBody>
      </p:sp>
      <p:pic>
        <p:nvPicPr>
          <p:cNvPr id="5" name="Content Placeholder 4" descr="Customer satisfaction survey feedback">
            <a:extLst>
              <a:ext uri="{FF2B5EF4-FFF2-40B4-BE49-F238E27FC236}">
                <a16:creationId xmlns:a16="http://schemas.microsoft.com/office/drawing/2014/main" id="{BEC63148-06A6-4D1C-A267-F81854FE6169}"/>
              </a:ext>
            </a:extLst>
          </p:cNvPr>
          <p:cNvPicPr>
            <a:picLocks noGrp="1" noChangeAspect="1"/>
          </p:cNvPicPr>
          <p:nvPr>
            <p:ph type="pic" sz="quarter" idx="13"/>
          </p:nvPr>
        </p:nvPicPr>
        <p:blipFill>
          <a:blip r:embed="rId3"/>
          <a:stretch/>
        </p:blipFill>
        <p:spPr>
          <a:xfrm>
            <a:off x="720468" y="2632201"/>
            <a:ext cx="4564763" cy="3046979"/>
          </a:xfrm>
        </p:spPr>
      </p:pic>
      <p:sp>
        <p:nvSpPr>
          <p:cNvPr id="4" name="Content Placeholder 3">
            <a:extLst>
              <a:ext uri="{FF2B5EF4-FFF2-40B4-BE49-F238E27FC236}">
                <a16:creationId xmlns:a16="http://schemas.microsoft.com/office/drawing/2014/main" id="{83BA5D68-A6A4-905F-141B-150EC69333B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lnSpcReduction="10000"/>
          </a:bodyPr>
          <a:lstStyle/>
          <a:p>
            <a:pPr marL="0" indent="0">
              <a:spcBef>
                <a:spcPts val="2500"/>
              </a:spcBef>
              <a:buFont typeface="Arial" panose="020B0604020202020204" pitchFamily="34" charset="0"/>
              <a:buNone/>
            </a:pPr>
            <a:r>
              <a:rPr lang="en-US" b="1"/>
              <a:t>Precise Target Behaviour</a:t>
            </a:r>
          </a:p>
          <a:p>
            <a:pPr marL="0" lvl="1" indent="0">
              <a:buFont typeface="Arial" panose="020B0604020202020204" pitchFamily="34" charset="0"/>
              <a:buNone/>
            </a:pPr>
            <a:r>
              <a:t>Identifying specific behaviours ensures strategies are measurable and actionable for effective change.</a:t>
            </a:r>
            <a:endParaRPr lang="en-US"/>
          </a:p>
          <a:p>
            <a:pPr marL="0" indent="0">
              <a:spcBef>
                <a:spcPts val="2500"/>
              </a:spcBef>
              <a:buFont typeface="Arial" panose="020B0604020202020204" pitchFamily="34" charset="0"/>
              <a:buNone/>
            </a:pPr>
            <a:r>
              <a:rPr lang="en-US" b="1"/>
              <a:t>Selecting Behaviour Change Techniques</a:t>
            </a:r>
          </a:p>
          <a:p>
            <a:pPr marL="0" lvl="1" indent="0">
              <a:buFont typeface="Arial" panose="020B0604020202020204" pitchFamily="34" charset="0"/>
              <a:buNone/>
            </a:pPr>
            <a:r>
              <a:t>Choosing suitable techniques like feedback, goal setting, and cues aligns with identified behavioural mechanisms.</a:t>
            </a:r>
            <a:endParaRPr lang="en-US"/>
          </a:p>
          <a:p>
            <a:pPr marL="0" indent="0">
              <a:spcBef>
                <a:spcPts val="2500"/>
              </a:spcBef>
              <a:buFont typeface="Arial" panose="020B0604020202020204" pitchFamily="34" charset="0"/>
              <a:buNone/>
            </a:pPr>
            <a:r>
              <a:rPr lang="en-US" b="1"/>
              <a:t>Delivery Mode and Tailoring</a:t>
            </a:r>
          </a:p>
          <a:p>
            <a:pPr marL="0" lvl="1" indent="0">
              <a:buFont typeface="Arial" panose="020B0604020202020204" pitchFamily="34" charset="0"/>
              <a:buNone/>
            </a:pPr>
            <a:r>
              <a:t>Interventions can be face-to-face, digital, or hybrid, tailored to participant needs and context.</a:t>
            </a:r>
            <a:endParaRPr lang="en-US"/>
          </a:p>
          <a:p>
            <a:pPr marL="0" indent="0">
              <a:spcBef>
                <a:spcPts val="2500"/>
              </a:spcBef>
              <a:buFont typeface="Arial" panose="020B0604020202020204" pitchFamily="34" charset="0"/>
              <a:buNone/>
            </a:pPr>
            <a:r>
              <a:rPr lang="en-US" b="1"/>
              <a:t>Ethics and Sustainability</a:t>
            </a:r>
          </a:p>
          <a:p>
            <a:pPr marL="0" lvl="1" indent="0">
              <a:buFont typeface="Arial" panose="020B0604020202020204" pitchFamily="34" charset="0"/>
              <a:buNone/>
            </a:pPr>
            <a:r>
              <a:t>Ethical considerations and appropriate intervention duration support lasting and responsible behaviour change.</a:t>
            </a:r>
            <a:endParaRPr lang="en-US"/>
          </a:p>
        </p:txBody>
      </p:sp>
    </p:spTree>
    <p:extLst>
      <p:ext uri="{BB962C8B-B14F-4D97-AF65-F5344CB8AC3E}">
        <p14:creationId xmlns:p14="http://schemas.microsoft.com/office/powerpoint/2010/main" val="4941877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442-0E05-9BDE-8A53-7542619E7FBE}"/>
              </a:ext>
            </a:extLst>
          </p:cNvPr>
          <p:cNvSpPr>
            <a:spLocks noGrp="1"/>
          </p:cNvSpPr>
          <p:nvPr>
            <p:ph type="title"/>
          </p:nvPr>
        </p:nvSpPr>
        <p:spPr>
          <a:xfrm>
            <a:off x="612647" y="475488"/>
            <a:ext cx="6858000" cy="932688"/>
          </a:xfrm>
        </p:spPr>
        <p:txBody>
          <a:bodyPr anchor="b">
            <a:normAutofit fontScale="90000"/>
          </a:bodyPr>
          <a:lstStyle/>
          <a:p>
            <a:r>
              <a:rPr lang="en-US"/>
              <a:t>Primary Outcome Measures: Definition and Examples</a:t>
            </a:r>
          </a:p>
        </p:txBody>
      </p:sp>
      <p:sp>
        <p:nvSpPr>
          <p:cNvPr id="4" name="Content Placeholder 3">
            <a:extLst>
              <a:ext uri="{FF2B5EF4-FFF2-40B4-BE49-F238E27FC236}">
                <a16:creationId xmlns:a16="http://schemas.microsoft.com/office/drawing/2014/main" id="{86E340A4-3721-4A3E-C357-972B09EDEBF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fontScale="92500" lnSpcReduction="10000"/>
          </a:bodyPr>
          <a:lstStyle/>
          <a:p>
            <a:pPr marL="0" indent="0">
              <a:spcBef>
                <a:spcPts val="2500"/>
              </a:spcBef>
              <a:buFont typeface="Arial" panose="020B0604020202020204" pitchFamily="34" charset="0"/>
              <a:buNone/>
            </a:pPr>
            <a:r>
              <a:rPr lang="en-US" b="1" dirty="0"/>
              <a:t>Definition of Primary Outcomes</a:t>
            </a:r>
          </a:p>
          <a:p>
            <a:pPr marL="0" lvl="1" indent="0">
              <a:buFont typeface="Arial" panose="020B0604020202020204" pitchFamily="34" charset="0"/>
              <a:buNone/>
            </a:pPr>
            <a:r>
              <a:rPr dirty="0"/>
              <a:t>Primary outcomes are central indicators assessing if interventions meet their </a:t>
            </a:r>
            <a:r>
              <a:rPr dirty="0" err="1"/>
              <a:t>behavio</a:t>
            </a:r>
            <a:r>
              <a:rPr lang="en-GB" dirty="0"/>
              <a:t>u</a:t>
            </a:r>
            <a:r>
              <a:rPr dirty="0"/>
              <a:t>r change goals.</a:t>
            </a:r>
            <a:endParaRPr lang="en-US" dirty="0"/>
          </a:p>
          <a:p>
            <a:pPr marL="0" indent="0">
              <a:spcBef>
                <a:spcPts val="2500"/>
              </a:spcBef>
              <a:buFont typeface="Arial" panose="020B0604020202020204" pitchFamily="34" charset="0"/>
              <a:buNone/>
            </a:pPr>
            <a:r>
              <a:rPr lang="en-US" b="1" dirty="0"/>
              <a:t>Examples of Primary Measures</a:t>
            </a:r>
          </a:p>
          <a:p>
            <a:pPr marL="0" lvl="1" indent="0">
              <a:buFont typeface="Arial" panose="020B0604020202020204" pitchFamily="34" charset="0"/>
              <a:buNone/>
            </a:pPr>
            <a:r>
              <a:rPr dirty="0"/>
              <a:t>Examples include steps per day for physical activity and abstinence rates for smoking cessation.</a:t>
            </a:r>
            <a:endParaRPr lang="en-US" dirty="0"/>
          </a:p>
          <a:p>
            <a:pPr marL="0" indent="0">
              <a:spcBef>
                <a:spcPts val="2500"/>
              </a:spcBef>
              <a:buFont typeface="Arial" panose="020B0604020202020204" pitchFamily="34" charset="0"/>
              <a:buNone/>
            </a:pPr>
            <a:r>
              <a:rPr lang="en-US" b="1" dirty="0"/>
              <a:t>Criteria for Effective Outcomes</a:t>
            </a:r>
          </a:p>
          <a:p>
            <a:pPr marL="0" lvl="1" indent="0">
              <a:buFont typeface="Arial" panose="020B0604020202020204" pitchFamily="34" charset="0"/>
              <a:buNone/>
            </a:pPr>
            <a:r>
              <a:rPr dirty="0"/>
              <a:t>Outcomes must be clearly defined, sensitive to change, and aligned with theoretical frameworks.</a:t>
            </a:r>
            <a:endParaRPr lang="en-US" dirty="0"/>
          </a:p>
          <a:p>
            <a:pPr marL="0" indent="0">
              <a:spcBef>
                <a:spcPts val="2500"/>
              </a:spcBef>
              <a:buFont typeface="Arial" panose="020B0604020202020204" pitchFamily="34" charset="0"/>
              <a:buNone/>
            </a:pPr>
            <a:r>
              <a:rPr lang="en-US" b="1" dirty="0"/>
              <a:t>Importance of Outcome Selection</a:t>
            </a:r>
          </a:p>
          <a:p>
            <a:pPr marL="0" lvl="1" indent="0">
              <a:buFont typeface="Arial" panose="020B0604020202020204" pitchFamily="34" charset="0"/>
              <a:buNone/>
            </a:pPr>
            <a:r>
              <a:rPr dirty="0"/>
              <a:t>Proper outcome selection is critical to valid conclusions and guiding future research or policies.</a:t>
            </a:r>
            <a:endParaRPr lang="en-US" dirty="0"/>
          </a:p>
        </p:txBody>
      </p:sp>
      <p:pic>
        <p:nvPicPr>
          <p:cNvPr id="5" name="Content Placeholder 4" descr="Closeup of a hand selecting a smart watch while isolated on white">
            <a:extLst>
              <a:ext uri="{FF2B5EF4-FFF2-40B4-BE49-F238E27FC236}">
                <a16:creationId xmlns:a16="http://schemas.microsoft.com/office/drawing/2014/main" id="{1C0267EB-F126-4FD6-8720-2BC0410C50FA}"/>
              </a:ext>
            </a:extLst>
          </p:cNvPr>
          <p:cNvPicPr>
            <a:picLocks noGrp="1" noChangeAspect="1"/>
          </p:cNvPicPr>
          <p:nvPr>
            <p:ph type="pic" sz="quarter" idx="13"/>
          </p:nvPr>
        </p:nvPicPr>
        <p:blipFill>
          <a:blip r:embed="rId3"/>
          <a:srcRect l="7514" r="43608" b="-2"/>
          <a:stretch>
            <a:fillRect/>
          </a:stretch>
        </p:blipFill>
        <p:spPr>
          <a:xfrm>
            <a:off x="8091732" y="10"/>
            <a:ext cx="4100267" cy="6857990"/>
          </a:xfrm>
        </p:spPr>
      </p:pic>
    </p:spTree>
    <p:extLst>
      <p:ext uri="{BB962C8B-B14F-4D97-AF65-F5344CB8AC3E}">
        <p14:creationId xmlns:p14="http://schemas.microsoft.com/office/powerpoint/2010/main" val="2006481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2EC2D-BE85-7EB5-A518-15745D2EAD5A}"/>
              </a:ext>
            </a:extLst>
          </p:cNvPr>
          <p:cNvSpPr>
            <a:spLocks noGrp="1"/>
          </p:cNvSpPr>
          <p:nvPr>
            <p:ph type="title"/>
          </p:nvPr>
        </p:nvSpPr>
        <p:spPr>
          <a:xfrm>
            <a:off x="612648" y="706802"/>
            <a:ext cx="4672584" cy="1269482"/>
          </a:xfrm>
        </p:spPr>
        <p:txBody>
          <a:bodyPr anchor="t">
            <a:normAutofit fontScale="90000"/>
          </a:bodyPr>
          <a:lstStyle/>
          <a:p>
            <a:r>
              <a:rPr lang="en-US" sz="2600"/>
              <a:t>Secondary Outcome Measures: Role and Applications</a:t>
            </a:r>
          </a:p>
        </p:txBody>
      </p:sp>
      <p:pic>
        <p:nvPicPr>
          <p:cNvPr id="5" name="Content Placeholder 4" descr="Healthcare And Medicine, Pandemic - Illness, Medical Exam, Medical Test, Occupational Safety And Health">
            <a:extLst>
              <a:ext uri="{FF2B5EF4-FFF2-40B4-BE49-F238E27FC236}">
                <a16:creationId xmlns:a16="http://schemas.microsoft.com/office/drawing/2014/main" id="{11C2D338-83AE-439B-8116-9F651ADA6FBD}"/>
              </a:ext>
            </a:extLst>
          </p:cNvPr>
          <p:cNvPicPr>
            <a:picLocks noGrp="1" noChangeAspect="1"/>
          </p:cNvPicPr>
          <p:nvPr>
            <p:ph type="pic" sz="quarter" idx="13"/>
          </p:nvPr>
        </p:nvPicPr>
        <p:blipFill>
          <a:blip r:embed="rId3"/>
          <a:srcRect l="13678" r="14058" b="3"/>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25B1628B-354C-98D6-F837-012231DA0CA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lnSpcReduction="10000"/>
          </a:bodyPr>
          <a:lstStyle/>
          <a:p>
            <a:pPr marL="0" indent="0">
              <a:spcBef>
                <a:spcPts val="2500"/>
              </a:spcBef>
              <a:buFont typeface="Arial" panose="020B0604020202020204" pitchFamily="34" charset="0"/>
              <a:buNone/>
            </a:pPr>
            <a:r>
              <a:rPr lang="en-US" b="1"/>
              <a:t>Complementing Primary Outcomes</a:t>
            </a:r>
          </a:p>
          <a:p>
            <a:pPr marL="0" lvl="1" indent="0">
              <a:buFont typeface="Arial" panose="020B0604020202020204" pitchFamily="34" charset="0"/>
              <a:buNone/>
            </a:pPr>
            <a:r>
              <a:t>Secondary outcomes provide insights into underlying mechanisms beyond primary intervention targets.</a:t>
            </a:r>
            <a:endParaRPr lang="en-US"/>
          </a:p>
          <a:p>
            <a:pPr marL="0" indent="0">
              <a:spcBef>
                <a:spcPts val="2500"/>
              </a:spcBef>
              <a:buFont typeface="Arial" panose="020B0604020202020204" pitchFamily="34" charset="0"/>
              <a:buNone/>
            </a:pPr>
            <a:r>
              <a:rPr lang="en-US" b="1"/>
              <a:t>Identifying Unintended Consequences</a:t>
            </a:r>
          </a:p>
          <a:p>
            <a:pPr marL="0" lvl="1" indent="0">
              <a:buFont typeface="Arial" panose="020B0604020202020204" pitchFamily="34" charset="0"/>
              <a:buNone/>
            </a:pPr>
            <a:r>
              <a:t>Secondary measures can reveal unintended effects like stress or improved quality of life.</a:t>
            </a:r>
            <a:endParaRPr lang="en-US"/>
          </a:p>
          <a:p>
            <a:pPr marL="0" indent="0">
              <a:spcBef>
                <a:spcPts val="2500"/>
              </a:spcBef>
              <a:buFont typeface="Arial" panose="020B0604020202020204" pitchFamily="34" charset="0"/>
              <a:buNone/>
            </a:pPr>
            <a:r>
              <a:rPr lang="en-US" b="1"/>
              <a:t>Importance of Methodological Rigor</a:t>
            </a:r>
          </a:p>
          <a:p>
            <a:pPr marL="0" lvl="1" indent="0">
              <a:buFont typeface="Arial" panose="020B0604020202020204" pitchFamily="34" charset="0"/>
              <a:buNone/>
            </a:pPr>
            <a:r>
              <a:t>Collecting secondary data requires careful planning to reduce participant burden while ensuring accuracy.</a:t>
            </a:r>
            <a:endParaRPr lang="en-US"/>
          </a:p>
          <a:p>
            <a:pPr marL="0" indent="0">
              <a:spcBef>
                <a:spcPts val="2500"/>
              </a:spcBef>
              <a:buFont typeface="Arial" panose="020B0604020202020204" pitchFamily="34" charset="0"/>
              <a:buNone/>
            </a:pPr>
            <a:r>
              <a:rPr lang="en-US" b="1"/>
              <a:t>Evaluation and Theory Development</a:t>
            </a:r>
          </a:p>
          <a:p>
            <a:pPr marL="0" lvl="1" indent="0">
              <a:buFont typeface="Arial" panose="020B0604020202020204" pitchFamily="34" charset="0"/>
              <a:buNone/>
            </a:pPr>
            <a:r>
              <a:t>Secondary outcomes enrich theory and practical application of behaviour change interventions.</a:t>
            </a:r>
            <a:endParaRPr lang="en-US"/>
          </a:p>
        </p:txBody>
      </p:sp>
    </p:spTree>
    <p:extLst>
      <p:ext uri="{BB962C8B-B14F-4D97-AF65-F5344CB8AC3E}">
        <p14:creationId xmlns:p14="http://schemas.microsoft.com/office/powerpoint/2010/main" val="11730380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428939" y="372107"/>
            <a:ext cx="8229600" cy="1143000"/>
          </a:xfrm>
        </p:spPr>
        <p:txBody>
          <a:bodyPr/>
          <a:lstStyle/>
          <a:p>
            <a:r>
              <a:rPr lang="en-GB" altLang="en-US" sz="3600" dirty="0"/>
              <a:t>Choosing appropriate measures </a:t>
            </a:r>
          </a:p>
        </p:txBody>
      </p:sp>
      <p:sp>
        <p:nvSpPr>
          <p:cNvPr id="30723" name="Content Placeholder 2"/>
          <p:cNvSpPr>
            <a:spLocks noGrp="1"/>
          </p:cNvSpPr>
          <p:nvPr>
            <p:ph idx="1"/>
          </p:nvPr>
        </p:nvSpPr>
        <p:spPr>
          <a:xfrm>
            <a:off x="1158618" y="1515107"/>
            <a:ext cx="9307759" cy="5040313"/>
          </a:xfrm>
        </p:spPr>
        <p:txBody>
          <a:bodyPr>
            <a:normAutofit/>
          </a:bodyPr>
          <a:lstStyle/>
          <a:p>
            <a:r>
              <a:rPr lang="en-GB" altLang="en-US" dirty="0"/>
              <a:t>Use validated scales</a:t>
            </a:r>
          </a:p>
          <a:p>
            <a:endParaRPr lang="en-GB" altLang="en-US" dirty="0"/>
          </a:p>
          <a:p>
            <a:r>
              <a:rPr lang="en-GB" altLang="en-US" dirty="0"/>
              <a:t>Appropriate for target population </a:t>
            </a:r>
          </a:p>
          <a:p>
            <a:endParaRPr lang="en-GB" altLang="en-US" dirty="0"/>
          </a:p>
          <a:p>
            <a:r>
              <a:rPr lang="en-GB" altLang="en-US" dirty="0"/>
              <a:t>Strong psychometric properties</a:t>
            </a:r>
          </a:p>
          <a:p>
            <a:endParaRPr lang="en-GB" altLang="en-US" dirty="0"/>
          </a:p>
          <a:p>
            <a:r>
              <a:rPr lang="en-GB" altLang="en-US" dirty="0"/>
              <a:t>Other data? </a:t>
            </a:r>
          </a:p>
          <a:p>
            <a:pPr lvl="1"/>
            <a:r>
              <a:rPr lang="en-GB" altLang="en-US" dirty="0"/>
              <a:t>Physiological measures? </a:t>
            </a:r>
          </a:p>
          <a:p>
            <a:pPr lvl="1"/>
            <a:r>
              <a:rPr lang="en-GB" altLang="en-US" dirty="0"/>
              <a:t>Behaviours</a:t>
            </a:r>
          </a:p>
          <a:p>
            <a:pPr lvl="1"/>
            <a:r>
              <a:rPr lang="en-GB" altLang="en-US" dirty="0"/>
              <a:t>Demographics </a:t>
            </a:r>
          </a:p>
          <a:p>
            <a:endParaRPr lang="en-GB" altLang="en-US" dirty="0"/>
          </a:p>
        </p:txBody>
      </p:sp>
    </p:spTree>
    <p:extLst>
      <p:ext uri="{BB962C8B-B14F-4D97-AF65-F5344CB8AC3E}">
        <p14:creationId xmlns:p14="http://schemas.microsoft.com/office/powerpoint/2010/main" val="18749731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2063750" y="115888"/>
            <a:ext cx="8229600" cy="1143000"/>
          </a:xfrm>
        </p:spPr>
        <p:txBody>
          <a:bodyPr/>
          <a:lstStyle/>
          <a:p>
            <a:r>
              <a:rPr lang="en-GB" altLang="en-US"/>
              <a:t>When? How often? </a:t>
            </a:r>
          </a:p>
        </p:txBody>
      </p:sp>
      <p:sp>
        <p:nvSpPr>
          <p:cNvPr id="29699" name="Content Placeholder 2"/>
          <p:cNvSpPr>
            <a:spLocks noGrp="1"/>
          </p:cNvSpPr>
          <p:nvPr>
            <p:ph idx="1"/>
          </p:nvPr>
        </p:nvSpPr>
        <p:spPr/>
        <p:txBody>
          <a:bodyPr/>
          <a:lstStyle/>
          <a:p>
            <a:r>
              <a:rPr lang="en-GB" altLang="en-US"/>
              <a:t>Interventions require pre and post measures in order to show </a:t>
            </a:r>
            <a:r>
              <a:rPr lang="en-GB" altLang="en-US" u="sng"/>
              <a:t>change</a:t>
            </a:r>
          </a:p>
          <a:p>
            <a:endParaRPr lang="en-GB" altLang="en-US" u="sng"/>
          </a:p>
          <a:p>
            <a:r>
              <a:rPr lang="en-GB" altLang="en-US"/>
              <a:t>Often require a control group </a:t>
            </a:r>
          </a:p>
          <a:p>
            <a:endParaRPr lang="en-GB" altLang="en-US"/>
          </a:p>
          <a:p>
            <a:r>
              <a:rPr lang="en-GB" altLang="en-US"/>
              <a:t>Short-term versus long-term follow-up?</a:t>
            </a:r>
          </a:p>
          <a:p>
            <a:endParaRPr lang="en-GB" altLang="en-US"/>
          </a:p>
          <a:p>
            <a:endParaRPr lang="en-GB" altLang="en-US"/>
          </a:p>
        </p:txBody>
      </p:sp>
    </p:spTree>
    <p:extLst>
      <p:ext uri="{BB962C8B-B14F-4D97-AF65-F5344CB8AC3E}">
        <p14:creationId xmlns:p14="http://schemas.microsoft.com/office/powerpoint/2010/main" val="20569160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FF07-B4AB-BDD5-4DC7-7FB0C6D55B70}"/>
              </a:ext>
            </a:extLst>
          </p:cNvPr>
          <p:cNvSpPr>
            <a:spLocks noGrp="1"/>
          </p:cNvSpPr>
          <p:nvPr>
            <p:ph type="title"/>
          </p:nvPr>
        </p:nvSpPr>
        <p:spPr>
          <a:xfrm>
            <a:off x="4632168" y="474177"/>
            <a:ext cx="6950232" cy="932688"/>
          </a:xfrm>
        </p:spPr>
        <p:txBody>
          <a:bodyPr anchor="b">
            <a:normAutofit fontScale="90000"/>
          </a:bodyPr>
          <a:lstStyle/>
          <a:p>
            <a:r>
              <a:rPr lang="en-US"/>
              <a:t>Best Practices for Evaluation and Measurement</a:t>
            </a:r>
          </a:p>
        </p:txBody>
      </p:sp>
      <p:pic>
        <p:nvPicPr>
          <p:cNvPr id="5" name="Content Placeholder 4" descr="3d illustration">
            <a:extLst>
              <a:ext uri="{FF2B5EF4-FFF2-40B4-BE49-F238E27FC236}">
                <a16:creationId xmlns:a16="http://schemas.microsoft.com/office/drawing/2014/main" id="{7AF0B1A6-0743-4AFF-B179-CE8A0095FB74}"/>
              </a:ext>
            </a:extLst>
          </p:cNvPr>
          <p:cNvPicPr>
            <a:picLocks noGrp="1" noChangeAspect="1"/>
          </p:cNvPicPr>
          <p:nvPr>
            <p:ph type="pic" sz="quarter" idx="13"/>
          </p:nvPr>
        </p:nvPicPr>
        <p:blipFill>
          <a:blip r:embed="rId3"/>
          <a:srcRect l="13560" r="27774"/>
          <a:stretch>
            <a:fillRect/>
          </a:stretch>
        </p:blipFill>
        <p:spPr>
          <a:xfrm>
            <a:off x="20" y="1"/>
            <a:ext cx="4023340" cy="6858000"/>
          </a:xfrm>
        </p:spPr>
      </p:pic>
      <p:sp>
        <p:nvSpPr>
          <p:cNvPr id="4" name="Content Placeholder 3">
            <a:extLst>
              <a:ext uri="{FF2B5EF4-FFF2-40B4-BE49-F238E27FC236}">
                <a16:creationId xmlns:a16="http://schemas.microsoft.com/office/drawing/2014/main" id="{C5CCC08C-A4B9-99F2-49CF-619716C878C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lnSpcReduction="10000"/>
          </a:bodyPr>
          <a:lstStyle/>
          <a:p>
            <a:pPr marL="0" indent="0">
              <a:spcBef>
                <a:spcPts val="2500"/>
              </a:spcBef>
              <a:buFont typeface="Arial" panose="020B0604020202020204" pitchFamily="34" charset="0"/>
              <a:buNone/>
            </a:pPr>
            <a:r>
              <a:rPr lang="en-US" b="1" dirty="0"/>
              <a:t>Planning Evaluation Early</a:t>
            </a:r>
          </a:p>
          <a:p>
            <a:pPr marL="0" lvl="1" indent="0">
              <a:buFont typeface="Arial" panose="020B0604020202020204" pitchFamily="34" charset="0"/>
              <a:buNone/>
            </a:pPr>
            <a:r>
              <a:rPr dirty="0"/>
              <a:t>Design evaluation strategies during intervention planning to align measures with goals and frameworks.</a:t>
            </a:r>
            <a:endParaRPr lang="en-US" dirty="0"/>
          </a:p>
          <a:p>
            <a:pPr marL="0" indent="0">
              <a:spcBef>
                <a:spcPts val="2500"/>
              </a:spcBef>
              <a:buFont typeface="Arial" panose="020B0604020202020204" pitchFamily="34" charset="0"/>
              <a:buNone/>
            </a:pPr>
            <a:r>
              <a:rPr lang="en-US" b="1" dirty="0"/>
              <a:t>Measurement Reliability</a:t>
            </a:r>
          </a:p>
          <a:p>
            <a:pPr marL="0" lvl="1" indent="0">
              <a:buFont typeface="Arial" panose="020B0604020202020204" pitchFamily="34" charset="0"/>
              <a:buNone/>
            </a:pPr>
            <a:r>
              <a:rPr dirty="0"/>
              <a:t>Use </a:t>
            </a:r>
            <a:r>
              <a:rPr dirty="0" err="1"/>
              <a:t>standardi</a:t>
            </a:r>
            <a:r>
              <a:rPr lang="en-GB" dirty="0"/>
              <a:t>s</a:t>
            </a:r>
            <a:r>
              <a:rPr dirty="0"/>
              <a:t>ed, reliable, and valid tools to reduce bias and improve study comparability.</a:t>
            </a:r>
            <a:endParaRPr lang="en-US" dirty="0"/>
          </a:p>
          <a:p>
            <a:pPr marL="0" indent="0">
              <a:spcBef>
                <a:spcPts val="2500"/>
              </a:spcBef>
              <a:buFont typeface="Arial" panose="020B0604020202020204" pitchFamily="34" charset="0"/>
              <a:buNone/>
            </a:pPr>
            <a:r>
              <a:rPr lang="en-US" b="1" dirty="0"/>
              <a:t>Process Evaluation</a:t>
            </a:r>
          </a:p>
          <a:p>
            <a:pPr marL="0" lvl="1" indent="0">
              <a:buFont typeface="Arial" panose="020B0604020202020204" pitchFamily="34" charset="0"/>
              <a:buNone/>
            </a:pPr>
            <a:r>
              <a:rPr dirty="0"/>
              <a:t>Assess delivery fidelity, participant engagement, and contextual factors influencing outcomes.</a:t>
            </a:r>
            <a:endParaRPr lang="en-US" dirty="0"/>
          </a:p>
          <a:p>
            <a:pPr marL="0" indent="0">
              <a:spcBef>
                <a:spcPts val="2500"/>
              </a:spcBef>
              <a:buFont typeface="Arial" panose="020B0604020202020204" pitchFamily="34" charset="0"/>
              <a:buNone/>
            </a:pPr>
            <a:r>
              <a:rPr lang="en-US" b="1" dirty="0"/>
              <a:t>Ethical and Long-Term Considerations</a:t>
            </a:r>
          </a:p>
          <a:p>
            <a:pPr marL="0" lvl="1" indent="0">
              <a:buFont typeface="Arial" panose="020B0604020202020204" pitchFamily="34" charset="0"/>
              <a:buNone/>
            </a:pPr>
            <a:r>
              <a:rPr dirty="0"/>
              <a:t>Uphold ethics rigorously and conduct long-term follow-ups to ensure sustainability of </a:t>
            </a:r>
            <a:r>
              <a:rPr dirty="0" err="1"/>
              <a:t>behavio</a:t>
            </a:r>
            <a:r>
              <a:rPr lang="en-GB" dirty="0"/>
              <a:t>u</a:t>
            </a:r>
            <a:r>
              <a:rPr dirty="0"/>
              <a:t>r change.</a:t>
            </a:r>
            <a:endParaRPr lang="en-US" dirty="0"/>
          </a:p>
        </p:txBody>
      </p:sp>
    </p:spTree>
    <p:extLst>
      <p:ext uri="{BB962C8B-B14F-4D97-AF65-F5344CB8AC3E}">
        <p14:creationId xmlns:p14="http://schemas.microsoft.com/office/powerpoint/2010/main" val="25113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E5525-208F-7E57-62D1-CBE04AFCE89C}"/>
              </a:ext>
            </a:extLst>
          </p:cNvPr>
          <p:cNvSpPr>
            <a:spLocks noGrp="1"/>
          </p:cNvSpPr>
          <p:nvPr>
            <p:ph type="title"/>
          </p:nvPr>
        </p:nvSpPr>
        <p:spPr>
          <a:xfrm>
            <a:off x="612648" y="706802"/>
            <a:ext cx="4672584" cy="1269482"/>
          </a:xfrm>
        </p:spPr>
        <p:txBody>
          <a:bodyPr anchor="t">
            <a:normAutofit fontScale="90000"/>
          </a:bodyPr>
          <a:lstStyle/>
          <a:p>
            <a:r>
              <a:rPr lang="en-US"/>
              <a:t>Integrating Design and Evaluation for Impact</a:t>
            </a:r>
          </a:p>
        </p:txBody>
      </p:sp>
      <p:pic>
        <p:nvPicPr>
          <p:cNvPr id="5" name="Content Placeholder 4" descr="Idea light bulb success inspiration crumpled paper">
            <a:extLst>
              <a:ext uri="{FF2B5EF4-FFF2-40B4-BE49-F238E27FC236}">
                <a16:creationId xmlns:a16="http://schemas.microsoft.com/office/drawing/2014/main" id="{1EAAE673-F784-422F-A377-B9B348A3B1C8}"/>
              </a:ext>
            </a:extLst>
          </p:cNvPr>
          <p:cNvPicPr>
            <a:picLocks noGrp="1" noChangeAspect="1"/>
          </p:cNvPicPr>
          <p:nvPr>
            <p:ph type="pic" sz="quarter" idx="13"/>
          </p:nvPr>
        </p:nvPicPr>
        <p:blipFill>
          <a:blip r:embed="rId3"/>
          <a:srcRect r="13625" b="-2"/>
          <a:stretch>
            <a:fillRect/>
          </a:stretch>
        </p:blipFill>
        <p:spPr>
          <a:xfrm>
            <a:off x="609599" y="2508828"/>
            <a:ext cx="4564763" cy="3963682"/>
          </a:xfrm>
        </p:spPr>
      </p:pic>
      <p:sp>
        <p:nvSpPr>
          <p:cNvPr id="4" name="Content Placeholder 3">
            <a:extLst>
              <a:ext uri="{FF2B5EF4-FFF2-40B4-BE49-F238E27FC236}">
                <a16:creationId xmlns:a16="http://schemas.microsoft.com/office/drawing/2014/main" id="{50F54941-2AEF-49F8-052B-4431BE4FA10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fontScale="92500" lnSpcReduction="10000"/>
          </a:bodyPr>
          <a:lstStyle/>
          <a:p>
            <a:pPr marL="0" indent="0">
              <a:spcBef>
                <a:spcPts val="2500"/>
              </a:spcBef>
              <a:buFont typeface="Arial" panose="020B0604020202020204" pitchFamily="34" charset="0"/>
              <a:buNone/>
            </a:pPr>
            <a:r>
              <a:rPr lang="en-US" b="1"/>
              <a:t>Interdependent Design &amp; Outcomes</a:t>
            </a:r>
          </a:p>
          <a:p>
            <a:pPr marL="0" lvl="1" indent="0">
              <a:buFont typeface="Arial" panose="020B0604020202020204" pitchFamily="34" charset="0"/>
              <a:buNone/>
            </a:pPr>
            <a:r>
              <a:t>Design choices and outcome measures work together to determine behaviour change success and evidence impact.</a:t>
            </a:r>
            <a:endParaRPr lang="en-US"/>
          </a:p>
          <a:p>
            <a:pPr marL="0" indent="0">
              <a:spcBef>
                <a:spcPts val="2500"/>
              </a:spcBef>
              <a:buFont typeface="Arial" panose="020B0604020202020204" pitchFamily="34" charset="0"/>
              <a:buNone/>
            </a:pPr>
            <a:r>
              <a:rPr lang="en-US" b="1"/>
              <a:t>Theory-Based Intervention Design</a:t>
            </a:r>
          </a:p>
          <a:p>
            <a:pPr marL="0" lvl="1" indent="0">
              <a:buFont typeface="Arial" panose="020B0604020202020204" pitchFamily="34" charset="0"/>
              <a:buNone/>
            </a:pPr>
            <a:r>
              <a:t>Effective designs rely on theory, behaviour change techniques, and delivery considerations like mode and tailoring.</a:t>
            </a:r>
            <a:endParaRPr lang="en-US"/>
          </a:p>
          <a:p>
            <a:pPr marL="0" indent="0">
              <a:spcBef>
                <a:spcPts val="2500"/>
              </a:spcBef>
              <a:buFont typeface="Arial" panose="020B0604020202020204" pitchFamily="34" charset="0"/>
              <a:buNone/>
            </a:pPr>
            <a:r>
              <a:rPr lang="en-US" b="1"/>
              <a:t>Planned Rigorous Evaluation</a:t>
            </a:r>
          </a:p>
          <a:p>
            <a:pPr marL="0" lvl="1" indent="0">
              <a:buFont typeface="Arial" panose="020B0604020202020204" pitchFamily="34" charset="0"/>
              <a:buNone/>
            </a:pPr>
            <a:r>
              <a:t>Evaluation uses reliable tools and process measures from the start to ensure fidelity and measure outcomes.</a:t>
            </a:r>
            <a:endParaRPr lang="en-US"/>
          </a:p>
          <a:p>
            <a:pPr marL="0" indent="0">
              <a:spcBef>
                <a:spcPts val="2500"/>
              </a:spcBef>
              <a:buFont typeface="Arial" panose="020B0604020202020204" pitchFamily="34" charset="0"/>
              <a:buNone/>
            </a:pPr>
            <a:r>
              <a:rPr lang="en-US" b="1"/>
              <a:t>Impactful Practice for MSc Students</a:t>
            </a:r>
          </a:p>
          <a:p>
            <a:pPr marL="0" lvl="1" indent="0">
              <a:buFont typeface="Arial" panose="020B0604020202020204" pitchFamily="34" charset="0"/>
              <a:buNone/>
            </a:pPr>
            <a:r>
              <a:t>Mastering design and evaluation equips students to create scalable, sustainable interventions improving health and knowledge.</a:t>
            </a:r>
            <a:endParaRPr lang="en-US"/>
          </a:p>
        </p:txBody>
      </p:sp>
    </p:spTree>
    <p:extLst>
      <p:ext uri="{BB962C8B-B14F-4D97-AF65-F5344CB8AC3E}">
        <p14:creationId xmlns:p14="http://schemas.microsoft.com/office/powerpoint/2010/main" val="1747481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701536" cy="1400530"/>
          </a:xfrm>
        </p:spPr>
        <p:txBody>
          <a:bodyPr/>
          <a:lstStyle/>
          <a:p>
            <a:pPr algn="ctr"/>
            <a:r>
              <a:rPr lang="en-GB" sz="3200" dirty="0"/>
              <a:t>The APEASE criteria for designing and evaluating interventions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1314" y="1633232"/>
            <a:ext cx="6647112" cy="4819630"/>
          </a:xfrm>
        </p:spPr>
      </p:pic>
    </p:spTree>
    <p:extLst>
      <p:ext uri="{BB962C8B-B14F-4D97-AF65-F5344CB8AC3E}">
        <p14:creationId xmlns:p14="http://schemas.microsoft.com/office/powerpoint/2010/main" val="7916721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Using APPEASE in Intervention Design</a:t>
            </a:r>
          </a:p>
        </p:txBody>
      </p:sp>
      <p:sp>
        <p:nvSpPr>
          <p:cNvPr id="3" name="Content Placeholder 2"/>
          <p:cNvSpPr>
            <a:spLocks noGrp="1"/>
          </p:cNvSpPr>
          <p:nvPr>
            <p:ph idx="1"/>
          </p:nvPr>
        </p:nvSpPr>
        <p:spPr>
          <a:xfrm>
            <a:off x="1211954" y="2662519"/>
            <a:ext cx="8946541" cy="4195481"/>
          </a:xfrm>
        </p:spPr>
        <p:txBody>
          <a:bodyPr/>
          <a:lstStyle/>
          <a:p>
            <a:r>
              <a:rPr dirty="0"/>
              <a:t>Guides selection of intervention components</a:t>
            </a:r>
            <a:endParaRPr lang="en-GB" dirty="0"/>
          </a:p>
          <a:p>
            <a:endParaRPr dirty="0"/>
          </a:p>
          <a:p>
            <a:r>
              <a:rPr dirty="0"/>
              <a:t>Ensures feasibility before implementation</a:t>
            </a:r>
            <a:endParaRPr lang="en-GB" dirty="0"/>
          </a:p>
          <a:p>
            <a:endParaRPr dirty="0"/>
          </a:p>
          <a:p>
            <a:r>
              <a:rPr dirty="0"/>
              <a:t>Helps anticipate barriers &amp; unintended consequences</a:t>
            </a:r>
            <a:endParaRPr lang="en-GB" dirty="0"/>
          </a:p>
          <a:p>
            <a:endParaRPr dirty="0"/>
          </a:p>
          <a:p>
            <a:r>
              <a:rPr dirty="0"/>
              <a:t>Supports decision making among alternative components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ED23F-B39C-1303-DCC5-4F32800A139F}"/>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4500">
                <a:solidFill>
                  <a:srgbClr val="EBEBEB"/>
                </a:solidFill>
              </a:rPr>
              <a:t>Ethical considerations in behaviour change research </a:t>
            </a:r>
          </a:p>
        </p:txBody>
      </p:sp>
      <p:sp>
        <p:nvSpPr>
          <p:cNvPr id="2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acteria cultured in a petri dish for a laboratory or a scientific investigation">
            <a:extLst>
              <a:ext uri="{FF2B5EF4-FFF2-40B4-BE49-F238E27FC236}">
                <a16:creationId xmlns:a16="http://schemas.microsoft.com/office/drawing/2014/main" id="{79D614F4-CD56-E7A8-7C53-99A138A09235}"/>
              </a:ext>
            </a:extLst>
          </p:cNvPr>
          <p:cNvPicPr>
            <a:picLocks noChangeAspect="1"/>
          </p:cNvPicPr>
          <p:nvPr/>
        </p:nvPicPr>
        <p:blipFill>
          <a:blip r:embed="rId7"/>
          <a:srcRect l="40714" r="10271"/>
          <a:stretch>
            <a:fillRect/>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5" name="Rectangle 2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538112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1302618" y="420283"/>
            <a:ext cx="8640763" cy="1143000"/>
          </a:xfrm>
        </p:spPr>
        <p:txBody>
          <a:bodyPr/>
          <a:lstStyle/>
          <a:p>
            <a:r>
              <a:rPr lang="en-GB" altLang="en-US" sz="2400" dirty="0"/>
              <a:t>Key ethical considerations in intervention research </a:t>
            </a:r>
          </a:p>
        </p:txBody>
      </p:sp>
      <p:sp>
        <p:nvSpPr>
          <p:cNvPr id="56323" name="Content Placeholder 2"/>
          <p:cNvSpPr>
            <a:spLocks noGrp="1"/>
          </p:cNvSpPr>
          <p:nvPr>
            <p:ph idx="1"/>
          </p:nvPr>
        </p:nvSpPr>
        <p:spPr>
          <a:xfrm>
            <a:off x="1992313" y="1125539"/>
            <a:ext cx="8229600" cy="5432425"/>
          </a:xfrm>
        </p:spPr>
        <p:txBody>
          <a:bodyPr>
            <a:normAutofit fontScale="92500" lnSpcReduction="10000"/>
          </a:bodyPr>
          <a:lstStyle/>
          <a:p>
            <a:r>
              <a:rPr lang="en-GB" altLang="en-US" dirty="0">
                <a:cs typeface="Arial" panose="020B0604020202020204" pitchFamily="34" charset="0"/>
              </a:rPr>
              <a:t>Written </a:t>
            </a:r>
            <a:r>
              <a:rPr lang="en-GB" altLang="en-US" b="1" u="sng" dirty="0">
                <a:cs typeface="Arial" panose="020B0604020202020204" pitchFamily="34" charset="0"/>
              </a:rPr>
              <a:t>informed</a:t>
            </a:r>
            <a:r>
              <a:rPr lang="en-GB" altLang="en-US" dirty="0">
                <a:cs typeface="Arial" panose="020B0604020202020204" pitchFamily="34" charset="0"/>
              </a:rPr>
              <a:t> consent – at appropriate levels</a:t>
            </a:r>
          </a:p>
          <a:p>
            <a:endParaRPr lang="en-GB" altLang="en-US" dirty="0">
              <a:cs typeface="Arial" panose="020B0604020202020204" pitchFamily="34" charset="0"/>
            </a:endParaRPr>
          </a:p>
          <a:p>
            <a:r>
              <a:rPr lang="en-GB" altLang="en-US" dirty="0">
                <a:cs typeface="Arial" panose="020B0604020202020204" pitchFamily="34" charset="0"/>
              </a:rPr>
              <a:t>Clarity and comprehension of research materials </a:t>
            </a:r>
          </a:p>
          <a:p>
            <a:pPr lvl="1"/>
            <a:r>
              <a:rPr lang="en-GB" altLang="en-US" sz="1600" dirty="0">
                <a:cs typeface="Arial" panose="020B0604020202020204" pitchFamily="34" charset="0"/>
              </a:rPr>
              <a:t>Appropriate for target audience?</a:t>
            </a:r>
          </a:p>
          <a:p>
            <a:endParaRPr lang="en-GB" altLang="en-US" dirty="0">
              <a:cs typeface="Arial" panose="020B0604020202020204" pitchFamily="34" charset="0"/>
            </a:endParaRPr>
          </a:p>
          <a:p>
            <a:r>
              <a:rPr lang="en-GB" altLang="en-US" dirty="0">
                <a:cs typeface="Arial" panose="020B0604020202020204" pitchFamily="34" charset="0"/>
              </a:rPr>
              <a:t>No potential coercion</a:t>
            </a:r>
          </a:p>
          <a:p>
            <a:endParaRPr lang="en-GB" altLang="en-US" dirty="0">
              <a:cs typeface="Arial" panose="020B0604020202020204" pitchFamily="34" charset="0"/>
            </a:endParaRPr>
          </a:p>
          <a:p>
            <a:r>
              <a:rPr lang="en-GB" altLang="en-US" dirty="0">
                <a:cs typeface="Arial" panose="020B0604020202020204" pitchFamily="34" charset="0"/>
              </a:rPr>
              <a:t>Right to withdraw</a:t>
            </a:r>
          </a:p>
          <a:p>
            <a:endParaRPr lang="en-GB" altLang="en-US" dirty="0">
              <a:cs typeface="Arial" panose="020B0604020202020204" pitchFamily="34" charset="0"/>
            </a:endParaRPr>
          </a:p>
          <a:p>
            <a:r>
              <a:rPr lang="en-GB" altLang="en-US" dirty="0">
                <a:cs typeface="Arial" panose="020B0604020202020204" pitchFamily="34" charset="0"/>
              </a:rPr>
              <a:t>Debriefing </a:t>
            </a:r>
          </a:p>
          <a:p>
            <a:endParaRPr lang="en-GB" altLang="en-US" dirty="0">
              <a:cs typeface="Arial" panose="020B0604020202020204" pitchFamily="34" charset="0"/>
            </a:endParaRPr>
          </a:p>
          <a:p>
            <a:r>
              <a:rPr lang="en-GB" altLang="en-US" dirty="0">
                <a:cs typeface="Arial" panose="020B0604020202020204" pitchFamily="34" charset="0"/>
              </a:rPr>
              <a:t>Potential for harm/discomfort/distress</a:t>
            </a:r>
          </a:p>
          <a:p>
            <a:endParaRPr lang="en-GB" altLang="en-US" dirty="0">
              <a:cs typeface="Arial" panose="020B0604020202020204" pitchFamily="34" charset="0"/>
            </a:endParaRPr>
          </a:p>
          <a:p>
            <a:r>
              <a:rPr lang="en-GB" altLang="en-US" dirty="0">
                <a:cs typeface="Arial" panose="020B0604020202020204" pitchFamily="34" charset="0"/>
              </a:rPr>
              <a:t>Confidentiality/Data Protection </a:t>
            </a:r>
          </a:p>
        </p:txBody>
      </p:sp>
    </p:spTree>
    <p:extLst>
      <p:ext uri="{BB962C8B-B14F-4D97-AF65-F5344CB8AC3E}">
        <p14:creationId xmlns:p14="http://schemas.microsoft.com/office/powerpoint/2010/main" val="26189025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E1617F-6408-5DA8-436C-DFD61DA90DA9}"/>
              </a:ext>
            </a:extLst>
          </p:cNvPr>
          <p:cNvSpPr txBox="1"/>
          <p:nvPr/>
        </p:nvSpPr>
        <p:spPr>
          <a:xfrm>
            <a:off x="559836" y="401603"/>
            <a:ext cx="10767527" cy="5533566"/>
          </a:xfrm>
          <a:prstGeom prst="rect">
            <a:avLst/>
          </a:prstGeom>
          <a:noFill/>
        </p:spPr>
        <p:txBody>
          <a:bodyPr wrap="square">
            <a:spAutoFit/>
          </a:bodyPr>
          <a:lstStyle/>
          <a:p>
            <a:pPr>
              <a:lnSpc>
                <a:spcPct val="107000"/>
              </a:lnSpc>
              <a:spcAft>
                <a:spcPts val="800"/>
              </a:spcAft>
            </a:pPr>
            <a:r>
              <a:rPr lang="en-GB" sz="2400" b="1" dirty="0">
                <a:effectLst/>
                <a:latin typeface="Calibri" panose="020F0502020204030204" pitchFamily="34" charset="0"/>
                <a:ea typeface="DengXian" panose="02010600030101010101" pitchFamily="2" charset="-122"/>
                <a:cs typeface="Times New Roman" panose="02020603050405020304" pitchFamily="18" charset="0"/>
              </a:rPr>
              <a:t>Key references: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Christmas, S., Michie, S., &amp; West, R. (Eds.). (2015).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Thinking about behaviour change: an interdisciplinary dialogue</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De Leo, A., Bayes, S.,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Bloxsome</a:t>
            </a:r>
            <a:r>
              <a:rPr lang="en-GB" sz="1800" dirty="0">
                <a:effectLst/>
                <a:latin typeface="Arial" panose="020B0604020202020204" pitchFamily="34" charset="0"/>
                <a:ea typeface="DengXian" panose="02010600030101010101" pitchFamily="2" charset="-122"/>
                <a:cs typeface="Times New Roman" panose="02020603050405020304" pitchFamily="18" charset="0"/>
              </a:rPr>
              <a:t>, D.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et al.</a:t>
            </a:r>
            <a:r>
              <a:rPr lang="en-GB" sz="1800" dirty="0">
                <a:effectLst/>
                <a:latin typeface="Arial" panose="020B0604020202020204" pitchFamily="34" charset="0"/>
                <a:ea typeface="DengXian" panose="02010600030101010101" pitchFamily="2" charset="-122"/>
                <a:cs typeface="Times New Roman" panose="02020603050405020304" pitchFamily="18" charset="0"/>
              </a:rPr>
              <a:t> Exploring the usability of the COM-B model and Theoretical Domains Framework (TDF) to define the helpers of and hindrances to evidence-based practice in midwifery.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 Sci </a:t>
            </a:r>
            <a:r>
              <a:rPr lang="en-GB" sz="1800" i="1" dirty="0" err="1">
                <a:effectLst/>
                <a:latin typeface="Arial" panose="020B0604020202020204" pitchFamily="34" charset="0"/>
                <a:ea typeface="DengXian" panose="02010600030101010101" pitchFamily="2" charset="-122"/>
                <a:cs typeface="Times New Roman" panose="02020603050405020304" pitchFamily="18" charset="0"/>
              </a:rPr>
              <a:t>Commun</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b="1" dirty="0">
                <a:effectLst/>
                <a:latin typeface="Arial" panose="020B0604020202020204" pitchFamily="34" charset="0"/>
                <a:ea typeface="DengXian" panose="02010600030101010101" pitchFamily="2" charset="-122"/>
                <a:cs typeface="Times New Roman" panose="02020603050405020304" pitchFamily="18" charset="0"/>
              </a:rPr>
              <a:t>2</a:t>
            </a:r>
            <a:r>
              <a:rPr lang="en-GB" sz="1800" dirty="0">
                <a:effectLst/>
                <a:latin typeface="Arial" panose="020B0604020202020204" pitchFamily="34" charset="0"/>
                <a:ea typeface="DengXian" panose="02010600030101010101" pitchFamily="2" charset="-122"/>
                <a:cs typeface="Times New Roman" panose="02020603050405020304" pitchFamily="18" charset="0"/>
              </a:rPr>
              <a:t>, 7 (2021). https://doi.org/10.1186/s43058-020-00100-x</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Hesketh</a:t>
            </a:r>
            <a:r>
              <a:rPr lang="en-GB" sz="1800" dirty="0">
                <a:effectLst/>
                <a:latin typeface="Arial" panose="020B0604020202020204" pitchFamily="34" charset="0"/>
                <a:ea typeface="DengXian" panose="02010600030101010101" pitchFamily="2" charset="-122"/>
                <a:cs typeface="Times New Roman" panose="02020603050405020304" pitchFamily="18" charset="0"/>
              </a:rPr>
              <a:t>, I., &amp; Cooper, C. (2019).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Wellbeing at work: how to design, implement and evaluate an effective strategy</a:t>
            </a:r>
            <a:r>
              <a:rPr lang="en-GB" sz="1800" dirty="0">
                <a:effectLst/>
                <a:latin typeface="Arial" panose="020B0604020202020204" pitchFamily="34" charset="0"/>
                <a:ea typeface="DengXian" panose="02010600030101010101" pitchFamily="2" charset="-122"/>
                <a:cs typeface="Times New Roman" panose="02020603050405020304" pitchFamily="18" charset="0"/>
              </a:rPr>
              <a:t>. Kogan Page Publishers.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Kwak, L.,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Toropova</a:t>
            </a:r>
            <a:r>
              <a:rPr lang="en-GB" sz="1800" dirty="0">
                <a:effectLst/>
                <a:latin typeface="Arial" panose="020B0604020202020204" pitchFamily="34" charset="0"/>
                <a:ea typeface="DengXian" panose="02010600030101010101" pitchFamily="2" charset="-122"/>
                <a:cs typeface="Times New Roman" panose="02020603050405020304" pitchFamily="18" charset="0"/>
              </a:rPr>
              <a:t>, A., Powell, B. J.,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Lengnick</a:t>
            </a:r>
            <a:r>
              <a:rPr lang="en-GB" sz="1800" dirty="0">
                <a:effectLst/>
                <a:latin typeface="Arial" panose="020B0604020202020204" pitchFamily="34" charset="0"/>
                <a:ea typeface="DengXian" panose="02010600030101010101" pitchFamily="2" charset="-122"/>
                <a:cs typeface="Times New Roman" panose="02020603050405020304" pitchFamily="18" charset="0"/>
              </a:rPr>
              <a:t>-Hall, R., Jensen, I.,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Bergström</a:t>
            </a:r>
            <a:r>
              <a:rPr lang="en-GB" sz="1800" dirty="0">
                <a:effectLst/>
                <a:latin typeface="Arial" panose="020B0604020202020204" pitchFamily="34" charset="0"/>
                <a:ea typeface="DengXian" panose="02010600030101010101" pitchFamily="2" charset="-122"/>
                <a:cs typeface="Times New Roman" panose="02020603050405020304" pitchFamily="18" charset="0"/>
              </a:rPr>
              <a:t>, G., ... &amp; Björklund, C. (2022). A randomized controlled trial in schools aimed at exploring mechanisms of change of a multifaceted implementation strategy for promoting mental health at the workplace.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Implementation Science</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17</a:t>
            </a:r>
            <a:r>
              <a:rPr lang="en-GB" sz="1800" dirty="0">
                <a:effectLst/>
                <a:latin typeface="Arial" panose="020B0604020202020204" pitchFamily="34" charset="0"/>
                <a:ea typeface="DengXian" panose="02010600030101010101" pitchFamily="2" charset="-122"/>
                <a:cs typeface="Times New Roman" panose="02020603050405020304" pitchFamily="18" charset="0"/>
              </a:rPr>
              <a:t>(1), 1-16.</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Atkins, L., &amp; West, R. (2014). The behaviour change wheel.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 guide to designing interventions. 1st ed. Great Britain: Silverback Publishing</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1003</a:t>
            </a:r>
            <a:r>
              <a:rPr lang="en-GB" sz="1800" dirty="0">
                <a:effectLst/>
                <a:latin typeface="Arial" panose="020B0604020202020204" pitchFamily="34" charset="0"/>
                <a:ea typeface="DengXian" panose="02010600030101010101" pitchFamily="2" charset="-122"/>
                <a:cs typeface="Times New Roman" panose="02020603050405020304" pitchFamily="18" charset="0"/>
              </a:rPr>
              <a:t>, 1010.</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Michie, S. F., West, R., Campbell, R., Brown, J., &amp;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Gainforth</a:t>
            </a:r>
            <a:r>
              <a:rPr lang="en-GB" sz="1800" dirty="0">
                <a:effectLst/>
                <a:latin typeface="Arial" panose="020B0604020202020204" pitchFamily="34" charset="0"/>
                <a:ea typeface="DengXian" panose="02010600030101010101" pitchFamily="2" charset="-122"/>
                <a:cs typeface="Times New Roman" panose="02020603050405020304" pitchFamily="18" charset="0"/>
              </a:rPr>
              <a:t>, H. (2014).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ABC of behaviour change theories</a:t>
            </a:r>
            <a:r>
              <a:rPr lang="en-GB" sz="1800" dirty="0">
                <a:effectLst/>
                <a:latin typeface="Arial" panose="020B0604020202020204" pitchFamily="34" charset="0"/>
                <a:ea typeface="DengXian" panose="02010600030101010101" pitchFamily="2" charset="-122"/>
                <a:cs typeface="Times New Roman" panose="02020603050405020304" pitchFamily="18" charset="0"/>
              </a:rPr>
              <a:t>. Silverback publishing.</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80642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185</TotalTime>
  <Words>6142</Words>
  <Application>Microsoft Office PowerPoint</Application>
  <PresentationFormat>Widescreen</PresentationFormat>
  <Paragraphs>399</Paragraphs>
  <Slides>49</Slides>
  <Notes>20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49</vt:i4>
      </vt:variant>
    </vt:vector>
  </HeadingPairs>
  <TitlesOfParts>
    <vt:vector size="62" baseType="lpstr">
      <vt:lpstr>DengXian</vt:lpstr>
      <vt:lpstr>Google Sans</vt:lpstr>
      <vt:lpstr>inherit</vt:lpstr>
      <vt:lpstr>interfaceregular</vt:lpstr>
      <vt:lpstr>Arial</vt:lpstr>
      <vt:lpstr>Calibri</vt:lpstr>
      <vt:lpstr>Century Gothic</vt:lpstr>
      <vt:lpstr>Lato</vt:lpstr>
      <vt:lpstr>Symbol</vt:lpstr>
      <vt:lpstr>Times New Roman</vt:lpstr>
      <vt:lpstr>Wingdings</vt:lpstr>
      <vt:lpstr>Wingdings 3</vt:lpstr>
      <vt:lpstr>Ion</vt:lpstr>
      <vt:lpstr>ECAS7011</vt:lpstr>
      <vt:lpstr>Interventions: changing health behaviour:</vt:lpstr>
      <vt:lpstr>What is an intervention?</vt:lpstr>
      <vt:lpstr>PowerPoint Presentation</vt:lpstr>
      <vt:lpstr>Implementation of evidence-based practice </vt:lpstr>
      <vt:lpstr>Implementation of evidence-based practice </vt:lpstr>
      <vt:lpstr>Use and usability: are theoretical models of behaviour change practical?  </vt:lpstr>
      <vt:lpstr>Use and usability: are theoretical models of behaviour change practical?</vt:lpstr>
      <vt:lpstr>Use and usability: are theoretical models of behaviour change practical?</vt:lpstr>
      <vt:lpstr>Use and usability: are theoretical models of behaviour change practical?</vt:lpstr>
      <vt:lpstr>Recap: The Behaviour Change Wheel  </vt:lpstr>
      <vt:lpstr>The COM-B model and behaviour change interventions </vt:lpstr>
      <vt:lpstr>PowerPoint Presentation</vt:lpstr>
      <vt:lpstr>PowerPoint Presentation</vt:lpstr>
      <vt:lpstr>PowerPoint Presentation</vt:lpstr>
      <vt:lpstr>PowerPoint Presentation</vt:lpstr>
      <vt:lpstr>PowerPoint Presentation</vt:lpstr>
      <vt:lpstr>Designing and evaluating interventions </vt:lpstr>
      <vt:lpstr>Evaluating interventions in health psychology</vt:lpstr>
      <vt:lpstr>Interventions in Health Psychology </vt:lpstr>
      <vt:lpstr>What is a “complex” intervention?</vt:lpstr>
      <vt:lpstr>Developing and evaluating complex interventions </vt:lpstr>
      <vt:lpstr>Framework for developing and evaluating complex interventions.</vt:lpstr>
      <vt:lpstr>PowerPoint Presentation</vt:lpstr>
      <vt:lpstr>Glanz (2016)</vt:lpstr>
      <vt:lpstr>Intervention development </vt:lpstr>
      <vt:lpstr>Involving People in Behaviour Change  Intervention Research</vt:lpstr>
      <vt:lpstr>The person based approach </vt:lpstr>
      <vt:lpstr>Co-production and the Person-based approach </vt:lpstr>
      <vt:lpstr>How the PBA Enhances PPI</vt:lpstr>
      <vt:lpstr>How the PBA Enhances PPI</vt:lpstr>
      <vt:lpstr>How the PBA Enhances PPI</vt:lpstr>
      <vt:lpstr>How the PBA Enhances PPI</vt:lpstr>
      <vt:lpstr>How PBA Enhances PPI</vt:lpstr>
      <vt:lpstr>Design choices in intervention research </vt:lpstr>
      <vt:lpstr>Design Choices in Behaviour Change   </vt:lpstr>
      <vt:lpstr>Intervention Development</vt:lpstr>
      <vt:lpstr>Key Principles for Designing Interventions</vt:lpstr>
      <vt:lpstr>Primary Outcome Measures: Definition and Examples</vt:lpstr>
      <vt:lpstr>Secondary Outcome Measures: Role and Applications</vt:lpstr>
      <vt:lpstr>Choosing appropriate measures </vt:lpstr>
      <vt:lpstr>When? How often? </vt:lpstr>
      <vt:lpstr>Best Practices for Evaluation and Measurement</vt:lpstr>
      <vt:lpstr>Integrating Design and Evaluation for Impact</vt:lpstr>
      <vt:lpstr>The APEASE criteria for designing and evaluating interventions</vt:lpstr>
      <vt:lpstr>Using APPEASE in Intervention Design</vt:lpstr>
      <vt:lpstr>Ethical considerations in behaviour change research </vt:lpstr>
      <vt:lpstr>Key ethical considerations in intervention research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ECAS7003 Behaviour Change in Context </dc:title>
  <dc:creator>Ceri Phelps</dc:creator>
  <cp:lastModifiedBy>Ceri Phelps</cp:lastModifiedBy>
  <cp:revision>6</cp:revision>
  <dcterms:created xsi:type="dcterms:W3CDTF">2020-10-22T10:39:34Z</dcterms:created>
  <dcterms:modified xsi:type="dcterms:W3CDTF">2026-01-18T11:36:18Z</dcterms:modified>
</cp:coreProperties>
</file>