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65" r:id="rId4"/>
    <p:sldId id="258" r:id="rId5"/>
    <p:sldId id="260" r:id="rId6"/>
    <p:sldId id="261" r:id="rId7"/>
    <p:sldId id="266" r:id="rId8"/>
    <p:sldId id="259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1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B004AD-5340-4ED5-985C-A438F73AF9D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186C28-7663-4E03-AFCC-F32625BB15D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5585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186C28-7663-4E03-AFCC-F32625BB15D1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5879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Before writing</a:t>
            </a:r>
            <a:r>
              <a:rPr lang="en-US" baseline="0" dirty="0" smtClean="0"/>
              <a:t> a menu, there are many factors that we should take into considerations</a:t>
            </a:r>
          </a:p>
          <a:p>
            <a:r>
              <a:rPr lang="en-US" dirty="0" smtClean="0"/>
              <a:t>Whether</a:t>
            </a:r>
            <a:r>
              <a:rPr lang="en-US" baseline="0" dirty="0" smtClean="0"/>
              <a:t> its an </a:t>
            </a:r>
            <a:r>
              <a:rPr lang="en-US" dirty="0" smtClean="0"/>
              <a:t>A</a:t>
            </a:r>
            <a:r>
              <a:rPr lang="en-US" baseline="0" dirty="0" smtClean="0"/>
              <a:t> la Carte menu or a Buffet menu</a:t>
            </a:r>
          </a:p>
          <a:p>
            <a:r>
              <a:rPr lang="en-US" baseline="0" dirty="0" smtClean="0"/>
              <a:t>What nationality of guest we are expecting to create the menu.</a:t>
            </a:r>
          </a:p>
          <a:p>
            <a:r>
              <a:rPr lang="en-US" baseline="0" dirty="0" smtClean="0"/>
              <a:t>Manning is very important because we should know how many </a:t>
            </a:r>
            <a:r>
              <a:rPr lang="en-US" baseline="0" dirty="0" smtClean="0"/>
              <a:t>chefs </a:t>
            </a:r>
            <a:r>
              <a:rPr lang="en-US" baseline="0" dirty="0" smtClean="0"/>
              <a:t>we will need to prepare the menu and the seating capacity of the restaurant</a:t>
            </a:r>
          </a:p>
          <a:p>
            <a:r>
              <a:rPr lang="en-US" baseline="0" dirty="0" smtClean="0"/>
              <a:t>A signature dish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identifies an individual chef or a restaurant</a:t>
            </a:r>
            <a:r>
              <a:rPr lang="en-US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ideally it should be unique to the chef in a blind tasting.</a:t>
            </a:r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186C28-7663-4E03-AFCC-F32625BB15D1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8474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menu should be well presented</a:t>
            </a:r>
          </a:p>
          <a:p>
            <a:r>
              <a:rPr lang="en-US" dirty="0" smtClean="0"/>
              <a:t>It</a:t>
            </a:r>
            <a:r>
              <a:rPr lang="en-US" baseline="0" dirty="0" smtClean="0"/>
              <a:t> should be e</a:t>
            </a:r>
            <a:r>
              <a:rPr lang="en-US" dirty="0" smtClean="0"/>
              <a:t>asily</a:t>
            </a:r>
            <a:r>
              <a:rPr lang="en-US" baseline="0" dirty="0" smtClean="0"/>
              <a:t> readable because some guest have vision problem</a:t>
            </a:r>
          </a:p>
          <a:p>
            <a:r>
              <a:rPr lang="en-US" baseline="0" dirty="0" smtClean="0"/>
              <a:t>It should have the right size so as to better handle the menu</a:t>
            </a:r>
          </a:p>
          <a:p>
            <a:r>
              <a:rPr lang="en-US" baseline="0" dirty="0" smtClean="0"/>
              <a:t>Simple wording to better understand the menu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186C28-7663-4E03-AFCC-F32625BB15D1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5914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Before writing</a:t>
            </a:r>
            <a:r>
              <a:rPr lang="en-US" baseline="0" dirty="0" smtClean="0"/>
              <a:t> a</a:t>
            </a:r>
            <a:r>
              <a:rPr lang="en-US" dirty="0" smtClean="0"/>
              <a:t> </a:t>
            </a:r>
            <a:r>
              <a:rPr lang="en-US" dirty="0" smtClean="0"/>
              <a:t>menu, </a:t>
            </a:r>
            <a:r>
              <a:rPr lang="en-US" dirty="0" smtClean="0"/>
              <a:t>products</a:t>
            </a:r>
            <a:r>
              <a:rPr lang="en-US" baseline="0" dirty="0" smtClean="0"/>
              <a:t> availability should take into </a:t>
            </a:r>
            <a:r>
              <a:rPr lang="en-US" baseline="0" dirty="0" smtClean="0"/>
              <a:t>consideration.</a:t>
            </a:r>
            <a:endParaRPr lang="en-US" baseline="0" dirty="0" smtClean="0"/>
          </a:p>
          <a:p>
            <a:r>
              <a:rPr lang="en-US" baseline="0" dirty="0" smtClean="0"/>
              <a:t>Imported products cost more money than local </a:t>
            </a:r>
            <a:r>
              <a:rPr lang="en-US" baseline="0" dirty="0" smtClean="0"/>
              <a:t>products.</a:t>
            </a:r>
            <a:endParaRPr lang="en-US" baseline="0" dirty="0" smtClean="0"/>
          </a:p>
          <a:p>
            <a:r>
              <a:rPr lang="en-US" dirty="0" smtClean="0"/>
              <a:t>Whether</a:t>
            </a:r>
            <a:r>
              <a:rPr lang="en-US" baseline="0" dirty="0" smtClean="0"/>
              <a:t> it will be available throughout the </a:t>
            </a:r>
            <a:r>
              <a:rPr lang="en-US" baseline="0" dirty="0" smtClean="0"/>
              <a:t>year.</a:t>
            </a:r>
            <a:endParaRPr lang="en-US" baseline="0" dirty="0" smtClean="0"/>
          </a:p>
          <a:p>
            <a:r>
              <a:rPr lang="en-US" baseline="0" dirty="0" smtClean="0"/>
              <a:t>The menu should be well balanced because nowadays lots of guest are vegetarian and intolerant to gluten free, diary </a:t>
            </a:r>
            <a:r>
              <a:rPr lang="en-US" baseline="0" dirty="0" smtClean="0"/>
              <a:t>free, nuts </a:t>
            </a:r>
            <a:r>
              <a:rPr lang="en-US" baseline="0" dirty="0" smtClean="0"/>
              <a:t>and many </a:t>
            </a:r>
            <a:r>
              <a:rPr lang="en-US" baseline="0" dirty="0" smtClean="0"/>
              <a:t>more allergies</a:t>
            </a:r>
            <a:endParaRPr lang="en-US" baseline="0" dirty="0" smtClean="0"/>
          </a:p>
          <a:p>
            <a:endParaRPr lang="en-US" baseline="0" dirty="0" smtClean="0"/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186C28-7663-4E03-AFCC-F32625BB15D1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71530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When</a:t>
            </a:r>
            <a:r>
              <a:rPr lang="en-US" baseline="0" dirty="0" smtClean="0"/>
              <a:t> the menu has already been created, we should sell it</a:t>
            </a:r>
          </a:p>
          <a:p>
            <a:r>
              <a:rPr lang="en-US" baseline="0" dirty="0" smtClean="0"/>
              <a:t>Selling price will determined by a food cost</a:t>
            </a:r>
          </a:p>
          <a:p>
            <a:r>
              <a:rPr lang="en-US" baseline="0" dirty="0" smtClean="0"/>
              <a:t>The money we spend to create on the menu including the important factors mention.</a:t>
            </a:r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186C28-7663-4E03-AFCC-F32625BB15D1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8697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3448CC69-A51F-4FC5-9A88-C215B580B1A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D96BBB5-7418-4E0E-B3BB-1B272C9516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7515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8CC69-A51F-4FC5-9A88-C215B580B1A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6BBB5-7418-4E0E-B3BB-1B272C9516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957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3448CC69-A51F-4FC5-9A88-C215B580B1A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D96BBB5-7418-4E0E-B3BB-1B272C9516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7435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8CC69-A51F-4FC5-9A88-C215B580B1A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6BBB5-7418-4E0E-B3BB-1B272C9516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376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8CC69-A51F-4FC5-9A88-C215B580B1A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6BBB5-7418-4E0E-B3BB-1B272C9516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45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8CC69-A51F-4FC5-9A88-C215B580B1A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6BBB5-7418-4E0E-B3BB-1B272C9516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878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8CC69-A51F-4FC5-9A88-C215B580B1A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6BBB5-7418-4E0E-B3BB-1B272C9516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164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8CC69-A51F-4FC5-9A88-C215B580B1A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D96BBB5-7418-4E0E-B3BB-1B272C95165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01534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448CC69-A51F-4FC5-9A88-C215B580B1A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D96BBB5-7418-4E0E-B3BB-1B272C95165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9500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8CC69-A51F-4FC5-9A88-C215B580B1A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6BBB5-7418-4E0E-B3BB-1B272C9516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156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8CC69-A51F-4FC5-9A88-C215B580B1A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6BBB5-7418-4E0E-B3BB-1B272C9516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285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48CC69-A51F-4FC5-9A88-C215B580B1A0}" type="datetimeFigureOut">
              <a:rPr lang="en-US" smtClean="0"/>
              <a:t>11/6/2018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D96BBB5-7418-4E0E-B3BB-1B272C95165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147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Ramen Tesigen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1200" dirty="0" smtClean="0"/>
              <a:t>Presentation skills</a:t>
            </a:r>
          </a:p>
          <a:p>
            <a:r>
              <a:rPr lang="en-US" sz="1200" dirty="0" smtClean="0"/>
              <a:t>Student number: 1715716</a:t>
            </a:r>
          </a:p>
          <a:p>
            <a:r>
              <a:rPr lang="en-US" sz="1200" dirty="0" smtClean="0"/>
              <a:t>DSAW4077 </a:t>
            </a:r>
          </a:p>
        </p:txBody>
      </p:sp>
    </p:spTree>
    <p:extLst>
      <p:ext uri="{BB962C8B-B14F-4D97-AF65-F5344CB8AC3E}">
        <p14:creationId xmlns:p14="http://schemas.microsoft.com/office/powerpoint/2010/main" val="229790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HOW TO WRITE A MENU</a:t>
            </a:r>
            <a:endParaRPr 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09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Points to consider before writing a menu</a:t>
            </a:r>
            <a:endParaRPr lang="en-US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4788" y="2014194"/>
            <a:ext cx="10058400" cy="3931920"/>
          </a:xfrm>
        </p:spPr>
        <p:txBody>
          <a:bodyPr/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Menu creation</a:t>
            </a:r>
          </a:p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Menu design</a:t>
            </a:r>
          </a:p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Products to create the menu</a:t>
            </a:r>
          </a:p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Menu equilibration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Pricing the menu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314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/>
              <a:t>Menu </a:t>
            </a:r>
            <a:r>
              <a:rPr lang="en-US" sz="4400" b="1" smtClean="0"/>
              <a:t>creation</a:t>
            </a:r>
            <a:endParaRPr lang="en-US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7105" y="1825625"/>
            <a:ext cx="29196718" cy="7882080"/>
          </a:xfrm>
        </p:spPr>
        <p:txBody>
          <a:bodyPr>
            <a:normAutofit/>
          </a:bodyPr>
          <a:lstStyle/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Style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of your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restaurant</a:t>
            </a:r>
          </a:p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Nationality of guest</a:t>
            </a:r>
          </a:p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Manning to produce the dish</a:t>
            </a:r>
          </a:p>
          <a:p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Signature dish</a:t>
            </a:r>
          </a:p>
          <a:p>
            <a:endParaRPr lang="en-US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1800" dirty="0" smtClean="0"/>
          </a:p>
          <a:p>
            <a:endParaRPr lang="en-US" sz="1800" dirty="0"/>
          </a:p>
        </p:txBody>
      </p:sp>
      <p:pic>
        <p:nvPicPr>
          <p:cNvPr id="1026" name="Picture 2" descr="https://attachment.outlook.live.net/owa/tesigen@hotmail.com/service.svc/s/GetAttachmentThumbnail?id=AQMkADAwATZiZmYAZC05OGM0LTE1ODQtMDACLTAwCgBGAAAD1cXAWylPHkm4iniZ0QFswgcAjsOuD7xxT0egUxAvnNzQrgAAAgEMAAAAjsOuD7xxT0egUxAvnNzQrgACBi9L%2BAAAAAESABAA6qEhHn2W90yRBCpCIgedLw%3D%3D&amp;thumbnailType=2&amp;owa=outlook.live.com&amp;scriptVer=20181008.06.02&amp;isc=1&amp;X-OWA-CANARY=TkzqhC-UnUOIb1GowYH0MRDYHLpVNNYYucLJBYJhvWCasNKBrQa_TimqW4QfG0g5Lfxxd0fCmrU.&amp;token=eyJhbGciOiJSUzI1NiIsImtpZCI6IjA2MDBGOUY2NzQ2MjA3MzdFNzM0MDRFMjg3QzQ1QTgxOENCN0NFQjgiLCJ4NXQiOiJCZ0Q1OW5SaUJ6Zm5OQVRpaDhSYWdZeTN6cmciLCJ0eXAiOiJKV1QifQ.eyJ2ZXIiOiJFeGNoYW5nZS5DYWxsYmFjay5WMSIsImFwcGN0eHNlbmRlciI6Ik93YURvd25sb2FkQDg0ZGY5ZTdmLWU5ZjYtNDBhZi1iNDM1LWFhYWFhYWFhYWFhYSIsImFwcGN0eCI6IntcIm1zZXhjaHByb3RcIjpcIm93YVwiLFwicHJpbWFyeXNpZFwiOlwiUy0xLTI4MjctNDQyMzY1LTI1NjI5ODczOTZcIixcInB1aWRcIjpcIjE4OTk5NDU3NzA4ODI0MzZcIixcIm9pZFwiOlwiMDAwNmJmZmQtOThjNC0xNTg0LTAwMDAtMDAwMDAwMDAwMDAwXCIsXCJzY29wZVwiOlwiT3dhRG93bmxvYWRcIn0iLCJuYmYiOjE1Mzk3OTcyMDEsImV4cCI6MTUzOTc5NzgwMSwiaXNzIjoiMDAwMDAwMDItMDAwMC0wZmYxLWNlMDAtMDAwMDAwMDAwMDAwQDg0ZGY5ZTdmLWU5ZjYtNDBhZi1iNDM1LWFhYWFhYWFhYWFhYSIsImF1ZCI6IjAwMDAwMDAyLTAwMDAtMGZmMS1jZTAwLTAwMDAwMDAwMDAwMC9hdHRhY2htZW50Lm91dGxvb2subGl2ZS5uZXRAODRkZjllN2YtZTlmNi00MGFmLWI0MzUtYWFhYWFhYWFhYWFhIn0.afmFcD98BS1wdkAqIb7Vd0Q17NmATJOphbBi80_gcPvx9A99UY7kUeRNCPNSzEyALZuV3xpm8weL_tEr2gMkOAcfiKOZaB5qHNmCbeU7vorlSPNBtH74mUdfwB-Hp0Tt7kevDbNXS2BN9ZOBjiXyoGOSy_mhIpGuwYH17hjAtBYeNqLLqtKo_iDIUUm4kz3Csxx1T570mEd3OuZIY0MCtyrHqSKQnvfl9gaHO5w1CvQgM9IbMraJ458ZpfOIKMUQIpigboFcAZbySlfvvDEJ19vrR6KBy-40M5Lmqon_dUiTf8cveIRFZAGz-dNQB2zvkCZ3EzUnD3XC_fbpqnKnhw&amp;animation=tru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681" y="642594"/>
            <a:ext cx="3046573" cy="2683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attachment.outlook.live.net/owa/tesigen@hotmail.com/service.svc/s/GetAttachmentThumbnail?id=AQMkADAwATZiZmYAZC05OGM0LTE1ODQtMDACLTAwCgBGAAAD1cXAWylPHkm4iniZ0QFswgcAjsOuD7xxT0egUxAvnNzQrgAAAgEMAAAAjsOuD7xxT0egUxAvnNzQrgACBi9L%2BAAAAAESABAAMhnAJH7WpEuonCCewqlK8Q%3D%3D&amp;thumbnailType=2&amp;owa=outlook.live.com&amp;scriptVer=20181008.06&amp;isc=1&amp;X-OWA-CANARY=fS6cXZ5eG0aQhKqpAm-HvFBn_rNVNNYYWnUMyrnH2LWbuPmFM5gb8nd8-N4OAWPHiWuR20GzrsE.&amp;token=eyJhbGciOiJSUzI1NiIsImtpZCI6IjA2MDBGOUY2NzQ2MjA3MzdFNzM0MDRFMjg3QzQ1QTgxOENCN0NFQjgiLCJ4NXQiOiJCZ0Q1OW5SaUJ6Zm5OQVRpaDhSYWdZeTN6cmciLCJ0eXAiOiJKV1QifQ.eyJ2ZXIiOiJFeGNoYW5nZS5DYWxsYmFjay5WMSIsImFwcGN0eHNlbmRlciI6Ik93YURvd25sb2FkQDg0ZGY5ZTdmLWU5ZjYtNDBhZi1iNDM1LWFhYWFhYWFhYWFhYSIsImFwcGN0eCI6IntcIm1zZXhjaHByb3RcIjpcIm93YVwiLFwicHJpbWFyeXNpZFwiOlwiUy0xLTI4MjctNDQyMzY1LTI1NjI5ODczOTZcIixcInB1aWRcIjpcIjE4OTk5NDU3NzA4ODI0MzZcIixcIm9pZFwiOlwiMDAwNmJmZmQtOThjNC0xNTg0LTAwMDAtMDAwMDAwMDAwMDAwXCIsXCJzY29wZVwiOlwiT3dhRG93bmxvYWRcIn0iLCJuYmYiOjE1Mzk3OTcxOTQsImV4cCI6MTUzOTc5Nzc5NCwiaXNzIjoiMDAwMDAwMDItMDAwMC0wZmYxLWNlMDAtMDAwMDAwMDAwMDAwQDg0ZGY5ZTdmLWU5ZjYtNDBhZi1iNDM1LWFhYWFhYWFhYWFhYSIsImF1ZCI6IjAwMDAwMDAyLTAwMDAtMGZmMS1jZTAwLTAwMDAwMDAwMDAwMC9hdHRhY2htZW50Lm91dGxvb2subGl2ZS5uZXRAODRkZjllN2YtZTlmNi00MGFmLWI0MzUtYWFhYWFhYWFhYWFhIn0.LIBEJg9zJqove3IrLqarcn1uJc7DoTS1tgpwut7qUogCUsrshfGgUBis2faBo1ubLGAKQzE89IGrJZB3YP9aw_bbD-aVWnu-AHdMWX1plX5c6HHozTcdUVcIjMh6UFtoRhJ0c_HIhiPj8BgYUNu5L3pko2JDHdbOksPOoZo3pczv8gDdVq8mI2xTUq3ktfnbQ-PH6hVHWrVQeYQeVr0BdV-3htA0D-jq8N3YEpzlAWXq1mw_Z9dwW6Klj9oyr_kFUYgblDmAs6OZZHF-R6jmf3WSelac-4qVrhhhcLNgjKOUseNb2YR3kXBJ7JxY9tzQ0jiRBK39YPD99cNrLzBQQw&amp;animation=tru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681" y="3429001"/>
            <a:ext cx="3046573" cy="288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84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b="1" dirty="0" smtClean="0"/>
              <a:t>Menu Design</a:t>
            </a:r>
            <a:endParaRPr lang="en-US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210" y="1879354"/>
            <a:ext cx="11113580" cy="421577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Presentation of the menu</a:t>
            </a:r>
          </a:p>
          <a:p>
            <a:r>
              <a:rPr lang="en-US" sz="4000" dirty="0" smtClean="0"/>
              <a:t>Easily readable</a:t>
            </a:r>
          </a:p>
          <a:p>
            <a:r>
              <a:rPr lang="en-US" sz="4000" dirty="0" smtClean="0"/>
              <a:t>Right size</a:t>
            </a:r>
          </a:p>
          <a:p>
            <a:r>
              <a:rPr lang="en-US" sz="4000" dirty="0" smtClean="0"/>
              <a:t>simple wording</a:t>
            </a:r>
          </a:p>
          <a:p>
            <a:pPr marL="0" indent="0">
              <a:buNone/>
            </a:pPr>
            <a:endParaRPr lang="en-US" sz="4000" dirty="0" smtClean="0"/>
          </a:p>
        </p:txBody>
      </p:sp>
      <p:sp>
        <p:nvSpPr>
          <p:cNvPr id="4" name="AutoShape 2" descr="https://attachment.outlook.live.net/owa/tesigen@hotmail.com/service.svc/s/GetAttachmentThumbnail?id=AQMkADAwATZiZmYAZC05OGM0LTE1ODQtMDACLTAwCgBGAAAD1cXAWylPHkm4iniZ0QFswgcAjsOuD7xxT0egUxAvnNzQrgAAAgEMAAAAjsOuD7xxT0egUxAvnNzQrgACBi9L%2BAAAAAESABAALtNDJVHzuUSqRZtmdebo8w%3D%3D&amp;thumbnailType=2&amp;owa=outlook.live.com&amp;scriptVer=20181008.06.02&amp;isc=1&amp;X-OWA-CANARY=_zbH4dEyI0KWaFj0NxLF0cDgjcBWNNYYZCvFnWwdKjbhYXyski9H7ZyV7UbQXIxUpkrK2TY83rA.&amp;token=eyJhbGciOiJSUzI1NiIsImtpZCI6IjA2MDBGOUY2NzQ2MjA3MzdFNzM0MDRFMjg3QzQ1QTgxOENCN0NFQjgiLCJ4NXQiOiJCZ0Q1OW5SaUJ6Zm5OQVRpaDhSYWdZeTN6cmciLCJ0eXAiOiJKV1QifQ.eyJ2ZXIiOiJFeGNoYW5nZS5DYWxsYmFjay5WMSIsImFwcGN0eHNlbmRlciI6Ik93YURvd25sb2FkQDg0ZGY5ZTdmLWU5ZjYtNDBhZi1iNDM1LWFhYWFhYWFhYWFhYSIsImFwcGN0eCI6IntcIm1zZXhjaHByb3RcIjpcIm93YVwiLFwicHJpbWFyeXNpZFwiOlwiUy0xLTI4MjctNDQyMzY1LTI1NjI5ODczOTZcIixcInB1aWRcIjpcIjE4OTk5NDU3NzA4ODI0MzZcIixcIm9pZFwiOlwiMDAwNmJmZmQtOThjNC0xNTg0LTAwMDAtMDAwMDAwMDAwMDAwXCIsXCJzY29wZVwiOlwiT3dhRG93bmxvYWRcIn0iLCJuYmYiOjE1Mzk3OTc2NDYsImV4cCI6MTUzOTc5ODI0NiwiaXNzIjoiMDAwMDAwMDItMDAwMC0wZmYxLWNlMDAtMDAwMDAwMDAwMDAwQDg0ZGY5ZTdmLWU5ZjYtNDBhZi1iNDM1LWFhYWFhYWFhYWFhYSIsImF1ZCI6IjAwMDAwMDAyLTAwMDAtMGZmMS1jZTAwLTAwMDAwMDAwMDAwMC9hdHRhY2htZW50Lm91dGxvb2subGl2ZS5uZXRAODRkZjllN2YtZTlmNi00MGFmLWI0MzUtYWFhYWFhYWFhYWFhIn0.UDqvW5EXNq658IBlS98UAf1YE-o4n4TaaQAIwNKuyzUypsQT3h5ZcdoxNM0XRB8AQ3plAnPYYiobsYE3qQRT221WAyyYQ5g9-OE15PhCytmbyq9xzgnLG8yFVcFocA8JVbs5lahu31inl3SwP9uzsvDk54nQkT5TldvcyXWsAlP1GVkDx0m_eGiSO9r3zyMEVn-6OC22E1MsuOzxe01iWrC_tqwnhrXpbxHWj5kuSQP_OeYdLgewNk_Ee_GKNToj6PNtKFFkx6nvmdK4SrAqMPDHPxo3UsDMP0yqcVlwLZTAEynMjIYKESyVlx6XsspMuWF-JqOObv--vxD5bTgL1Q&amp;animation=true"/>
          <p:cNvSpPr>
            <a:spLocks noChangeAspect="1" noChangeArrowheads="1"/>
          </p:cNvSpPr>
          <p:nvPr/>
        </p:nvSpPr>
        <p:spPr bwMode="auto">
          <a:xfrm>
            <a:off x="8447314" y="3195138"/>
            <a:ext cx="3292738" cy="3292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https://attachment.outlook.live.net/owa/tesigen@hotmail.com/service.svc/s/GetAttachmentThumbnail?id=AQMkADAwATZiZmYAZC05OGM0LTE1ODQtMDACLTAwCgBGAAAD1cXAWylPHkm4iniZ0QFswgcAjsOuD7xxT0egUxAvnNzQrgAAAgEMAAAAjsOuD7xxT0egUxAvnNzQrgACBi9L%2BAAAAAESABAALtNDJVHzuUSqRZtmdebo8w%3D%3D&amp;thumbnailType=2&amp;owa=outlook.live.com&amp;scriptVer=20181008.06.02&amp;isc=1&amp;X-OWA-CANARY=_zbH4dEyI0KWaFj0NxLF0cDgjcBWNNYYZCvFnWwdKjbhYXyski9H7ZyV7UbQXIxUpkrK2TY83rA.&amp;token=eyJhbGciOiJSUzI1NiIsImtpZCI6IjA2MDBGOUY2NzQ2MjA3MzdFNzM0MDRFMjg3QzQ1QTgxOENCN0NFQjgiLCJ4NXQiOiJCZ0Q1OW5SaUJ6Zm5OQVRpaDhSYWdZeTN6cmciLCJ0eXAiOiJKV1QifQ.eyJ2ZXIiOiJFeGNoYW5nZS5DYWxsYmFjay5WMSIsImFwcGN0eHNlbmRlciI6Ik93YURvd25sb2FkQDg0ZGY5ZTdmLWU5ZjYtNDBhZi1iNDM1LWFhYWFhYWFhYWFhYSIsImFwcGN0eCI6IntcIm1zZXhjaHByb3RcIjpcIm93YVwiLFwicHJpbWFyeXNpZFwiOlwiUy0xLTI4MjctNDQyMzY1LTI1NjI5ODczOTZcIixcInB1aWRcIjpcIjE4OTk5NDU3NzA4ODI0MzZcIixcIm9pZFwiOlwiMDAwNmJmZmQtOThjNC0xNTg0LTAwMDAtMDAwMDAwMDAwMDAwXCIsXCJzY29wZVwiOlwiT3dhRG93bmxvYWRcIn0iLCJuYmYiOjE1Mzk3OTc2NDYsImV4cCI6MTUzOTc5ODI0NiwiaXNzIjoiMDAwMDAwMDItMDAwMC0wZmYxLWNlMDAtMDAwMDAwMDAwMDAwQDg0ZGY5ZTdmLWU5ZjYtNDBhZi1iNDM1LWFhYWFhYWFhYWFhYSIsImF1ZCI6IjAwMDAwMDAyLTAwMDAtMGZmMS1jZTAwLTAwMDAwMDAwMDAwMC9hdHRhY2htZW50Lm91dGxvb2subGl2ZS5uZXRAODRkZjllN2YtZTlmNi00MGFmLWI0MzUtYWFhYWFhYWFhYWFhIn0.UDqvW5EXNq658IBlS98UAf1YE-o4n4TaaQAIwNKuyzUypsQT3h5ZcdoxNM0XRB8AQ3plAnPYYiobsYE3qQRT221WAyyYQ5g9-OE15PhCytmbyq9xzgnLG8yFVcFocA8JVbs5lahu31inl3SwP9uzsvDk54nQkT5TldvcyXWsAlP1GVkDx0m_eGiSO9r3zyMEVn-6OC22E1MsuOzxe01iWrC_tqwnhrXpbxHWj5kuSQP_OeYdLgewNk_Ee_GKNToj6PNtKFFkx6nvmdK4SrAqMPDHPxo3UsDMP0yqcVlwLZTAEynMjIYKESyVlx6XsspMuWF-JqOObv--vxD5bTgL1Q&amp;animation=true"/>
          <p:cNvSpPr>
            <a:spLocks noChangeAspect="1" noChangeArrowheads="1"/>
          </p:cNvSpPr>
          <p:nvPr/>
        </p:nvSpPr>
        <p:spPr bwMode="auto">
          <a:xfrm>
            <a:off x="8447314" y="2583544"/>
            <a:ext cx="2562762" cy="2562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https://attachment.outlook.live.net/owa/tesigen@hotmail.com/service.svc/s/GetAttachmentThumbnail?id=AQMkADAwATZiZmYAZC05OGM0LTE1ODQtMDACLTAwCgBGAAAD1cXAWylPHkm4iniZ0QFswgcAjsOuD7xxT0egUxAvnNzQrgAAAgEMAAAAjsOuD7xxT0egUxAvnNzQrgACBi9L%2BAAAAAESABAALtNDJVHzuUSqRZtmdebo8w%3D%3D&amp;thumbnailType=2&amp;owa=outlook.live.com&amp;scriptVer=20181008.06.02&amp;isc=1&amp;X-OWA-CANARY=_zbH4dEyI0KWaFj0NxLF0cDgjcBWNNYYZCvFnWwdKjbhYXyski9H7ZyV7UbQXIxUpkrK2TY83rA.&amp;token=eyJhbGciOiJSUzI1NiIsImtpZCI6IjA2MDBGOUY2NzQ2MjA3MzdFNzM0MDRFMjg3QzQ1QTgxOENCN0NFQjgiLCJ4NXQiOiJCZ0Q1OW5SaUJ6Zm5OQVRpaDhSYWdZeTN6cmciLCJ0eXAiOiJKV1QifQ.eyJ2ZXIiOiJFeGNoYW5nZS5DYWxsYmFjay5WMSIsImFwcGN0eHNlbmRlciI6Ik93YURvd25sb2FkQDg0ZGY5ZTdmLWU5ZjYtNDBhZi1iNDM1LWFhYWFhYWFhYWFhYSIsImFwcGN0eCI6IntcIm1zZXhjaHByb3RcIjpcIm93YVwiLFwicHJpbWFyeXNpZFwiOlwiUy0xLTI4MjctNDQyMzY1LTI1NjI5ODczOTZcIixcInB1aWRcIjpcIjE4OTk5NDU3NzA4ODI0MzZcIixcIm9pZFwiOlwiMDAwNmJmZmQtOThjNC0xNTg0LTAwMDAtMDAwMDAwMDAwMDAwXCIsXCJzY29wZVwiOlwiT3dhRG93bmxvYWRcIn0iLCJuYmYiOjE1Mzk3OTc2NDYsImV4cCI6MTUzOTc5ODI0NiwiaXNzIjoiMDAwMDAwMDItMDAwMC0wZmYxLWNlMDAtMDAwMDAwMDAwMDAwQDg0ZGY5ZTdmLWU5ZjYtNDBhZi1iNDM1LWFhYWFhYWFhYWFhYSIsImF1ZCI6IjAwMDAwMDAyLTAwMDAtMGZmMS1jZTAwLTAwMDAwMDAwMDAwMC9hdHRhY2htZW50Lm91dGxvb2subGl2ZS5uZXRAODRkZjllN2YtZTlmNi00MGFmLWI0MzUtYWFhYWFhYWFhYWFhIn0.UDqvW5EXNq658IBlS98UAf1YE-o4n4TaaQAIwNKuyzUypsQT3h5ZcdoxNM0XRB8AQ3plAnPYYiobsYE3qQRT221WAyyYQ5g9-OE15PhCytmbyq9xzgnLG8yFVcFocA8JVbs5lahu31inl3SwP9uzsvDk54nQkT5TldvcyXWsAlP1GVkDx0m_eGiSO9r3zyMEVn-6OC22E1MsuOzxe01iWrC_tqwnhrXpbxHWj5kuSQP_OeYdLgewNk_Ee_GKNToj6PNtKFFkx6nvmdK4SrAqMPDHPxo3UsDMP0yqcVlwLZTAEynMjIYKESyVlx6XsspMuWF-JqOObv--vxD5bTgL1Q&amp;animation=true"/>
          <p:cNvSpPr>
            <a:spLocks noChangeAspect="1" noChangeArrowheads="1"/>
          </p:cNvSpPr>
          <p:nvPr/>
        </p:nvSpPr>
        <p:spPr bwMode="auto">
          <a:xfrm>
            <a:off x="3711575" y="214746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8" descr="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AutoShape 10" descr="https://attachment.outlook.live.net/owa/tesigen@hotmail.com/service.svc/s/GetAttachmentThumbnail?id=AQMkADAwATZiZmYAZC05OGM0LTE1ODQtMDACLTAwCgBGAAAD1cXAWylPHkm4iniZ0QFswgcAjsOuD7xxT0egUxAvnNzQrgAAAgEMAAAAjsOuD7xxT0egUxAvnNzQrgACBi9L%2BAAAAAESABAALtNDJVHzuUSqRZtmdebo8w%3D%3D&amp;thumbnailType=2&amp;owa=outlook.live.com&amp;scriptVer=20181008.06.02&amp;isc=1&amp;X-OWA-CANARY=_zbH4dEyI0KWaFj0NxLF0cDgjcBWNNYYZCvFnWwdKjbhYXyski9H7ZyV7UbQXIxUpkrK2TY83rA.&amp;token=eyJhbGciOiJSUzI1NiIsImtpZCI6IjA2MDBGOUY2NzQ2MjA3MzdFNzM0MDRFMjg3QzQ1QTgxOENCN0NFQjgiLCJ4NXQiOiJCZ0Q1OW5SaUJ6Zm5OQVRpaDhSYWdZeTN6cmciLCJ0eXAiOiJKV1QifQ.eyJ2ZXIiOiJFeGNoYW5nZS5DYWxsYmFjay5WMSIsImFwcGN0eHNlbmRlciI6Ik93YURvd25sb2FkQDg0ZGY5ZTdmLWU5ZjYtNDBhZi1iNDM1LWFhYWFhYWFhYWFhYSIsImFwcGN0eCI6IntcIm1zZXhjaHByb3RcIjpcIm93YVwiLFwicHJpbWFyeXNpZFwiOlwiUy0xLTI4MjctNDQyMzY1LTI1NjI5ODczOTZcIixcInB1aWRcIjpcIjE4OTk5NDU3NzA4ODI0MzZcIixcIm9pZFwiOlwiMDAwNmJmZmQtOThjNC0xNTg0LTAwMDAtMDAwMDAwMDAwMDAwXCIsXCJzY29wZVwiOlwiT3dhRG93bmxvYWRcIn0iLCJuYmYiOjE1Mzk3OTc2NDYsImV4cCI6MTUzOTc5ODI0NiwiaXNzIjoiMDAwMDAwMDItMDAwMC0wZmYxLWNlMDAtMDAwMDAwMDAwMDAwQDg0ZGY5ZTdmLWU5ZjYtNDBhZi1iNDM1LWFhYWFhYWFhYWFhYSIsImF1ZCI6IjAwMDAwMDAyLTAwMDAtMGZmMS1jZTAwLTAwMDAwMDAwMDAwMC9hdHRhY2htZW50Lm91dGxvb2subGl2ZS5uZXRAODRkZjllN2YtZTlmNi00MGFmLWI0MzUtYWFhYWFhYWFhYWFhIn0.UDqvW5EXNq658IBlS98UAf1YE-o4n4TaaQAIwNKuyzUypsQT3h5ZcdoxNM0XRB8AQ3plAnPYYiobsYE3qQRT221WAyyYQ5g9-OE15PhCytmbyq9xzgnLG8yFVcFocA8JVbs5lahu31inl3SwP9uzsvDk54nQkT5TldvcyXWsAlP1GVkDx0m_eGiSO9r3zyMEVn-6OC22E1MsuOzxe01iWrC_tqwnhrXpbxHWj5kuSQP_OeYdLgewNk_Ee_GKNToj6PNtKFFkx6nvmdK4SrAqMPDHPxo3UsDMP0yqcVlwLZTAEynMjIYKESyVlx6XsspMuWF-JqOObv--vxD5bTgL1Q&amp;animation=tru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12" descr="https://attachment.outlook.live.net/owa/tesigen@hotmail.com/service.svc/s/GetAttachmentThumbnail?id=AQMkADAwATZiZmYAZC05OGM0LTE1ODQtMDACLTAwCgBGAAAD1cXAWylPHkm4iniZ0QFswgcAjsOuD7xxT0egUxAvnNzQrgAAAgEMAAAAjsOuD7xxT0egUxAvnNzQrgACBi9L%2BAAAAAESABAALtNDJVHzuUSqRZtmdebo8w%3D%3D&amp;thumbnailType=2&amp;owa=outlook.live.com&amp;scriptVer=20181008.06.02&amp;isc=1&amp;X-OWA-CANARY=_zbH4dEyI0KWaFj0NxLF0cDgjcBWNNYYZCvFnWwdKjbhYXyski9H7ZyV7UbQXIxUpkrK2TY83rA.&amp;token=eyJhbGciOiJSUzI1NiIsImtpZCI6IjA2MDBGOUY2NzQ2MjA3MzdFNzM0MDRFMjg3QzQ1QTgxOENCN0NFQjgiLCJ4NXQiOiJCZ0Q1OW5SaUJ6Zm5OQVRpaDhSYWdZeTN6cmciLCJ0eXAiOiJKV1QifQ.eyJ2ZXIiOiJFeGNoYW5nZS5DYWxsYmFjay5WMSIsImFwcGN0eHNlbmRlciI6Ik93YURvd25sb2FkQDg0ZGY5ZTdmLWU5ZjYtNDBhZi1iNDM1LWFhYWFhYWFhYWFhYSIsImFwcGN0eCI6IntcIm1zZXhjaHByb3RcIjpcIm93YVwiLFwicHJpbWFyeXNpZFwiOlwiUy0xLTI4MjctNDQyMzY1LTI1NjI5ODczOTZcIixcInB1aWRcIjpcIjE4OTk5NDU3NzA4ODI0MzZcIixcIm9pZFwiOlwiMDAwNmJmZmQtOThjNC0xNTg0LTAwMDAtMDAwMDAwMDAwMDAwXCIsXCJzY29wZVwiOlwiT3dhRG93bmxvYWRcIn0iLCJuYmYiOjE1Mzk3OTc2NDYsImV4cCI6MTUzOTc5ODI0NiwiaXNzIjoiMDAwMDAwMDItMDAwMC0wZmYxLWNlMDAtMDAwMDAwMDAwMDAwQDg0ZGY5ZTdmLWU5ZjYtNDBhZi1iNDM1LWFhYWFhYWFhYWFhYSIsImF1ZCI6IjAwMDAwMDAyLTAwMDAtMGZmMS1jZTAwLTAwMDAwMDAwMDAwMC9hdHRhY2htZW50Lm91dGxvb2subGl2ZS5uZXRAODRkZjllN2YtZTlmNi00MGFmLWI0MzUtYWFhYWFhYWFhYWFhIn0.UDqvW5EXNq658IBlS98UAf1YE-o4n4TaaQAIwNKuyzUypsQT3h5ZcdoxNM0XRB8AQ3plAnPYYiobsYE3qQRT221WAyyYQ5g9-OE15PhCytmbyq9xzgnLG8yFVcFocA8JVbs5lahu31inl3SwP9uzsvDk54nQkT5TldvcyXWsAlP1GVkDx0m_eGiSO9r3zyMEVn-6OC22E1MsuOzxe01iWrC_tqwnhrXpbxHWj5kuSQP_OeYdLgewNk_Ee_GKNToj6PNtKFFkx6nvmdK4SrAqMPDHPxo3UsDMP0yqcVlwLZTAEynMjIYKESyVlx6XsspMuWF-JqOObv--vxD5bTgL1Q&amp;animation=tru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457" y="2014194"/>
            <a:ext cx="2925619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52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2971" y="468423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 smtClean="0"/>
              <a:t>Products</a:t>
            </a:r>
            <a:endParaRPr lang="en-US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253" y="1840023"/>
            <a:ext cx="11319494" cy="4486274"/>
          </a:xfrm>
        </p:spPr>
        <p:txBody>
          <a:bodyPr>
            <a:normAutofit/>
          </a:bodyPr>
          <a:lstStyle/>
          <a:p>
            <a:r>
              <a:rPr lang="en-US" sz="4000" dirty="0" smtClean="0"/>
              <a:t>Seasonal, local or imported products</a:t>
            </a:r>
          </a:p>
          <a:p>
            <a:r>
              <a:rPr lang="en-US" sz="4000" dirty="0" smtClean="0"/>
              <a:t>Availability on the market and supplier</a:t>
            </a:r>
          </a:p>
          <a:p>
            <a:r>
              <a:rPr lang="en-US" sz="4000" dirty="0"/>
              <a:t>M</a:t>
            </a:r>
            <a:r>
              <a:rPr lang="en-US" sz="4000" dirty="0" smtClean="0"/>
              <a:t>enu </a:t>
            </a:r>
            <a:r>
              <a:rPr lang="en-US" sz="4000" dirty="0"/>
              <a:t>equilibration</a:t>
            </a:r>
          </a:p>
          <a:p>
            <a:r>
              <a:rPr lang="en-US" sz="4000" dirty="0"/>
              <a:t>S</a:t>
            </a:r>
            <a:r>
              <a:rPr lang="en-US" sz="4000" dirty="0" smtClean="0"/>
              <a:t>imple and fresh </a:t>
            </a:r>
          </a:p>
          <a:p>
            <a:pPr marL="0" indent="0">
              <a:buNone/>
            </a:pPr>
            <a:r>
              <a:rPr lang="en-US" sz="4000" dirty="0" smtClean="0"/>
              <a:t> 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02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360699"/>
            <a:ext cx="4409318" cy="306830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273" y="360699"/>
            <a:ext cx="4091068" cy="30683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3710895"/>
            <a:ext cx="4409318" cy="30371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274" y="3860800"/>
            <a:ext cx="4091068" cy="29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54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b="1" dirty="0"/>
              <a:t>Pricing the menu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775" y="1797619"/>
            <a:ext cx="11717080" cy="7485830"/>
          </a:xfrm>
        </p:spPr>
        <p:txBody>
          <a:bodyPr>
            <a:normAutofit/>
          </a:bodyPr>
          <a:lstStyle/>
          <a:p>
            <a:r>
              <a:rPr lang="en-US" sz="4000" dirty="0"/>
              <a:t>Food cost  </a:t>
            </a:r>
          </a:p>
          <a:p>
            <a:r>
              <a:rPr lang="en-US" sz="4000" dirty="0"/>
              <a:t>Important factors </a:t>
            </a:r>
            <a:endParaRPr lang="en-US" sz="4000" dirty="0" smtClean="0"/>
          </a:p>
          <a:p>
            <a:pPr marL="0" indent="0">
              <a:buNone/>
            </a:pPr>
            <a:r>
              <a:rPr lang="en-US" sz="4000" dirty="0" smtClean="0"/>
              <a:t>(</a:t>
            </a:r>
            <a:r>
              <a:rPr lang="en-US" sz="4000" dirty="0" err="1"/>
              <a:t>Labour</a:t>
            </a:r>
            <a:r>
              <a:rPr lang="en-US" sz="4000" dirty="0"/>
              <a:t>, Water, Building rent, Gas, Electricity)</a:t>
            </a:r>
          </a:p>
          <a:p>
            <a:r>
              <a:rPr lang="en-US" sz="4000" dirty="0"/>
              <a:t>Selling price</a:t>
            </a:r>
          </a:p>
        </p:txBody>
      </p:sp>
      <p:sp>
        <p:nvSpPr>
          <p:cNvPr id="4" name="AutoShape 2" descr="Image result for food costing sheets"/>
          <p:cNvSpPr>
            <a:spLocks noChangeAspect="1" noChangeArrowheads="1"/>
          </p:cNvSpPr>
          <p:nvPr/>
        </p:nvSpPr>
        <p:spPr bwMode="auto">
          <a:xfrm>
            <a:off x="7443065" y="271938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5" name="AutoShape 4" descr="Image result for food costing sheet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27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Finally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endParaRPr lang="en-US" sz="2400" dirty="0" smtClean="0"/>
          </a:p>
          <a:p>
            <a:pPr marL="0" indent="0" algn="ctr">
              <a:buNone/>
            </a:pPr>
            <a:r>
              <a:rPr lang="en-US" sz="4000" dirty="0"/>
              <a:t>Creating a menu is not a simple task for a </a:t>
            </a:r>
            <a:r>
              <a:rPr lang="en-US" sz="4000" dirty="0" smtClean="0"/>
              <a:t>chef</a:t>
            </a:r>
          </a:p>
          <a:p>
            <a:pPr marL="0" indent="0" algn="ctr">
              <a:buNone/>
            </a:pPr>
            <a:endParaRPr lang="en-US" sz="4000" dirty="0" smtClean="0"/>
          </a:p>
          <a:p>
            <a:pPr marL="0" indent="0" algn="ctr">
              <a:buNone/>
            </a:pPr>
            <a:r>
              <a:rPr lang="en-US" sz="4000" dirty="0" smtClean="0"/>
              <a:t>A great meal is not about the food.</a:t>
            </a:r>
          </a:p>
          <a:p>
            <a:pPr marL="0" indent="0" algn="ctr">
              <a:buNone/>
            </a:pPr>
            <a:r>
              <a:rPr lang="en-US" sz="4000" dirty="0" smtClean="0"/>
              <a:t>A great meal is an emotional experience.</a:t>
            </a:r>
          </a:p>
          <a:p>
            <a:pPr algn="ctr"/>
            <a:endParaRPr lang="en-US" sz="4000" dirty="0"/>
          </a:p>
          <a:p>
            <a:pPr marL="0" indent="0" algn="ctr">
              <a:buNone/>
            </a:pPr>
            <a:r>
              <a:rPr lang="en-US" sz="4000" dirty="0" smtClean="0"/>
              <a:t>If th</a:t>
            </a:r>
            <a:r>
              <a:rPr lang="en-US" sz="4000" dirty="0"/>
              <a:t>e</a:t>
            </a:r>
            <a:r>
              <a:rPr lang="en-US" sz="4000" dirty="0" smtClean="0"/>
              <a:t> </a:t>
            </a:r>
            <a:r>
              <a:rPr lang="en-US" sz="4000" dirty="0"/>
              <a:t>guest </a:t>
            </a:r>
            <a:r>
              <a:rPr lang="en-US" sz="4000" dirty="0" smtClean="0"/>
              <a:t>are happy, the chef is happy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69603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US" sz="8000" dirty="0" smtClean="0"/>
              <a:t>Thank you</a:t>
            </a:r>
            <a:endParaRPr lang="en-US" sz="8000" dirty="0"/>
          </a:p>
        </p:txBody>
      </p:sp>
    </p:spTree>
    <p:extLst>
      <p:ext uri="{BB962C8B-B14F-4D97-AF65-F5344CB8AC3E}">
        <p14:creationId xmlns:p14="http://schemas.microsoft.com/office/powerpoint/2010/main" val="164226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1031</TotalTime>
  <Words>366</Words>
  <Application>Microsoft Office PowerPoint</Application>
  <PresentationFormat>Widescreen</PresentationFormat>
  <Paragraphs>65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Century Gothic</vt:lpstr>
      <vt:lpstr>Garamond</vt:lpstr>
      <vt:lpstr>Savon</vt:lpstr>
      <vt:lpstr>Ramen Tesigen</vt:lpstr>
      <vt:lpstr>HOW TO WRITE A MENU</vt:lpstr>
      <vt:lpstr>Points to consider before writing a menu</vt:lpstr>
      <vt:lpstr> Menu creation</vt:lpstr>
      <vt:lpstr>Menu Design</vt:lpstr>
      <vt:lpstr>Products</vt:lpstr>
      <vt:lpstr>PowerPoint Presentation</vt:lpstr>
      <vt:lpstr>Pricing the menu</vt:lpstr>
      <vt:lpstr>Finally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skills</dc:title>
  <dc:creator>Ramen Tesigen</dc:creator>
  <cp:lastModifiedBy>vanina biancica</cp:lastModifiedBy>
  <cp:revision>69</cp:revision>
  <dcterms:created xsi:type="dcterms:W3CDTF">2018-10-12T12:13:02Z</dcterms:created>
  <dcterms:modified xsi:type="dcterms:W3CDTF">2018-11-06T14:13:56Z</dcterms:modified>
</cp:coreProperties>
</file>