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8" d="100"/>
          <a:sy n="58" d="100"/>
        </p:scale>
        <p:origin x="98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3/28/2026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3/28/2026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3/28/2026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3/28/2026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3/28/2026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3/28/2026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69FA51E-F7C7-BFBD-13A2-332D92B85E2E}"/>
              </a:ext>
            </a:extLst>
          </p:cNvPr>
          <p:cNvSpPr/>
          <p:nvPr/>
        </p:nvSpPr>
        <p:spPr>
          <a:xfrm>
            <a:off x="4560125" y="3890665"/>
            <a:ext cx="593766" cy="53883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C698BDA9-1EBC-F8ED-FC32-38FBB9B460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395115"/>
            <a:ext cx="6767909" cy="4359349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n-GB" sz="3200" b="1" i="1" dirty="0">
                <a:ln/>
                <a:solidFill>
                  <a:schemeClr val="accent3"/>
                </a:solidFill>
              </a:rPr>
              <a:t>Step 1: Open the OneDrive</a:t>
            </a:r>
          </a:p>
          <a:p>
            <a:r>
              <a:rPr lang="en-GB" sz="3200" b="1" i="1" dirty="0">
                <a:ln/>
                <a:solidFill>
                  <a:schemeClr val="accent3"/>
                </a:solidFill>
              </a:rPr>
              <a:t>Step 2: Upload the file to OneDrive</a:t>
            </a:r>
          </a:p>
          <a:p>
            <a:r>
              <a:rPr lang="en-GB" sz="3200" b="1" i="1" dirty="0">
                <a:ln/>
                <a:solidFill>
                  <a:schemeClr val="accent3"/>
                </a:solidFill>
              </a:rPr>
              <a:t>Step 3: Select the file</a:t>
            </a:r>
          </a:p>
          <a:p>
            <a:r>
              <a:rPr lang="en-GB" sz="3200" b="1" i="1" dirty="0">
                <a:ln/>
                <a:solidFill>
                  <a:schemeClr val="accent3"/>
                </a:solidFill>
              </a:rPr>
              <a:t>Step 4: Click on the share button</a:t>
            </a:r>
          </a:p>
          <a:p>
            <a:r>
              <a:rPr lang="en-GB" sz="3200" b="1" i="1" dirty="0">
                <a:ln/>
                <a:solidFill>
                  <a:schemeClr val="accent3"/>
                </a:solidFill>
              </a:rPr>
              <a:t>Step 5: Add the recipient emails</a:t>
            </a:r>
          </a:p>
          <a:p>
            <a:r>
              <a:rPr lang="en-GB" sz="3200" b="1" i="1" dirty="0">
                <a:ln/>
                <a:solidFill>
                  <a:schemeClr val="accent3"/>
                </a:solidFill>
              </a:rPr>
              <a:t>Step 6: Click Send</a:t>
            </a:r>
          </a:p>
          <a:p>
            <a:endParaRPr lang="en-GB" sz="1800" b="1" i="1" dirty="0">
              <a:ln/>
              <a:solidFill>
                <a:schemeClr val="accent3"/>
              </a:solidFill>
            </a:endParaRPr>
          </a:p>
          <a:p>
            <a:endParaRPr lang="en-GB" sz="1800" b="1" i="1" dirty="0">
              <a:ln/>
              <a:solidFill>
                <a:schemeClr val="accent3"/>
              </a:solidFill>
            </a:endParaRPr>
          </a:p>
          <a:p>
            <a:endParaRPr lang="en-GB" sz="1800" b="1" i="1" dirty="0">
              <a:ln/>
              <a:solidFill>
                <a:schemeClr val="accent3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513EFDF-53C4-A68D-6251-6015FFBD3E64}"/>
              </a:ext>
            </a:extLst>
          </p:cNvPr>
          <p:cNvSpPr/>
          <p:nvPr/>
        </p:nvSpPr>
        <p:spPr>
          <a:xfrm>
            <a:off x="493540" y="369104"/>
            <a:ext cx="106763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i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How to Share File via ONEDRIVE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0B26D60-3B33-B081-6111-79B43BAA23CC}"/>
              </a:ext>
            </a:extLst>
          </p:cNvPr>
          <p:cNvSpPr/>
          <p:nvPr/>
        </p:nvSpPr>
        <p:spPr>
          <a:xfrm>
            <a:off x="6003631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483A31D-093E-5ED3-677C-CA793CF58E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9287" y="4597488"/>
            <a:ext cx="6422713" cy="231395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84C828D-C7EA-FF0B-79AB-D69A99D1F6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6325" y="1637020"/>
            <a:ext cx="3015653" cy="1937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84840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87</TotalTime>
  <Words>46</Words>
  <Application>Microsoft Office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Century Gothic</vt:lpstr>
      <vt:lpstr>Vapor Trail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robert hassett</dc:creator>
  <cp:lastModifiedBy>robert hassett</cp:lastModifiedBy>
  <cp:revision>5</cp:revision>
  <dcterms:created xsi:type="dcterms:W3CDTF">2026-03-28T14:48:30Z</dcterms:created>
  <dcterms:modified xsi:type="dcterms:W3CDTF">2026-03-28T16:37:40Z</dcterms:modified>
</cp:coreProperties>
</file>