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BF05F4-E175-456D-8CEB-74C1E6E9BB2F}" type="doc">
      <dgm:prSet loTypeId="urn:microsoft.com/office/officeart/2005/8/layout/rings+Icon" loCatId="relationship" qsTypeId="urn:microsoft.com/office/officeart/2005/8/quickstyle/simple1" qsCatId="simple" csTypeId="urn:microsoft.com/office/officeart/2005/8/colors/accent1_2" csCatId="accent1"/>
      <dgm:spPr/>
      <dgm:t>
        <a:bodyPr/>
        <a:lstStyle/>
        <a:p>
          <a:endParaRPr lang="en-US"/>
        </a:p>
      </dgm:t>
    </dgm:pt>
    <dgm:pt modelId="{E1F958D1-F888-4054-BE16-C824C4166D33}">
      <dgm:prSet/>
      <dgm:spPr/>
      <dgm:t>
        <a:bodyPr/>
        <a:lstStyle/>
        <a:p>
          <a:pPr rtl="0"/>
          <a:r>
            <a:rPr lang="en-GB" b="1">
              <a:latin typeface="Agency FB" panose="020B0503020202020204" pitchFamily="34" charset="0"/>
            </a:rPr>
            <a:t>Business Man</a:t>
          </a:r>
          <a:endParaRPr lang="en-US">
            <a:latin typeface="Agency FB" panose="020B0503020202020204" pitchFamily="34" charset="0"/>
          </a:endParaRPr>
        </a:p>
      </dgm:t>
    </dgm:pt>
    <dgm:pt modelId="{900D6C48-A312-4F0B-A88E-EEFC0A206FEC}" type="parTrans" cxnId="{BBB08FB6-9BF3-4182-9822-3F5D62A817B6}">
      <dgm:prSet/>
      <dgm:spPr/>
      <dgm:t>
        <a:bodyPr/>
        <a:lstStyle/>
        <a:p>
          <a:endParaRPr lang="en-US">
            <a:latin typeface="Agency FB" panose="020B0503020202020204" pitchFamily="34" charset="0"/>
          </a:endParaRPr>
        </a:p>
      </dgm:t>
    </dgm:pt>
    <dgm:pt modelId="{72620C31-84ED-4502-B5FD-D4E794554FB1}" type="sibTrans" cxnId="{BBB08FB6-9BF3-4182-9822-3F5D62A817B6}">
      <dgm:prSet/>
      <dgm:spPr/>
      <dgm:t>
        <a:bodyPr/>
        <a:lstStyle/>
        <a:p>
          <a:endParaRPr lang="en-US">
            <a:latin typeface="Agency FB" panose="020B0503020202020204" pitchFamily="34" charset="0"/>
          </a:endParaRPr>
        </a:p>
      </dgm:t>
    </dgm:pt>
    <dgm:pt modelId="{7D2BB78E-B7D6-471C-BC90-4476F80B4863}">
      <dgm:prSet/>
      <dgm:spPr/>
      <dgm:t>
        <a:bodyPr/>
        <a:lstStyle/>
        <a:p>
          <a:pPr rtl="0"/>
          <a:r>
            <a:rPr lang="en-GB" b="1">
              <a:latin typeface="Agency FB" panose="020B0503020202020204" pitchFamily="34" charset="0"/>
            </a:rPr>
            <a:t>Family</a:t>
          </a:r>
          <a:endParaRPr lang="en-US">
            <a:latin typeface="Agency FB" panose="020B0503020202020204" pitchFamily="34" charset="0"/>
          </a:endParaRPr>
        </a:p>
      </dgm:t>
    </dgm:pt>
    <dgm:pt modelId="{67629A91-4F9A-4E21-83BA-AB49CCEEF78C}" type="parTrans" cxnId="{A6E28145-13CD-4277-B7CC-401B461CD552}">
      <dgm:prSet/>
      <dgm:spPr/>
      <dgm:t>
        <a:bodyPr/>
        <a:lstStyle/>
        <a:p>
          <a:endParaRPr lang="en-US">
            <a:latin typeface="Agency FB" panose="020B0503020202020204" pitchFamily="34" charset="0"/>
          </a:endParaRPr>
        </a:p>
      </dgm:t>
    </dgm:pt>
    <dgm:pt modelId="{342765E1-4EF9-4AFD-916A-4B84B2E8CCFC}" type="sibTrans" cxnId="{A6E28145-13CD-4277-B7CC-401B461CD552}">
      <dgm:prSet/>
      <dgm:spPr/>
      <dgm:t>
        <a:bodyPr/>
        <a:lstStyle/>
        <a:p>
          <a:endParaRPr lang="en-US">
            <a:latin typeface="Agency FB" panose="020B0503020202020204" pitchFamily="34" charset="0"/>
          </a:endParaRPr>
        </a:p>
      </dgm:t>
    </dgm:pt>
    <dgm:pt modelId="{699219A7-2F9D-42A9-B350-B7012DEA3904}">
      <dgm:prSet/>
      <dgm:spPr/>
      <dgm:t>
        <a:bodyPr/>
        <a:lstStyle/>
        <a:p>
          <a:pPr rtl="0"/>
          <a:r>
            <a:rPr lang="en-GB" b="1">
              <a:latin typeface="Agency FB" panose="020B0503020202020204" pitchFamily="34" charset="0"/>
            </a:rPr>
            <a:t>Tourist</a:t>
          </a:r>
          <a:endParaRPr lang="en-US">
            <a:latin typeface="Agency FB" panose="020B0503020202020204" pitchFamily="34" charset="0"/>
          </a:endParaRPr>
        </a:p>
      </dgm:t>
    </dgm:pt>
    <dgm:pt modelId="{12D1063B-5F65-4FD9-9A9A-8E8398F25F34}" type="parTrans" cxnId="{EB2FFDC7-5C95-44CD-8B1D-9B34473653A1}">
      <dgm:prSet/>
      <dgm:spPr/>
      <dgm:t>
        <a:bodyPr/>
        <a:lstStyle/>
        <a:p>
          <a:endParaRPr lang="en-US">
            <a:latin typeface="Agency FB" panose="020B0503020202020204" pitchFamily="34" charset="0"/>
          </a:endParaRPr>
        </a:p>
      </dgm:t>
    </dgm:pt>
    <dgm:pt modelId="{B118E91D-14BA-4D5F-A34F-88DA89AB02D3}" type="sibTrans" cxnId="{EB2FFDC7-5C95-44CD-8B1D-9B34473653A1}">
      <dgm:prSet/>
      <dgm:spPr/>
      <dgm:t>
        <a:bodyPr/>
        <a:lstStyle/>
        <a:p>
          <a:endParaRPr lang="en-US">
            <a:latin typeface="Agency FB" panose="020B0503020202020204" pitchFamily="34" charset="0"/>
          </a:endParaRPr>
        </a:p>
      </dgm:t>
    </dgm:pt>
    <dgm:pt modelId="{2E48AC05-B7B2-4B0A-9CD6-BD08461C50AF}">
      <dgm:prSet/>
      <dgm:spPr/>
      <dgm:t>
        <a:bodyPr/>
        <a:lstStyle/>
        <a:p>
          <a:pPr rtl="0"/>
          <a:r>
            <a:rPr lang="en-GB" b="1">
              <a:latin typeface="Agency FB" panose="020B0503020202020204" pitchFamily="34" charset="0"/>
            </a:rPr>
            <a:t>Top Executives</a:t>
          </a:r>
          <a:endParaRPr lang="en-US">
            <a:latin typeface="Agency FB" panose="020B0503020202020204" pitchFamily="34" charset="0"/>
          </a:endParaRPr>
        </a:p>
      </dgm:t>
    </dgm:pt>
    <dgm:pt modelId="{F79F8C4E-77F4-412D-91DC-70E64178E82E}" type="parTrans" cxnId="{D3C887F8-1AA9-444C-8910-7EE223EDFDC3}">
      <dgm:prSet/>
      <dgm:spPr/>
      <dgm:t>
        <a:bodyPr/>
        <a:lstStyle/>
        <a:p>
          <a:endParaRPr lang="en-US">
            <a:latin typeface="Agency FB" panose="020B0503020202020204" pitchFamily="34" charset="0"/>
          </a:endParaRPr>
        </a:p>
      </dgm:t>
    </dgm:pt>
    <dgm:pt modelId="{A61A61B8-AC3F-47D4-82A4-1235D84DA013}" type="sibTrans" cxnId="{D3C887F8-1AA9-444C-8910-7EE223EDFDC3}">
      <dgm:prSet/>
      <dgm:spPr/>
      <dgm:t>
        <a:bodyPr/>
        <a:lstStyle/>
        <a:p>
          <a:endParaRPr lang="en-US">
            <a:latin typeface="Agency FB" panose="020B0503020202020204" pitchFamily="34" charset="0"/>
          </a:endParaRPr>
        </a:p>
      </dgm:t>
    </dgm:pt>
    <dgm:pt modelId="{4DAA7B72-86FB-4B06-A354-945642BEB1AA}" type="pres">
      <dgm:prSet presAssocID="{53BF05F4-E175-456D-8CEB-74C1E6E9BB2F}" presName="Name0" presStyleCnt="0">
        <dgm:presLayoutVars>
          <dgm:chMax val="7"/>
          <dgm:dir/>
          <dgm:resizeHandles val="exact"/>
        </dgm:presLayoutVars>
      </dgm:prSet>
      <dgm:spPr/>
    </dgm:pt>
    <dgm:pt modelId="{93BF103C-6D31-41AD-8C0C-259C0D6DDCDA}" type="pres">
      <dgm:prSet presAssocID="{53BF05F4-E175-456D-8CEB-74C1E6E9BB2F}" presName="ellipse1" presStyleLbl="vennNode1" presStyleIdx="0" presStyleCnt="4">
        <dgm:presLayoutVars>
          <dgm:bulletEnabled val="1"/>
        </dgm:presLayoutVars>
      </dgm:prSet>
      <dgm:spPr/>
    </dgm:pt>
    <dgm:pt modelId="{95C99BC4-7423-450C-BEAF-95A04B95A25F}" type="pres">
      <dgm:prSet presAssocID="{53BF05F4-E175-456D-8CEB-74C1E6E9BB2F}" presName="ellipse2" presStyleLbl="vennNode1" presStyleIdx="1" presStyleCnt="4">
        <dgm:presLayoutVars>
          <dgm:bulletEnabled val="1"/>
        </dgm:presLayoutVars>
      </dgm:prSet>
      <dgm:spPr/>
    </dgm:pt>
    <dgm:pt modelId="{87B12A32-0D87-40F8-B42F-1D6C7AF7BC40}" type="pres">
      <dgm:prSet presAssocID="{53BF05F4-E175-456D-8CEB-74C1E6E9BB2F}" presName="ellipse3" presStyleLbl="vennNode1" presStyleIdx="2" presStyleCnt="4">
        <dgm:presLayoutVars>
          <dgm:bulletEnabled val="1"/>
        </dgm:presLayoutVars>
      </dgm:prSet>
      <dgm:spPr/>
    </dgm:pt>
    <dgm:pt modelId="{24DF10D9-A82B-415A-A8BD-5F0071F3F625}" type="pres">
      <dgm:prSet presAssocID="{53BF05F4-E175-456D-8CEB-74C1E6E9BB2F}" presName="ellipse4" presStyleLbl="vennNode1" presStyleIdx="3" presStyleCnt="4">
        <dgm:presLayoutVars>
          <dgm:bulletEnabled val="1"/>
        </dgm:presLayoutVars>
      </dgm:prSet>
      <dgm:spPr/>
    </dgm:pt>
  </dgm:ptLst>
  <dgm:cxnLst>
    <dgm:cxn modelId="{AE417406-97F5-4E92-8CD8-7D6C44D4756B}" type="presOf" srcId="{7D2BB78E-B7D6-471C-BC90-4476F80B4863}" destId="{95C99BC4-7423-450C-BEAF-95A04B95A25F}" srcOrd="0" destOrd="0" presId="urn:microsoft.com/office/officeart/2005/8/layout/rings+Icon"/>
    <dgm:cxn modelId="{A6141D14-A1A9-42B7-94E6-F9B61240CA25}" type="presOf" srcId="{E1F958D1-F888-4054-BE16-C824C4166D33}" destId="{93BF103C-6D31-41AD-8C0C-259C0D6DDCDA}" srcOrd="0" destOrd="0" presId="urn:microsoft.com/office/officeart/2005/8/layout/rings+Icon"/>
    <dgm:cxn modelId="{3C989331-D7A8-4FEE-94DF-9B3B812996B2}" type="presOf" srcId="{53BF05F4-E175-456D-8CEB-74C1E6E9BB2F}" destId="{4DAA7B72-86FB-4B06-A354-945642BEB1AA}" srcOrd="0" destOrd="0" presId="urn:microsoft.com/office/officeart/2005/8/layout/rings+Icon"/>
    <dgm:cxn modelId="{A6E28145-13CD-4277-B7CC-401B461CD552}" srcId="{53BF05F4-E175-456D-8CEB-74C1E6E9BB2F}" destId="{7D2BB78E-B7D6-471C-BC90-4476F80B4863}" srcOrd="1" destOrd="0" parTransId="{67629A91-4F9A-4E21-83BA-AB49CCEEF78C}" sibTransId="{342765E1-4EF9-4AFD-916A-4B84B2E8CCFC}"/>
    <dgm:cxn modelId="{5EA0FB79-0079-4B24-BF9F-C703BFB3F564}" type="presOf" srcId="{699219A7-2F9D-42A9-B350-B7012DEA3904}" destId="{87B12A32-0D87-40F8-B42F-1D6C7AF7BC40}" srcOrd="0" destOrd="0" presId="urn:microsoft.com/office/officeart/2005/8/layout/rings+Icon"/>
    <dgm:cxn modelId="{BBB08FB6-9BF3-4182-9822-3F5D62A817B6}" srcId="{53BF05F4-E175-456D-8CEB-74C1E6E9BB2F}" destId="{E1F958D1-F888-4054-BE16-C824C4166D33}" srcOrd="0" destOrd="0" parTransId="{900D6C48-A312-4F0B-A88E-EEFC0A206FEC}" sibTransId="{72620C31-84ED-4502-B5FD-D4E794554FB1}"/>
    <dgm:cxn modelId="{EB2FFDC7-5C95-44CD-8B1D-9B34473653A1}" srcId="{53BF05F4-E175-456D-8CEB-74C1E6E9BB2F}" destId="{699219A7-2F9D-42A9-B350-B7012DEA3904}" srcOrd="2" destOrd="0" parTransId="{12D1063B-5F65-4FD9-9A9A-8E8398F25F34}" sibTransId="{B118E91D-14BA-4D5F-A34F-88DA89AB02D3}"/>
    <dgm:cxn modelId="{3AD85FCB-12A3-45A6-A4EB-C1A819B590A7}" type="presOf" srcId="{2E48AC05-B7B2-4B0A-9CD6-BD08461C50AF}" destId="{24DF10D9-A82B-415A-A8BD-5F0071F3F625}" srcOrd="0" destOrd="0" presId="urn:microsoft.com/office/officeart/2005/8/layout/rings+Icon"/>
    <dgm:cxn modelId="{D3C887F8-1AA9-444C-8910-7EE223EDFDC3}" srcId="{53BF05F4-E175-456D-8CEB-74C1E6E9BB2F}" destId="{2E48AC05-B7B2-4B0A-9CD6-BD08461C50AF}" srcOrd="3" destOrd="0" parTransId="{F79F8C4E-77F4-412D-91DC-70E64178E82E}" sibTransId="{A61A61B8-AC3F-47D4-82A4-1235D84DA013}"/>
    <dgm:cxn modelId="{503CF65A-7F60-4EAB-A2C7-B52706B789F8}" type="presParOf" srcId="{4DAA7B72-86FB-4B06-A354-945642BEB1AA}" destId="{93BF103C-6D31-41AD-8C0C-259C0D6DDCDA}" srcOrd="0" destOrd="0" presId="urn:microsoft.com/office/officeart/2005/8/layout/rings+Icon"/>
    <dgm:cxn modelId="{E91B142A-B02F-4421-AA46-13F9B9D9E96F}" type="presParOf" srcId="{4DAA7B72-86FB-4B06-A354-945642BEB1AA}" destId="{95C99BC4-7423-450C-BEAF-95A04B95A25F}" srcOrd="1" destOrd="0" presId="urn:microsoft.com/office/officeart/2005/8/layout/rings+Icon"/>
    <dgm:cxn modelId="{B3CF5623-80B9-423C-8F14-E9932FCDFCB6}" type="presParOf" srcId="{4DAA7B72-86FB-4B06-A354-945642BEB1AA}" destId="{87B12A32-0D87-40F8-B42F-1D6C7AF7BC40}" srcOrd="2" destOrd="0" presId="urn:microsoft.com/office/officeart/2005/8/layout/rings+Icon"/>
    <dgm:cxn modelId="{4AB80246-E9C4-41FF-AACE-ADC68ACDE4F4}" type="presParOf" srcId="{4DAA7B72-86FB-4B06-A354-945642BEB1AA}" destId="{24DF10D9-A82B-415A-A8BD-5F0071F3F625}" srcOrd="3"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F3C335-DC79-4414-AE47-B2E896CAC69F}"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285EE93F-156E-4448-9997-FE6FBAD905F0}">
      <dgm:prSet custT="1"/>
      <dgm:spPr/>
      <dgm:t>
        <a:bodyPr/>
        <a:lstStyle/>
        <a:p>
          <a:pPr rtl="0"/>
          <a:r>
            <a:rPr lang="en-US" sz="1600" b="1" dirty="0"/>
            <a:t>Accommodation</a:t>
          </a:r>
          <a:endParaRPr lang="en-US" sz="1600" dirty="0"/>
        </a:p>
      </dgm:t>
    </dgm:pt>
    <dgm:pt modelId="{4D9C1419-032F-4E5C-9379-752F5EDDBD0C}" type="parTrans" cxnId="{6EC98228-8DD3-4FEC-ACB7-661D444EBB01}">
      <dgm:prSet/>
      <dgm:spPr/>
      <dgm:t>
        <a:bodyPr/>
        <a:lstStyle/>
        <a:p>
          <a:endParaRPr lang="en-US" sz="2800"/>
        </a:p>
      </dgm:t>
    </dgm:pt>
    <dgm:pt modelId="{23665C61-74B8-424C-80A8-08EBA42A070D}" type="sibTrans" cxnId="{6EC98228-8DD3-4FEC-ACB7-661D444EBB01}">
      <dgm:prSet/>
      <dgm:spPr/>
      <dgm:t>
        <a:bodyPr/>
        <a:lstStyle/>
        <a:p>
          <a:endParaRPr lang="en-US" sz="2800"/>
        </a:p>
      </dgm:t>
    </dgm:pt>
    <dgm:pt modelId="{5B413214-37F0-4F7A-B2BB-3E6A91F51F11}">
      <dgm:prSet custT="1"/>
      <dgm:spPr/>
      <dgm:t>
        <a:bodyPr/>
        <a:lstStyle/>
        <a:p>
          <a:pPr rtl="0"/>
          <a:r>
            <a:rPr lang="en-US" sz="1600" b="1"/>
            <a:t>Catering</a:t>
          </a:r>
          <a:endParaRPr lang="en-US" sz="1600"/>
        </a:p>
      </dgm:t>
    </dgm:pt>
    <dgm:pt modelId="{A018502B-CE6B-4E37-8EAA-F1A42D7044C2}" type="parTrans" cxnId="{FB53113F-A79C-433B-B93A-D8CDB2D7548F}">
      <dgm:prSet/>
      <dgm:spPr/>
      <dgm:t>
        <a:bodyPr/>
        <a:lstStyle/>
        <a:p>
          <a:endParaRPr lang="en-US" sz="2800"/>
        </a:p>
      </dgm:t>
    </dgm:pt>
    <dgm:pt modelId="{D6949F92-D7B8-4037-94EA-133CB3C85035}" type="sibTrans" cxnId="{FB53113F-A79C-433B-B93A-D8CDB2D7548F}">
      <dgm:prSet/>
      <dgm:spPr/>
      <dgm:t>
        <a:bodyPr/>
        <a:lstStyle/>
        <a:p>
          <a:endParaRPr lang="en-US" sz="2800"/>
        </a:p>
      </dgm:t>
    </dgm:pt>
    <dgm:pt modelId="{05760FE5-289F-4834-8B24-59F4C332D8A1}">
      <dgm:prSet custT="1"/>
      <dgm:spPr/>
      <dgm:t>
        <a:bodyPr/>
        <a:lstStyle/>
        <a:p>
          <a:pPr rtl="0"/>
          <a:r>
            <a:rPr lang="en-US" sz="1600" b="1"/>
            <a:t>Laundry</a:t>
          </a:r>
          <a:endParaRPr lang="en-US" sz="1600"/>
        </a:p>
      </dgm:t>
    </dgm:pt>
    <dgm:pt modelId="{6CC542B0-7B81-4563-8D7A-4046CDBF0108}" type="parTrans" cxnId="{9A8254DA-D4FD-46DB-841C-C8B9D56E00F9}">
      <dgm:prSet/>
      <dgm:spPr/>
      <dgm:t>
        <a:bodyPr/>
        <a:lstStyle/>
        <a:p>
          <a:endParaRPr lang="en-US" sz="2800"/>
        </a:p>
      </dgm:t>
    </dgm:pt>
    <dgm:pt modelId="{F6599F9D-8BEC-4EED-B1F8-130EB924D140}" type="sibTrans" cxnId="{9A8254DA-D4FD-46DB-841C-C8B9D56E00F9}">
      <dgm:prSet/>
      <dgm:spPr/>
      <dgm:t>
        <a:bodyPr/>
        <a:lstStyle/>
        <a:p>
          <a:endParaRPr lang="en-US" sz="2800"/>
        </a:p>
      </dgm:t>
    </dgm:pt>
    <dgm:pt modelId="{16E9300E-2298-416D-8DC7-4B57AD4ACFFB}">
      <dgm:prSet custT="1"/>
      <dgm:spPr/>
      <dgm:t>
        <a:bodyPr/>
        <a:lstStyle/>
        <a:p>
          <a:pPr rtl="0"/>
          <a:r>
            <a:rPr lang="en-US" sz="1600" b="1" dirty="0"/>
            <a:t>Arrangement for family or corporate program me</a:t>
          </a:r>
          <a:endParaRPr lang="en-US" sz="1600" dirty="0"/>
        </a:p>
      </dgm:t>
    </dgm:pt>
    <dgm:pt modelId="{7B0BEBCE-38A7-4095-9EEA-F3023A06225F}" type="parTrans" cxnId="{93BB030C-CD2B-4E40-9B66-37FA5D442ED5}">
      <dgm:prSet/>
      <dgm:spPr/>
      <dgm:t>
        <a:bodyPr/>
        <a:lstStyle/>
        <a:p>
          <a:endParaRPr lang="en-US" sz="2800"/>
        </a:p>
      </dgm:t>
    </dgm:pt>
    <dgm:pt modelId="{ECF7875E-EF1D-417C-87ED-B3FFC59A3B41}" type="sibTrans" cxnId="{93BB030C-CD2B-4E40-9B66-37FA5D442ED5}">
      <dgm:prSet/>
      <dgm:spPr/>
      <dgm:t>
        <a:bodyPr/>
        <a:lstStyle/>
        <a:p>
          <a:endParaRPr lang="en-US" sz="2800"/>
        </a:p>
      </dgm:t>
    </dgm:pt>
    <dgm:pt modelId="{EEF4F014-8439-4C41-8513-E99C298BF497}">
      <dgm:prSet custT="1"/>
      <dgm:spPr/>
      <dgm:t>
        <a:bodyPr/>
        <a:lstStyle/>
        <a:p>
          <a:pPr rtl="0"/>
          <a:r>
            <a:rPr lang="en-US" sz="1600" b="1"/>
            <a:t>Private pool </a:t>
          </a:r>
          <a:endParaRPr lang="en-US" sz="1600"/>
        </a:p>
      </dgm:t>
    </dgm:pt>
    <dgm:pt modelId="{55E226EC-6A8F-4719-9901-B1C18733D844}" type="parTrans" cxnId="{E81253E6-F024-43F9-A0A4-10C70F923B6C}">
      <dgm:prSet/>
      <dgm:spPr/>
      <dgm:t>
        <a:bodyPr/>
        <a:lstStyle/>
        <a:p>
          <a:endParaRPr lang="en-US" sz="2800"/>
        </a:p>
      </dgm:t>
    </dgm:pt>
    <dgm:pt modelId="{248D91DA-92D0-47D8-B33F-02802B72F126}" type="sibTrans" cxnId="{E81253E6-F024-43F9-A0A4-10C70F923B6C}">
      <dgm:prSet/>
      <dgm:spPr/>
      <dgm:t>
        <a:bodyPr/>
        <a:lstStyle/>
        <a:p>
          <a:endParaRPr lang="en-US" sz="2800"/>
        </a:p>
      </dgm:t>
    </dgm:pt>
    <dgm:pt modelId="{38F80827-8BE9-4492-97CC-A40527D797BF}">
      <dgm:prSet custT="1"/>
      <dgm:spPr/>
      <dgm:t>
        <a:bodyPr/>
        <a:lstStyle/>
        <a:p>
          <a:pPr rtl="0"/>
          <a:r>
            <a:rPr lang="en-US" sz="1600" b="1"/>
            <a:t>Bar </a:t>
          </a:r>
          <a:endParaRPr lang="en-US" sz="1600"/>
        </a:p>
      </dgm:t>
    </dgm:pt>
    <dgm:pt modelId="{E7816B81-3E0A-4627-B5DD-55BAD4B66452}" type="parTrans" cxnId="{A50B979C-BBA5-4754-896E-9851C3CC4856}">
      <dgm:prSet/>
      <dgm:spPr/>
      <dgm:t>
        <a:bodyPr/>
        <a:lstStyle/>
        <a:p>
          <a:endParaRPr lang="en-US" sz="2800"/>
        </a:p>
      </dgm:t>
    </dgm:pt>
    <dgm:pt modelId="{EBCA5470-A529-4D9E-B3E6-5A76FAD7E668}" type="sibTrans" cxnId="{A50B979C-BBA5-4754-896E-9851C3CC4856}">
      <dgm:prSet/>
      <dgm:spPr/>
      <dgm:t>
        <a:bodyPr/>
        <a:lstStyle/>
        <a:p>
          <a:endParaRPr lang="en-US" sz="2800"/>
        </a:p>
      </dgm:t>
    </dgm:pt>
    <dgm:pt modelId="{999A3513-A0E2-45F1-88BE-E82F720A6DD0}" type="pres">
      <dgm:prSet presAssocID="{E9F3C335-DC79-4414-AE47-B2E896CAC69F}" presName="Name0" presStyleCnt="0">
        <dgm:presLayoutVars>
          <dgm:dir/>
          <dgm:resizeHandles val="exact"/>
        </dgm:presLayoutVars>
      </dgm:prSet>
      <dgm:spPr/>
    </dgm:pt>
    <dgm:pt modelId="{9E29C96B-CDCF-40D5-872A-044350072226}" type="pres">
      <dgm:prSet presAssocID="{E9F3C335-DC79-4414-AE47-B2E896CAC69F}" presName="arrow" presStyleLbl="bgShp" presStyleIdx="0" presStyleCnt="1"/>
      <dgm:spPr/>
    </dgm:pt>
    <dgm:pt modelId="{608FCABE-1DAB-4BF2-8914-1AB3AE0E9157}" type="pres">
      <dgm:prSet presAssocID="{E9F3C335-DC79-4414-AE47-B2E896CAC69F}" presName="points" presStyleCnt="0"/>
      <dgm:spPr/>
    </dgm:pt>
    <dgm:pt modelId="{EB07AAE6-DDED-4F88-AED3-8DE862DBDF4D}" type="pres">
      <dgm:prSet presAssocID="{285EE93F-156E-4448-9997-FE6FBAD905F0}" presName="compositeA" presStyleCnt="0"/>
      <dgm:spPr/>
    </dgm:pt>
    <dgm:pt modelId="{EB5F586B-20B8-45C6-B2D5-B1BCFDD7F2CC}" type="pres">
      <dgm:prSet presAssocID="{285EE93F-156E-4448-9997-FE6FBAD905F0}" presName="textA" presStyleLbl="revTx" presStyleIdx="0" presStyleCnt="6" custScaleX="176006">
        <dgm:presLayoutVars>
          <dgm:bulletEnabled val="1"/>
        </dgm:presLayoutVars>
      </dgm:prSet>
      <dgm:spPr/>
    </dgm:pt>
    <dgm:pt modelId="{93B3F1A5-F227-403B-BE60-4E63B60C13F1}" type="pres">
      <dgm:prSet presAssocID="{285EE93F-156E-4448-9997-FE6FBAD905F0}" presName="circleA" presStyleLbl="node1" presStyleIdx="0" presStyleCnt="6"/>
      <dgm:spPr/>
    </dgm:pt>
    <dgm:pt modelId="{D02B2F81-C109-4228-BE0E-E5B13FFDED99}" type="pres">
      <dgm:prSet presAssocID="{285EE93F-156E-4448-9997-FE6FBAD905F0}" presName="spaceA" presStyleCnt="0"/>
      <dgm:spPr/>
    </dgm:pt>
    <dgm:pt modelId="{7CFD5AE6-54C4-4A29-A7F5-75782D2138B8}" type="pres">
      <dgm:prSet presAssocID="{23665C61-74B8-424C-80A8-08EBA42A070D}" presName="space" presStyleCnt="0"/>
      <dgm:spPr/>
    </dgm:pt>
    <dgm:pt modelId="{F794539C-99F8-4A89-8374-ED1EDFAD3F3B}" type="pres">
      <dgm:prSet presAssocID="{5B413214-37F0-4F7A-B2BB-3E6A91F51F11}" presName="compositeB" presStyleCnt="0"/>
      <dgm:spPr/>
    </dgm:pt>
    <dgm:pt modelId="{6C40E08A-DA31-4A58-B707-8A5011CB2ECA}" type="pres">
      <dgm:prSet presAssocID="{5B413214-37F0-4F7A-B2BB-3E6A91F51F11}" presName="textB" presStyleLbl="revTx" presStyleIdx="1" presStyleCnt="6">
        <dgm:presLayoutVars>
          <dgm:bulletEnabled val="1"/>
        </dgm:presLayoutVars>
      </dgm:prSet>
      <dgm:spPr/>
    </dgm:pt>
    <dgm:pt modelId="{16F51FDC-D5AF-499A-A009-C755CD6524FE}" type="pres">
      <dgm:prSet presAssocID="{5B413214-37F0-4F7A-B2BB-3E6A91F51F11}" presName="circleB" presStyleLbl="node1" presStyleIdx="1" presStyleCnt="6"/>
      <dgm:spPr/>
    </dgm:pt>
    <dgm:pt modelId="{EAB8F61F-29C6-4CBE-9DB5-8DCBB1B5750E}" type="pres">
      <dgm:prSet presAssocID="{5B413214-37F0-4F7A-B2BB-3E6A91F51F11}" presName="spaceB" presStyleCnt="0"/>
      <dgm:spPr/>
    </dgm:pt>
    <dgm:pt modelId="{E86F5A48-9732-43E2-89A9-9F5F587F71F9}" type="pres">
      <dgm:prSet presAssocID="{D6949F92-D7B8-4037-94EA-133CB3C85035}" presName="space" presStyleCnt="0"/>
      <dgm:spPr/>
    </dgm:pt>
    <dgm:pt modelId="{DF4D2108-EF7A-4495-92BD-7540D9A5DD5F}" type="pres">
      <dgm:prSet presAssocID="{05760FE5-289F-4834-8B24-59F4C332D8A1}" presName="compositeA" presStyleCnt="0"/>
      <dgm:spPr/>
    </dgm:pt>
    <dgm:pt modelId="{6A3A105A-0EC1-4DFB-9DD6-3936148293C8}" type="pres">
      <dgm:prSet presAssocID="{05760FE5-289F-4834-8B24-59F4C332D8A1}" presName="textA" presStyleLbl="revTx" presStyleIdx="2" presStyleCnt="6">
        <dgm:presLayoutVars>
          <dgm:bulletEnabled val="1"/>
        </dgm:presLayoutVars>
      </dgm:prSet>
      <dgm:spPr/>
    </dgm:pt>
    <dgm:pt modelId="{EBEB0A79-B1A1-4442-937F-1DFD3B674ECC}" type="pres">
      <dgm:prSet presAssocID="{05760FE5-289F-4834-8B24-59F4C332D8A1}" presName="circleA" presStyleLbl="node1" presStyleIdx="2" presStyleCnt="6"/>
      <dgm:spPr/>
    </dgm:pt>
    <dgm:pt modelId="{8C95CF41-AE43-4AFD-A364-7078D3355900}" type="pres">
      <dgm:prSet presAssocID="{05760FE5-289F-4834-8B24-59F4C332D8A1}" presName="spaceA" presStyleCnt="0"/>
      <dgm:spPr/>
    </dgm:pt>
    <dgm:pt modelId="{B7777010-0A24-4EE5-95D6-DA7AA9685CB2}" type="pres">
      <dgm:prSet presAssocID="{F6599F9D-8BEC-4EED-B1F8-130EB924D140}" presName="space" presStyleCnt="0"/>
      <dgm:spPr/>
    </dgm:pt>
    <dgm:pt modelId="{9B0BB753-F8A3-4ACD-91C5-B911465FA596}" type="pres">
      <dgm:prSet presAssocID="{16E9300E-2298-416D-8DC7-4B57AD4ACFFB}" presName="compositeB" presStyleCnt="0"/>
      <dgm:spPr/>
    </dgm:pt>
    <dgm:pt modelId="{A68403E9-58BC-49E2-85FA-0F7C08B1692F}" type="pres">
      <dgm:prSet presAssocID="{16E9300E-2298-416D-8DC7-4B57AD4ACFFB}" presName="textB" presStyleLbl="revTx" presStyleIdx="3" presStyleCnt="6" custScaleX="139311">
        <dgm:presLayoutVars>
          <dgm:bulletEnabled val="1"/>
        </dgm:presLayoutVars>
      </dgm:prSet>
      <dgm:spPr/>
    </dgm:pt>
    <dgm:pt modelId="{82B96982-F331-4ACD-A2B8-CD628BEF78FA}" type="pres">
      <dgm:prSet presAssocID="{16E9300E-2298-416D-8DC7-4B57AD4ACFFB}" presName="circleB" presStyleLbl="node1" presStyleIdx="3" presStyleCnt="6"/>
      <dgm:spPr/>
    </dgm:pt>
    <dgm:pt modelId="{90C13C1B-9B9D-441B-B48D-BE0906627B97}" type="pres">
      <dgm:prSet presAssocID="{16E9300E-2298-416D-8DC7-4B57AD4ACFFB}" presName="spaceB" presStyleCnt="0"/>
      <dgm:spPr/>
    </dgm:pt>
    <dgm:pt modelId="{CC11E903-C0C7-4AFB-9EA3-92BCBBDA2793}" type="pres">
      <dgm:prSet presAssocID="{ECF7875E-EF1D-417C-87ED-B3FFC59A3B41}" presName="space" presStyleCnt="0"/>
      <dgm:spPr/>
    </dgm:pt>
    <dgm:pt modelId="{C6AB3549-7EB9-4C8A-8BC2-A96EAC1F5547}" type="pres">
      <dgm:prSet presAssocID="{EEF4F014-8439-4C41-8513-E99C298BF497}" presName="compositeA" presStyleCnt="0"/>
      <dgm:spPr/>
    </dgm:pt>
    <dgm:pt modelId="{B05C3122-835D-448D-87DC-5F356389F342}" type="pres">
      <dgm:prSet presAssocID="{EEF4F014-8439-4C41-8513-E99C298BF497}" presName="textA" presStyleLbl="revTx" presStyleIdx="4" presStyleCnt="6">
        <dgm:presLayoutVars>
          <dgm:bulletEnabled val="1"/>
        </dgm:presLayoutVars>
      </dgm:prSet>
      <dgm:spPr/>
    </dgm:pt>
    <dgm:pt modelId="{16DC4285-48F7-4E60-8D9E-E3D2A3A57733}" type="pres">
      <dgm:prSet presAssocID="{EEF4F014-8439-4C41-8513-E99C298BF497}" presName="circleA" presStyleLbl="node1" presStyleIdx="4" presStyleCnt="6"/>
      <dgm:spPr/>
    </dgm:pt>
    <dgm:pt modelId="{1CEF1078-36B4-4503-A28F-4F6BF584C17C}" type="pres">
      <dgm:prSet presAssocID="{EEF4F014-8439-4C41-8513-E99C298BF497}" presName="spaceA" presStyleCnt="0"/>
      <dgm:spPr/>
    </dgm:pt>
    <dgm:pt modelId="{1CA21B6D-CBA4-46E2-A2CA-B7151C5E14CB}" type="pres">
      <dgm:prSet presAssocID="{248D91DA-92D0-47D8-B33F-02802B72F126}" presName="space" presStyleCnt="0"/>
      <dgm:spPr/>
    </dgm:pt>
    <dgm:pt modelId="{C412CC2F-BD3F-4AC2-9536-34F2D62A5362}" type="pres">
      <dgm:prSet presAssocID="{38F80827-8BE9-4492-97CC-A40527D797BF}" presName="compositeB" presStyleCnt="0"/>
      <dgm:spPr/>
    </dgm:pt>
    <dgm:pt modelId="{31999EAA-A8BD-4D69-86D9-1BC05D162FF9}" type="pres">
      <dgm:prSet presAssocID="{38F80827-8BE9-4492-97CC-A40527D797BF}" presName="textB" presStyleLbl="revTx" presStyleIdx="5" presStyleCnt="6">
        <dgm:presLayoutVars>
          <dgm:bulletEnabled val="1"/>
        </dgm:presLayoutVars>
      </dgm:prSet>
      <dgm:spPr/>
    </dgm:pt>
    <dgm:pt modelId="{8AAFCA58-6D47-4088-A007-D39F81262301}" type="pres">
      <dgm:prSet presAssocID="{38F80827-8BE9-4492-97CC-A40527D797BF}" presName="circleB" presStyleLbl="node1" presStyleIdx="5" presStyleCnt="6"/>
      <dgm:spPr/>
    </dgm:pt>
    <dgm:pt modelId="{8BF98099-110B-46A7-A3CB-ADAFA85A9FAE}" type="pres">
      <dgm:prSet presAssocID="{38F80827-8BE9-4492-97CC-A40527D797BF}" presName="spaceB" presStyleCnt="0"/>
      <dgm:spPr/>
    </dgm:pt>
  </dgm:ptLst>
  <dgm:cxnLst>
    <dgm:cxn modelId="{93BB030C-CD2B-4E40-9B66-37FA5D442ED5}" srcId="{E9F3C335-DC79-4414-AE47-B2E896CAC69F}" destId="{16E9300E-2298-416D-8DC7-4B57AD4ACFFB}" srcOrd="3" destOrd="0" parTransId="{7B0BEBCE-38A7-4095-9EEA-F3023A06225F}" sibTransId="{ECF7875E-EF1D-417C-87ED-B3FFC59A3B41}"/>
    <dgm:cxn modelId="{6EC98228-8DD3-4FEC-ACB7-661D444EBB01}" srcId="{E9F3C335-DC79-4414-AE47-B2E896CAC69F}" destId="{285EE93F-156E-4448-9997-FE6FBAD905F0}" srcOrd="0" destOrd="0" parTransId="{4D9C1419-032F-4E5C-9379-752F5EDDBD0C}" sibTransId="{23665C61-74B8-424C-80A8-08EBA42A070D}"/>
    <dgm:cxn modelId="{6B67A33D-C6AD-4930-9793-01768EFA576F}" type="presOf" srcId="{05760FE5-289F-4834-8B24-59F4C332D8A1}" destId="{6A3A105A-0EC1-4DFB-9DD6-3936148293C8}" srcOrd="0" destOrd="0" presId="urn:microsoft.com/office/officeart/2005/8/layout/hProcess11"/>
    <dgm:cxn modelId="{FB53113F-A79C-433B-B93A-D8CDB2D7548F}" srcId="{E9F3C335-DC79-4414-AE47-B2E896CAC69F}" destId="{5B413214-37F0-4F7A-B2BB-3E6A91F51F11}" srcOrd="1" destOrd="0" parTransId="{A018502B-CE6B-4E37-8EAA-F1A42D7044C2}" sibTransId="{D6949F92-D7B8-4037-94EA-133CB3C85035}"/>
    <dgm:cxn modelId="{91AFAE54-6472-4F58-9DAB-93038078F0DF}" type="presOf" srcId="{EEF4F014-8439-4C41-8513-E99C298BF497}" destId="{B05C3122-835D-448D-87DC-5F356389F342}" srcOrd="0" destOrd="0" presId="urn:microsoft.com/office/officeart/2005/8/layout/hProcess11"/>
    <dgm:cxn modelId="{D3726990-C077-478F-B4C0-9448C231221E}" type="presOf" srcId="{5B413214-37F0-4F7A-B2BB-3E6A91F51F11}" destId="{6C40E08A-DA31-4A58-B707-8A5011CB2ECA}" srcOrd="0" destOrd="0" presId="urn:microsoft.com/office/officeart/2005/8/layout/hProcess11"/>
    <dgm:cxn modelId="{A50B979C-BBA5-4754-896E-9851C3CC4856}" srcId="{E9F3C335-DC79-4414-AE47-B2E896CAC69F}" destId="{38F80827-8BE9-4492-97CC-A40527D797BF}" srcOrd="5" destOrd="0" parTransId="{E7816B81-3E0A-4627-B5DD-55BAD4B66452}" sibTransId="{EBCA5470-A529-4D9E-B3E6-5A76FAD7E668}"/>
    <dgm:cxn modelId="{8164F8AB-2E66-4E60-B2FB-5DACAE3622DE}" type="presOf" srcId="{16E9300E-2298-416D-8DC7-4B57AD4ACFFB}" destId="{A68403E9-58BC-49E2-85FA-0F7C08B1692F}" srcOrd="0" destOrd="0" presId="urn:microsoft.com/office/officeart/2005/8/layout/hProcess11"/>
    <dgm:cxn modelId="{98D5E2C3-150A-445A-93A6-14A7FB1B75F8}" type="presOf" srcId="{38F80827-8BE9-4492-97CC-A40527D797BF}" destId="{31999EAA-A8BD-4D69-86D9-1BC05D162FF9}" srcOrd="0" destOrd="0" presId="urn:microsoft.com/office/officeart/2005/8/layout/hProcess11"/>
    <dgm:cxn modelId="{9A8254DA-D4FD-46DB-841C-C8B9D56E00F9}" srcId="{E9F3C335-DC79-4414-AE47-B2E896CAC69F}" destId="{05760FE5-289F-4834-8B24-59F4C332D8A1}" srcOrd="2" destOrd="0" parTransId="{6CC542B0-7B81-4563-8D7A-4046CDBF0108}" sibTransId="{F6599F9D-8BEC-4EED-B1F8-130EB924D140}"/>
    <dgm:cxn modelId="{2010CADD-BA54-4E54-911A-8211CA9CB361}" type="presOf" srcId="{285EE93F-156E-4448-9997-FE6FBAD905F0}" destId="{EB5F586B-20B8-45C6-B2D5-B1BCFDD7F2CC}" srcOrd="0" destOrd="0" presId="urn:microsoft.com/office/officeart/2005/8/layout/hProcess11"/>
    <dgm:cxn modelId="{E81253E6-F024-43F9-A0A4-10C70F923B6C}" srcId="{E9F3C335-DC79-4414-AE47-B2E896CAC69F}" destId="{EEF4F014-8439-4C41-8513-E99C298BF497}" srcOrd="4" destOrd="0" parTransId="{55E226EC-6A8F-4719-9901-B1C18733D844}" sibTransId="{248D91DA-92D0-47D8-B33F-02802B72F126}"/>
    <dgm:cxn modelId="{3E7B04EF-9B75-49F5-A7D6-24A15EDB1F5B}" type="presOf" srcId="{E9F3C335-DC79-4414-AE47-B2E896CAC69F}" destId="{999A3513-A0E2-45F1-88BE-E82F720A6DD0}" srcOrd="0" destOrd="0" presId="urn:microsoft.com/office/officeart/2005/8/layout/hProcess11"/>
    <dgm:cxn modelId="{290C9BE1-3EA8-4A55-867F-5F52EAAB1F47}" type="presParOf" srcId="{999A3513-A0E2-45F1-88BE-E82F720A6DD0}" destId="{9E29C96B-CDCF-40D5-872A-044350072226}" srcOrd="0" destOrd="0" presId="urn:microsoft.com/office/officeart/2005/8/layout/hProcess11"/>
    <dgm:cxn modelId="{EBE0CA5C-FCB6-41D9-8917-908A653A4BA3}" type="presParOf" srcId="{999A3513-A0E2-45F1-88BE-E82F720A6DD0}" destId="{608FCABE-1DAB-4BF2-8914-1AB3AE0E9157}" srcOrd="1" destOrd="0" presId="urn:microsoft.com/office/officeart/2005/8/layout/hProcess11"/>
    <dgm:cxn modelId="{183FB0F5-24A1-401D-BE86-D2F4CA36C2DD}" type="presParOf" srcId="{608FCABE-1DAB-4BF2-8914-1AB3AE0E9157}" destId="{EB07AAE6-DDED-4F88-AED3-8DE862DBDF4D}" srcOrd="0" destOrd="0" presId="urn:microsoft.com/office/officeart/2005/8/layout/hProcess11"/>
    <dgm:cxn modelId="{5CA264FA-097E-47DA-8BA6-551F9ECE4052}" type="presParOf" srcId="{EB07AAE6-DDED-4F88-AED3-8DE862DBDF4D}" destId="{EB5F586B-20B8-45C6-B2D5-B1BCFDD7F2CC}" srcOrd="0" destOrd="0" presId="urn:microsoft.com/office/officeart/2005/8/layout/hProcess11"/>
    <dgm:cxn modelId="{01E8BEF6-C488-4AEE-9C39-83D6B192C825}" type="presParOf" srcId="{EB07AAE6-DDED-4F88-AED3-8DE862DBDF4D}" destId="{93B3F1A5-F227-403B-BE60-4E63B60C13F1}" srcOrd="1" destOrd="0" presId="urn:microsoft.com/office/officeart/2005/8/layout/hProcess11"/>
    <dgm:cxn modelId="{2BB855EA-84BB-47DB-B625-CC1A3F9DA7FE}" type="presParOf" srcId="{EB07AAE6-DDED-4F88-AED3-8DE862DBDF4D}" destId="{D02B2F81-C109-4228-BE0E-E5B13FFDED99}" srcOrd="2" destOrd="0" presId="urn:microsoft.com/office/officeart/2005/8/layout/hProcess11"/>
    <dgm:cxn modelId="{2B04F5A9-8A56-4441-8B66-20BF71B7E1C7}" type="presParOf" srcId="{608FCABE-1DAB-4BF2-8914-1AB3AE0E9157}" destId="{7CFD5AE6-54C4-4A29-A7F5-75782D2138B8}" srcOrd="1" destOrd="0" presId="urn:microsoft.com/office/officeart/2005/8/layout/hProcess11"/>
    <dgm:cxn modelId="{A3D4E3B3-4A69-4EC0-A785-8C7B4C888924}" type="presParOf" srcId="{608FCABE-1DAB-4BF2-8914-1AB3AE0E9157}" destId="{F794539C-99F8-4A89-8374-ED1EDFAD3F3B}" srcOrd="2" destOrd="0" presId="urn:microsoft.com/office/officeart/2005/8/layout/hProcess11"/>
    <dgm:cxn modelId="{BC58CC1C-D6D0-42A5-9BAF-D680C4E9615E}" type="presParOf" srcId="{F794539C-99F8-4A89-8374-ED1EDFAD3F3B}" destId="{6C40E08A-DA31-4A58-B707-8A5011CB2ECA}" srcOrd="0" destOrd="0" presId="urn:microsoft.com/office/officeart/2005/8/layout/hProcess11"/>
    <dgm:cxn modelId="{E75DB81C-C9B6-4A79-8E0B-9607A394D65D}" type="presParOf" srcId="{F794539C-99F8-4A89-8374-ED1EDFAD3F3B}" destId="{16F51FDC-D5AF-499A-A009-C755CD6524FE}" srcOrd="1" destOrd="0" presId="urn:microsoft.com/office/officeart/2005/8/layout/hProcess11"/>
    <dgm:cxn modelId="{F2B6B506-8997-4F1B-9846-F0725C0E0B4C}" type="presParOf" srcId="{F794539C-99F8-4A89-8374-ED1EDFAD3F3B}" destId="{EAB8F61F-29C6-4CBE-9DB5-8DCBB1B5750E}" srcOrd="2" destOrd="0" presId="urn:microsoft.com/office/officeart/2005/8/layout/hProcess11"/>
    <dgm:cxn modelId="{25114A10-921D-43A7-B1AF-29B70C0AFA63}" type="presParOf" srcId="{608FCABE-1DAB-4BF2-8914-1AB3AE0E9157}" destId="{E86F5A48-9732-43E2-89A9-9F5F587F71F9}" srcOrd="3" destOrd="0" presId="urn:microsoft.com/office/officeart/2005/8/layout/hProcess11"/>
    <dgm:cxn modelId="{C68B25FF-E68E-47BE-A386-50D65E6625B9}" type="presParOf" srcId="{608FCABE-1DAB-4BF2-8914-1AB3AE0E9157}" destId="{DF4D2108-EF7A-4495-92BD-7540D9A5DD5F}" srcOrd="4" destOrd="0" presId="urn:microsoft.com/office/officeart/2005/8/layout/hProcess11"/>
    <dgm:cxn modelId="{70BA1D18-7F65-4D80-919B-64A355BE7371}" type="presParOf" srcId="{DF4D2108-EF7A-4495-92BD-7540D9A5DD5F}" destId="{6A3A105A-0EC1-4DFB-9DD6-3936148293C8}" srcOrd="0" destOrd="0" presId="urn:microsoft.com/office/officeart/2005/8/layout/hProcess11"/>
    <dgm:cxn modelId="{8B5FA32E-AB85-4C56-A9CF-389CEDDFFF21}" type="presParOf" srcId="{DF4D2108-EF7A-4495-92BD-7540D9A5DD5F}" destId="{EBEB0A79-B1A1-4442-937F-1DFD3B674ECC}" srcOrd="1" destOrd="0" presId="urn:microsoft.com/office/officeart/2005/8/layout/hProcess11"/>
    <dgm:cxn modelId="{AF1BE0CC-7C8E-4CAE-B5AE-AB08BCA02838}" type="presParOf" srcId="{DF4D2108-EF7A-4495-92BD-7540D9A5DD5F}" destId="{8C95CF41-AE43-4AFD-A364-7078D3355900}" srcOrd="2" destOrd="0" presId="urn:microsoft.com/office/officeart/2005/8/layout/hProcess11"/>
    <dgm:cxn modelId="{6A5DA07B-235B-41E4-B08C-EBA56B6C124C}" type="presParOf" srcId="{608FCABE-1DAB-4BF2-8914-1AB3AE0E9157}" destId="{B7777010-0A24-4EE5-95D6-DA7AA9685CB2}" srcOrd="5" destOrd="0" presId="urn:microsoft.com/office/officeart/2005/8/layout/hProcess11"/>
    <dgm:cxn modelId="{0ADD90B4-08EB-45C7-9D51-E71291A7BDB0}" type="presParOf" srcId="{608FCABE-1DAB-4BF2-8914-1AB3AE0E9157}" destId="{9B0BB753-F8A3-4ACD-91C5-B911465FA596}" srcOrd="6" destOrd="0" presId="urn:microsoft.com/office/officeart/2005/8/layout/hProcess11"/>
    <dgm:cxn modelId="{43E6A144-1F91-4994-BFDC-EE52E24B8725}" type="presParOf" srcId="{9B0BB753-F8A3-4ACD-91C5-B911465FA596}" destId="{A68403E9-58BC-49E2-85FA-0F7C08B1692F}" srcOrd="0" destOrd="0" presId="urn:microsoft.com/office/officeart/2005/8/layout/hProcess11"/>
    <dgm:cxn modelId="{AA84A1A3-AB8F-4370-A519-1982C94BC5B2}" type="presParOf" srcId="{9B0BB753-F8A3-4ACD-91C5-B911465FA596}" destId="{82B96982-F331-4ACD-A2B8-CD628BEF78FA}" srcOrd="1" destOrd="0" presId="urn:microsoft.com/office/officeart/2005/8/layout/hProcess11"/>
    <dgm:cxn modelId="{7EE24E3F-4E6B-43ED-92C2-239D3C970070}" type="presParOf" srcId="{9B0BB753-F8A3-4ACD-91C5-B911465FA596}" destId="{90C13C1B-9B9D-441B-B48D-BE0906627B97}" srcOrd="2" destOrd="0" presId="urn:microsoft.com/office/officeart/2005/8/layout/hProcess11"/>
    <dgm:cxn modelId="{2CFD8612-0794-4696-A4D5-29834C0558B2}" type="presParOf" srcId="{608FCABE-1DAB-4BF2-8914-1AB3AE0E9157}" destId="{CC11E903-C0C7-4AFB-9EA3-92BCBBDA2793}" srcOrd="7" destOrd="0" presId="urn:microsoft.com/office/officeart/2005/8/layout/hProcess11"/>
    <dgm:cxn modelId="{3D052074-8BF9-4B58-A7D8-5D78BA166917}" type="presParOf" srcId="{608FCABE-1DAB-4BF2-8914-1AB3AE0E9157}" destId="{C6AB3549-7EB9-4C8A-8BC2-A96EAC1F5547}" srcOrd="8" destOrd="0" presId="urn:microsoft.com/office/officeart/2005/8/layout/hProcess11"/>
    <dgm:cxn modelId="{2DF91DD1-CE17-4DBC-93EF-999016E258B1}" type="presParOf" srcId="{C6AB3549-7EB9-4C8A-8BC2-A96EAC1F5547}" destId="{B05C3122-835D-448D-87DC-5F356389F342}" srcOrd="0" destOrd="0" presId="urn:microsoft.com/office/officeart/2005/8/layout/hProcess11"/>
    <dgm:cxn modelId="{B35B5CFE-5482-4AF2-B1F0-9F56A4C9C27B}" type="presParOf" srcId="{C6AB3549-7EB9-4C8A-8BC2-A96EAC1F5547}" destId="{16DC4285-48F7-4E60-8D9E-E3D2A3A57733}" srcOrd="1" destOrd="0" presId="urn:microsoft.com/office/officeart/2005/8/layout/hProcess11"/>
    <dgm:cxn modelId="{53308BE3-6271-4C7B-A665-47756D4C8DCA}" type="presParOf" srcId="{C6AB3549-7EB9-4C8A-8BC2-A96EAC1F5547}" destId="{1CEF1078-36B4-4503-A28F-4F6BF584C17C}" srcOrd="2" destOrd="0" presId="urn:microsoft.com/office/officeart/2005/8/layout/hProcess11"/>
    <dgm:cxn modelId="{BA0DEF2D-AA35-4D34-8187-34F9D50CB8AF}" type="presParOf" srcId="{608FCABE-1DAB-4BF2-8914-1AB3AE0E9157}" destId="{1CA21B6D-CBA4-46E2-A2CA-B7151C5E14CB}" srcOrd="9" destOrd="0" presId="urn:microsoft.com/office/officeart/2005/8/layout/hProcess11"/>
    <dgm:cxn modelId="{FDD91183-E168-4FD7-A40F-BB4E601D282B}" type="presParOf" srcId="{608FCABE-1DAB-4BF2-8914-1AB3AE0E9157}" destId="{C412CC2F-BD3F-4AC2-9536-34F2D62A5362}" srcOrd="10" destOrd="0" presId="urn:microsoft.com/office/officeart/2005/8/layout/hProcess11"/>
    <dgm:cxn modelId="{1B1C695E-98DD-4B5C-8772-0CBC53FED778}" type="presParOf" srcId="{C412CC2F-BD3F-4AC2-9536-34F2D62A5362}" destId="{31999EAA-A8BD-4D69-86D9-1BC05D162FF9}" srcOrd="0" destOrd="0" presId="urn:microsoft.com/office/officeart/2005/8/layout/hProcess11"/>
    <dgm:cxn modelId="{4747EF12-BF53-4A78-A1B0-5324481717B5}" type="presParOf" srcId="{C412CC2F-BD3F-4AC2-9536-34F2D62A5362}" destId="{8AAFCA58-6D47-4088-A007-D39F81262301}" srcOrd="1" destOrd="0" presId="urn:microsoft.com/office/officeart/2005/8/layout/hProcess11"/>
    <dgm:cxn modelId="{61628FD6-71AA-4232-AA7A-D97FF57ABAE3}" type="presParOf" srcId="{C412CC2F-BD3F-4AC2-9536-34F2D62A5362}" destId="{8BF98099-110B-46A7-A3CB-ADAFA85A9FAE}"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3EBCFD-E3A6-4F26-ADF5-36B1E62996FC}" type="doc">
      <dgm:prSet loTypeId="urn:microsoft.com/office/officeart/2005/8/layout/hProcess9" loCatId="process" qsTypeId="urn:microsoft.com/office/officeart/2005/8/quickstyle/simple1" qsCatId="simple" csTypeId="urn:microsoft.com/office/officeart/2005/8/colors/accent1_1" csCatId="accent1"/>
      <dgm:spPr/>
      <dgm:t>
        <a:bodyPr/>
        <a:lstStyle/>
        <a:p>
          <a:endParaRPr lang="en-US"/>
        </a:p>
      </dgm:t>
    </dgm:pt>
    <dgm:pt modelId="{BF93DDB4-6AC7-45AA-88B1-039CAC8BBBEB}">
      <dgm:prSet/>
      <dgm:spPr/>
      <dgm:t>
        <a:bodyPr/>
        <a:lstStyle/>
        <a:p>
          <a:pPr rtl="0"/>
          <a:r>
            <a:rPr lang="en-US"/>
            <a:t>Maintaining professional behavior </a:t>
          </a:r>
        </a:p>
      </dgm:t>
    </dgm:pt>
    <dgm:pt modelId="{50330E56-5216-400C-B6D5-71F219D56981}" type="parTrans" cxnId="{3296FEC4-688F-411B-A5CB-7B5D503F3B07}">
      <dgm:prSet/>
      <dgm:spPr/>
      <dgm:t>
        <a:bodyPr/>
        <a:lstStyle/>
        <a:p>
          <a:endParaRPr lang="en-US"/>
        </a:p>
      </dgm:t>
    </dgm:pt>
    <dgm:pt modelId="{DA1C323C-C3F3-4DC7-8133-7539542D30A2}" type="sibTrans" cxnId="{3296FEC4-688F-411B-A5CB-7B5D503F3B07}">
      <dgm:prSet/>
      <dgm:spPr/>
      <dgm:t>
        <a:bodyPr/>
        <a:lstStyle/>
        <a:p>
          <a:endParaRPr lang="en-US"/>
        </a:p>
      </dgm:t>
    </dgm:pt>
    <dgm:pt modelId="{635C63BC-E2A7-4C42-9A23-56F137C15ACE}">
      <dgm:prSet/>
      <dgm:spPr/>
      <dgm:t>
        <a:bodyPr/>
        <a:lstStyle/>
        <a:p>
          <a:pPr rtl="0"/>
          <a:r>
            <a:rPr lang="en-US"/>
            <a:t>Ensuring proper safety and security </a:t>
          </a:r>
        </a:p>
      </dgm:t>
    </dgm:pt>
    <dgm:pt modelId="{4BCF787B-4BCB-4674-9BDF-C1FEDAF0FA95}" type="parTrans" cxnId="{C5FEA18F-8F2E-46C6-8BF4-D8EDBCF92A97}">
      <dgm:prSet/>
      <dgm:spPr/>
      <dgm:t>
        <a:bodyPr/>
        <a:lstStyle/>
        <a:p>
          <a:endParaRPr lang="en-US"/>
        </a:p>
      </dgm:t>
    </dgm:pt>
    <dgm:pt modelId="{1B3649C5-337F-490E-810F-FEA7BCD86528}" type="sibTrans" cxnId="{C5FEA18F-8F2E-46C6-8BF4-D8EDBCF92A97}">
      <dgm:prSet/>
      <dgm:spPr/>
      <dgm:t>
        <a:bodyPr/>
        <a:lstStyle/>
        <a:p>
          <a:endParaRPr lang="en-US"/>
        </a:p>
      </dgm:t>
    </dgm:pt>
    <dgm:pt modelId="{DB865588-4F06-44D9-A0CF-3427CF8354CC}">
      <dgm:prSet/>
      <dgm:spPr/>
      <dgm:t>
        <a:bodyPr/>
        <a:lstStyle/>
        <a:p>
          <a:pPr rtl="0"/>
          <a:r>
            <a:rPr lang="en-US"/>
            <a:t>Maintaining proper cleanliness </a:t>
          </a:r>
        </a:p>
      </dgm:t>
    </dgm:pt>
    <dgm:pt modelId="{3CAE8B8B-0BA0-4672-BF3A-0A9A4E9826B7}" type="parTrans" cxnId="{354C77F7-24D0-4EAE-B934-7734D86656DF}">
      <dgm:prSet/>
      <dgm:spPr/>
      <dgm:t>
        <a:bodyPr/>
        <a:lstStyle/>
        <a:p>
          <a:endParaRPr lang="en-US"/>
        </a:p>
      </dgm:t>
    </dgm:pt>
    <dgm:pt modelId="{901A97E2-73CC-4D0E-993C-B3183A89A560}" type="sibTrans" cxnId="{354C77F7-24D0-4EAE-B934-7734D86656DF}">
      <dgm:prSet/>
      <dgm:spPr/>
      <dgm:t>
        <a:bodyPr/>
        <a:lstStyle/>
        <a:p>
          <a:endParaRPr lang="en-US"/>
        </a:p>
      </dgm:t>
    </dgm:pt>
    <dgm:pt modelId="{DF9ECC5C-B8FC-41A1-8116-28F1074CA839}">
      <dgm:prSet/>
      <dgm:spPr/>
      <dgm:t>
        <a:bodyPr/>
        <a:lstStyle/>
        <a:p>
          <a:pPr rtl="0"/>
          <a:r>
            <a:rPr lang="en-US"/>
            <a:t>Helping Guests in any issues and anytime</a:t>
          </a:r>
        </a:p>
      </dgm:t>
    </dgm:pt>
    <dgm:pt modelId="{C15EEBD4-F3E9-427E-9EBD-9FEFD00CCEDB}" type="parTrans" cxnId="{AC83E246-3436-4ABD-82C1-269B2450C08C}">
      <dgm:prSet/>
      <dgm:spPr/>
      <dgm:t>
        <a:bodyPr/>
        <a:lstStyle/>
        <a:p>
          <a:endParaRPr lang="en-US"/>
        </a:p>
      </dgm:t>
    </dgm:pt>
    <dgm:pt modelId="{9D9A733B-D78E-4077-8B82-CAA31B008180}" type="sibTrans" cxnId="{AC83E246-3436-4ABD-82C1-269B2450C08C}">
      <dgm:prSet/>
      <dgm:spPr/>
      <dgm:t>
        <a:bodyPr/>
        <a:lstStyle/>
        <a:p>
          <a:endParaRPr lang="en-US"/>
        </a:p>
      </dgm:t>
    </dgm:pt>
    <dgm:pt modelId="{33A345E9-CA4C-430B-9C16-94B039BADC4B}">
      <dgm:prSet/>
      <dgm:spPr/>
      <dgm:t>
        <a:bodyPr/>
        <a:lstStyle/>
        <a:p>
          <a:pPr rtl="0"/>
          <a:r>
            <a:rPr lang="en-US"/>
            <a:t>Sharing proper information </a:t>
          </a:r>
        </a:p>
      </dgm:t>
    </dgm:pt>
    <dgm:pt modelId="{B1494985-333F-4725-BD0B-C7CE76675626}" type="parTrans" cxnId="{37C37CC9-E3D0-4A82-A19A-D5704B78F92C}">
      <dgm:prSet/>
      <dgm:spPr/>
      <dgm:t>
        <a:bodyPr/>
        <a:lstStyle/>
        <a:p>
          <a:endParaRPr lang="en-US"/>
        </a:p>
      </dgm:t>
    </dgm:pt>
    <dgm:pt modelId="{2E93F60E-FAAC-4C66-BA56-D61826FE3283}" type="sibTrans" cxnId="{37C37CC9-E3D0-4A82-A19A-D5704B78F92C}">
      <dgm:prSet/>
      <dgm:spPr/>
      <dgm:t>
        <a:bodyPr/>
        <a:lstStyle/>
        <a:p>
          <a:endParaRPr lang="en-US"/>
        </a:p>
      </dgm:t>
    </dgm:pt>
    <dgm:pt modelId="{EB059AE8-32A8-44CC-9F19-92C6F92F29EF}" type="pres">
      <dgm:prSet presAssocID="{033EBCFD-E3A6-4F26-ADF5-36B1E62996FC}" presName="CompostProcess" presStyleCnt="0">
        <dgm:presLayoutVars>
          <dgm:dir/>
          <dgm:resizeHandles val="exact"/>
        </dgm:presLayoutVars>
      </dgm:prSet>
      <dgm:spPr/>
    </dgm:pt>
    <dgm:pt modelId="{21B8774F-5254-450F-80CC-8C55990765F9}" type="pres">
      <dgm:prSet presAssocID="{033EBCFD-E3A6-4F26-ADF5-36B1E62996FC}" presName="arrow" presStyleLbl="bgShp" presStyleIdx="0" presStyleCnt="1"/>
      <dgm:spPr/>
    </dgm:pt>
    <dgm:pt modelId="{6DC87966-ACFA-4BC2-A860-9396A99083CE}" type="pres">
      <dgm:prSet presAssocID="{033EBCFD-E3A6-4F26-ADF5-36B1E62996FC}" presName="linearProcess" presStyleCnt="0"/>
      <dgm:spPr/>
    </dgm:pt>
    <dgm:pt modelId="{52AB691D-52B6-4F6F-8381-2B1EB33CCBB3}" type="pres">
      <dgm:prSet presAssocID="{BF93DDB4-6AC7-45AA-88B1-039CAC8BBBEB}" presName="textNode" presStyleLbl="node1" presStyleIdx="0" presStyleCnt="5">
        <dgm:presLayoutVars>
          <dgm:bulletEnabled val="1"/>
        </dgm:presLayoutVars>
      </dgm:prSet>
      <dgm:spPr/>
    </dgm:pt>
    <dgm:pt modelId="{2B8014F7-B8BF-44D4-8D39-8553383F5CF3}" type="pres">
      <dgm:prSet presAssocID="{DA1C323C-C3F3-4DC7-8133-7539542D30A2}" presName="sibTrans" presStyleCnt="0"/>
      <dgm:spPr/>
    </dgm:pt>
    <dgm:pt modelId="{72EA483E-BC63-46AD-9A53-516FA869F22D}" type="pres">
      <dgm:prSet presAssocID="{635C63BC-E2A7-4C42-9A23-56F137C15ACE}" presName="textNode" presStyleLbl="node1" presStyleIdx="1" presStyleCnt="5">
        <dgm:presLayoutVars>
          <dgm:bulletEnabled val="1"/>
        </dgm:presLayoutVars>
      </dgm:prSet>
      <dgm:spPr/>
    </dgm:pt>
    <dgm:pt modelId="{A7E7B57E-2269-4FCA-ADE3-A5338CF122BA}" type="pres">
      <dgm:prSet presAssocID="{1B3649C5-337F-490E-810F-FEA7BCD86528}" presName="sibTrans" presStyleCnt="0"/>
      <dgm:spPr/>
    </dgm:pt>
    <dgm:pt modelId="{8CF1137D-CF8E-4F7D-8FD0-37BE5DBE3362}" type="pres">
      <dgm:prSet presAssocID="{DB865588-4F06-44D9-A0CF-3427CF8354CC}" presName="textNode" presStyleLbl="node1" presStyleIdx="2" presStyleCnt="5">
        <dgm:presLayoutVars>
          <dgm:bulletEnabled val="1"/>
        </dgm:presLayoutVars>
      </dgm:prSet>
      <dgm:spPr/>
    </dgm:pt>
    <dgm:pt modelId="{39848E2A-B005-4D0A-AEF6-8139D2C203E2}" type="pres">
      <dgm:prSet presAssocID="{901A97E2-73CC-4D0E-993C-B3183A89A560}" presName="sibTrans" presStyleCnt="0"/>
      <dgm:spPr/>
    </dgm:pt>
    <dgm:pt modelId="{F11F1669-FA40-4608-9B37-BB3C68F098DE}" type="pres">
      <dgm:prSet presAssocID="{DF9ECC5C-B8FC-41A1-8116-28F1074CA839}" presName="textNode" presStyleLbl="node1" presStyleIdx="3" presStyleCnt="5">
        <dgm:presLayoutVars>
          <dgm:bulletEnabled val="1"/>
        </dgm:presLayoutVars>
      </dgm:prSet>
      <dgm:spPr/>
    </dgm:pt>
    <dgm:pt modelId="{ABF870B2-6859-463A-916C-89FB12986044}" type="pres">
      <dgm:prSet presAssocID="{9D9A733B-D78E-4077-8B82-CAA31B008180}" presName="sibTrans" presStyleCnt="0"/>
      <dgm:spPr/>
    </dgm:pt>
    <dgm:pt modelId="{DEC990EB-E52D-4A4F-B687-6525B8EE8B74}" type="pres">
      <dgm:prSet presAssocID="{33A345E9-CA4C-430B-9C16-94B039BADC4B}" presName="textNode" presStyleLbl="node1" presStyleIdx="4" presStyleCnt="5">
        <dgm:presLayoutVars>
          <dgm:bulletEnabled val="1"/>
        </dgm:presLayoutVars>
      </dgm:prSet>
      <dgm:spPr/>
    </dgm:pt>
  </dgm:ptLst>
  <dgm:cxnLst>
    <dgm:cxn modelId="{293BFD2B-A7B4-4A5C-90BE-FFC76BA4D583}" type="presOf" srcId="{BF93DDB4-6AC7-45AA-88B1-039CAC8BBBEB}" destId="{52AB691D-52B6-4F6F-8381-2B1EB33CCBB3}" srcOrd="0" destOrd="0" presId="urn:microsoft.com/office/officeart/2005/8/layout/hProcess9"/>
    <dgm:cxn modelId="{55B7112E-27FC-4358-917D-8CFED707933B}" type="presOf" srcId="{DF9ECC5C-B8FC-41A1-8116-28F1074CA839}" destId="{F11F1669-FA40-4608-9B37-BB3C68F098DE}" srcOrd="0" destOrd="0" presId="urn:microsoft.com/office/officeart/2005/8/layout/hProcess9"/>
    <dgm:cxn modelId="{0B7E4A2F-A2EA-441A-9A5D-937DFFF3D1E7}" type="presOf" srcId="{DB865588-4F06-44D9-A0CF-3427CF8354CC}" destId="{8CF1137D-CF8E-4F7D-8FD0-37BE5DBE3362}" srcOrd="0" destOrd="0" presId="urn:microsoft.com/office/officeart/2005/8/layout/hProcess9"/>
    <dgm:cxn modelId="{7EAC5F35-54C0-4311-959D-61DB4B92E858}" type="presOf" srcId="{33A345E9-CA4C-430B-9C16-94B039BADC4B}" destId="{DEC990EB-E52D-4A4F-B687-6525B8EE8B74}" srcOrd="0" destOrd="0" presId="urn:microsoft.com/office/officeart/2005/8/layout/hProcess9"/>
    <dgm:cxn modelId="{AC83E246-3436-4ABD-82C1-269B2450C08C}" srcId="{033EBCFD-E3A6-4F26-ADF5-36B1E62996FC}" destId="{DF9ECC5C-B8FC-41A1-8116-28F1074CA839}" srcOrd="3" destOrd="0" parTransId="{C15EEBD4-F3E9-427E-9EBD-9FEFD00CCEDB}" sibTransId="{9D9A733B-D78E-4077-8B82-CAA31B008180}"/>
    <dgm:cxn modelId="{C300CB52-E87C-4EC1-AC96-DC3F82E93AAE}" type="presOf" srcId="{635C63BC-E2A7-4C42-9A23-56F137C15ACE}" destId="{72EA483E-BC63-46AD-9A53-516FA869F22D}" srcOrd="0" destOrd="0" presId="urn:microsoft.com/office/officeart/2005/8/layout/hProcess9"/>
    <dgm:cxn modelId="{C5FEA18F-8F2E-46C6-8BF4-D8EDBCF92A97}" srcId="{033EBCFD-E3A6-4F26-ADF5-36B1E62996FC}" destId="{635C63BC-E2A7-4C42-9A23-56F137C15ACE}" srcOrd="1" destOrd="0" parTransId="{4BCF787B-4BCB-4674-9BDF-C1FEDAF0FA95}" sibTransId="{1B3649C5-337F-490E-810F-FEA7BCD86528}"/>
    <dgm:cxn modelId="{3296FEC4-688F-411B-A5CB-7B5D503F3B07}" srcId="{033EBCFD-E3A6-4F26-ADF5-36B1E62996FC}" destId="{BF93DDB4-6AC7-45AA-88B1-039CAC8BBBEB}" srcOrd="0" destOrd="0" parTransId="{50330E56-5216-400C-B6D5-71F219D56981}" sibTransId="{DA1C323C-C3F3-4DC7-8133-7539542D30A2}"/>
    <dgm:cxn modelId="{37C37CC9-E3D0-4A82-A19A-D5704B78F92C}" srcId="{033EBCFD-E3A6-4F26-ADF5-36B1E62996FC}" destId="{33A345E9-CA4C-430B-9C16-94B039BADC4B}" srcOrd="4" destOrd="0" parTransId="{B1494985-333F-4725-BD0B-C7CE76675626}" sibTransId="{2E93F60E-FAAC-4C66-BA56-D61826FE3283}"/>
    <dgm:cxn modelId="{354C77F7-24D0-4EAE-B934-7734D86656DF}" srcId="{033EBCFD-E3A6-4F26-ADF5-36B1E62996FC}" destId="{DB865588-4F06-44D9-A0CF-3427CF8354CC}" srcOrd="2" destOrd="0" parTransId="{3CAE8B8B-0BA0-4672-BF3A-0A9A4E9826B7}" sibTransId="{901A97E2-73CC-4D0E-993C-B3183A89A560}"/>
    <dgm:cxn modelId="{BC0584FA-DDDB-472D-BCDB-48D54167A9F2}" type="presOf" srcId="{033EBCFD-E3A6-4F26-ADF5-36B1E62996FC}" destId="{EB059AE8-32A8-44CC-9F19-92C6F92F29EF}" srcOrd="0" destOrd="0" presId="urn:microsoft.com/office/officeart/2005/8/layout/hProcess9"/>
    <dgm:cxn modelId="{6C43CF7A-32A0-4947-A5AB-F1905BC356D8}" type="presParOf" srcId="{EB059AE8-32A8-44CC-9F19-92C6F92F29EF}" destId="{21B8774F-5254-450F-80CC-8C55990765F9}" srcOrd="0" destOrd="0" presId="urn:microsoft.com/office/officeart/2005/8/layout/hProcess9"/>
    <dgm:cxn modelId="{88544CAA-1C15-4019-B819-0C0988A6F33F}" type="presParOf" srcId="{EB059AE8-32A8-44CC-9F19-92C6F92F29EF}" destId="{6DC87966-ACFA-4BC2-A860-9396A99083CE}" srcOrd="1" destOrd="0" presId="urn:microsoft.com/office/officeart/2005/8/layout/hProcess9"/>
    <dgm:cxn modelId="{37E44E0D-6D70-4E30-A544-E76284442A15}" type="presParOf" srcId="{6DC87966-ACFA-4BC2-A860-9396A99083CE}" destId="{52AB691D-52B6-4F6F-8381-2B1EB33CCBB3}" srcOrd="0" destOrd="0" presId="urn:microsoft.com/office/officeart/2005/8/layout/hProcess9"/>
    <dgm:cxn modelId="{053B9DC4-93F3-472C-9CFD-A7C62E2AF380}" type="presParOf" srcId="{6DC87966-ACFA-4BC2-A860-9396A99083CE}" destId="{2B8014F7-B8BF-44D4-8D39-8553383F5CF3}" srcOrd="1" destOrd="0" presId="urn:microsoft.com/office/officeart/2005/8/layout/hProcess9"/>
    <dgm:cxn modelId="{66251B01-5028-4AB9-B850-6C48AFD98D0D}" type="presParOf" srcId="{6DC87966-ACFA-4BC2-A860-9396A99083CE}" destId="{72EA483E-BC63-46AD-9A53-516FA869F22D}" srcOrd="2" destOrd="0" presId="urn:microsoft.com/office/officeart/2005/8/layout/hProcess9"/>
    <dgm:cxn modelId="{4A30B9D5-CE07-42BD-AF34-2BF0D4FBC131}" type="presParOf" srcId="{6DC87966-ACFA-4BC2-A860-9396A99083CE}" destId="{A7E7B57E-2269-4FCA-ADE3-A5338CF122BA}" srcOrd="3" destOrd="0" presId="urn:microsoft.com/office/officeart/2005/8/layout/hProcess9"/>
    <dgm:cxn modelId="{5C5CC9BC-6D04-4744-A6A5-E7D948DAFCD0}" type="presParOf" srcId="{6DC87966-ACFA-4BC2-A860-9396A99083CE}" destId="{8CF1137D-CF8E-4F7D-8FD0-37BE5DBE3362}" srcOrd="4" destOrd="0" presId="urn:microsoft.com/office/officeart/2005/8/layout/hProcess9"/>
    <dgm:cxn modelId="{7CC10163-A730-452E-B3FA-67B9409E49F3}" type="presParOf" srcId="{6DC87966-ACFA-4BC2-A860-9396A99083CE}" destId="{39848E2A-B005-4D0A-AEF6-8139D2C203E2}" srcOrd="5" destOrd="0" presId="urn:microsoft.com/office/officeart/2005/8/layout/hProcess9"/>
    <dgm:cxn modelId="{73243E18-0C61-4344-9E2B-22E99E614237}" type="presParOf" srcId="{6DC87966-ACFA-4BC2-A860-9396A99083CE}" destId="{F11F1669-FA40-4608-9B37-BB3C68F098DE}" srcOrd="6" destOrd="0" presId="urn:microsoft.com/office/officeart/2005/8/layout/hProcess9"/>
    <dgm:cxn modelId="{95046723-EFDD-4BE0-82FF-03D63CD8A744}" type="presParOf" srcId="{6DC87966-ACFA-4BC2-A860-9396A99083CE}" destId="{ABF870B2-6859-463A-916C-89FB12986044}" srcOrd="7" destOrd="0" presId="urn:microsoft.com/office/officeart/2005/8/layout/hProcess9"/>
    <dgm:cxn modelId="{1D05F5CF-6965-41C2-9173-6A2AAEB3FF4E}" type="presParOf" srcId="{6DC87966-ACFA-4BC2-A860-9396A99083CE}" destId="{DEC990EB-E52D-4A4F-B687-6525B8EE8B74}"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CEEC4D-186E-4FA1-96A4-0833FF09D1E3}" type="doc">
      <dgm:prSet loTypeId="urn:microsoft.com/office/officeart/2008/layout/LinedList" loCatId="list" qsTypeId="urn:microsoft.com/office/officeart/2005/8/quickstyle/simple1" qsCatId="simple" csTypeId="urn:microsoft.com/office/officeart/2005/8/colors/accent0_1" csCatId="mainScheme"/>
      <dgm:spPr/>
      <dgm:t>
        <a:bodyPr/>
        <a:lstStyle/>
        <a:p>
          <a:endParaRPr lang="en-US"/>
        </a:p>
      </dgm:t>
    </dgm:pt>
    <dgm:pt modelId="{B41ACD8C-F5BF-4C4A-8B08-F02AF62174F2}">
      <dgm:prSet/>
      <dgm:spPr/>
      <dgm:t>
        <a:bodyPr/>
        <a:lstStyle/>
        <a:p>
          <a:pPr rtl="0"/>
          <a:r>
            <a:rPr lang="en-US"/>
            <a:t>By increasing service quality </a:t>
          </a:r>
        </a:p>
      </dgm:t>
    </dgm:pt>
    <dgm:pt modelId="{81C4BA03-9185-4B1A-8BE2-31AC24D97292}" type="parTrans" cxnId="{A4681C99-8865-4F09-88E4-7EBCAE93B2CF}">
      <dgm:prSet/>
      <dgm:spPr/>
      <dgm:t>
        <a:bodyPr/>
        <a:lstStyle/>
        <a:p>
          <a:endParaRPr lang="en-US"/>
        </a:p>
      </dgm:t>
    </dgm:pt>
    <dgm:pt modelId="{012DE011-72A2-4D42-8CE2-6794214D331D}" type="sibTrans" cxnId="{A4681C99-8865-4F09-88E4-7EBCAE93B2CF}">
      <dgm:prSet/>
      <dgm:spPr/>
      <dgm:t>
        <a:bodyPr/>
        <a:lstStyle/>
        <a:p>
          <a:endParaRPr lang="en-US"/>
        </a:p>
      </dgm:t>
    </dgm:pt>
    <dgm:pt modelId="{60678489-E572-4190-8081-CB23938D0E3A}">
      <dgm:prSet/>
      <dgm:spPr/>
      <dgm:t>
        <a:bodyPr/>
        <a:lstStyle/>
        <a:p>
          <a:pPr rtl="0"/>
          <a:r>
            <a:rPr lang="en-US"/>
            <a:t>Providing superior service with reasonable price</a:t>
          </a:r>
        </a:p>
      </dgm:t>
    </dgm:pt>
    <dgm:pt modelId="{6A0298D6-8540-4D3F-81DE-29C346B21421}" type="parTrans" cxnId="{77E9B310-DC43-4236-91AF-DCEA77753909}">
      <dgm:prSet/>
      <dgm:spPr/>
      <dgm:t>
        <a:bodyPr/>
        <a:lstStyle/>
        <a:p>
          <a:endParaRPr lang="en-US"/>
        </a:p>
      </dgm:t>
    </dgm:pt>
    <dgm:pt modelId="{AF8229EE-9B0C-42F5-B153-34EEF35C24B6}" type="sibTrans" cxnId="{77E9B310-DC43-4236-91AF-DCEA77753909}">
      <dgm:prSet/>
      <dgm:spPr/>
      <dgm:t>
        <a:bodyPr/>
        <a:lstStyle/>
        <a:p>
          <a:endParaRPr lang="en-US"/>
        </a:p>
      </dgm:t>
    </dgm:pt>
    <dgm:pt modelId="{2A63F6CF-81F5-4B0D-8816-34C585C3839F}">
      <dgm:prSet/>
      <dgm:spPr/>
      <dgm:t>
        <a:bodyPr/>
        <a:lstStyle/>
        <a:p>
          <a:pPr rtl="0"/>
          <a:r>
            <a:rPr lang="en-US"/>
            <a:t>Providing service food or gift hamper</a:t>
          </a:r>
        </a:p>
      </dgm:t>
    </dgm:pt>
    <dgm:pt modelId="{8CB05C14-C90F-47DC-88A4-3BEBCFF1A9FA}" type="parTrans" cxnId="{CF1820B4-1629-4BA7-A884-12606F10A469}">
      <dgm:prSet/>
      <dgm:spPr/>
      <dgm:t>
        <a:bodyPr/>
        <a:lstStyle/>
        <a:p>
          <a:endParaRPr lang="en-US"/>
        </a:p>
      </dgm:t>
    </dgm:pt>
    <dgm:pt modelId="{17A8F784-9766-4E92-A05D-5153096B4192}" type="sibTrans" cxnId="{CF1820B4-1629-4BA7-A884-12606F10A469}">
      <dgm:prSet/>
      <dgm:spPr/>
      <dgm:t>
        <a:bodyPr/>
        <a:lstStyle/>
        <a:p>
          <a:endParaRPr lang="en-US"/>
        </a:p>
      </dgm:t>
    </dgm:pt>
    <dgm:pt modelId="{5AF08E58-92B9-43B2-ADDA-06A0A743914D}">
      <dgm:prSet/>
      <dgm:spPr/>
      <dgm:t>
        <a:bodyPr/>
        <a:lstStyle/>
        <a:p>
          <a:pPr rtl="0"/>
          <a:r>
            <a:rPr lang="en-US"/>
            <a:t>Helping clients even if it’s not related to hotel offerings </a:t>
          </a:r>
        </a:p>
      </dgm:t>
    </dgm:pt>
    <dgm:pt modelId="{5E508E8D-C3B8-4B97-BF2B-6DC8C3360ECE}" type="parTrans" cxnId="{A924C199-6206-41AF-AB14-E087C5EC9D21}">
      <dgm:prSet/>
      <dgm:spPr/>
      <dgm:t>
        <a:bodyPr/>
        <a:lstStyle/>
        <a:p>
          <a:endParaRPr lang="en-US"/>
        </a:p>
      </dgm:t>
    </dgm:pt>
    <dgm:pt modelId="{17408FF0-610B-4813-BDCF-A20DD6F5047C}" type="sibTrans" cxnId="{A924C199-6206-41AF-AB14-E087C5EC9D21}">
      <dgm:prSet/>
      <dgm:spPr/>
      <dgm:t>
        <a:bodyPr/>
        <a:lstStyle/>
        <a:p>
          <a:endParaRPr lang="en-US"/>
        </a:p>
      </dgm:t>
    </dgm:pt>
    <dgm:pt modelId="{AF70E2D6-B145-4EB7-81A9-E389DC034A5D}" type="pres">
      <dgm:prSet presAssocID="{C2CEEC4D-186E-4FA1-96A4-0833FF09D1E3}" presName="vert0" presStyleCnt="0">
        <dgm:presLayoutVars>
          <dgm:dir/>
          <dgm:animOne val="branch"/>
          <dgm:animLvl val="lvl"/>
        </dgm:presLayoutVars>
      </dgm:prSet>
      <dgm:spPr/>
    </dgm:pt>
    <dgm:pt modelId="{FA5E44BF-04CF-48D0-B84D-858D9F2FFE45}" type="pres">
      <dgm:prSet presAssocID="{B41ACD8C-F5BF-4C4A-8B08-F02AF62174F2}" presName="thickLine" presStyleLbl="alignNode1" presStyleIdx="0" presStyleCnt="4"/>
      <dgm:spPr/>
    </dgm:pt>
    <dgm:pt modelId="{78671684-C27A-416F-BA7C-262DA5664112}" type="pres">
      <dgm:prSet presAssocID="{B41ACD8C-F5BF-4C4A-8B08-F02AF62174F2}" presName="horz1" presStyleCnt="0"/>
      <dgm:spPr/>
    </dgm:pt>
    <dgm:pt modelId="{13E4776E-2835-42F5-AD92-DF475B07F250}" type="pres">
      <dgm:prSet presAssocID="{B41ACD8C-F5BF-4C4A-8B08-F02AF62174F2}" presName="tx1" presStyleLbl="revTx" presStyleIdx="0" presStyleCnt="4"/>
      <dgm:spPr/>
    </dgm:pt>
    <dgm:pt modelId="{D6E04AEE-2C86-4712-96A7-721EBF840AF3}" type="pres">
      <dgm:prSet presAssocID="{B41ACD8C-F5BF-4C4A-8B08-F02AF62174F2}" presName="vert1" presStyleCnt="0"/>
      <dgm:spPr/>
    </dgm:pt>
    <dgm:pt modelId="{23824887-6E24-4674-8E9E-511ADD982087}" type="pres">
      <dgm:prSet presAssocID="{60678489-E572-4190-8081-CB23938D0E3A}" presName="thickLine" presStyleLbl="alignNode1" presStyleIdx="1" presStyleCnt="4"/>
      <dgm:spPr/>
    </dgm:pt>
    <dgm:pt modelId="{5A698083-0851-447A-A7B6-138FC546F8B6}" type="pres">
      <dgm:prSet presAssocID="{60678489-E572-4190-8081-CB23938D0E3A}" presName="horz1" presStyleCnt="0"/>
      <dgm:spPr/>
    </dgm:pt>
    <dgm:pt modelId="{BB6A6580-A6EC-4FC8-9F38-2CA0AA992821}" type="pres">
      <dgm:prSet presAssocID="{60678489-E572-4190-8081-CB23938D0E3A}" presName="tx1" presStyleLbl="revTx" presStyleIdx="1" presStyleCnt="4"/>
      <dgm:spPr/>
    </dgm:pt>
    <dgm:pt modelId="{03681328-BF26-4CDA-A538-BF8D3C7C7468}" type="pres">
      <dgm:prSet presAssocID="{60678489-E572-4190-8081-CB23938D0E3A}" presName="vert1" presStyleCnt="0"/>
      <dgm:spPr/>
    </dgm:pt>
    <dgm:pt modelId="{93812D64-F16A-4274-99FE-C42F78F59D85}" type="pres">
      <dgm:prSet presAssocID="{2A63F6CF-81F5-4B0D-8816-34C585C3839F}" presName="thickLine" presStyleLbl="alignNode1" presStyleIdx="2" presStyleCnt="4"/>
      <dgm:spPr/>
    </dgm:pt>
    <dgm:pt modelId="{8C9CF907-A82D-4519-A54A-DFD7A529BBE0}" type="pres">
      <dgm:prSet presAssocID="{2A63F6CF-81F5-4B0D-8816-34C585C3839F}" presName="horz1" presStyleCnt="0"/>
      <dgm:spPr/>
    </dgm:pt>
    <dgm:pt modelId="{D214B881-F6AA-4B36-8C4F-B0471295C3D1}" type="pres">
      <dgm:prSet presAssocID="{2A63F6CF-81F5-4B0D-8816-34C585C3839F}" presName="tx1" presStyleLbl="revTx" presStyleIdx="2" presStyleCnt="4"/>
      <dgm:spPr/>
    </dgm:pt>
    <dgm:pt modelId="{08AD7C35-4A95-4569-B70E-37EC8C8E9455}" type="pres">
      <dgm:prSet presAssocID="{2A63F6CF-81F5-4B0D-8816-34C585C3839F}" presName="vert1" presStyleCnt="0"/>
      <dgm:spPr/>
    </dgm:pt>
    <dgm:pt modelId="{5CD40983-979B-459B-9274-620D2F6034B7}" type="pres">
      <dgm:prSet presAssocID="{5AF08E58-92B9-43B2-ADDA-06A0A743914D}" presName="thickLine" presStyleLbl="alignNode1" presStyleIdx="3" presStyleCnt="4"/>
      <dgm:spPr/>
    </dgm:pt>
    <dgm:pt modelId="{632F01D6-25FD-4887-B985-98518473328D}" type="pres">
      <dgm:prSet presAssocID="{5AF08E58-92B9-43B2-ADDA-06A0A743914D}" presName="horz1" presStyleCnt="0"/>
      <dgm:spPr/>
    </dgm:pt>
    <dgm:pt modelId="{DD88F3B2-D214-476F-862B-934F92CDC25F}" type="pres">
      <dgm:prSet presAssocID="{5AF08E58-92B9-43B2-ADDA-06A0A743914D}" presName="tx1" presStyleLbl="revTx" presStyleIdx="3" presStyleCnt="4"/>
      <dgm:spPr/>
    </dgm:pt>
    <dgm:pt modelId="{2019FC2D-C0F1-450B-B517-5AD3F14870C4}" type="pres">
      <dgm:prSet presAssocID="{5AF08E58-92B9-43B2-ADDA-06A0A743914D}" presName="vert1" presStyleCnt="0"/>
      <dgm:spPr/>
    </dgm:pt>
  </dgm:ptLst>
  <dgm:cxnLst>
    <dgm:cxn modelId="{77E9B310-DC43-4236-91AF-DCEA77753909}" srcId="{C2CEEC4D-186E-4FA1-96A4-0833FF09D1E3}" destId="{60678489-E572-4190-8081-CB23938D0E3A}" srcOrd="1" destOrd="0" parTransId="{6A0298D6-8540-4D3F-81DE-29C346B21421}" sibTransId="{AF8229EE-9B0C-42F5-B153-34EEF35C24B6}"/>
    <dgm:cxn modelId="{EF55101B-08E2-47A2-ADEB-0D6872532154}" type="presOf" srcId="{C2CEEC4D-186E-4FA1-96A4-0833FF09D1E3}" destId="{AF70E2D6-B145-4EB7-81A9-E389DC034A5D}" srcOrd="0" destOrd="0" presId="urn:microsoft.com/office/officeart/2008/layout/LinedList"/>
    <dgm:cxn modelId="{A4681C99-8865-4F09-88E4-7EBCAE93B2CF}" srcId="{C2CEEC4D-186E-4FA1-96A4-0833FF09D1E3}" destId="{B41ACD8C-F5BF-4C4A-8B08-F02AF62174F2}" srcOrd="0" destOrd="0" parTransId="{81C4BA03-9185-4B1A-8BE2-31AC24D97292}" sibTransId="{012DE011-72A2-4D42-8CE2-6794214D331D}"/>
    <dgm:cxn modelId="{A924C199-6206-41AF-AB14-E087C5EC9D21}" srcId="{C2CEEC4D-186E-4FA1-96A4-0833FF09D1E3}" destId="{5AF08E58-92B9-43B2-ADDA-06A0A743914D}" srcOrd="3" destOrd="0" parTransId="{5E508E8D-C3B8-4B97-BF2B-6DC8C3360ECE}" sibTransId="{17408FF0-610B-4813-BDCF-A20DD6F5047C}"/>
    <dgm:cxn modelId="{C881669C-69B0-4031-9C07-B755D2E02B27}" type="presOf" srcId="{B41ACD8C-F5BF-4C4A-8B08-F02AF62174F2}" destId="{13E4776E-2835-42F5-AD92-DF475B07F250}" srcOrd="0" destOrd="0" presId="urn:microsoft.com/office/officeart/2008/layout/LinedList"/>
    <dgm:cxn modelId="{C56B29A6-251C-4856-97CE-1269EF450D2D}" type="presOf" srcId="{2A63F6CF-81F5-4B0D-8816-34C585C3839F}" destId="{D214B881-F6AA-4B36-8C4F-B0471295C3D1}" srcOrd="0" destOrd="0" presId="urn:microsoft.com/office/officeart/2008/layout/LinedList"/>
    <dgm:cxn modelId="{CF1820B4-1629-4BA7-A884-12606F10A469}" srcId="{C2CEEC4D-186E-4FA1-96A4-0833FF09D1E3}" destId="{2A63F6CF-81F5-4B0D-8816-34C585C3839F}" srcOrd="2" destOrd="0" parTransId="{8CB05C14-C90F-47DC-88A4-3BEBCFF1A9FA}" sibTransId="{17A8F784-9766-4E92-A05D-5153096B4192}"/>
    <dgm:cxn modelId="{C7CDA2B6-B385-4E81-88B3-2EAB47F31323}" type="presOf" srcId="{5AF08E58-92B9-43B2-ADDA-06A0A743914D}" destId="{DD88F3B2-D214-476F-862B-934F92CDC25F}" srcOrd="0" destOrd="0" presId="urn:microsoft.com/office/officeart/2008/layout/LinedList"/>
    <dgm:cxn modelId="{AF7E91F7-0942-4570-96C2-B7932558D92D}" type="presOf" srcId="{60678489-E572-4190-8081-CB23938D0E3A}" destId="{BB6A6580-A6EC-4FC8-9F38-2CA0AA992821}" srcOrd="0" destOrd="0" presId="urn:microsoft.com/office/officeart/2008/layout/LinedList"/>
    <dgm:cxn modelId="{262669AB-B056-4D14-A81B-EC479E4DA75A}" type="presParOf" srcId="{AF70E2D6-B145-4EB7-81A9-E389DC034A5D}" destId="{FA5E44BF-04CF-48D0-B84D-858D9F2FFE45}" srcOrd="0" destOrd="0" presId="urn:microsoft.com/office/officeart/2008/layout/LinedList"/>
    <dgm:cxn modelId="{125BE343-E5ED-48D6-B72E-E599A0C43EC0}" type="presParOf" srcId="{AF70E2D6-B145-4EB7-81A9-E389DC034A5D}" destId="{78671684-C27A-416F-BA7C-262DA5664112}" srcOrd="1" destOrd="0" presId="urn:microsoft.com/office/officeart/2008/layout/LinedList"/>
    <dgm:cxn modelId="{DBF2CC49-8DF7-4EE2-856D-CCC816376722}" type="presParOf" srcId="{78671684-C27A-416F-BA7C-262DA5664112}" destId="{13E4776E-2835-42F5-AD92-DF475B07F250}" srcOrd="0" destOrd="0" presId="urn:microsoft.com/office/officeart/2008/layout/LinedList"/>
    <dgm:cxn modelId="{F9F94C8D-5AD4-4445-81DA-E657C2DDEA46}" type="presParOf" srcId="{78671684-C27A-416F-BA7C-262DA5664112}" destId="{D6E04AEE-2C86-4712-96A7-721EBF840AF3}" srcOrd="1" destOrd="0" presId="urn:microsoft.com/office/officeart/2008/layout/LinedList"/>
    <dgm:cxn modelId="{4E297CC4-3D9E-494F-BB4B-ADBDE8A4C330}" type="presParOf" srcId="{AF70E2D6-B145-4EB7-81A9-E389DC034A5D}" destId="{23824887-6E24-4674-8E9E-511ADD982087}" srcOrd="2" destOrd="0" presId="urn:microsoft.com/office/officeart/2008/layout/LinedList"/>
    <dgm:cxn modelId="{D7A9BAB0-FD12-4822-8D23-077508CF9A3C}" type="presParOf" srcId="{AF70E2D6-B145-4EB7-81A9-E389DC034A5D}" destId="{5A698083-0851-447A-A7B6-138FC546F8B6}" srcOrd="3" destOrd="0" presId="urn:microsoft.com/office/officeart/2008/layout/LinedList"/>
    <dgm:cxn modelId="{4484FE84-F75F-4DD2-A4C2-A8FBE02216D0}" type="presParOf" srcId="{5A698083-0851-447A-A7B6-138FC546F8B6}" destId="{BB6A6580-A6EC-4FC8-9F38-2CA0AA992821}" srcOrd="0" destOrd="0" presId="urn:microsoft.com/office/officeart/2008/layout/LinedList"/>
    <dgm:cxn modelId="{DA8DA5BA-5F1B-41E0-B14C-FBE8F392CF05}" type="presParOf" srcId="{5A698083-0851-447A-A7B6-138FC546F8B6}" destId="{03681328-BF26-4CDA-A538-BF8D3C7C7468}" srcOrd="1" destOrd="0" presId="urn:microsoft.com/office/officeart/2008/layout/LinedList"/>
    <dgm:cxn modelId="{E5A83502-02C8-41FF-8334-D3EFFFE497A9}" type="presParOf" srcId="{AF70E2D6-B145-4EB7-81A9-E389DC034A5D}" destId="{93812D64-F16A-4274-99FE-C42F78F59D85}" srcOrd="4" destOrd="0" presId="urn:microsoft.com/office/officeart/2008/layout/LinedList"/>
    <dgm:cxn modelId="{F1105DBD-2571-485B-8BAE-51FB0F85B317}" type="presParOf" srcId="{AF70E2D6-B145-4EB7-81A9-E389DC034A5D}" destId="{8C9CF907-A82D-4519-A54A-DFD7A529BBE0}" srcOrd="5" destOrd="0" presId="urn:microsoft.com/office/officeart/2008/layout/LinedList"/>
    <dgm:cxn modelId="{F5E6E75F-C901-4A04-B0EC-2F93F9D87FA7}" type="presParOf" srcId="{8C9CF907-A82D-4519-A54A-DFD7A529BBE0}" destId="{D214B881-F6AA-4B36-8C4F-B0471295C3D1}" srcOrd="0" destOrd="0" presId="urn:microsoft.com/office/officeart/2008/layout/LinedList"/>
    <dgm:cxn modelId="{65F6FA71-6323-4574-8660-FC151F2C224B}" type="presParOf" srcId="{8C9CF907-A82D-4519-A54A-DFD7A529BBE0}" destId="{08AD7C35-4A95-4569-B70E-37EC8C8E9455}" srcOrd="1" destOrd="0" presId="urn:microsoft.com/office/officeart/2008/layout/LinedList"/>
    <dgm:cxn modelId="{09411A6A-65FF-4198-B5A7-25B88267FDBF}" type="presParOf" srcId="{AF70E2D6-B145-4EB7-81A9-E389DC034A5D}" destId="{5CD40983-979B-459B-9274-620D2F6034B7}" srcOrd="6" destOrd="0" presId="urn:microsoft.com/office/officeart/2008/layout/LinedList"/>
    <dgm:cxn modelId="{7790A207-675D-486D-A7E3-88F1A9DD1712}" type="presParOf" srcId="{AF70E2D6-B145-4EB7-81A9-E389DC034A5D}" destId="{632F01D6-25FD-4887-B985-98518473328D}" srcOrd="7" destOrd="0" presId="urn:microsoft.com/office/officeart/2008/layout/LinedList"/>
    <dgm:cxn modelId="{88B95DD7-A973-454C-9A43-B26D1C4D0888}" type="presParOf" srcId="{632F01D6-25FD-4887-B985-98518473328D}" destId="{DD88F3B2-D214-476F-862B-934F92CDC25F}" srcOrd="0" destOrd="0" presId="urn:microsoft.com/office/officeart/2008/layout/LinedList"/>
    <dgm:cxn modelId="{EF924CF3-927A-4C10-AB89-279EF94CFEE8}" type="presParOf" srcId="{632F01D6-25FD-4887-B985-98518473328D}" destId="{2019FC2D-C0F1-450B-B517-5AD3F14870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F103C-6D31-41AD-8C0C-259C0D6DDCDA}">
      <dsp:nvSpPr>
        <dsp:cNvPr id="0" name=""/>
        <dsp:cNvSpPr/>
      </dsp:nvSpPr>
      <dsp:spPr>
        <a:xfrm>
          <a:off x="251522" y="0"/>
          <a:ext cx="2102556" cy="2102813"/>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1" kern="1200">
              <a:latin typeface="Agency FB" panose="020B0503020202020204" pitchFamily="34" charset="0"/>
            </a:rPr>
            <a:t>Business Man</a:t>
          </a:r>
          <a:endParaRPr lang="en-US" sz="2700" kern="1200">
            <a:latin typeface="Agency FB" panose="020B0503020202020204" pitchFamily="34" charset="0"/>
          </a:endParaRPr>
        </a:p>
      </dsp:txBody>
      <dsp:txXfrm>
        <a:off x="559434" y="307950"/>
        <a:ext cx="1486732" cy="1486913"/>
      </dsp:txXfrm>
    </dsp:sp>
    <dsp:sp modelId="{95C99BC4-7423-450C-BEAF-95A04B95A25F}">
      <dsp:nvSpPr>
        <dsp:cNvPr id="0" name=""/>
        <dsp:cNvSpPr/>
      </dsp:nvSpPr>
      <dsp:spPr>
        <a:xfrm>
          <a:off x="1333280" y="1402460"/>
          <a:ext cx="2102556" cy="2102813"/>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1" kern="1200">
              <a:latin typeface="Agency FB" panose="020B0503020202020204" pitchFamily="34" charset="0"/>
            </a:rPr>
            <a:t>Family</a:t>
          </a:r>
          <a:endParaRPr lang="en-US" sz="2700" kern="1200">
            <a:latin typeface="Agency FB" panose="020B0503020202020204" pitchFamily="34" charset="0"/>
          </a:endParaRPr>
        </a:p>
      </dsp:txBody>
      <dsp:txXfrm>
        <a:off x="1641192" y="1710410"/>
        <a:ext cx="1486732" cy="1486913"/>
      </dsp:txXfrm>
    </dsp:sp>
    <dsp:sp modelId="{87B12A32-0D87-40F8-B42F-1D6C7AF7BC40}">
      <dsp:nvSpPr>
        <dsp:cNvPr id="0" name=""/>
        <dsp:cNvSpPr/>
      </dsp:nvSpPr>
      <dsp:spPr>
        <a:xfrm>
          <a:off x="2414503" y="0"/>
          <a:ext cx="2102556" cy="2102813"/>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1" kern="1200">
              <a:latin typeface="Agency FB" panose="020B0503020202020204" pitchFamily="34" charset="0"/>
            </a:rPr>
            <a:t>Tourist</a:t>
          </a:r>
          <a:endParaRPr lang="en-US" sz="2700" kern="1200">
            <a:latin typeface="Agency FB" panose="020B0503020202020204" pitchFamily="34" charset="0"/>
          </a:endParaRPr>
        </a:p>
      </dsp:txBody>
      <dsp:txXfrm>
        <a:off x="2722415" y="307950"/>
        <a:ext cx="1486732" cy="1486913"/>
      </dsp:txXfrm>
    </dsp:sp>
    <dsp:sp modelId="{24DF10D9-A82B-415A-A8BD-5F0071F3F625}">
      <dsp:nvSpPr>
        <dsp:cNvPr id="0" name=""/>
        <dsp:cNvSpPr/>
      </dsp:nvSpPr>
      <dsp:spPr>
        <a:xfrm>
          <a:off x="3496261" y="1402460"/>
          <a:ext cx="2102556" cy="2102813"/>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1" kern="1200">
              <a:latin typeface="Agency FB" panose="020B0503020202020204" pitchFamily="34" charset="0"/>
            </a:rPr>
            <a:t>Top Executives</a:t>
          </a:r>
          <a:endParaRPr lang="en-US" sz="2700" kern="1200">
            <a:latin typeface="Agency FB" panose="020B0503020202020204" pitchFamily="34" charset="0"/>
          </a:endParaRPr>
        </a:p>
      </dsp:txBody>
      <dsp:txXfrm>
        <a:off x="3804173" y="1710410"/>
        <a:ext cx="1486732" cy="14869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9C96B-CDCF-40D5-872A-044350072226}">
      <dsp:nvSpPr>
        <dsp:cNvPr id="0" name=""/>
        <dsp:cNvSpPr/>
      </dsp:nvSpPr>
      <dsp:spPr>
        <a:xfrm>
          <a:off x="0" y="1154600"/>
          <a:ext cx="9730853" cy="1539467"/>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5F586B-20B8-45C6-B2D5-B1BCFDD7F2CC}">
      <dsp:nvSpPr>
        <dsp:cNvPr id="0" name=""/>
        <dsp:cNvSpPr/>
      </dsp:nvSpPr>
      <dsp:spPr>
        <a:xfrm>
          <a:off x="2188" y="0"/>
          <a:ext cx="2081067"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b="1" kern="1200" dirty="0"/>
            <a:t>Accommodation</a:t>
          </a:r>
          <a:endParaRPr lang="en-US" sz="1600" kern="1200" dirty="0"/>
        </a:p>
      </dsp:txBody>
      <dsp:txXfrm>
        <a:off x="2188" y="0"/>
        <a:ext cx="2081067" cy="1539467"/>
      </dsp:txXfrm>
    </dsp:sp>
    <dsp:sp modelId="{93B3F1A5-F227-403B-BE60-4E63B60C13F1}">
      <dsp:nvSpPr>
        <dsp:cNvPr id="0" name=""/>
        <dsp:cNvSpPr/>
      </dsp:nvSpPr>
      <dsp:spPr>
        <a:xfrm>
          <a:off x="850288"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40E08A-DA31-4A58-B707-8A5011CB2ECA}">
      <dsp:nvSpPr>
        <dsp:cNvPr id="0" name=""/>
        <dsp:cNvSpPr/>
      </dsp:nvSpPr>
      <dsp:spPr>
        <a:xfrm>
          <a:off x="2142374" y="2309201"/>
          <a:ext cx="1182384"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b="1" kern="1200"/>
            <a:t>Catering</a:t>
          </a:r>
          <a:endParaRPr lang="en-US" sz="1600" kern="1200"/>
        </a:p>
      </dsp:txBody>
      <dsp:txXfrm>
        <a:off x="2142374" y="2309201"/>
        <a:ext cx="1182384" cy="1539467"/>
      </dsp:txXfrm>
    </dsp:sp>
    <dsp:sp modelId="{16F51FDC-D5AF-499A-A009-C755CD6524FE}">
      <dsp:nvSpPr>
        <dsp:cNvPr id="0" name=""/>
        <dsp:cNvSpPr/>
      </dsp:nvSpPr>
      <dsp:spPr>
        <a:xfrm>
          <a:off x="2541133"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3A105A-0EC1-4DFB-9DD6-3936148293C8}">
      <dsp:nvSpPr>
        <dsp:cNvPr id="0" name=""/>
        <dsp:cNvSpPr/>
      </dsp:nvSpPr>
      <dsp:spPr>
        <a:xfrm>
          <a:off x="3383878" y="0"/>
          <a:ext cx="1182384"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b="1" kern="1200"/>
            <a:t>Laundry</a:t>
          </a:r>
          <a:endParaRPr lang="en-US" sz="1600" kern="1200"/>
        </a:p>
      </dsp:txBody>
      <dsp:txXfrm>
        <a:off x="3383878" y="0"/>
        <a:ext cx="1182384" cy="1539467"/>
      </dsp:txXfrm>
    </dsp:sp>
    <dsp:sp modelId="{EBEB0A79-B1A1-4442-937F-1DFD3B674ECC}">
      <dsp:nvSpPr>
        <dsp:cNvPr id="0" name=""/>
        <dsp:cNvSpPr/>
      </dsp:nvSpPr>
      <dsp:spPr>
        <a:xfrm>
          <a:off x="3782636"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8403E9-58BC-49E2-85FA-0F7C08B1692F}">
      <dsp:nvSpPr>
        <dsp:cNvPr id="0" name=""/>
        <dsp:cNvSpPr/>
      </dsp:nvSpPr>
      <dsp:spPr>
        <a:xfrm>
          <a:off x="4625381" y="2309201"/>
          <a:ext cx="1647191"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b="1" kern="1200" dirty="0"/>
            <a:t>Arrangement for family or corporate program me</a:t>
          </a:r>
          <a:endParaRPr lang="en-US" sz="1600" kern="1200" dirty="0"/>
        </a:p>
      </dsp:txBody>
      <dsp:txXfrm>
        <a:off x="4625381" y="2309201"/>
        <a:ext cx="1647191" cy="1539467"/>
      </dsp:txXfrm>
    </dsp:sp>
    <dsp:sp modelId="{82B96982-F331-4ACD-A2B8-CD628BEF78FA}">
      <dsp:nvSpPr>
        <dsp:cNvPr id="0" name=""/>
        <dsp:cNvSpPr/>
      </dsp:nvSpPr>
      <dsp:spPr>
        <a:xfrm>
          <a:off x="5256543"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5C3122-835D-448D-87DC-5F356389F342}">
      <dsp:nvSpPr>
        <dsp:cNvPr id="0" name=""/>
        <dsp:cNvSpPr/>
      </dsp:nvSpPr>
      <dsp:spPr>
        <a:xfrm>
          <a:off x="6331691" y="0"/>
          <a:ext cx="1182384"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b="1" kern="1200"/>
            <a:t>Private pool </a:t>
          </a:r>
          <a:endParaRPr lang="en-US" sz="1600" kern="1200"/>
        </a:p>
      </dsp:txBody>
      <dsp:txXfrm>
        <a:off x="6331691" y="0"/>
        <a:ext cx="1182384" cy="1539467"/>
      </dsp:txXfrm>
    </dsp:sp>
    <dsp:sp modelId="{16DC4285-48F7-4E60-8D9E-E3D2A3A57733}">
      <dsp:nvSpPr>
        <dsp:cNvPr id="0" name=""/>
        <dsp:cNvSpPr/>
      </dsp:nvSpPr>
      <dsp:spPr>
        <a:xfrm>
          <a:off x="6730450"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999EAA-A8BD-4D69-86D9-1BC05D162FF9}">
      <dsp:nvSpPr>
        <dsp:cNvPr id="0" name=""/>
        <dsp:cNvSpPr/>
      </dsp:nvSpPr>
      <dsp:spPr>
        <a:xfrm>
          <a:off x="7573195" y="2309201"/>
          <a:ext cx="1182384" cy="153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b="1" kern="1200"/>
            <a:t>Bar </a:t>
          </a:r>
          <a:endParaRPr lang="en-US" sz="1600" kern="1200"/>
        </a:p>
      </dsp:txBody>
      <dsp:txXfrm>
        <a:off x="7573195" y="2309201"/>
        <a:ext cx="1182384" cy="1539467"/>
      </dsp:txXfrm>
    </dsp:sp>
    <dsp:sp modelId="{8AAFCA58-6D47-4088-A007-D39F81262301}">
      <dsp:nvSpPr>
        <dsp:cNvPr id="0" name=""/>
        <dsp:cNvSpPr/>
      </dsp:nvSpPr>
      <dsp:spPr>
        <a:xfrm>
          <a:off x="7971953" y="1731901"/>
          <a:ext cx="384866" cy="38486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8774F-5254-450F-80CC-8C55990765F9}">
      <dsp:nvSpPr>
        <dsp:cNvPr id="0" name=""/>
        <dsp:cNvSpPr/>
      </dsp:nvSpPr>
      <dsp:spPr>
        <a:xfrm>
          <a:off x="583100" y="0"/>
          <a:ext cx="6608473" cy="295412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B691D-52B6-4F6F-8381-2B1EB33CCBB3}">
      <dsp:nvSpPr>
        <dsp:cNvPr id="0" name=""/>
        <dsp:cNvSpPr/>
      </dsp:nvSpPr>
      <dsp:spPr>
        <a:xfrm>
          <a:off x="3416" y="886237"/>
          <a:ext cx="1493815" cy="1181650"/>
        </a:xfrm>
        <a:prstGeom prst="roundRect">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Maintaining professional behavior </a:t>
          </a:r>
        </a:p>
      </dsp:txBody>
      <dsp:txXfrm>
        <a:off x="61099" y="943920"/>
        <a:ext cx="1378449" cy="1066284"/>
      </dsp:txXfrm>
    </dsp:sp>
    <dsp:sp modelId="{72EA483E-BC63-46AD-9A53-516FA869F22D}">
      <dsp:nvSpPr>
        <dsp:cNvPr id="0" name=""/>
        <dsp:cNvSpPr/>
      </dsp:nvSpPr>
      <dsp:spPr>
        <a:xfrm>
          <a:off x="1571923" y="886237"/>
          <a:ext cx="1493815" cy="1181650"/>
        </a:xfrm>
        <a:prstGeom prst="roundRect">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Ensuring proper safety and security </a:t>
          </a:r>
        </a:p>
      </dsp:txBody>
      <dsp:txXfrm>
        <a:off x="1629606" y="943920"/>
        <a:ext cx="1378449" cy="1066284"/>
      </dsp:txXfrm>
    </dsp:sp>
    <dsp:sp modelId="{8CF1137D-CF8E-4F7D-8FD0-37BE5DBE3362}">
      <dsp:nvSpPr>
        <dsp:cNvPr id="0" name=""/>
        <dsp:cNvSpPr/>
      </dsp:nvSpPr>
      <dsp:spPr>
        <a:xfrm>
          <a:off x="3140429" y="886237"/>
          <a:ext cx="1493815" cy="1181650"/>
        </a:xfrm>
        <a:prstGeom prst="roundRect">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Maintaining proper cleanliness </a:t>
          </a:r>
        </a:p>
      </dsp:txBody>
      <dsp:txXfrm>
        <a:off x="3198112" y="943920"/>
        <a:ext cx="1378449" cy="1066284"/>
      </dsp:txXfrm>
    </dsp:sp>
    <dsp:sp modelId="{F11F1669-FA40-4608-9B37-BB3C68F098DE}">
      <dsp:nvSpPr>
        <dsp:cNvPr id="0" name=""/>
        <dsp:cNvSpPr/>
      </dsp:nvSpPr>
      <dsp:spPr>
        <a:xfrm>
          <a:off x="4708936" y="886237"/>
          <a:ext cx="1493815" cy="1181650"/>
        </a:xfrm>
        <a:prstGeom prst="roundRect">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Helping Guests in any issues and anytime</a:t>
          </a:r>
        </a:p>
      </dsp:txBody>
      <dsp:txXfrm>
        <a:off x="4766619" y="943920"/>
        <a:ext cx="1378449" cy="1066284"/>
      </dsp:txXfrm>
    </dsp:sp>
    <dsp:sp modelId="{DEC990EB-E52D-4A4F-B687-6525B8EE8B74}">
      <dsp:nvSpPr>
        <dsp:cNvPr id="0" name=""/>
        <dsp:cNvSpPr/>
      </dsp:nvSpPr>
      <dsp:spPr>
        <a:xfrm>
          <a:off x="6277442" y="886237"/>
          <a:ext cx="1493815" cy="1181650"/>
        </a:xfrm>
        <a:prstGeom prst="roundRect">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Sharing proper information </a:t>
          </a:r>
        </a:p>
      </dsp:txBody>
      <dsp:txXfrm>
        <a:off x="6335125" y="943920"/>
        <a:ext cx="1378449" cy="1066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E44BF-04CF-48D0-B84D-858D9F2FFE45}">
      <dsp:nvSpPr>
        <dsp:cNvPr id="0" name=""/>
        <dsp:cNvSpPr/>
      </dsp:nvSpPr>
      <dsp:spPr>
        <a:xfrm>
          <a:off x="0" y="0"/>
          <a:ext cx="6368955" cy="0"/>
        </a:xfrm>
        <a:prstGeom prst="line">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4776E-2835-42F5-AD92-DF475B07F250}">
      <dsp:nvSpPr>
        <dsp:cNvPr id="0" name=""/>
        <dsp:cNvSpPr/>
      </dsp:nvSpPr>
      <dsp:spPr>
        <a:xfrm>
          <a:off x="0" y="0"/>
          <a:ext cx="6368955" cy="59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By increasing service quality </a:t>
          </a:r>
        </a:p>
      </dsp:txBody>
      <dsp:txXfrm>
        <a:off x="0" y="0"/>
        <a:ext cx="6368955" cy="592186"/>
      </dsp:txXfrm>
    </dsp:sp>
    <dsp:sp modelId="{23824887-6E24-4674-8E9E-511ADD982087}">
      <dsp:nvSpPr>
        <dsp:cNvPr id="0" name=""/>
        <dsp:cNvSpPr/>
      </dsp:nvSpPr>
      <dsp:spPr>
        <a:xfrm>
          <a:off x="0" y="592186"/>
          <a:ext cx="6368955" cy="0"/>
        </a:xfrm>
        <a:prstGeom prst="line">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6A6580-A6EC-4FC8-9F38-2CA0AA992821}">
      <dsp:nvSpPr>
        <dsp:cNvPr id="0" name=""/>
        <dsp:cNvSpPr/>
      </dsp:nvSpPr>
      <dsp:spPr>
        <a:xfrm>
          <a:off x="0" y="592186"/>
          <a:ext cx="6368955" cy="59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Providing superior service with reasonable price</a:t>
          </a:r>
        </a:p>
      </dsp:txBody>
      <dsp:txXfrm>
        <a:off x="0" y="592186"/>
        <a:ext cx="6368955" cy="592186"/>
      </dsp:txXfrm>
    </dsp:sp>
    <dsp:sp modelId="{93812D64-F16A-4274-99FE-C42F78F59D85}">
      <dsp:nvSpPr>
        <dsp:cNvPr id="0" name=""/>
        <dsp:cNvSpPr/>
      </dsp:nvSpPr>
      <dsp:spPr>
        <a:xfrm>
          <a:off x="0" y="1184373"/>
          <a:ext cx="6368955" cy="0"/>
        </a:xfrm>
        <a:prstGeom prst="line">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14B881-F6AA-4B36-8C4F-B0471295C3D1}">
      <dsp:nvSpPr>
        <dsp:cNvPr id="0" name=""/>
        <dsp:cNvSpPr/>
      </dsp:nvSpPr>
      <dsp:spPr>
        <a:xfrm>
          <a:off x="0" y="1184373"/>
          <a:ext cx="6368955" cy="59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Providing service food or gift hamper</a:t>
          </a:r>
        </a:p>
      </dsp:txBody>
      <dsp:txXfrm>
        <a:off x="0" y="1184373"/>
        <a:ext cx="6368955" cy="592186"/>
      </dsp:txXfrm>
    </dsp:sp>
    <dsp:sp modelId="{5CD40983-979B-459B-9274-620D2F6034B7}">
      <dsp:nvSpPr>
        <dsp:cNvPr id="0" name=""/>
        <dsp:cNvSpPr/>
      </dsp:nvSpPr>
      <dsp:spPr>
        <a:xfrm>
          <a:off x="0" y="1776560"/>
          <a:ext cx="6368955" cy="0"/>
        </a:xfrm>
        <a:prstGeom prst="line">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88F3B2-D214-476F-862B-934F92CDC25F}">
      <dsp:nvSpPr>
        <dsp:cNvPr id="0" name=""/>
        <dsp:cNvSpPr/>
      </dsp:nvSpPr>
      <dsp:spPr>
        <a:xfrm>
          <a:off x="0" y="1776560"/>
          <a:ext cx="6368955" cy="592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Helping clients even if it’s not related to hotel offerings </a:t>
          </a:r>
        </a:p>
      </dsp:txBody>
      <dsp:txXfrm>
        <a:off x="0" y="1776560"/>
        <a:ext cx="6368955" cy="59218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18FEB9-8274-4428-932F-1D817D3CB64F}" type="datetimeFigureOut">
              <a:rPr lang="en-US" smtClean="0"/>
              <a:t>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433419-9623-4770-80F3-C001FF3D6BC8}" type="slidenum">
              <a:rPr lang="en-US" smtClean="0"/>
              <a:t>‹#›</a:t>
            </a:fld>
            <a:endParaRPr lang="en-US"/>
          </a:p>
        </p:txBody>
      </p:sp>
    </p:spTree>
    <p:extLst>
      <p:ext uri="{BB962C8B-B14F-4D97-AF65-F5344CB8AC3E}">
        <p14:creationId xmlns:p14="http://schemas.microsoft.com/office/powerpoint/2010/main" val="822859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a:p>
            <a:r>
              <a:rPr lang="en-US" sz="1200" dirty="0"/>
              <a:t>One of the industries that is currently expanding globally is the hospitality sector. This business mostly provides customers with intangible products like lodging, meals, airline tickets, etc. throughout this demonstration. There is going to be discussion of the various client groups, service offered, breadth, and duties of the </a:t>
            </a:r>
            <a:r>
              <a:rPr lang="en-US" sz="1200" dirty="0" err="1"/>
              <a:t>Riz</a:t>
            </a:r>
            <a:r>
              <a:rPr lang="en-US" sz="1200" dirty="0"/>
              <a:t> Carlton Hotel's guest service. Additionally, it will show how well a hotel may go above and above for its guests.</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3</a:t>
            </a:fld>
            <a:endParaRPr lang="en-US"/>
          </a:p>
        </p:txBody>
      </p:sp>
    </p:spTree>
    <p:extLst>
      <p:ext uri="{BB962C8B-B14F-4D97-AF65-F5344CB8AC3E}">
        <p14:creationId xmlns:p14="http://schemas.microsoft.com/office/powerpoint/2010/main" val="14156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American international corporation called The Ritz-Carlton Hotel Company, LLC runs the expensive hotel chain called as The Ritz-Carlton. This multinational company runs 108 opulent lodges and resorts properties with 29,158 beds across 30 nations and states, in furthermore it has plan to make it 46 hotels with 8,755 bedrooms. This hotel has been established in 1983 and later this business was spread to different areas. The organization is a concern of Marriott International.</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4</a:t>
            </a:fld>
            <a:endParaRPr lang="en-US"/>
          </a:p>
        </p:txBody>
      </p:sp>
    </p:spTree>
    <p:extLst>
      <p:ext uri="{BB962C8B-B14F-4D97-AF65-F5344CB8AC3E}">
        <p14:creationId xmlns:p14="http://schemas.microsoft.com/office/powerpoint/2010/main" val="2094547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geographic region and local tourist place are the main focuses of </a:t>
            </a: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Carlton’s local categorization strategy. For instance, Hilton built complexes in London with the aim of trying to attract and serve tourists and attracting them.</a:t>
            </a:r>
          </a:p>
          <a:p>
            <a:r>
              <a:rPr lang="en-US" sz="1200" kern="1200" dirty="0">
                <a:solidFill>
                  <a:schemeClr val="tx1"/>
                </a:solidFill>
                <a:effectLst/>
                <a:latin typeface="+mn-lt"/>
                <a:ea typeface="+mn-ea"/>
                <a:cs typeface="+mn-cs"/>
              </a:rPr>
              <a:t>One unique group of individuals that commonly visit or enjoy their vacations at the </a:t>
            </a: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  hotel is middle-aged and top executive professional and business man who used to visit this hotel for enjoying their vacation, business trip.</a:t>
            </a:r>
          </a:p>
          <a:p>
            <a:r>
              <a:rPr lang="en-US" sz="1200" kern="1200" dirty="0">
                <a:solidFill>
                  <a:schemeClr val="tx1"/>
                </a:solidFill>
                <a:effectLst/>
                <a:latin typeface="+mn-lt"/>
                <a:ea typeface="+mn-ea"/>
                <a:cs typeface="+mn-cs"/>
              </a:rPr>
              <a:t>Many families in summer vacation do plan to go out to have some beautiful time and creates beautiful moment and memories </a:t>
            </a: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   also target those family.</a:t>
            </a:r>
          </a:p>
          <a:p>
            <a:r>
              <a:rPr lang="en-US" sz="1200" kern="1200" dirty="0">
                <a:solidFill>
                  <a:schemeClr val="tx1"/>
                </a:solidFill>
                <a:effectLst/>
                <a:latin typeface="+mn-lt"/>
                <a:ea typeface="+mn-ea"/>
                <a:cs typeface="+mn-cs"/>
              </a:rPr>
              <a:t>In contrast, </a:t>
            </a: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 also target those who likely to lead posh lives. As a consequence, the company provides premium-quality items and offerings to those customers who don't worry regarding extra fees but would rather receive a high-quality experience which will make their vacation more exciting and comfortable.</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5</a:t>
            </a:fld>
            <a:endParaRPr lang="en-US"/>
          </a:p>
        </p:txBody>
      </p:sp>
    </p:spTree>
    <p:extLst>
      <p:ext uri="{BB962C8B-B14F-4D97-AF65-F5344CB8AC3E}">
        <p14:creationId xmlns:p14="http://schemas.microsoft.com/office/powerpoint/2010/main" val="1681454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 Hotels are regarded as hotels with all necessary amenities. Main service of this hotel is to provide accommodation facilities and with this other facility like food, laundry etc. are offered to the people. But beside this it has a wide range and variety in its services, including business conferences, business programs, family programmes, friend’s hangout party etc. In short, this means that different types of services like pool, cafés and lounges, food service, private pools, and so on are all accessible. Being an upscale hotel, it also offers a distinctive variety of first class option in its services at a premium price. Though it has huge variety in its services but The </a:t>
            </a:r>
            <a:r>
              <a:rPr lang="en-US" sz="1200" kern="1200" dirty="0" err="1">
                <a:solidFill>
                  <a:schemeClr val="tx1"/>
                </a:solidFill>
                <a:effectLst/>
                <a:latin typeface="+mn-lt"/>
                <a:ea typeface="+mn-ea"/>
                <a:cs typeface="+mn-cs"/>
              </a:rPr>
              <a:t>Riz</a:t>
            </a:r>
            <a:r>
              <a:rPr lang="en-US" sz="1200" kern="1200" dirty="0">
                <a:solidFill>
                  <a:schemeClr val="tx1"/>
                </a:solidFill>
                <a:effectLst/>
                <a:latin typeface="+mn-lt"/>
                <a:ea typeface="+mn-ea"/>
                <a:cs typeface="+mn-cs"/>
              </a:rPr>
              <a:t> Carlton   essentially provides individual and group accommodation facilities and to make this experience comfortable and memorable it offers different types of others facilities.</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6</a:t>
            </a:fld>
            <a:endParaRPr lang="en-US"/>
          </a:p>
        </p:txBody>
      </p:sp>
    </p:spTree>
    <p:extLst>
      <p:ext uri="{BB962C8B-B14F-4D97-AF65-F5344CB8AC3E}">
        <p14:creationId xmlns:p14="http://schemas.microsoft.com/office/powerpoint/2010/main" val="3787138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first among the role of guest management first role is to help the guest to receive the service of the hotel in a welcoming way so that they can find it as their home.  To welcome guest there always should show welcoming gratitude to the guest. Secondly there always should take necessary step to ensure proper Security of guest life and asset otherwise all other role of guest management will be failed because customer satisfaction is the only measurement of role fulfillment success. Then there always should provide correct information regarding hotel to the customer while they are approaching to know about otherwise expectations and reality deviation will make worst experience for the customer.</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7</a:t>
            </a:fld>
            <a:endParaRPr lang="en-US"/>
          </a:p>
        </p:txBody>
      </p:sp>
    </p:spTree>
    <p:extLst>
      <p:ext uri="{BB962C8B-B14F-4D97-AF65-F5344CB8AC3E}">
        <p14:creationId xmlns:p14="http://schemas.microsoft.com/office/powerpoint/2010/main" val="3829719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first there has to show professional behavior always which will make guest always comfort easy to stay in the hotel from check in to check out. Hotel management always should take necessary arrangement to ensure proper security of customer. When someone staying in any place there must need to maintain proper cleanliness of this place otherwise this place will be in livable so there always should keep everything net and clean. Hotel management always should maintain the proper cleanliness. One of the important role is to share proper information regarding hotel room, facilities, price etc. in such a way that customer become convinced to stay in the hotel.</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8</a:t>
            </a:fld>
            <a:endParaRPr lang="en-US"/>
          </a:p>
        </p:txBody>
      </p:sp>
    </p:spTree>
    <p:extLst>
      <p:ext uri="{BB962C8B-B14F-4D97-AF65-F5344CB8AC3E}">
        <p14:creationId xmlns:p14="http://schemas.microsoft.com/office/powerpoint/2010/main" val="453397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always should keep giving effort to increase the service quality so that clients can feel the improvement so again he will choose your hotel for staying. Than there always should try to provide service reasonable price so that customer doesn’t think that he faced losses after getting the services. Your hotel can provide gift hamper to the guest so that guest will be surprised and always remember your hotel. Sometimes guests some kinds of things which is not supposed to include within the hotel services but still if your hotel can manage thing definitely guest will remember your hotel name. </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9</a:t>
            </a:fld>
            <a:endParaRPr lang="en-US"/>
          </a:p>
        </p:txBody>
      </p:sp>
    </p:spTree>
    <p:extLst>
      <p:ext uri="{BB962C8B-B14F-4D97-AF65-F5344CB8AC3E}">
        <p14:creationId xmlns:p14="http://schemas.microsoft.com/office/powerpoint/2010/main" val="3344593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a hotel brand can provide super hospitality to its guest, then this satisfied guest always will prefer this hotel when he will need which increase the customer size and also with this customer are not leaving the brand which increases the customer retention which ultimately increase the revenue of the hotel. Beside this customer always like to share his experience with friends, family so good hospitality increases the brand reputation which increase the brand value of a hotel. Normally people stay in hotel while he is moving somewhere for spending vacation so in this time if he gets super hospitable hotel then definitely it will create a space in customer heart which you never can buy through money.</a:t>
            </a: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10</a:t>
            </a:fld>
            <a:endParaRPr lang="en-US"/>
          </a:p>
        </p:txBody>
      </p:sp>
    </p:spTree>
    <p:extLst>
      <p:ext uri="{BB962C8B-B14F-4D97-AF65-F5344CB8AC3E}">
        <p14:creationId xmlns:p14="http://schemas.microsoft.com/office/powerpoint/2010/main" val="4261961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ea typeface="Calibri" panose="020F0502020204030204" pitchFamily="34" charset="0"/>
                <a:cs typeface="Times New Roman" panose="02020603050405020304" pitchFamily="18" charset="0"/>
              </a:rPr>
              <a:t>Hospitality and satisfaction are the heart of hotel industry. If you want to lead this industry then definitely you have to understand the nature, scope and role of guest service which has been explained in this presentation.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C433419-9623-4770-80F3-C001FF3D6BC8}" type="slidenum">
              <a:rPr lang="en-US" smtClean="0"/>
              <a:t>11</a:t>
            </a:fld>
            <a:endParaRPr lang="en-US"/>
          </a:p>
        </p:txBody>
      </p:sp>
    </p:spTree>
    <p:extLst>
      <p:ext uri="{BB962C8B-B14F-4D97-AF65-F5344CB8AC3E}">
        <p14:creationId xmlns:p14="http://schemas.microsoft.com/office/powerpoint/2010/main" val="3297336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067491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257484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1109470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249F66-C8E5-411A-B343-8E26D33F0013}" type="datetimeFigureOut">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81288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249F66-C8E5-411A-B343-8E26D33F0013}" type="datetimeFigureOut">
              <a:rPr lang="en-US" smtClean="0"/>
              <a:t>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6738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249F66-C8E5-411A-B343-8E26D33F0013}" type="datetimeFigureOut">
              <a:rPr lang="en-US" smtClean="0"/>
              <a:t>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648058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249F66-C8E5-411A-B343-8E26D33F0013}" type="datetimeFigureOut">
              <a:rPr lang="en-US" smtClean="0"/>
              <a:t>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281294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E249F66-C8E5-411A-B343-8E26D33F0013}" type="datetimeFigureOut">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12278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E249F66-C8E5-411A-B343-8E26D33F0013}" type="datetimeFigureOut">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911854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E249F66-C8E5-411A-B343-8E26D33F0013}" type="datetimeFigureOut">
              <a:rPr lang="en-US" smtClean="0"/>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1138860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617771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314403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40447619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940119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4003024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1943420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249F66-C8E5-411A-B343-8E26D33F0013}" type="datetimeFigureOut">
              <a:rPr lang="en-US" smtClean="0"/>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C68D1B-8F25-4D6D-9B28-2B2F62D63868}" type="slidenum">
              <a:rPr lang="en-US" smtClean="0"/>
              <a:t>‹#›</a:t>
            </a:fld>
            <a:endParaRPr lang="en-US"/>
          </a:p>
        </p:txBody>
      </p:sp>
    </p:spTree>
    <p:extLst>
      <p:ext uri="{BB962C8B-B14F-4D97-AF65-F5344CB8AC3E}">
        <p14:creationId xmlns:p14="http://schemas.microsoft.com/office/powerpoint/2010/main" val="34474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249F66-C8E5-411A-B343-8E26D33F0013}" type="datetimeFigureOut">
              <a:rPr lang="en-US" smtClean="0"/>
              <a:t>2/7/2023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8C68D1B-8F25-4D6D-9B28-2B2F62D63868}" type="slidenum">
              <a:rPr lang="en-US" smtClean="0"/>
              <a:t>‹#›</a:t>
            </a:fld>
            <a:endParaRPr lang="en-US"/>
          </a:p>
        </p:txBody>
      </p:sp>
    </p:spTree>
    <p:extLst>
      <p:ext uri="{BB962C8B-B14F-4D97-AF65-F5344CB8AC3E}">
        <p14:creationId xmlns:p14="http://schemas.microsoft.com/office/powerpoint/2010/main" val="3945674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CF76054-1B96-F85C-6FF8-D79AF7B328D5}"/>
              </a:ext>
            </a:extLst>
          </p:cNvPr>
          <p:cNvSpPr>
            <a:spLocks noGrp="1"/>
          </p:cNvSpPr>
          <p:nvPr>
            <p:ph idx="4294967295"/>
          </p:nvPr>
        </p:nvSpPr>
        <p:spPr>
          <a:xfrm>
            <a:off x="2173288" y="2667000"/>
            <a:ext cx="10018712" cy="3124200"/>
          </a:xfrm>
        </p:spPr>
        <p:txBody>
          <a:bodyPr anchor="t"/>
          <a:lstStyle/>
          <a:p>
            <a:pPr marL="457200" lvl="1" indent="0" algn="just">
              <a:buNone/>
            </a:pPr>
            <a:endParaRPr lang="en-GB" dirty="0"/>
          </a:p>
          <a:p>
            <a:pPr marL="457200" lvl="1" indent="0" algn="just">
              <a:buNone/>
            </a:pPr>
            <a:r>
              <a:rPr lang="en-GB" dirty="0"/>
              <a:t>Student name: </a:t>
            </a:r>
            <a:r>
              <a:rPr lang="en-GB" dirty="0" err="1"/>
              <a:t>Luminita</a:t>
            </a:r>
            <a:r>
              <a:rPr lang="en-GB" dirty="0"/>
              <a:t> </a:t>
            </a:r>
            <a:r>
              <a:rPr lang="en-GB" dirty="0" err="1"/>
              <a:t>Malanciuc</a:t>
            </a:r>
            <a:r>
              <a:rPr lang="en-GB" dirty="0"/>
              <a:t> </a:t>
            </a:r>
          </a:p>
          <a:p>
            <a:pPr marL="457200" lvl="1" indent="0">
              <a:buNone/>
            </a:pPr>
            <a:r>
              <a:rPr lang="en-GB" dirty="0"/>
              <a:t>ID: 2211340</a:t>
            </a:r>
          </a:p>
          <a:p>
            <a:pPr marL="457200" lvl="1" indent="0">
              <a:buNone/>
            </a:pPr>
            <a:r>
              <a:rPr lang="en-GB" dirty="0"/>
              <a:t>Module title: BMIH4003</a:t>
            </a:r>
          </a:p>
          <a:p>
            <a:pPr marL="457200" lvl="1" indent="0">
              <a:buNone/>
            </a:pPr>
            <a:r>
              <a:rPr lang="en-GB" dirty="0"/>
              <a:t>Lecture name: Charlotte Joyner</a:t>
            </a:r>
            <a:endParaRPr lang="en-US" dirty="0"/>
          </a:p>
        </p:txBody>
      </p:sp>
    </p:spTree>
    <p:extLst>
      <p:ext uri="{BB962C8B-B14F-4D97-AF65-F5344CB8AC3E}">
        <p14:creationId xmlns:p14="http://schemas.microsoft.com/office/powerpoint/2010/main" val="2863040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US" dirty="0"/>
              <a:t>Hospitality and Guess Services</a:t>
            </a:r>
          </a:p>
        </p:txBody>
      </p:sp>
    </p:spTree>
    <p:extLst>
      <p:ext uri="{BB962C8B-B14F-4D97-AF65-F5344CB8AC3E}">
        <p14:creationId xmlns:p14="http://schemas.microsoft.com/office/powerpoint/2010/main" val="1174794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46346" y="784273"/>
            <a:ext cx="10018712" cy="1752600"/>
          </a:xfrm>
        </p:spPr>
        <p:txBody>
          <a:bodyPr/>
          <a:lstStyle/>
          <a:p>
            <a:r>
              <a:rPr lang="en-US" dirty="0"/>
              <a:t>Introduction</a:t>
            </a:r>
          </a:p>
        </p:txBody>
      </p:sp>
      <p:sp>
        <p:nvSpPr>
          <p:cNvPr id="4" name="TextBox 3"/>
          <p:cNvSpPr txBox="1"/>
          <p:nvPr/>
        </p:nvSpPr>
        <p:spPr>
          <a:xfrm>
            <a:off x="2156347" y="2333767"/>
            <a:ext cx="8229600" cy="3046988"/>
          </a:xfrm>
          <a:prstGeom prst="rect">
            <a:avLst/>
          </a:prstGeom>
          <a:noFill/>
        </p:spPr>
        <p:txBody>
          <a:bodyPr wrap="square" rtlCol="0">
            <a:spAutoFit/>
          </a:bodyPr>
          <a:lstStyle/>
          <a:p>
            <a:endParaRPr lang="en-US" sz="2400" dirty="0"/>
          </a:p>
          <a:p>
            <a:r>
              <a:rPr lang="en-US" sz="2400" dirty="0"/>
              <a:t>One of the industries that is currently expanding globally is the hospitality sector. This business mostly provides customers with intangible products like lodging, meals, airline tickets, etc. throughout this demonstration. There is going to be discussion of the various client groups, service offered, breadth, and duties of the </a:t>
            </a:r>
            <a:r>
              <a:rPr lang="en-US" sz="2400" dirty="0" err="1"/>
              <a:t>Riz</a:t>
            </a:r>
            <a:r>
              <a:rPr lang="en-US" sz="2400" dirty="0"/>
              <a:t> Carlton Hotel's guest service. Additionally, it will show how well a hotel may go above and above for its guests.</a:t>
            </a:r>
          </a:p>
        </p:txBody>
      </p:sp>
    </p:spTree>
    <p:extLst>
      <p:ext uri="{BB962C8B-B14F-4D97-AF65-F5344CB8AC3E}">
        <p14:creationId xmlns:p14="http://schemas.microsoft.com/office/powerpoint/2010/main" val="149165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4585" y="341194"/>
            <a:ext cx="4574266" cy="646331"/>
          </a:xfrm>
          <a:prstGeom prst="rect">
            <a:avLst/>
          </a:prstGeom>
          <a:noFill/>
        </p:spPr>
        <p:txBody>
          <a:bodyPr wrap="none" rtlCol="0">
            <a:spAutoFit/>
          </a:bodyPr>
          <a:lstStyle/>
          <a:p>
            <a:r>
              <a:rPr lang="en-US" sz="3600" b="1" dirty="0"/>
              <a:t>Company Background</a:t>
            </a:r>
          </a:p>
        </p:txBody>
      </p:sp>
      <p:sp>
        <p:nvSpPr>
          <p:cNvPr id="4" name="TextBox 3"/>
          <p:cNvSpPr txBox="1"/>
          <p:nvPr/>
        </p:nvSpPr>
        <p:spPr>
          <a:xfrm>
            <a:off x="1924334" y="2388358"/>
            <a:ext cx="8325135" cy="1754326"/>
          </a:xfrm>
          <a:prstGeom prst="rect">
            <a:avLst/>
          </a:prstGeom>
          <a:noFill/>
        </p:spPr>
        <p:txBody>
          <a:bodyPr wrap="square" rtlCol="0">
            <a:spAutoFit/>
          </a:bodyPr>
          <a:lstStyle/>
          <a:p>
            <a:pPr algn="just"/>
            <a:r>
              <a:rPr lang="en-US" dirty="0"/>
              <a:t>An American international corporation called The Ritz-Carlton Hotel Company, LLC runs the expensive hotel chain called as The Ritz-Carlton. This multinational company runs 108 opulent lodges and resorts properties with 29,158 beds across 30 nations and states, in furthermore it has plan to make it 46 hotels with 8,755 bedrooms. This hotel has been established in 1983 and later this business was spread to different areas. The organization is a concern of Marriott International.</a:t>
            </a:r>
          </a:p>
        </p:txBody>
      </p:sp>
    </p:spTree>
    <p:extLst>
      <p:ext uri="{BB962C8B-B14F-4D97-AF65-F5344CB8AC3E}">
        <p14:creationId xmlns:p14="http://schemas.microsoft.com/office/powerpoint/2010/main" val="201702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45627" y="600634"/>
            <a:ext cx="5443093" cy="593239"/>
          </a:xfrm>
          <a:prstGeom prst="rect">
            <a:avLst/>
          </a:prstGeom>
        </p:spPr>
        <p:txBody>
          <a:bodyPr wrap="none">
            <a:spAutoFit/>
          </a:bodyPr>
          <a:lstStyle/>
          <a:p>
            <a:pPr>
              <a:lnSpc>
                <a:spcPct val="107000"/>
              </a:lnSpc>
              <a:spcAft>
                <a:spcPts val="8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Main customer of </a:t>
            </a:r>
            <a:r>
              <a:rPr lang="en-GB" sz="3200" dirty="0">
                <a:latin typeface="Times New Roman" panose="02020603050405020304" pitchFamily="18" charset="0"/>
                <a:ea typeface="Calibri" panose="020F0502020204030204" pitchFamily="34" charset="0"/>
                <a:cs typeface="Times New Roman" panose="02020603050405020304" pitchFamily="18" charset="0"/>
              </a:rPr>
              <a:t>Ritz</a:t>
            </a:r>
            <a:r>
              <a:rPr lang="en-GB" sz="3200" b="1" dirty="0">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Carlton</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310317456"/>
              </p:ext>
            </p:extLst>
          </p:nvPr>
        </p:nvGraphicFramePr>
        <p:xfrm>
          <a:off x="3430138" y="1790058"/>
          <a:ext cx="5850340" cy="3505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847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2851" y="737111"/>
            <a:ext cx="8458630" cy="1014380"/>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Times New Roman" panose="02020603050405020304" pitchFamily="18" charset="0"/>
              </a:rPr>
              <a:t>Nature of services provided by </a:t>
            </a:r>
            <a:r>
              <a:rPr lang="en-US" sz="2800" dirty="0"/>
              <a:t>The Ritz-Carlton Hotel Company</a:t>
            </a:r>
            <a:r>
              <a:rPr lang="en-US" sz="2800" b="1" dirty="0">
                <a:latin typeface="Times New Roman" panose="02020603050405020304" pitchFamily="18" charset="0"/>
                <a:ea typeface="Calibri" panose="020F0502020204030204" pitchFamily="34"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163626645"/>
              </p:ext>
            </p:extLst>
          </p:nvPr>
        </p:nvGraphicFramePr>
        <p:xfrm>
          <a:off x="1869743" y="1583140"/>
          <a:ext cx="9730853" cy="3848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3190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78478" y="3037242"/>
            <a:ext cx="10285863" cy="2807820"/>
          </a:xfrm>
          <a:prstGeom prst="rect">
            <a:avLst/>
          </a:prstGeom>
        </p:spPr>
        <p:txBody>
          <a:bodyPr wrap="square">
            <a:spAutoFit/>
          </a:bodyPr>
          <a:lstStyle/>
          <a:p>
            <a:pPr>
              <a:lnSpc>
                <a:spcPct val="107000"/>
              </a:lnSpc>
              <a:spcAft>
                <a:spcPts val="800"/>
              </a:spcAft>
            </a:pPr>
            <a:r>
              <a:rPr lang="en-US" sz="2800" dirty="0">
                <a:latin typeface="Segoe UI Symbol" panose="020B0502040204020203" pitchFamily="34" charset="0"/>
                <a:ea typeface="Calibri" panose="020F0502020204030204" pitchFamily="34" charset="0"/>
                <a:cs typeface="Segoe UI Symbol" panose="020B0502040204020203" pitchFamily="34" charset="0"/>
              </a:rPr>
              <a:t>★</a:t>
            </a:r>
            <a:r>
              <a:rPr lang="en-US" sz="2800" dirty="0">
                <a:latin typeface="Times New Roman" panose="02020603050405020304" pitchFamily="18" charset="0"/>
                <a:ea typeface="Calibri" panose="020F0502020204030204" pitchFamily="34" charset="0"/>
                <a:cs typeface="Times New Roman" panose="02020603050405020304" pitchFamily="18" charset="0"/>
              </a:rPr>
              <a:t> Showing gratitude while check in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latin typeface="Segoe UI Symbol" panose="020B0502040204020203" pitchFamily="34" charset="0"/>
                <a:ea typeface="Calibri" panose="020F0502020204030204" pitchFamily="34" charset="0"/>
                <a:cs typeface="Segoe UI Symbol" panose="020B0502040204020203" pitchFamily="34" charset="0"/>
              </a:rPr>
              <a:t>★</a:t>
            </a:r>
            <a:r>
              <a:rPr lang="en-US" sz="2800" dirty="0">
                <a:latin typeface="Times New Roman" panose="02020603050405020304" pitchFamily="18" charset="0"/>
                <a:ea typeface="Calibri" panose="020F0502020204030204" pitchFamily="34" charset="0"/>
                <a:cs typeface="Times New Roman" panose="02020603050405020304" pitchFamily="18" charset="0"/>
              </a:rPr>
              <a:t> Making hotel surroundings more secured, clean and beautiful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latin typeface="Segoe UI Symbol" panose="020B0502040204020203" pitchFamily="34" charset="0"/>
                <a:ea typeface="Calibri" panose="020F0502020204030204" pitchFamily="34" charset="0"/>
                <a:cs typeface="Segoe UI Symbol" panose="020B0502040204020203" pitchFamily="34" charset="0"/>
              </a:rPr>
              <a:t>★</a:t>
            </a:r>
            <a:r>
              <a:rPr lang="en-US" sz="2800" dirty="0">
                <a:latin typeface="Times New Roman" panose="02020603050405020304" pitchFamily="18" charset="0"/>
                <a:ea typeface="Calibri" panose="020F0502020204030204" pitchFamily="34" charset="0"/>
                <a:cs typeface="Times New Roman" panose="02020603050405020304" pitchFamily="18" charset="0"/>
              </a:rPr>
              <a:t> Always ready to solve any problem of guest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latin typeface="Segoe UI Symbol" panose="020B0502040204020203" pitchFamily="34" charset="0"/>
                <a:ea typeface="Calibri" panose="020F0502020204030204" pitchFamily="34" charset="0"/>
                <a:cs typeface="Segoe UI Symbol" panose="020B0502040204020203" pitchFamily="34" charset="0"/>
              </a:rPr>
              <a:t>★</a:t>
            </a:r>
            <a:r>
              <a:rPr lang="en-US" sz="2800" dirty="0">
                <a:latin typeface="Times New Roman" panose="02020603050405020304" pitchFamily="18" charset="0"/>
                <a:ea typeface="Calibri" panose="020F0502020204030204" pitchFamily="34" charset="0"/>
                <a:cs typeface="Times New Roman" panose="02020603050405020304" pitchFamily="18" charset="0"/>
              </a:rPr>
              <a:t> Serving delicious food with maintaining proper standard.</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latin typeface="Segoe UI Symbol" panose="020B0502040204020203" pitchFamily="34" charset="0"/>
                <a:ea typeface="Calibri" panose="020F0502020204030204" pitchFamily="34" charset="0"/>
                <a:cs typeface="Segoe UI Symbol" panose="020B0502040204020203" pitchFamily="34" charset="0"/>
              </a:rPr>
              <a:t>★</a:t>
            </a:r>
            <a:r>
              <a:rPr lang="en-US" sz="2800" dirty="0">
                <a:latin typeface="Times New Roman" panose="02020603050405020304" pitchFamily="18" charset="0"/>
                <a:ea typeface="Calibri" panose="020F0502020204030204" pitchFamily="34" charset="0"/>
                <a:cs typeface="Times New Roman" panose="02020603050405020304" pitchFamily="18" charset="0"/>
              </a:rPr>
              <a:t>Helping at the time of check out.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1678478" y="978806"/>
            <a:ext cx="7492818" cy="1384995"/>
          </a:xfrm>
          <a:prstGeom prst="rect">
            <a:avLst/>
          </a:prstGeom>
        </p:spPr>
        <p:txBody>
          <a:bodyPr wrap="square">
            <a:spAutoFit/>
          </a:bodyPr>
          <a:lstStyle/>
          <a:p>
            <a:r>
              <a:rPr lang="en-GB" sz="2800" dirty="0"/>
              <a:t>The </a:t>
            </a:r>
            <a:r>
              <a:rPr lang="en-GB" sz="2800" b="1" dirty="0"/>
              <a:t>role and function of guest services </a:t>
            </a:r>
          </a:p>
          <a:p>
            <a:r>
              <a:rPr lang="en-GB" sz="2800" dirty="0"/>
              <a:t>of </a:t>
            </a:r>
            <a:r>
              <a:rPr lang="en-US" sz="2800" dirty="0"/>
              <a:t>The Ritz-Carlton Hotel Company</a:t>
            </a:r>
            <a:r>
              <a:rPr lang="en-US" sz="2800" b="1" dirty="0">
                <a:latin typeface="Times New Roman" panose="02020603050405020304" pitchFamily="18" charset="0"/>
                <a:ea typeface="Calibri" panose="020F0502020204030204" pitchFamily="34" charset="0"/>
                <a:cs typeface="Times New Roman" panose="02020603050405020304" pitchFamily="18" charset="0"/>
              </a:rPr>
              <a:t>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r>
              <a:rPr lang="en-GB" sz="2800" dirty="0">
                <a:solidFill>
                  <a:srgbClr val="000000"/>
                </a:solidFill>
                <a:latin typeface="Arial" panose="020B0604020202020204" pitchFamily="34" charset="0"/>
              </a:rPr>
              <a:t> </a:t>
            </a:r>
            <a:endParaRPr lang="en-US" sz="2800" dirty="0"/>
          </a:p>
        </p:txBody>
      </p:sp>
    </p:spTree>
    <p:extLst>
      <p:ext uri="{BB962C8B-B14F-4D97-AF65-F5344CB8AC3E}">
        <p14:creationId xmlns:p14="http://schemas.microsoft.com/office/powerpoint/2010/main" val="3085018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8604" y="637612"/>
            <a:ext cx="8640507" cy="523220"/>
          </a:xfrm>
          <a:prstGeom prst="rect">
            <a:avLst/>
          </a:prstGeom>
        </p:spPr>
        <p:txBody>
          <a:bodyPr wrap="none">
            <a:spAutoFit/>
          </a:bodyPr>
          <a:lstStyle/>
          <a:p>
            <a:r>
              <a:rPr lang="en-GB" sz="2800" dirty="0">
                <a:solidFill>
                  <a:srgbClr val="000000"/>
                </a:solidFill>
                <a:latin typeface="Arial" panose="020B0604020202020204" pitchFamily="34" charset="0"/>
              </a:rPr>
              <a:t>The </a:t>
            </a:r>
            <a:r>
              <a:rPr lang="en-GB" sz="2800" b="1" dirty="0">
                <a:solidFill>
                  <a:srgbClr val="000000"/>
                </a:solidFill>
                <a:latin typeface="Arial" panose="020B0604020202020204" pitchFamily="34" charset="0"/>
              </a:rPr>
              <a:t>role and function of guest services </a:t>
            </a:r>
            <a:r>
              <a:rPr lang="en-GB" sz="2800" dirty="0">
                <a:solidFill>
                  <a:srgbClr val="000000"/>
                </a:solidFill>
                <a:latin typeface="Arial" panose="020B0604020202020204" pitchFamily="34" charset="0"/>
              </a:rPr>
              <a:t>in general </a:t>
            </a:r>
            <a:endParaRPr lang="en-US" sz="2800" dirty="0"/>
          </a:p>
        </p:txBody>
      </p:sp>
      <p:graphicFrame>
        <p:nvGraphicFramePr>
          <p:cNvPr id="4" name="Diagram 3"/>
          <p:cNvGraphicFramePr/>
          <p:nvPr>
            <p:extLst>
              <p:ext uri="{D42A27DB-BD31-4B8C-83A1-F6EECF244321}">
                <p14:modId xmlns:p14="http://schemas.microsoft.com/office/powerpoint/2010/main" val="3385356915"/>
              </p:ext>
            </p:extLst>
          </p:nvPr>
        </p:nvGraphicFramePr>
        <p:xfrm>
          <a:off x="2694436" y="1945421"/>
          <a:ext cx="7774675" cy="295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773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7962" y="705850"/>
            <a:ext cx="7624203" cy="523220"/>
          </a:xfrm>
          <a:prstGeom prst="rect">
            <a:avLst/>
          </a:prstGeom>
        </p:spPr>
        <p:txBody>
          <a:bodyPr wrap="none">
            <a:spAutoFit/>
          </a:bodyPr>
          <a:lstStyle/>
          <a:p>
            <a:r>
              <a:rPr lang="en-GB" sz="2800" dirty="0">
                <a:solidFill>
                  <a:srgbClr val="000000"/>
                </a:solidFill>
                <a:latin typeface="Arial" panose="020B0604020202020204" pitchFamily="34" charset="0"/>
              </a:rPr>
              <a:t>how hotels </a:t>
            </a:r>
            <a:r>
              <a:rPr lang="en-GB" sz="2800" b="1" dirty="0">
                <a:solidFill>
                  <a:srgbClr val="000000"/>
                </a:solidFill>
                <a:latin typeface="Arial" panose="020B0604020202020204" pitchFamily="34" charset="0"/>
              </a:rPr>
              <a:t>meet/exceed guest expectations </a:t>
            </a:r>
            <a:endParaRPr lang="en-US" sz="2800" dirty="0"/>
          </a:p>
        </p:txBody>
      </p:sp>
      <p:graphicFrame>
        <p:nvGraphicFramePr>
          <p:cNvPr id="4" name="Diagram 3"/>
          <p:cNvGraphicFramePr/>
          <p:nvPr>
            <p:extLst>
              <p:ext uri="{D42A27DB-BD31-4B8C-83A1-F6EECF244321}">
                <p14:modId xmlns:p14="http://schemas.microsoft.com/office/powerpoint/2010/main" val="3154674782"/>
              </p:ext>
            </p:extLst>
          </p:nvPr>
        </p:nvGraphicFramePr>
        <p:xfrm>
          <a:off x="2856931" y="2435264"/>
          <a:ext cx="6368955" cy="2368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9523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5696" y="900885"/>
            <a:ext cx="4435830" cy="593304"/>
          </a:xfrm>
          <a:prstGeom prst="rect">
            <a:avLst/>
          </a:prstGeom>
        </p:spPr>
        <p:txBody>
          <a:bodyPr wrap="none">
            <a:spAutoFit/>
          </a:bodyPr>
          <a:lstStyle/>
          <a:p>
            <a:pPr>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Importance of hospitality </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2952466" y="2191550"/>
            <a:ext cx="6096000" cy="2397451"/>
          </a:xfrm>
          <a:prstGeom prst="rect">
            <a:avLst/>
          </a:prstGeom>
        </p:spPr>
        <p:txBody>
          <a:bodyPr>
            <a:spAutoFit/>
          </a:bodyPr>
          <a:lstStyle/>
          <a:p>
            <a:pPr marL="342900" marR="0" lvl="0" indent="-342900">
              <a:lnSpc>
                <a:spcPct val="107000"/>
              </a:lnSpc>
              <a:spcBef>
                <a:spcPts val="0"/>
              </a:spcBef>
              <a:spcAft>
                <a:spcPts val="0"/>
              </a:spcAft>
              <a:buFont typeface="Symbol" panose="05050102010706020507" pitchFamily="18" charset="2"/>
              <a:buChar char=""/>
            </a:pPr>
            <a:r>
              <a:rPr lang="en-US" sz="2800" dirty="0">
                <a:latin typeface="Times New Roman" panose="02020603050405020304" pitchFamily="18" charset="0"/>
                <a:ea typeface="Calibri" panose="020F0502020204030204" pitchFamily="34" charset="0"/>
                <a:cs typeface="Times New Roman" panose="02020603050405020304" pitchFamily="18" charset="0"/>
              </a:rPr>
              <a:t>Increasing brand reputation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2800" dirty="0">
                <a:latin typeface="Times New Roman" panose="02020603050405020304" pitchFamily="18" charset="0"/>
                <a:ea typeface="Calibri" panose="020F0502020204030204" pitchFamily="34" charset="0"/>
                <a:cs typeface="Times New Roman" panose="02020603050405020304" pitchFamily="18" charset="0"/>
              </a:rPr>
              <a:t>Increasing customer retention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2800" dirty="0">
                <a:latin typeface="Times New Roman" panose="02020603050405020304" pitchFamily="18" charset="0"/>
                <a:ea typeface="Calibri" panose="020F0502020204030204" pitchFamily="34" charset="0"/>
                <a:cs typeface="Times New Roman" panose="02020603050405020304" pitchFamily="18" charset="0"/>
              </a:rPr>
              <a:t>Increasing customer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2800" dirty="0">
                <a:latin typeface="Times New Roman" panose="02020603050405020304" pitchFamily="18" charset="0"/>
                <a:ea typeface="Calibri" panose="020F0502020204030204" pitchFamily="34" charset="0"/>
                <a:cs typeface="Times New Roman" panose="02020603050405020304" pitchFamily="18" charset="0"/>
              </a:rPr>
              <a:t>Helps to expand business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2800" dirty="0">
                <a:latin typeface="Times New Roman" panose="02020603050405020304" pitchFamily="18" charset="0"/>
                <a:ea typeface="Calibri" panose="020F0502020204030204" pitchFamily="34" charset="0"/>
                <a:cs typeface="Times New Roman" panose="02020603050405020304" pitchFamily="18" charset="0"/>
              </a:rPr>
              <a:t>Create a place in the heart of customer</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9662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61397" y="1103024"/>
            <a:ext cx="6096000" cy="3030188"/>
          </a:xfrm>
          <a:prstGeom prst="rect">
            <a:avLst/>
          </a:prstGeom>
        </p:spPr>
        <p:txBody>
          <a:bodyPr>
            <a:spAutoFit/>
          </a:bodyPr>
          <a:lstStyle/>
          <a:p>
            <a:pPr marL="228600" marR="0">
              <a:lnSpc>
                <a:spcPct val="107000"/>
              </a:lnSpc>
              <a:spcBef>
                <a:spcPts val="0"/>
              </a:spcBef>
              <a:spcAft>
                <a:spcPts val="800"/>
              </a:spcAft>
            </a:pPr>
            <a:r>
              <a:rPr lang="en-US" sz="3200" b="1" dirty="0">
                <a:latin typeface="Times New Roman" panose="02020603050405020304" pitchFamily="18" charset="0"/>
                <a:ea typeface="Calibri" panose="020F0502020204030204" pitchFamily="34" charset="0"/>
                <a:cs typeface="Times New Roman" panose="02020603050405020304" pitchFamily="18" charset="0"/>
              </a:rPr>
              <a:t>               Conclusion </a:t>
            </a:r>
          </a:p>
          <a:p>
            <a:pPr marL="228600" marR="0" algn="just">
              <a:lnSpc>
                <a:spcPct val="150000"/>
              </a:lnSpc>
              <a:spcBef>
                <a:spcPts val="0"/>
              </a:spcBef>
              <a:spcAft>
                <a:spcPts val="800"/>
              </a:spcAft>
            </a:pPr>
            <a:r>
              <a:rPr lang="en-US" sz="2000" dirty="0">
                <a:latin typeface="Times New Roman" panose="02020603050405020304" pitchFamily="18" charset="0"/>
                <a:ea typeface="Calibri" panose="020F0502020204030204" pitchFamily="34" charset="0"/>
                <a:cs typeface="Times New Roman" panose="02020603050405020304" pitchFamily="18" charset="0"/>
              </a:rPr>
              <a:t>Hospitality and satisfaction are the heart of hotel industry. If you want to lead this industry then definitely you have to understand the nature, scope and role of guest service which has been explained in this presentation.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0301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16155" y="668740"/>
            <a:ext cx="2064989" cy="584775"/>
          </a:xfrm>
          <a:prstGeom prst="rect">
            <a:avLst/>
          </a:prstGeom>
          <a:noFill/>
        </p:spPr>
        <p:txBody>
          <a:bodyPr wrap="none" rtlCol="0">
            <a:spAutoFit/>
          </a:bodyPr>
          <a:lstStyle/>
          <a:p>
            <a:r>
              <a:rPr lang="en-US" sz="3200" dirty="0"/>
              <a:t>References</a:t>
            </a:r>
          </a:p>
        </p:txBody>
      </p:sp>
      <p:sp>
        <p:nvSpPr>
          <p:cNvPr id="3" name="TextBox 2"/>
          <p:cNvSpPr txBox="1"/>
          <p:nvPr/>
        </p:nvSpPr>
        <p:spPr>
          <a:xfrm>
            <a:off x="1815153" y="1446662"/>
            <a:ext cx="9594376" cy="4770537"/>
          </a:xfrm>
          <a:prstGeom prst="rect">
            <a:avLst/>
          </a:prstGeom>
          <a:noFill/>
        </p:spPr>
        <p:txBody>
          <a:bodyPr wrap="square" rtlCol="0">
            <a:spAutoFit/>
          </a:bodyPr>
          <a:lstStyle/>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Akbaba</a:t>
            </a:r>
            <a:r>
              <a:rPr lang="en-US" sz="1600" dirty="0">
                <a:latin typeface="Times New Roman" panose="02020603050405020304" pitchFamily="18" charset="0"/>
                <a:cs typeface="Times New Roman" panose="02020603050405020304" pitchFamily="18" charset="0"/>
              </a:rPr>
              <a:t>, A., 2006. Measuring service quality in the hotel industry: A study in a business hotel in Turkey. </a:t>
            </a:r>
            <a:r>
              <a:rPr lang="en-US" sz="1600" i="1" dirty="0">
                <a:latin typeface="Times New Roman" panose="02020603050405020304" pitchFamily="18" charset="0"/>
                <a:cs typeface="Times New Roman" panose="02020603050405020304" pitchFamily="18" charset="0"/>
              </a:rPr>
              <a:t>International journal of hospitality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25</a:t>
            </a:r>
            <a:r>
              <a:rPr lang="en-US" sz="1600" dirty="0">
                <a:latin typeface="Times New Roman" panose="02020603050405020304" pitchFamily="18" charset="0"/>
                <a:cs typeface="Times New Roman" panose="02020603050405020304" pitchFamily="18" charset="0"/>
              </a:rPr>
              <a:t>(2), pp.170-192.</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Ali, B.J., </a:t>
            </a:r>
            <a:r>
              <a:rPr lang="en-US" sz="1600" dirty="0" err="1">
                <a:latin typeface="Times New Roman" panose="02020603050405020304" pitchFamily="18" charset="0"/>
                <a:cs typeface="Times New Roman" panose="02020603050405020304" pitchFamily="18" charset="0"/>
              </a:rPr>
              <a:t>Gardi</a:t>
            </a:r>
            <a:r>
              <a:rPr lang="en-US" sz="1600" dirty="0">
                <a:latin typeface="Times New Roman" panose="02020603050405020304" pitchFamily="18" charset="0"/>
                <a:cs typeface="Times New Roman" panose="02020603050405020304" pitchFamily="18" charset="0"/>
              </a:rPr>
              <a:t>, B., </a:t>
            </a:r>
            <a:r>
              <a:rPr lang="en-US" sz="1600" dirty="0" err="1">
                <a:latin typeface="Times New Roman" panose="02020603050405020304" pitchFamily="18" charset="0"/>
                <a:cs typeface="Times New Roman" panose="02020603050405020304" pitchFamily="18" charset="0"/>
              </a:rPr>
              <a:t>Jabbar</a:t>
            </a:r>
            <a:r>
              <a:rPr lang="en-US" sz="1600" dirty="0">
                <a:latin typeface="Times New Roman" panose="02020603050405020304" pitchFamily="18" charset="0"/>
                <a:cs typeface="Times New Roman" panose="02020603050405020304" pitchFamily="18" charset="0"/>
              </a:rPr>
              <a:t> Othman, B., Ali Ahmed, S., Burhan Ismael, N., </a:t>
            </a:r>
            <a:r>
              <a:rPr lang="en-US" sz="1600" dirty="0" err="1">
                <a:latin typeface="Times New Roman" panose="02020603050405020304" pitchFamily="18" charset="0"/>
                <a:cs typeface="Times New Roman" panose="02020603050405020304" pitchFamily="18" charset="0"/>
              </a:rPr>
              <a:t>Abdalla</a:t>
            </a:r>
            <a:r>
              <a:rPr lang="en-US" sz="1600" dirty="0">
                <a:latin typeface="Times New Roman" panose="02020603050405020304" pitchFamily="18" charset="0"/>
                <a:cs typeface="Times New Roman" panose="02020603050405020304" pitchFamily="18" charset="0"/>
              </a:rPr>
              <a:t> Hamza, P., Mahmood Aziz, H., Sabir, B.Y., </a:t>
            </a:r>
            <a:r>
              <a:rPr lang="en-US" sz="1600" dirty="0" err="1">
                <a:latin typeface="Times New Roman" panose="02020603050405020304" pitchFamily="18" charset="0"/>
                <a:cs typeface="Times New Roman" panose="02020603050405020304" pitchFamily="18" charset="0"/>
              </a:rPr>
              <a:t>Sorguli</a:t>
            </a:r>
            <a:r>
              <a:rPr lang="en-US" sz="1600" dirty="0">
                <a:latin typeface="Times New Roman" panose="02020603050405020304" pitchFamily="18" charset="0"/>
                <a:cs typeface="Times New Roman" panose="02020603050405020304" pitchFamily="18" charset="0"/>
              </a:rPr>
              <a:t>, S. and Anwar, G., 2021. Hotel service quality: The impact of service quality on customer satisfaction in hospitality. </a:t>
            </a:r>
            <a:r>
              <a:rPr lang="en-US" sz="1600" i="1" dirty="0">
                <a:latin typeface="Times New Roman" panose="02020603050405020304" pitchFamily="18" charset="0"/>
                <a:cs typeface="Times New Roman" panose="02020603050405020304" pitchFamily="18" charset="0"/>
              </a:rPr>
              <a:t>Ali, BJ, </a:t>
            </a:r>
            <a:r>
              <a:rPr lang="en-US" sz="1600" i="1" dirty="0" err="1">
                <a:latin typeface="Times New Roman" panose="02020603050405020304" pitchFamily="18" charset="0"/>
                <a:cs typeface="Times New Roman" panose="02020603050405020304" pitchFamily="18" charset="0"/>
              </a:rPr>
              <a:t>Gardi</a:t>
            </a:r>
            <a:r>
              <a:rPr lang="en-US" sz="1600" i="1" dirty="0">
                <a:latin typeface="Times New Roman" panose="02020603050405020304" pitchFamily="18" charset="0"/>
                <a:cs typeface="Times New Roman" panose="02020603050405020304" pitchFamily="18" charset="0"/>
              </a:rPr>
              <a:t>, B., Othman, BJ, Ahmed, SA, Ismael, NB, Hamza, PA, Aziz, HM, Sabir, BY, Anwar, G.(2021). Hotel Service Quality: The Impact of Service Quality on Customer Satisfaction in Hospitality. International Journal of Engineering, Business and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a:t>
            </a:r>
            <a:r>
              <a:rPr lang="en-US" sz="1600" dirty="0">
                <a:latin typeface="Times New Roman" panose="02020603050405020304" pitchFamily="18" charset="0"/>
                <a:cs typeface="Times New Roman" panose="02020603050405020304" pitchFamily="18" charset="0"/>
              </a:rPr>
              <a:t>(3), pp.14-28.</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Baek</a:t>
            </a:r>
            <a:r>
              <a:rPr lang="en-US" sz="1600" dirty="0">
                <a:latin typeface="Times New Roman" panose="02020603050405020304" pitchFamily="18" charset="0"/>
                <a:cs typeface="Times New Roman" panose="02020603050405020304" pitchFamily="18" charset="0"/>
              </a:rPr>
              <a:t>, J., </a:t>
            </a:r>
            <a:r>
              <a:rPr lang="en-US" sz="1600" dirty="0" err="1">
                <a:latin typeface="Times New Roman" panose="02020603050405020304" pitchFamily="18" charset="0"/>
                <a:cs typeface="Times New Roman" panose="02020603050405020304" pitchFamily="18" charset="0"/>
              </a:rPr>
              <a:t>Choe</a:t>
            </a:r>
            <a:r>
              <a:rPr lang="en-US" sz="1600" dirty="0">
                <a:latin typeface="Times New Roman" panose="02020603050405020304" pitchFamily="18" charset="0"/>
                <a:cs typeface="Times New Roman" panose="02020603050405020304" pitchFamily="18" charset="0"/>
              </a:rPr>
              <a:t>, Y. and Ok, C.M., 2020. Determinants of hotel guests’ service experiences: an examination of differences between lifestyle and traditional hotels. </a:t>
            </a:r>
            <a:r>
              <a:rPr lang="en-US" sz="1600" i="1" dirty="0">
                <a:latin typeface="Times New Roman" panose="02020603050405020304" pitchFamily="18" charset="0"/>
                <a:cs typeface="Times New Roman" panose="02020603050405020304" pitchFamily="18" charset="0"/>
              </a:rPr>
              <a:t>Journal of Hospitality Marketing &amp;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29</a:t>
            </a:r>
            <a:r>
              <a:rPr lang="en-US" sz="1600" dirty="0">
                <a:latin typeface="Times New Roman" panose="02020603050405020304" pitchFamily="18" charset="0"/>
                <a:cs typeface="Times New Roman" panose="02020603050405020304" pitchFamily="18" charset="0"/>
              </a:rPr>
              <a:t>(1), pp.88-105.</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Enz</a:t>
            </a:r>
            <a:r>
              <a:rPr lang="en-US" sz="1600" dirty="0">
                <a:latin typeface="Times New Roman" panose="02020603050405020304" pitchFamily="18" charset="0"/>
                <a:cs typeface="Times New Roman" panose="02020603050405020304" pitchFamily="18" charset="0"/>
              </a:rPr>
              <a:t>, C.A. and </a:t>
            </a:r>
            <a:r>
              <a:rPr lang="en-US" sz="1600" dirty="0" err="1">
                <a:latin typeface="Times New Roman" panose="02020603050405020304" pitchFamily="18" charset="0"/>
                <a:cs typeface="Times New Roman" panose="02020603050405020304" pitchFamily="18" charset="0"/>
              </a:rPr>
              <a:t>Siguaw</a:t>
            </a:r>
            <a:r>
              <a:rPr lang="en-US" sz="1600" dirty="0">
                <a:latin typeface="Times New Roman" panose="02020603050405020304" pitchFamily="18" charset="0"/>
                <a:cs typeface="Times New Roman" panose="02020603050405020304" pitchFamily="18" charset="0"/>
              </a:rPr>
              <a:t>, J.A., 2000. Best practices in service quality. </a:t>
            </a:r>
            <a:r>
              <a:rPr lang="en-US" sz="1600" i="1" dirty="0">
                <a:latin typeface="Times New Roman" panose="02020603050405020304" pitchFamily="18" charset="0"/>
                <a:cs typeface="Times New Roman" panose="02020603050405020304" pitchFamily="18" charset="0"/>
              </a:rPr>
              <a:t>Cornell Hotel and Restaurant Administration Quarterly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41</a:t>
            </a:r>
            <a:r>
              <a:rPr lang="en-US" sz="1600" dirty="0">
                <a:latin typeface="Times New Roman" panose="02020603050405020304" pitchFamily="18" charset="0"/>
                <a:cs typeface="Times New Roman" panose="02020603050405020304" pitchFamily="18" charset="0"/>
              </a:rPr>
              <a:t>(5), pp.20-29.</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Mey</a:t>
            </a:r>
            <a:r>
              <a:rPr lang="en-US" sz="1600" dirty="0">
                <a:latin typeface="Times New Roman" panose="02020603050405020304" pitchFamily="18" charset="0"/>
                <a:cs typeface="Times New Roman" panose="02020603050405020304" pitchFamily="18" charset="0"/>
              </a:rPr>
              <a:t>, L.P., Akbar, A.K. and Fie, D.Y.G., 2006. Measuring service quality and customer satisfaction of the hotels in Malaysia: Malaysian, Asian and non-Asian hotel guests. </a:t>
            </a:r>
            <a:r>
              <a:rPr lang="en-US" sz="1600" i="1" dirty="0">
                <a:latin typeface="Times New Roman" panose="02020603050405020304" pitchFamily="18" charset="0"/>
                <a:cs typeface="Times New Roman" panose="02020603050405020304" pitchFamily="18" charset="0"/>
              </a:rPr>
              <a:t>Journal of Hospitality and Tourism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13</a:t>
            </a:r>
            <a:r>
              <a:rPr lang="en-US" sz="1600" dirty="0">
                <a:latin typeface="Times New Roman" panose="02020603050405020304" pitchFamily="18" charset="0"/>
                <a:cs typeface="Times New Roman" panose="02020603050405020304" pitchFamily="18" charset="0"/>
              </a:rPr>
              <a:t>(2), pp.144-160.</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Olorunsola</a:t>
            </a:r>
            <a:r>
              <a:rPr lang="en-US" sz="1600" dirty="0">
                <a:latin typeface="Times New Roman" panose="02020603050405020304" pitchFamily="18" charset="0"/>
                <a:cs typeface="Times New Roman" panose="02020603050405020304" pitchFamily="18" charset="0"/>
              </a:rPr>
              <a:t>, V.O., </a:t>
            </a:r>
            <a:r>
              <a:rPr lang="en-US" sz="1600" dirty="0" err="1">
                <a:latin typeface="Times New Roman" panose="02020603050405020304" pitchFamily="18" charset="0"/>
                <a:cs typeface="Times New Roman" panose="02020603050405020304" pitchFamily="18" charset="0"/>
              </a:rPr>
              <a:t>Saydam</a:t>
            </a:r>
            <a:r>
              <a:rPr lang="en-US" sz="1600" dirty="0">
                <a:latin typeface="Times New Roman" panose="02020603050405020304" pitchFamily="18" charset="0"/>
                <a:cs typeface="Times New Roman" panose="02020603050405020304" pitchFamily="18" charset="0"/>
              </a:rPr>
              <a:t>, M.B., </a:t>
            </a:r>
            <a:r>
              <a:rPr lang="en-US" sz="1600" dirty="0" err="1">
                <a:latin typeface="Times New Roman" panose="02020603050405020304" pitchFamily="18" charset="0"/>
                <a:cs typeface="Times New Roman" panose="02020603050405020304" pitchFamily="18" charset="0"/>
              </a:rPr>
              <a:t>Arasli</a:t>
            </a:r>
            <a:r>
              <a:rPr lang="en-US" sz="1600" dirty="0">
                <a:latin typeface="Times New Roman" panose="02020603050405020304" pitchFamily="18" charset="0"/>
                <a:cs typeface="Times New Roman" panose="02020603050405020304" pitchFamily="18" charset="0"/>
              </a:rPr>
              <a:t>, H. and Sulu, D., 2022. Guest service experience in eco-centric hotels: a content analysis. </a:t>
            </a:r>
            <a:r>
              <a:rPr lang="en-US" sz="1600" i="1" dirty="0">
                <a:latin typeface="Times New Roman" panose="02020603050405020304" pitchFamily="18" charset="0"/>
                <a:cs typeface="Times New Roman" panose="02020603050405020304" pitchFamily="18" charset="0"/>
              </a:rPr>
              <a:t>International Hospitality Review</a:t>
            </a:r>
            <a:r>
              <a:rPr lang="en-US" sz="1600" dirty="0">
                <a:latin typeface="Times New Roman" panose="02020603050405020304" pitchFamily="18" charset="0"/>
                <a:cs typeface="Times New Roman" panose="02020603050405020304" pitchFamily="18" charset="0"/>
              </a:rPr>
              <a:t>, (ahead-of-print).</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Özdemir</a:t>
            </a:r>
            <a:r>
              <a:rPr lang="en-US" sz="1600" dirty="0">
                <a:latin typeface="Times New Roman" panose="02020603050405020304" pitchFamily="18" charset="0"/>
                <a:cs typeface="Times New Roman" panose="02020603050405020304" pitchFamily="18" charset="0"/>
              </a:rPr>
              <a:t>, A.İ., </a:t>
            </a:r>
            <a:r>
              <a:rPr lang="en-US" sz="1600" dirty="0" err="1">
                <a:latin typeface="Times New Roman" panose="02020603050405020304" pitchFamily="18" charset="0"/>
                <a:cs typeface="Times New Roman" panose="02020603050405020304" pitchFamily="18" charset="0"/>
              </a:rPr>
              <a:t>Çolak</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Shmilli</a:t>
            </a:r>
            <a:r>
              <a:rPr lang="en-US" sz="1600" dirty="0">
                <a:latin typeface="Times New Roman" panose="02020603050405020304" pitchFamily="18" charset="0"/>
                <a:cs typeface="Times New Roman" panose="02020603050405020304" pitchFamily="18" charset="0"/>
              </a:rPr>
              <a:t>, J., 2019. Business process management in hotels: with a focus on delivering quality guest service. </a:t>
            </a:r>
            <a:r>
              <a:rPr lang="en-US" sz="1600" i="1" dirty="0">
                <a:latin typeface="Times New Roman" panose="02020603050405020304" pitchFamily="18" charset="0"/>
                <a:cs typeface="Times New Roman" panose="02020603050405020304" pitchFamily="18" charset="0"/>
              </a:rPr>
              <a:t>Quality &amp; Quantity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53</a:t>
            </a:r>
            <a:r>
              <a:rPr lang="en-US" sz="1600" dirty="0">
                <a:latin typeface="Times New Roman" panose="02020603050405020304" pitchFamily="18" charset="0"/>
                <a:cs typeface="Times New Roman" panose="02020603050405020304" pitchFamily="18" charset="0"/>
              </a:rPr>
              <a:t>(5), pp.2305-2322.</a:t>
            </a:r>
          </a:p>
        </p:txBody>
      </p:sp>
    </p:spTree>
    <p:extLst>
      <p:ext uri="{BB962C8B-B14F-4D97-AF65-F5344CB8AC3E}">
        <p14:creationId xmlns:p14="http://schemas.microsoft.com/office/powerpoint/2010/main" val="4400574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0</TotalTime>
  <Words>1785</Words>
  <Application>Microsoft Office PowerPoint</Application>
  <PresentationFormat>Widescreen</PresentationFormat>
  <Paragraphs>80</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Agency FB</vt:lpstr>
      <vt:lpstr>Arial</vt:lpstr>
      <vt:lpstr>Calibri</vt:lpstr>
      <vt:lpstr>Corbel</vt:lpstr>
      <vt:lpstr>Segoe UI Symbol</vt:lpstr>
      <vt:lpstr>Symbol</vt:lpstr>
      <vt:lpstr>Times New Roman</vt:lpstr>
      <vt:lpstr>Parallax</vt:lpstr>
      <vt:lpstr>PowerPoint Presentation</vt:lpstr>
      <vt:lpstr>Hospitality and Guess Services</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Guess Services</dc:title>
  <dc:creator>Hp</dc:creator>
  <cp:lastModifiedBy>Adina Vasilica</cp:lastModifiedBy>
  <cp:revision>5</cp:revision>
  <dcterms:created xsi:type="dcterms:W3CDTF">2023-01-27T17:52:36Z</dcterms:created>
  <dcterms:modified xsi:type="dcterms:W3CDTF">2023-02-07T23:24:44Z</dcterms:modified>
</cp:coreProperties>
</file>