
<file path=[Content_Types].xml><?xml version="1.0" encoding="utf-8"?>
<Types xmlns="http://schemas.openxmlformats.org/package/2006/content-types">
  <Default Extension="png" ContentType="image/png"/>
  <Default Extension="gif" ContentType="image/gif"/>
  <Default Extension="wdp" ContentType="image/vnd.ms-photo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14"/>
  </p:handoutMasterIdLst>
  <p:sldIdLst>
    <p:sldId id="359" r:id="rId3"/>
    <p:sldId id="344" r:id="rId5"/>
    <p:sldId id="341" r:id="rId6"/>
    <p:sldId id="342" r:id="rId7"/>
    <p:sldId id="343" r:id="rId8"/>
    <p:sldId id="357" r:id="rId9"/>
    <p:sldId id="350" r:id="rId10"/>
    <p:sldId id="368" r:id="rId11"/>
    <p:sldId id="367" r:id="rId12"/>
    <p:sldId id="360" r:id="rId1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6" y="306"/>
      </p:cViewPr>
      <p:guideLst>
        <p:guide orient="horz" pos="2078"/>
        <p:guide pos="3816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handoutMaster" Target="handoutMasters/handoutMaster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传说在很久以前，凶禽猛兽很多，四处伤害人和牲畜，人们就组织起来去打它们，有一只神鸟因为迷路而降落人间，却被不知情的猎人给射死了。天帝知道后十分震怒，传旨下令，让天兵于正月十五到人间放火，把人间的人畜财产通通烧光。天帝的女儿心地善良，不忍心看百姓无辜受难，就偷偷来到人间，把这个消息告诉了人们。一个聪明人想出个法子，他让大家在正月十五、十六、十七这3天都在家里张灯结彩、点响爆竹、燃放烟火，这样一来，天帝就会以为天兵已经放过火了。到了正月十五这天晚上，天帝往下一看，发觉人间一片红光，响声震天，连续3个夜晚都是如此，以为是大火燃烧的火焰而作罢。为了纪念这次成功，从此每到正月十五，家家户户都挂灯笼，来纪念这个日子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1" Type="http://schemas.openxmlformats.org/officeDocument/2006/relationships/tags" Target="../tags/tag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741680" y="681990"/>
            <a:ext cx="10708640" cy="5351145"/>
          </a:xfrm>
        </p:spPr>
        <p:txBody>
          <a:bodyPr>
            <a:normAutofit/>
          </a:bodyPr>
          <a:p>
            <a:r>
              <a:rPr lang="en-US" altLang="zh-CN"/>
              <a:t>1.</a:t>
            </a:r>
            <a:r>
              <a:rPr lang="zh-CN" altLang="en-US"/>
              <a:t>语言部分：汉语拼音</a:t>
            </a:r>
            <a:r>
              <a:rPr lang="en-US" altLang="zh-CN"/>
              <a:t>-</a:t>
            </a:r>
            <a:r>
              <a:rPr lang="zh-CN" altLang="en-US"/>
              <a:t>韵母</a:t>
            </a:r>
            <a:br>
              <a:rPr lang="zh-CN" altLang="en-US"/>
            </a:br>
            <a:r>
              <a:rPr lang="zh-CN" altLang="en-US"/>
              <a:t>                     汉字 红，绿，蓝及拼音认读</a:t>
            </a:r>
            <a:br>
              <a:rPr lang="zh-CN" altLang="en-US"/>
            </a:br>
            <a:r>
              <a:rPr lang="en-US" altLang="zh-CN"/>
              <a:t>2.</a:t>
            </a:r>
            <a:r>
              <a:rPr lang="zh-CN" altLang="en-US"/>
              <a:t>文化部分：中国灯笼，挂红灯的由来</a:t>
            </a:r>
            <a:br>
              <a:rPr lang="zh-CN" altLang="en-US"/>
            </a:br>
            <a:r>
              <a:rPr lang="zh-CN" altLang="en-US"/>
              <a:t>                     手工：做一个中国灯笼</a:t>
            </a:r>
            <a:endParaRPr lang="zh-CN" altLang="en-US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410" y="176530"/>
            <a:ext cx="6646545" cy="619506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72765" y="1460500"/>
            <a:ext cx="6370320" cy="33451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8630" y="1348105"/>
            <a:ext cx="6316980" cy="33909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766060" y="1411605"/>
            <a:ext cx="6659880" cy="340614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u=3427961748,1663915440&amp;fm=11&amp;gp=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230" y="1343025"/>
            <a:ext cx="4378960" cy="437896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6033770" y="2515235"/>
            <a:ext cx="4048125" cy="156845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zh-CN" altLang="en-US" sz="96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红灯笼</a:t>
            </a:r>
            <a:endParaRPr lang="zh-CN" altLang="en-US" sz="96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565785" y="394970"/>
            <a:ext cx="349313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/>
              <a:t>C</a:t>
            </a:r>
            <a:r>
              <a:rPr lang="zh-CN" altLang="en-US"/>
              <a:t>hinese </a:t>
            </a:r>
            <a:r>
              <a:rPr lang="en-US" altLang="zh-CN"/>
              <a:t>L</a:t>
            </a:r>
            <a:r>
              <a:rPr lang="zh-CN" altLang="en-US"/>
              <a:t>antern </a:t>
            </a:r>
            <a:r>
              <a:rPr lang="en-US" altLang="zh-CN"/>
              <a:t>F</a:t>
            </a:r>
            <a:r>
              <a:rPr lang="zh-CN" altLang="en-US"/>
              <a:t>estival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68805" y="1107440"/>
            <a:ext cx="7997825" cy="484695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97330" y="534035"/>
            <a:ext cx="8974455" cy="543179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04645" y="608330"/>
            <a:ext cx="8546465" cy="564070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7260" y="484505"/>
            <a:ext cx="4528185" cy="545465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ags/tag4.xml><?xml version="1.0" encoding="utf-8"?>
<p:tagLst xmlns:p="http://schemas.openxmlformats.org/presentationml/2006/main">
  <p:tag name="REFSHAPE" val="316903844"/>
  <p:tag name="KSO_WM_UNIT_PLACING_PICTURE_USER_VIEWPORT" val="{&quot;height&quot;:5268,&quot;width&quot;:10032}"/>
</p:tagLst>
</file>

<file path=ppt/tags/tag5.xml><?xml version="1.0" encoding="utf-8"?>
<p:tagLst xmlns:p="http://schemas.openxmlformats.org/presentationml/2006/main">
  <p:tag name="KSO_WM_UNIT_PLACING_PICTURE_USER_VIEWPORT" val="{&quot;height&quot;:5364,&quot;width&quot;:10488}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</Words>
  <Application>WPS 演示</Application>
  <PresentationFormat>Widescreen</PresentationFormat>
  <Paragraphs>6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8" baseType="lpstr">
      <vt:lpstr>Arial</vt:lpstr>
      <vt:lpstr>宋体</vt:lpstr>
      <vt:lpstr>Wingdings</vt:lpstr>
      <vt:lpstr>微软雅黑</vt:lpstr>
      <vt:lpstr>方正楷体拼音字库01</vt:lpstr>
      <vt:lpstr>黑体</vt:lpstr>
      <vt:lpstr>Arial Unicode MS</vt:lpstr>
      <vt:lpstr>1_自定义设计方案</vt:lpstr>
      <vt:lpstr>1.语言部分：汉语拼音-韵母                      汉字 红，绿，蓝及拼音认读 2.文化部分：中国灯笼，挂红灯的由来                      手工：做一个中国灯笼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49</cp:revision>
  <dcterms:created xsi:type="dcterms:W3CDTF">2019-06-04T10:51:00Z</dcterms:created>
  <dcterms:modified xsi:type="dcterms:W3CDTF">2020-01-30T13:09:00Z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2052-11.1.0.9339</vt:lpwstr>
  </property>
</Properties>
</file>