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sldIdLst>
    <p:sldId id="256" r:id="rId5"/>
    <p:sldId id="302" r:id="rId6"/>
    <p:sldId id="303" r:id="rId7"/>
    <p:sldId id="310" r:id="rId8"/>
    <p:sldId id="301" r:id="rId9"/>
    <p:sldId id="305" r:id="rId10"/>
    <p:sldId id="306" r:id="rId11"/>
    <p:sldId id="309" r:id="rId12"/>
    <p:sldId id="304" r:id="rId13"/>
    <p:sldId id="308" r:id="rId14"/>
    <p:sldId id="311" r:id="rId15"/>
    <p:sldId id="28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7296" userDrawn="1">
          <p15:clr>
            <a:srgbClr val="A4A3A4"/>
          </p15:clr>
        </p15:guide>
        <p15:guide id="2" pos="384" userDrawn="1">
          <p15:clr>
            <a:srgbClr val="A4A3A4"/>
          </p15:clr>
        </p15:guide>
        <p15:guide id="3" orient="horz" pos="528" userDrawn="1">
          <p15:clr>
            <a:srgbClr val="A4A3A4"/>
          </p15:clr>
        </p15:guide>
        <p15:guide id="4" orient="horz" pos="3552" userDrawn="1">
          <p15:clr>
            <a:srgbClr val="A4A3A4"/>
          </p15:clr>
        </p15:guide>
        <p15:guide id="5" orient="horz" pos="768" userDrawn="1">
          <p15:clr>
            <a:srgbClr val="A4A3A4"/>
          </p15:clr>
        </p15:guide>
        <p15:guide id="7" pos="4032" userDrawn="1">
          <p15:clr>
            <a:srgbClr val="A4A3A4"/>
          </p15:clr>
        </p15:guide>
        <p15:guide id="9" pos="3648" userDrawn="1">
          <p15:clr>
            <a:srgbClr val="A4A3A4"/>
          </p15:clr>
        </p15:guide>
        <p15:guide id="10" orient="horz" pos="1536" userDrawn="1">
          <p15:clr>
            <a:srgbClr val="A4A3A4"/>
          </p15:clr>
        </p15:guide>
        <p15:guide id="11" orient="horz" pos="187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 id="4" name="Daniel Bussell" initials="DB" lastIdx="1" clrIdx="3">
    <p:extLst>
      <p:ext uri="{19B8F6BF-5375-455C-9EA6-DF929625EA0E}">
        <p15:presenceInfo xmlns:p15="http://schemas.microsoft.com/office/powerpoint/2012/main" userId="b22ed542e73f1c4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701"/>
  </p:normalViewPr>
  <p:slideViewPr>
    <p:cSldViewPr>
      <p:cViewPr varScale="1">
        <p:scale>
          <a:sx n="66" d="100"/>
          <a:sy n="66" d="100"/>
        </p:scale>
        <p:origin x="668" y="44"/>
      </p:cViewPr>
      <p:guideLst>
        <p:guide pos="7296"/>
        <p:guide pos="384"/>
        <p:guide orient="horz" pos="528"/>
        <p:guide orient="horz" pos="3552"/>
        <p:guide orient="horz" pos="768"/>
        <p:guide pos="4032"/>
        <p:guide pos="3648"/>
        <p:guide orient="horz" pos="1536"/>
        <p:guide orient="horz" pos="1872"/>
      </p:guideLst>
    </p:cSldViewPr>
  </p:slideViewPr>
  <p:outlineViewPr>
    <p:cViewPr>
      <p:scale>
        <a:sx n="33" d="100"/>
        <a:sy n="33" d="100"/>
      </p:scale>
      <p:origin x="0" y="0"/>
    </p:cViewPr>
  </p:outlineViewPr>
  <p:notesTextViewPr>
    <p:cViewPr>
      <p:scale>
        <a:sx n="1" d="1"/>
        <a:sy n="1" d="1"/>
      </p:scale>
      <p:origin x="0" y="0"/>
    </p:cViewPr>
  </p:notesTextViewPr>
  <p:notesViewPr>
    <p:cSldViewPr>
      <p:cViewPr>
        <p:scale>
          <a:sx n="89" d="100"/>
          <a:sy n="89" d="100"/>
        </p:scale>
        <p:origin x="1868" y="-5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Bussell" userId="b22ed542e73f1c4d" providerId="LiveId" clId="{9DE6DA6E-CB8F-4F6D-8684-0B3B1859C26B}"/>
    <pc:docChg chg="undo custSel addSld delSld modSld">
      <pc:chgData name="Daniel Bussell" userId="b22ed542e73f1c4d" providerId="LiveId" clId="{9DE6DA6E-CB8F-4F6D-8684-0B3B1859C26B}" dt="2022-12-10T00:16:28.224" v="1394"/>
      <pc:docMkLst>
        <pc:docMk/>
      </pc:docMkLst>
      <pc:sldChg chg="addSp modSp mod modAnim">
        <pc:chgData name="Daniel Bussell" userId="b22ed542e73f1c4d" providerId="LiveId" clId="{9DE6DA6E-CB8F-4F6D-8684-0B3B1859C26B}" dt="2022-12-10T00:16:11.182" v="1388"/>
        <pc:sldMkLst>
          <pc:docMk/>
          <pc:sldMk cId="3054500271" sldId="301"/>
        </pc:sldMkLst>
        <pc:spChg chg="mod">
          <ac:chgData name="Daniel Bussell" userId="b22ed542e73f1c4d" providerId="LiveId" clId="{9DE6DA6E-CB8F-4F6D-8684-0B3B1859C26B}" dt="2022-12-09T11:52:16.932" v="267" actId="14100"/>
          <ac:spMkLst>
            <pc:docMk/>
            <pc:sldMk cId="3054500271" sldId="301"/>
            <ac:spMk id="3" creationId="{DB94A10F-0A8C-333B-6C47-B4125180D6FB}"/>
          </ac:spMkLst>
        </pc:spChg>
        <pc:spChg chg="add mod">
          <ac:chgData name="Daniel Bussell" userId="b22ed542e73f1c4d" providerId="LiveId" clId="{9DE6DA6E-CB8F-4F6D-8684-0B3B1859C26B}" dt="2022-12-09T13:11:16.135" v="449" actId="20577"/>
          <ac:spMkLst>
            <pc:docMk/>
            <pc:sldMk cId="3054500271" sldId="301"/>
            <ac:spMk id="4" creationId="{E55ECB25-5B8C-9BFB-6F93-4C3FA6AD0591}"/>
          </ac:spMkLst>
        </pc:spChg>
        <pc:spChg chg="mod">
          <ac:chgData name="Daniel Bussell" userId="b22ed542e73f1c4d" providerId="LiveId" clId="{9DE6DA6E-CB8F-4F6D-8684-0B3B1859C26B}" dt="2022-12-09T11:29:52.128" v="145" actId="20577"/>
          <ac:spMkLst>
            <pc:docMk/>
            <pc:sldMk cId="3054500271" sldId="301"/>
            <ac:spMk id="16" creationId="{A036045E-3815-3165-1585-F0DED9AA842D}"/>
          </ac:spMkLst>
        </pc:spChg>
      </pc:sldChg>
      <pc:sldChg chg="modSp mod modAnim">
        <pc:chgData name="Daniel Bussell" userId="b22ed542e73f1c4d" providerId="LiveId" clId="{9DE6DA6E-CB8F-4F6D-8684-0B3B1859C26B}" dt="2022-12-10T00:15:42.635" v="1376"/>
        <pc:sldMkLst>
          <pc:docMk/>
          <pc:sldMk cId="3307162523" sldId="302"/>
        </pc:sldMkLst>
        <pc:spChg chg="mod">
          <ac:chgData name="Daniel Bussell" userId="b22ed542e73f1c4d" providerId="LiveId" clId="{9DE6DA6E-CB8F-4F6D-8684-0B3B1859C26B}" dt="2022-12-09T20:29:39.725" v="1264" actId="1076"/>
          <ac:spMkLst>
            <pc:docMk/>
            <pc:sldMk cId="3307162523" sldId="302"/>
            <ac:spMk id="4" creationId="{25F4EFB8-B32B-E305-CA40-1BDEF9E3C5D6}"/>
          </ac:spMkLst>
        </pc:spChg>
        <pc:spChg chg="mod">
          <ac:chgData name="Daniel Bussell" userId="b22ed542e73f1c4d" providerId="LiveId" clId="{9DE6DA6E-CB8F-4F6D-8684-0B3B1859C26B}" dt="2022-12-09T20:29:33.029" v="1263" actId="1076"/>
          <ac:spMkLst>
            <pc:docMk/>
            <pc:sldMk cId="3307162523" sldId="302"/>
            <ac:spMk id="7" creationId="{BA6025E8-0D09-1D83-4DF0-D2A872C54474}"/>
          </ac:spMkLst>
        </pc:spChg>
      </pc:sldChg>
      <pc:sldChg chg="addSp modSp mod modAnim">
        <pc:chgData name="Daniel Bussell" userId="b22ed542e73f1c4d" providerId="LiveId" clId="{9DE6DA6E-CB8F-4F6D-8684-0B3B1859C26B}" dt="2022-12-10T00:15:54.355" v="1382"/>
        <pc:sldMkLst>
          <pc:docMk/>
          <pc:sldMk cId="4220525341" sldId="303"/>
        </pc:sldMkLst>
        <pc:spChg chg="add mod">
          <ac:chgData name="Daniel Bussell" userId="b22ed542e73f1c4d" providerId="LiveId" clId="{9DE6DA6E-CB8F-4F6D-8684-0B3B1859C26B}" dt="2022-12-09T13:11:46.631" v="458" actId="20577"/>
          <ac:spMkLst>
            <pc:docMk/>
            <pc:sldMk cId="4220525341" sldId="303"/>
            <ac:spMk id="4" creationId="{93C46B04-30F6-0898-B4A7-FA1AEB851CE4}"/>
          </ac:spMkLst>
        </pc:spChg>
      </pc:sldChg>
      <pc:sldChg chg="addSp delSp modSp mod">
        <pc:chgData name="Daniel Bussell" userId="b22ed542e73f1c4d" providerId="LiveId" clId="{9DE6DA6E-CB8F-4F6D-8684-0B3B1859C26B}" dt="2022-12-09T23:50:55.390" v="1368" actId="14861"/>
        <pc:sldMkLst>
          <pc:docMk/>
          <pc:sldMk cId="2700317568" sldId="304"/>
        </pc:sldMkLst>
        <pc:spChg chg="del mod">
          <ac:chgData name="Daniel Bussell" userId="b22ed542e73f1c4d" providerId="LiveId" clId="{9DE6DA6E-CB8F-4F6D-8684-0B3B1859C26B}" dt="2022-12-09T20:54:12.829" v="1267" actId="478"/>
          <ac:spMkLst>
            <pc:docMk/>
            <pc:sldMk cId="2700317568" sldId="304"/>
            <ac:spMk id="2" creationId="{374D5CB7-E11C-6C93-4331-1D293361C0D9}"/>
          </ac:spMkLst>
        </pc:spChg>
        <pc:spChg chg="add del mod">
          <ac:chgData name="Daniel Bussell" userId="b22ed542e73f1c4d" providerId="LiveId" clId="{9DE6DA6E-CB8F-4F6D-8684-0B3B1859C26B}" dt="2022-12-09T23:50:14.911" v="1363" actId="21"/>
          <ac:spMkLst>
            <pc:docMk/>
            <pc:sldMk cId="2700317568" sldId="304"/>
            <ac:spMk id="3" creationId="{888C9525-93D2-F7FF-4373-9674BE125201}"/>
          </ac:spMkLst>
        </pc:spChg>
        <pc:picChg chg="add mod">
          <ac:chgData name="Daniel Bussell" userId="b22ed542e73f1c4d" providerId="LiveId" clId="{9DE6DA6E-CB8F-4F6D-8684-0B3B1859C26B}" dt="2022-12-09T23:50:55.390" v="1368" actId="14861"/>
          <ac:picMkLst>
            <pc:docMk/>
            <pc:sldMk cId="2700317568" sldId="304"/>
            <ac:picMk id="5" creationId="{D3611B87-A4B2-186F-BA72-F95B580543D7}"/>
          </ac:picMkLst>
        </pc:picChg>
      </pc:sldChg>
      <pc:sldChg chg="addSp modSp mod modAnim">
        <pc:chgData name="Daniel Bussell" userId="b22ed542e73f1c4d" providerId="LiveId" clId="{9DE6DA6E-CB8F-4F6D-8684-0B3B1859C26B}" dt="2022-12-10T00:16:17.111" v="1390"/>
        <pc:sldMkLst>
          <pc:docMk/>
          <pc:sldMk cId="772267823" sldId="305"/>
        </pc:sldMkLst>
        <pc:spChg chg="add mod">
          <ac:chgData name="Daniel Bussell" userId="b22ed542e73f1c4d" providerId="LiveId" clId="{9DE6DA6E-CB8F-4F6D-8684-0B3B1859C26B}" dt="2022-12-09T19:46:44.465" v="932" actId="255"/>
          <ac:spMkLst>
            <pc:docMk/>
            <pc:sldMk cId="772267823" sldId="305"/>
            <ac:spMk id="2" creationId="{D3085838-E1AC-6B7B-0718-E1B33D8C6927}"/>
          </ac:spMkLst>
        </pc:spChg>
        <pc:spChg chg="mod">
          <ac:chgData name="Daniel Bussell" userId="b22ed542e73f1c4d" providerId="LiveId" clId="{9DE6DA6E-CB8F-4F6D-8684-0B3B1859C26B}" dt="2022-12-09T19:45:54.921" v="929" actId="1076"/>
          <ac:spMkLst>
            <pc:docMk/>
            <pc:sldMk cId="772267823" sldId="305"/>
            <ac:spMk id="5" creationId="{FB6BA244-3A6A-5970-796B-08549B1203D3}"/>
          </ac:spMkLst>
        </pc:spChg>
      </pc:sldChg>
      <pc:sldChg chg="addSp modSp mod modAnim">
        <pc:chgData name="Daniel Bussell" userId="b22ed542e73f1c4d" providerId="LiveId" clId="{9DE6DA6E-CB8F-4F6D-8684-0B3B1859C26B}" dt="2022-12-10T00:16:28.224" v="1394"/>
        <pc:sldMkLst>
          <pc:docMk/>
          <pc:sldMk cId="4028410468" sldId="306"/>
        </pc:sldMkLst>
        <pc:spChg chg="add mod">
          <ac:chgData name="Daniel Bussell" userId="b22ed542e73f1c4d" providerId="LiveId" clId="{9DE6DA6E-CB8F-4F6D-8684-0B3B1859C26B}" dt="2022-12-09T20:25:36.644" v="1262" actId="1076"/>
          <ac:spMkLst>
            <pc:docMk/>
            <pc:sldMk cId="4028410468" sldId="306"/>
            <ac:spMk id="4" creationId="{302B3237-97A6-6129-FB8A-D359EFEBB005}"/>
          </ac:spMkLst>
        </pc:spChg>
      </pc:sldChg>
      <pc:sldChg chg="addSp modSp mod">
        <pc:chgData name="Daniel Bussell" userId="b22ed542e73f1c4d" providerId="LiveId" clId="{9DE6DA6E-CB8F-4F6D-8684-0B3B1859C26B}" dt="2022-12-09T20:02:38.282" v="1161" actId="1076"/>
        <pc:sldMkLst>
          <pc:docMk/>
          <pc:sldMk cId="2352993737" sldId="308"/>
        </pc:sldMkLst>
        <pc:spChg chg="add mod">
          <ac:chgData name="Daniel Bussell" userId="b22ed542e73f1c4d" providerId="LiveId" clId="{9DE6DA6E-CB8F-4F6D-8684-0B3B1859C26B}" dt="2022-12-09T20:02:38.282" v="1161" actId="1076"/>
          <ac:spMkLst>
            <pc:docMk/>
            <pc:sldMk cId="2352993737" sldId="308"/>
            <ac:spMk id="2" creationId="{907311A7-6411-D22F-C828-2B0AEEA2B628}"/>
          </ac:spMkLst>
        </pc:spChg>
      </pc:sldChg>
      <pc:sldChg chg="addSp delSp modSp mod">
        <pc:chgData name="Daniel Bussell" userId="b22ed542e73f1c4d" providerId="LiveId" clId="{9DE6DA6E-CB8F-4F6D-8684-0B3B1859C26B}" dt="2022-12-09T23:43:08.477" v="1361" actId="20577"/>
        <pc:sldMkLst>
          <pc:docMk/>
          <pc:sldMk cId="3008749983" sldId="309"/>
        </pc:sldMkLst>
        <pc:spChg chg="mod">
          <ac:chgData name="Daniel Bussell" userId="b22ed542e73f1c4d" providerId="LiveId" clId="{9DE6DA6E-CB8F-4F6D-8684-0B3B1859C26B}" dt="2022-12-09T23:43:08.477" v="1361" actId="20577"/>
          <ac:spMkLst>
            <pc:docMk/>
            <pc:sldMk cId="3008749983" sldId="309"/>
            <ac:spMk id="16" creationId="{A2C092F4-C358-E579-6647-5A783D7BC00E}"/>
          </ac:spMkLst>
        </pc:spChg>
        <pc:spChg chg="add del mod">
          <ac:chgData name="Daniel Bussell" userId="b22ed542e73f1c4d" providerId="LiveId" clId="{9DE6DA6E-CB8F-4F6D-8684-0B3B1859C26B}" dt="2022-12-09T23:43:03.454" v="1360" actId="20577"/>
          <ac:spMkLst>
            <pc:docMk/>
            <pc:sldMk cId="3008749983" sldId="309"/>
            <ac:spMk id="18" creationId="{2A9416EB-9491-D565-777B-D9A2DE968D5D}"/>
          </ac:spMkLst>
        </pc:spChg>
      </pc:sldChg>
      <pc:sldChg chg="addSp delSp modSp mod modAnim">
        <pc:chgData name="Daniel Bussell" userId="b22ed542e73f1c4d" providerId="LiveId" clId="{9DE6DA6E-CB8F-4F6D-8684-0B3B1859C26B}" dt="2022-12-10T00:15:59.785" v="1383"/>
        <pc:sldMkLst>
          <pc:docMk/>
          <pc:sldMk cId="2578495115" sldId="310"/>
        </pc:sldMkLst>
        <pc:spChg chg="add del mod">
          <ac:chgData name="Daniel Bussell" userId="b22ed542e73f1c4d" providerId="LiveId" clId="{9DE6DA6E-CB8F-4F6D-8684-0B3B1859C26B}" dt="2022-12-09T11:16:30.620" v="4"/>
          <ac:spMkLst>
            <pc:docMk/>
            <pc:sldMk cId="2578495115" sldId="310"/>
            <ac:spMk id="2" creationId="{ADB1730A-B96F-C16B-F820-B1AD05372CFE}"/>
          </ac:spMkLst>
        </pc:spChg>
        <pc:spChg chg="add mod">
          <ac:chgData name="Daniel Bussell" userId="b22ed542e73f1c4d" providerId="LiveId" clId="{9DE6DA6E-CB8F-4F6D-8684-0B3B1859C26B}" dt="2022-12-09T11:24:56.115" v="48" actId="20577"/>
          <ac:spMkLst>
            <pc:docMk/>
            <pc:sldMk cId="2578495115" sldId="310"/>
            <ac:spMk id="3" creationId="{BCAAB927-16A5-0560-9E22-40C322141099}"/>
          </ac:spMkLst>
        </pc:spChg>
      </pc:sldChg>
      <pc:sldChg chg="addSp delSp modSp new mod">
        <pc:chgData name="Daniel Bussell" userId="b22ed542e73f1c4d" providerId="LiveId" clId="{9DE6DA6E-CB8F-4F6D-8684-0B3B1859C26B}" dt="2022-12-09T20:02:53.024" v="1162" actId="255"/>
        <pc:sldMkLst>
          <pc:docMk/>
          <pc:sldMk cId="2041128412" sldId="311"/>
        </pc:sldMkLst>
        <pc:spChg chg="del">
          <ac:chgData name="Daniel Bussell" userId="b22ed542e73f1c4d" providerId="LiveId" clId="{9DE6DA6E-CB8F-4F6D-8684-0B3B1859C26B}" dt="2022-12-09T19:53:54.433" v="1077" actId="478"/>
          <ac:spMkLst>
            <pc:docMk/>
            <pc:sldMk cId="2041128412" sldId="311"/>
            <ac:spMk id="2" creationId="{86FC450C-95A0-7B3E-4AA3-B98C065F9279}"/>
          </ac:spMkLst>
        </pc:spChg>
        <pc:spChg chg="del">
          <ac:chgData name="Daniel Bussell" userId="b22ed542e73f1c4d" providerId="LiveId" clId="{9DE6DA6E-CB8F-4F6D-8684-0B3B1859C26B}" dt="2022-12-09T19:54:17.050" v="1083" actId="478"/>
          <ac:spMkLst>
            <pc:docMk/>
            <pc:sldMk cId="2041128412" sldId="311"/>
            <ac:spMk id="3" creationId="{D058C28F-F465-DA55-5DBC-46EE938C1DCF}"/>
          </ac:spMkLst>
        </pc:spChg>
        <pc:spChg chg="del mod">
          <ac:chgData name="Daniel Bussell" userId="b22ed542e73f1c4d" providerId="LiveId" clId="{9DE6DA6E-CB8F-4F6D-8684-0B3B1859C26B}" dt="2022-12-09T19:54:19.969" v="1084" actId="478"/>
          <ac:spMkLst>
            <pc:docMk/>
            <pc:sldMk cId="2041128412" sldId="311"/>
            <ac:spMk id="4" creationId="{EE0990E7-A4F5-6CA6-988A-3E2B61942EDC}"/>
          </ac:spMkLst>
        </pc:spChg>
        <pc:spChg chg="del">
          <ac:chgData name="Daniel Bussell" userId="b22ed542e73f1c4d" providerId="LiveId" clId="{9DE6DA6E-CB8F-4F6D-8684-0B3B1859C26B}" dt="2022-12-09T19:54:11.505" v="1081" actId="478"/>
          <ac:spMkLst>
            <pc:docMk/>
            <pc:sldMk cId="2041128412" sldId="311"/>
            <ac:spMk id="5" creationId="{832D4328-D0B1-1100-BCB3-8F84C7233F28}"/>
          </ac:spMkLst>
        </pc:spChg>
        <pc:spChg chg="del">
          <ac:chgData name="Daniel Bussell" userId="b22ed542e73f1c4d" providerId="LiveId" clId="{9DE6DA6E-CB8F-4F6D-8684-0B3B1859C26B}" dt="2022-12-09T19:54:13.489" v="1082" actId="478"/>
          <ac:spMkLst>
            <pc:docMk/>
            <pc:sldMk cId="2041128412" sldId="311"/>
            <ac:spMk id="6" creationId="{605DA2DB-34B7-17D2-D273-FBFCB2ADDD5D}"/>
          </ac:spMkLst>
        </pc:spChg>
        <pc:spChg chg="del">
          <ac:chgData name="Daniel Bussell" userId="b22ed542e73f1c4d" providerId="LiveId" clId="{9DE6DA6E-CB8F-4F6D-8684-0B3B1859C26B}" dt="2022-12-09T19:54:07.141" v="1080" actId="478"/>
          <ac:spMkLst>
            <pc:docMk/>
            <pc:sldMk cId="2041128412" sldId="311"/>
            <ac:spMk id="7" creationId="{2B8C4E2E-A2A5-5AF1-120D-17707148FF40}"/>
          </ac:spMkLst>
        </pc:spChg>
        <pc:spChg chg="del mod">
          <ac:chgData name="Daniel Bussell" userId="b22ed542e73f1c4d" providerId="LiveId" clId="{9DE6DA6E-CB8F-4F6D-8684-0B3B1859C26B}" dt="2022-12-09T19:54:02.672" v="1079" actId="478"/>
          <ac:spMkLst>
            <pc:docMk/>
            <pc:sldMk cId="2041128412" sldId="311"/>
            <ac:spMk id="8" creationId="{59621EF3-C47C-9A4A-70E2-D885A2BB1CC2}"/>
          </ac:spMkLst>
        </pc:spChg>
        <pc:spChg chg="mod">
          <ac:chgData name="Daniel Bussell" userId="b22ed542e73f1c4d" providerId="LiveId" clId="{9DE6DA6E-CB8F-4F6D-8684-0B3B1859C26B}" dt="2022-12-09T19:54:28.862" v="1112" actId="20577"/>
          <ac:spMkLst>
            <pc:docMk/>
            <pc:sldMk cId="2041128412" sldId="311"/>
            <ac:spMk id="9" creationId="{2006C59B-0FF3-F2B8-B3A5-5193FFD3EC4C}"/>
          </ac:spMkLst>
        </pc:spChg>
        <pc:spChg chg="add mod">
          <ac:chgData name="Daniel Bussell" userId="b22ed542e73f1c4d" providerId="LiveId" clId="{9DE6DA6E-CB8F-4F6D-8684-0B3B1859C26B}" dt="2022-12-09T20:02:53.024" v="1162" actId="255"/>
          <ac:spMkLst>
            <pc:docMk/>
            <pc:sldMk cId="2041128412" sldId="311"/>
            <ac:spMk id="11" creationId="{04702283-E2B3-54BF-F50B-AD266ADF61ED}"/>
          </ac:spMkLst>
        </pc:spChg>
      </pc:sldChg>
      <pc:sldChg chg="new del">
        <pc:chgData name="Daniel Bussell" userId="b22ed542e73f1c4d" providerId="LiveId" clId="{9DE6DA6E-CB8F-4F6D-8684-0B3B1859C26B}" dt="2022-12-09T11:05:38.506" v="1" actId="47"/>
        <pc:sldMkLst>
          <pc:docMk/>
          <pc:sldMk cId="2157789441" sldId="31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C88E34-8C8C-8747-BADB-40E1ACC00129}" type="datetimeFigureOut">
              <a:rPr lang="en-US" smtClean="0"/>
              <a:t>12/10/2022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1E5FCA-B2DD-C941-A2C1-638939433487}" type="slidenum">
              <a:rPr lang="en-US" smtClean="0"/>
              <a:t>‹#›</a:t>
            </a:fld>
            <a:endParaRPr lang="en-US" dirty="0"/>
          </a:p>
        </p:txBody>
      </p:sp>
    </p:spTree>
    <p:extLst>
      <p:ext uri="{BB962C8B-B14F-4D97-AF65-F5344CB8AC3E}">
        <p14:creationId xmlns:p14="http://schemas.microsoft.com/office/powerpoint/2010/main" val="35248964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21E5FCA-B2DD-C941-A2C1-638939433487}" type="slidenum">
              <a:rPr lang="en-US" smtClean="0"/>
              <a:t>1</a:t>
            </a:fld>
            <a:endParaRPr lang="en-US" dirty="0"/>
          </a:p>
        </p:txBody>
      </p:sp>
    </p:spTree>
    <p:extLst>
      <p:ext uri="{BB962C8B-B14F-4D97-AF65-F5344CB8AC3E}">
        <p14:creationId xmlns:p14="http://schemas.microsoft.com/office/powerpoint/2010/main" val="2882009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effectLst/>
                <a:latin typeface="Calibri" panose="020F0502020204030204" pitchFamily="34" charset="0"/>
                <a:ea typeface="Calibri" panose="020F0502020204030204" pitchFamily="34" charset="0"/>
                <a:cs typeface="Times New Roman" panose="02020603050405020304" pitchFamily="18" charset="0"/>
              </a:rPr>
              <a:t>Florence nightingale at a young age wanted to become a nurse, early beginnings of becoming a nurse she aided others during the Crimean war, gaining the name of The Lady With the Lamp as she watched over the wounded, whilst returning from the war, stating that the loss of life she had witnessed should never happen again and with this drive and working alongside William Farr and others to create a work that began with the informed text that started a change then In the way nurses care today.</a:t>
            </a:r>
          </a:p>
          <a:p>
            <a:r>
              <a:rPr lang="en-GB" sz="1000" dirty="0">
                <a:latin typeface="Calibri" panose="020F0502020204030204" pitchFamily="34" charset="0"/>
                <a:ea typeface="Calibri" panose="020F0502020204030204" pitchFamily="34" charset="0"/>
                <a:cs typeface="Times New Roman" panose="02020603050405020304" pitchFamily="18" charset="0"/>
              </a:rPr>
              <a:t> this presentation will look into the importance of research in nursing and ebp</a:t>
            </a:r>
          </a:p>
          <a:p>
            <a:r>
              <a:rPr lang="en-GB" sz="1000" dirty="0">
                <a:effectLst/>
                <a:latin typeface="Calibri" panose="020F0502020204030204" pitchFamily="34" charset="0"/>
                <a:ea typeface="Calibri" panose="020F0502020204030204" pitchFamily="34" charset="0"/>
                <a:cs typeface="Times New Roman" panose="02020603050405020304" pitchFamily="18" charset="0"/>
              </a:rPr>
              <a:t>Highlighting the background of falls prevention in the elderly and showing a fin</a:t>
            </a:r>
            <a:r>
              <a:rPr lang="en-GB" sz="1000" dirty="0">
                <a:latin typeface="Calibri" panose="020F0502020204030204" pitchFamily="34" charset="0"/>
                <a:ea typeface="Calibri" panose="020F0502020204030204" pitchFamily="34" charset="0"/>
                <a:cs typeface="Times New Roman" panose="02020603050405020304" pitchFamily="18" charset="0"/>
              </a:rPr>
              <a:t>ding of muscle-related falls and also medication-related falls among the elderly.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21E5FCA-B2DD-C941-A2C1-638939433487}" type="slidenum">
              <a:rPr lang="en-US" smtClean="0"/>
              <a:t>2</a:t>
            </a:fld>
            <a:endParaRPr lang="en-US" dirty="0"/>
          </a:p>
        </p:txBody>
      </p:sp>
    </p:spTree>
    <p:extLst>
      <p:ext uri="{BB962C8B-B14F-4D97-AF65-F5344CB8AC3E}">
        <p14:creationId xmlns:p14="http://schemas.microsoft.com/office/powerpoint/2010/main" val="2953952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1E5FCA-B2DD-C941-A2C1-638939433487}" type="slidenum">
              <a:rPr lang="en-US" smtClean="0"/>
              <a:t>3</a:t>
            </a:fld>
            <a:endParaRPr lang="en-US" dirty="0"/>
          </a:p>
        </p:txBody>
      </p:sp>
    </p:spTree>
    <p:extLst>
      <p:ext uri="{BB962C8B-B14F-4D97-AF65-F5344CB8AC3E}">
        <p14:creationId xmlns:p14="http://schemas.microsoft.com/office/powerpoint/2010/main" val="1387298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1E5FCA-B2DD-C941-A2C1-638939433487}" type="slidenum">
              <a:rPr lang="en-US" smtClean="0"/>
              <a:t>5</a:t>
            </a:fld>
            <a:endParaRPr lang="en-US" dirty="0"/>
          </a:p>
        </p:txBody>
      </p:sp>
    </p:spTree>
    <p:extLst>
      <p:ext uri="{BB962C8B-B14F-4D97-AF65-F5344CB8AC3E}">
        <p14:creationId xmlns:p14="http://schemas.microsoft.com/office/powerpoint/2010/main" val="1823410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1E5FCA-B2DD-C941-A2C1-638939433487}" type="slidenum">
              <a:rPr lang="en-US" smtClean="0"/>
              <a:t>6</a:t>
            </a:fld>
            <a:endParaRPr lang="en-US" dirty="0"/>
          </a:p>
        </p:txBody>
      </p:sp>
    </p:spTree>
    <p:extLst>
      <p:ext uri="{BB962C8B-B14F-4D97-AF65-F5344CB8AC3E}">
        <p14:creationId xmlns:p14="http://schemas.microsoft.com/office/powerpoint/2010/main" val="36036813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1E5FCA-B2DD-C941-A2C1-638939433487}" type="slidenum">
              <a:rPr lang="en-US" smtClean="0"/>
              <a:t>7</a:t>
            </a:fld>
            <a:endParaRPr lang="en-US" dirty="0"/>
          </a:p>
        </p:txBody>
      </p:sp>
    </p:spTree>
    <p:extLst>
      <p:ext uri="{BB962C8B-B14F-4D97-AF65-F5344CB8AC3E}">
        <p14:creationId xmlns:p14="http://schemas.microsoft.com/office/powerpoint/2010/main" val="31947830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1E5FCA-B2DD-C941-A2C1-638939433487}" type="slidenum">
              <a:rPr lang="en-US" smtClean="0"/>
              <a:t>8</a:t>
            </a:fld>
            <a:endParaRPr lang="en-US" dirty="0"/>
          </a:p>
        </p:txBody>
      </p:sp>
    </p:spTree>
    <p:extLst>
      <p:ext uri="{BB962C8B-B14F-4D97-AF65-F5344CB8AC3E}">
        <p14:creationId xmlns:p14="http://schemas.microsoft.com/office/powerpoint/2010/main" val="1758140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1E5FCA-B2DD-C941-A2C1-638939433487}" type="slidenum">
              <a:rPr lang="en-US" smtClean="0"/>
              <a:t>9</a:t>
            </a:fld>
            <a:endParaRPr lang="en-US" dirty="0"/>
          </a:p>
        </p:txBody>
      </p:sp>
    </p:spTree>
    <p:extLst>
      <p:ext uri="{BB962C8B-B14F-4D97-AF65-F5344CB8AC3E}">
        <p14:creationId xmlns:p14="http://schemas.microsoft.com/office/powerpoint/2010/main" val="2093632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1E5FCA-B2DD-C941-A2C1-638939433487}" type="slidenum">
              <a:rPr lang="en-US" smtClean="0"/>
              <a:t>10</a:t>
            </a:fld>
            <a:endParaRPr lang="en-US" dirty="0"/>
          </a:p>
        </p:txBody>
      </p:sp>
    </p:spTree>
    <p:extLst>
      <p:ext uri="{BB962C8B-B14F-4D97-AF65-F5344CB8AC3E}">
        <p14:creationId xmlns:p14="http://schemas.microsoft.com/office/powerpoint/2010/main" val="28291665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734DBF-D33A-9B28-288C-C2DAB9E541E7}"/>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078992" y="1956816"/>
            <a:ext cx="10040112" cy="2387600"/>
          </a:xfrm>
        </p:spPr>
        <p:txBody>
          <a:bodyPr anchor="t">
            <a:noAutofit/>
          </a:bodyPr>
          <a:lstStyle>
            <a:lvl1pPr algn="l">
              <a:defRPr sz="9600" spc="300" baseline="0">
                <a:ln w="28575">
                  <a:solidFill>
                    <a:schemeClr val="tx1"/>
                  </a:solidFill>
                </a:ln>
                <a:noFill/>
              </a:defRPr>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078992" y="4901184"/>
            <a:ext cx="10040112" cy="1280160"/>
          </a:xfrm>
        </p:spPr>
        <p:txBody>
          <a:bodyPr/>
          <a:lstStyle>
            <a:lvl1pPr marL="0" indent="0" algn="l">
              <a:buNone/>
              <a:defRPr sz="2400" b="1" baseline="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1D3B0F0-DE71-18AB-7957-4CFA29C3A328}"/>
              </a:ext>
            </a:extLst>
          </p:cNvPr>
          <p:cNvPicPr>
            <a:picLocks noChangeAspect="1"/>
          </p:cNvPicPr>
          <p:nvPr userDrawn="1"/>
        </p:nvPicPr>
        <p:blipFill>
          <a:blip r:embed="rId2"/>
          <a:stretch>
            <a:fillRect/>
          </a:stretch>
        </p:blipFill>
        <p:spPr>
          <a:xfrm>
            <a:off x="0" y="857290"/>
            <a:ext cx="5797296" cy="6000710"/>
          </a:xfrm>
          <a:prstGeom prst="rect">
            <a:avLst/>
          </a:prstGeom>
        </p:spPr>
      </p:pic>
      <p:pic>
        <p:nvPicPr>
          <p:cNvPr id="8" name="Picture 7">
            <a:extLst>
              <a:ext uri="{FF2B5EF4-FFF2-40B4-BE49-F238E27FC236}">
                <a16:creationId xmlns:a16="http://schemas.microsoft.com/office/drawing/2014/main" id="{1F04770F-E995-EF98-B4D1-9F13733EEF07}"/>
              </a:ext>
            </a:extLst>
          </p:cNvPr>
          <p:cNvPicPr>
            <a:picLocks noChangeAspect="1"/>
          </p:cNvPicPr>
          <p:nvPr userDrawn="1"/>
        </p:nvPicPr>
        <p:blipFill>
          <a:blip r:embed="rId3"/>
          <a:stretch>
            <a:fillRect/>
          </a:stretch>
        </p:blipFill>
        <p:spPr>
          <a:xfrm>
            <a:off x="8763000" y="0"/>
            <a:ext cx="3429000" cy="6807199"/>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a:lstStyle>
            <a:lvl1pPr algn="r">
              <a:defRPr sz="4800" cap="all" spc="400" baseline="0"/>
            </a:lvl1pPr>
          </a:lstStyle>
          <a:p>
            <a:r>
              <a:rPr lang="en-US"/>
              <a:t>Click to edit Master title style</a:t>
            </a:r>
            <a:endParaRPr lang="en-US" dirty="0"/>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anchor="ctr"/>
          <a:lstStyle>
            <a:lvl1pPr marL="0" indent="0">
              <a:lnSpc>
                <a:spcPct val="100000"/>
              </a:lnSpc>
              <a:spcBef>
                <a:spcPts val="1000"/>
              </a:spcBef>
              <a:buNone/>
              <a:defRPr sz="2400" b="1" spc="200" baseline="0"/>
            </a:lvl1pPr>
            <a:lvl2pPr marL="228600">
              <a:lnSpc>
                <a:spcPct val="150000"/>
              </a:lnSpc>
              <a:spcBef>
                <a:spcPts val="1000"/>
              </a:spcBef>
              <a:defRPr sz="2400" spc="100" baseline="0"/>
            </a:lvl2pPr>
            <a:lvl3pPr marL="457200">
              <a:lnSpc>
                <a:spcPct val="150000"/>
              </a:lnSpc>
              <a:spcBef>
                <a:spcPts val="1000"/>
              </a:spcBef>
              <a:defRPr sz="2400" spc="100" baseline="0"/>
            </a:lvl3pPr>
            <a:lvl4pPr marL="685800">
              <a:lnSpc>
                <a:spcPct val="150000"/>
              </a:lnSpc>
              <a:spcBef>
                <a:spcPts val="1000"/>
              </a:spcBef>
              <a:defRPr sz="2400" spc="100" baseline="0"/>
            </a:lvl4pPr>
            <a:lvl5pPr marL="914400">
              <a:lnSpc>
                <a:spcPct val="150000"/>
              </a:lnSpc>
              <a:spcBef>
                <a:spcPts val="1000"/>
              </a:spcBef>
              <a:defRPr sz="24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17844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0328C38-4E83-27EA-9D01-DDDF734988CA}"/>
              </a:ext>
            </a:extLst>
          </p:cNvPr>
          <p:cNvPicPr>
            <a:picLocks noChangeAspect="1"/>
          </p:cNvPicPr>
          <p:nvPr userDrawn="1"/>
        </p:nvPicPr>
        <p:blipFill>
          <a:blip r:embed="rId2"/>
          <a:stretch>
            <a:fillRect/>
          </a:stretch>
        </p:blipFill>
        <p:spPr>
          <a:xfrm>
            <a:off x="5370576" y="3428234"/>
            <a:ext cx="6821424" cy="3429766"/>
          </a:xfrm>
          <a:prstGeom prst="rect">
            <a:avLst/>
          </a:prstGeom>
        </p:spPr>
      </p:pic>
      <p:pic>
        <p:nvPicPr>
          <p:cNvPr id="10" name="Picture 9">
            <a:extLst>
              <a:ext uri="{FF2B5EF4-FFF2-40B4-BE49-F238E27FC236}">
                <a16:creationId xmlns:a16="http://schemas.microsoft.com/office/drawing/2014/main" id="{B270B91D-A39E-3D53-DBBB-DF836D19BE1A}"/>
              </a:ext>
            </a:extLst>
          </p:cNvPr>
          <p:cNvPicPr>
            <a:picLocks noChangeAspect="1"/>
          </p:cNvPicPr>
          <p:nvPr userDrawn="1"/>
        </p:nvPicPr>
        <p:blipFill>
          <a:blip r:embed="rId3"/>
          <a:stretch>
            <a:fillRect/>
          </a:stretch>
        </p:blipFill>
        <p:spPr>
          <a:xfrm>
            <a:off x="0" y="0"/>
            <a:ext cx="4654518" cy="5239512"/>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a:lstStyle>
            <a:lvl1pPr algn="r">
              <a:defRPr sz="4800" cap="all" spc="400" baseline="0"/>
            </a:lvl1pPr>
          </a:lstStyle>
          <a:p>
            <a:r>
              <a:rPr lang="en-US"/>
              <a:t>Click to edit Master title style</a:t>
            </a:r>
            <a:endParaRPr lang="en-US" dirty="0"/>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anchor="ctr"/>
          <a:lstStyle>
            <a:lvl1pPr marL="0" indent="0">
              <a:lnSpc>
                <a:spcPct val="150000"/>
              </a:lnSpc>
              <a:spcBef>
                <a:spcPts val="1000"/>
              </a:spcBef>
              <a:buNone/>
              <a:defRPr sz="1600" spc="100" baseline="0"/>
            </a:lvl1pPr>
            <a:lvl2pPr marL="228600">
              <a:lnSpc>
                <a:spcPct val="150000"/>
              </a:lnSpc>
              <a:spcBef>
                <a:spcPts val="1000"/>
              </a:spcBef>
              <a:defRPr sz="1600" spc="100" baseline="0"/>
            </a:lvl2pPr>
            <a:lvl3pPr marL="457200">
              <a:lnSpc>
                <a:spcPct val="150000"/>
              </a:lnSpc>
              <a:spcBef>
                <a:spcPts val="1000"/>
              </a:spcBef>
              <a:defRPr sz="1600" spc="100" baseline="0"/>
            </a:lvl3pPr>
            <a:lvl4pPr marL="685800">
              <a:lnSpc>
                <a:spcPct val="150000"/>
              </a:lnSpc>
              <a:spcBef>
                <a:spcPts val="1000"/>
              </a:spcBef>
              <a:defRPr sz="1600" spc="100" baseline="0"/>
            </a:lvl4pPr>
            <a:lvl5pPr marL="914400">
              <a:lnSpc>
                <a:spcPct val="150000"/>
              </a:lnSpc>
              <a:spcBef>
                <a:spcPts val="1000"/>
              </a:spcBef>
              <a:defRPr sz="16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61504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EC1861-1570-5A6A-D3BA-4A17F008A562}"/>
              </a:ext>
            </a:extLst>
          </p:cNvPr>
          <p:cNvPicPr>
            <a:picLocks noChangeAspect="1"/>
          </p:cNvPicPr>
          <p:nvPr userDrawn="1"/>
        </p:nvPicPr>
        <p:blipFill>
          <a:blip r:embed="rId2"/>
          <a:srcRect/>
          <a:stretch/>
        </p:blipFill>
        <p:spPr>
          <a:xfrm>
            <a:off x="0" y="0"/>
            <a:ext cx="12192000" cy="6858000"/>
          </a:xfrm>
          <a:prstGeom prst="rect">
            <a:avLst/>
          </a:prstGeom>
        </p:spPr>
      </p:pic>
      <p:sp>
        <p:nvSpPr>
          <p:cNvPr id="6" name="Title 1">
            <a:extLst>
              <a:ext uri="{FF2B5EF4-FFF2-40B4-BE49-F238E27FC236}">
                <a16:creationId xmlns:a16="http://schemas.microsoft.com/office/drawing/2014/main" id="{10B0FF2F-3458-EA78-83DC-46FB2E5CE154}"/>
              </a:ext>
            </a:extLst>
          </p:cNvPr>
          <p:cNvSpPr>
            <a:spLocks noGrp="1"/>
          </p:cNvSpPr>
          <p:nvPr>
            <p:ph type="ctrTitle" hasCustomPrompt="1"/>
          </p:nvPr>
        </p:nvSpPr>
        <p:spPr>
          <a:xfrm>
            <a:off x="1078992" y="1956816"/>
            <a:ext cx="10040112" cy="2387600"/>
          </a:xfrm>
        </p:spPr>
        <p:txBody>
          <a:bodyPr anchor="t">
            <a:noAutofit/>
          </a:bodyPr>
          <a:lstStyle>
            <a:lvl1pPr algn="l">
              <a:defRPr sz="9600" spc="300" baseline="0">
                <a:ln w="28575">
                  <a:solidFill>
                    <a:schemeClr val="tx1"/>
                  </a:solidFill>
                </a:ln>
                <a:noFill/>
              </a:defRPr>
            </a:lvl1pPr>
          </a:lstStyle>
          <a:p>
            <a:r>
              <a:rPr lang="en-US" dirty="0"/>
              <a:t>CLICK TO EDIT MASTER TITLE STYLE</a:t>
            </a:r>
          </a:p>
        </p:txBody>
      </p:sp>
      <p:sp>
        <p:nvSpPr>
          <p:cNvPr id="10" name="Subtitle 2">
            <a:extLst>
              <a:ext uri="{FF2B5EF4-FFF2-40B4-BE49-F238E27FC236}">
                <a16:creationId xmlns:a16="http://schemas.microsoft.com/office/drawing/2014/main" id="{DC93615E-193E-5253-6EE0-EC01791E3A3A}"/>
              </a:ext>
            </a:extLst>
          </p:cNvPr>
          <p:cNvSpPr>
            <a:spLocks noGrp="1"/>
          </p:cNvSpPr>
          <p:nvPr>
            <p:ph type="subTitle" idx="1"/>
          </p:nvPr>
        </p:nvSpPr>
        <p:spPr>
          <a:xfrm>
            <a:off x="1078992" y="4901184"/>
            <a:ext cx="10040112" cy="1280160"/>
          </a:xfrm>
        </p:spPr>
        <p:txBody>
          <a:bodyPr/>
          <a:lstStyle>
            <a:lvl1pPr marL="0" indent="0" algn="l">
              <a:buNone/>
              <a:defRPr sz="2400" b="1" baseline="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437D9B2-AE86-9092-7072-0F717E3CA831}"/>
              </a:ext>
            </a:extLst>
          </p:cNvPr>
          <p:cNvPicPr>
            <a:picLocks noChangeAspect="1"/>
          </p:cNvPicPr>
          <p:nvPr userDrawn="1"/>
        </p:nvPicPr>
        <p:blipFill>
          <a:blip r:embed="rId2"/>
          <a:stretch>
            <a:fillRect/>
          </a:stretch>
        </p:blipFill>
        <p:spPr>
          <a:xfrm>
            <a:off x="0" y="3655535"/>
            <a:ext cx="4727448" cy="3202465"/>
          </a:xfrm>
          <a:prstGeom prst="rect">
            <a:avLst/>
          </a:prstGeom>
        </p:spPr>
      </p:pic>
      <p:pic>
        <p:nvPicPr>
          <p:cNvPr id="9" name="Picture 8">
            <a:extLst>
              <a:ext uri="{FF2B5EF4-FFF2-40B4-BE49-F238E27FC236}">
                <a16:creationId xmlns:a16="http://schemas.microsoft.com/office/drawing/2014/main" id="{5BF7E0A5-7E8E-4A90-B415-12984C7AB24C}"/>
              </a:ext>
            </a:extLst>
          </p:cNvPr>
          <p:cNvPicPr>
            <a:picLocks noChangeAspect="1"/>
          </p:cNvPicPr>
          <p:nvPr userDrawn="1"/>
        </p:nvPicPr>
        <p:blipFill>
          <a:blip r:embed="rId3"/>
          <a:stretch>
            <a:fillRect/>
          </a:stretch>
        </p:blipFill>
        <p:spPr>
          <a:xfrm>
            <a:off x="6548245" y="0"/>
            <a:ext cx="5643755" cy="2313432"/>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a:lstStyle>
            <a:lvl1pPr algn="r">
              <a:defRPr sz="4800" cap="all" spc="400" baseline="0"/>
            </a:lvl1pPr>
          </a:lstStyle>
          <a:p>
            <a:r>
              <a:rPr lang="en-US"/>
              <a:t>Click to edit Master title style</a:t>
            </a:r>
            <a:endParaRPr lang="en-US" dirty="0"/>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anchor="ctr"/>
          <a:lstStyle>
            <a:lvl1pPr marL="0" indent="0">
              <a:lnSpc>
                <a:spcPct val="150000"/>
              </a:lnSpc>
              <a:spcBef>
                <a:spcPts val="1000"/>
              </a:spcBef>
              <a:buNone/>
              <a:defRPr sz="1600" spc="100" baseline="0"/>
            </a:lvl1pPr>
            <a:lvl2pPr marL="228600">
              <a:lnSpc>
                <a:spcPct val="150000"/>
              </a:lnSpc>
              <a:spcBef>
                <a:spcPts val="1000"/>
              </a:spcBef>
              <a:defRPr sz="1600" spc="100" baseline="0"/>
            </a:lvl2pPr>
            <a:lvl3pPr marL="457200">
              <a:lnSpc>
                <a:spcPct val="150000"/>
              </a:lnSpc>
              <a:spcBef>
                <a:spcPts val="1000"/>
              </a:spcBef>
              <a:defRPr sz="1600" spc="100" baseline="0"/>
            </a:lvl3pPr>
            <a:lvl4pPr marL="685800">
              <a:lnSpc>
                <a:spcPct val="150000"/>
              </a:lnSpc>
              <a:spcBef>
                <a:spcPts val="1000"/>
              </a:spcBef>
              <a:defRPr sz="1600" spc="100" baseline="0"/>
            </a:lvl4pPr>
            <a:lvl5pPr marL="914400">
              <a:lnSpc>
                <a:spcPct val="150000"/>
              </a:lnSpc>
              <a:spcBef>
                <a:spcPts val="1000"/>
              </a:spcBef>
              <a:defRPr sz="16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36802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FA7995-D0F4-05F2-CDF1-463407E3BA08}"/>
              </a:ext>
            </a:extLst>
          </p:cNvPr>
          <p:cNvPicPr>
            <a:picLocks noChangeAspect="1"/>
          </p:cNvPicPr>
          <p:nvPr userDrawn="1"/>
        </p:nvPicPr>
        <p:blipFill>
          <a:blip r:embed="rId2"/>
          <a:stretch>
            <a:fillRect/>
          </a:stretch>
        </p:blipFill>
        <p:spPr>
          <a:xfrm>
            <a:off x="7031909" y="0"/>
            <a:ext cx="5160091" cy="4041648"/>
          </a:xfrm>
          <a:prstGeom prst="rect">
            <a:avLst/>
          </a:prstGeom>
        </p:spPr>
      </p:pic>
      <p:pic>
        <p:nvPicPr>
          <p:cNvPr id="7" name="Picture 6">
            <a:extLst>
              <a:ext uri="{FF2B5EF4-FFF2-40B4-BE49-F238E27FC236}">
                <a16:creationId xmlns:a16="http://schemas.microsoft.com/office/drawing/2014/main" id="{792D768B-E662-B315-7576-313DFCE2AB40}"/>
              </a:ext>
            </a:extLst>
          </p:cNvPr>
          <p:cNvPicPr>
            <a:picLocks noChangeAspect="1"/>
          </p:cNvPicPr>
          <p:nvPr userDrawn="1"/>
        </p:nvPicPr>
        <p:blipFill>
          <a:blip r:embed="rId3"/>
          <a:stretch>
            <a:fillRect/>
          </a:stretch>
        </p:blipFill>
        <p:spPr>
          <a:xfrm>
            <a:off x="0" y="3127248"/>
            <a:ext cx="4162200" cy="3730752"/>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7" y="2441448"/>
            <a:ext cx="10972800" cy="3044952"/>
          </a:xfrm>
        </p:spPr>
        <p:txBody>
          <a:bodyPr/>
          <a:lstStyle>
            <a:lvl1pPr>
              <a:lnSpc>
                <a:spcPct val="100000"/>
              </a:lnSpc>
              <a:spcBef>
                <a:spcPts val="1000"/>
              </a:spcBef>
              <a:defRPr sz="1600" spc="100" baseline="0"/>
            </a:lvl1pPr>
            <a:lvl2pPr>
              <a:lnSpc>
                <a:spcPct val="100000"/>
              </a:lnSpc>
              <a:spcBef>
                <a:spcPts val="100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58390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8303F0-A6CC-605A-D08C-4E4ED07C2FB4}"/>
              </a:ext>
            </a:extLst>
          </p:cNvPr>
          <p:cNvPicPr>
            <a:picLocks noChangeAspect="1"/>
          </p:cNvPicPr>
          <p:nvPr userDrawn="1"/>
        </p:nvPicPr>
        <p:blipFill>
          <a:blip r:embed="rId2"/>
          <a:stretch>
            <a:fillRect/>
          </a:stretch>
        </p:blipFill>
        <p:spPr>
          <a:xfrm>
            <a:off x="0" y="0"/>
            <a:ext cx="4196903" cy="3611880"/>
          </a:xfrm>
          <a:prstGeom prst="rect">
            <a:avLst/>
          </a:prstGeom>
        </p:spPr>
      </p:pic>
      <p:pic>
        <p:nvPicPr>
          <p:cNvPr id="3" name="Picture 2">
            <a:extLst>
              <a:ext uri="{FF2B5EF4-FFF2-40B4-BE49-F238E27FC236}">
                <a16:creationId xmlns:a16="http://schemas.microsoft.com/office/drawing/2014/main" id="{904458FB-E7BB-F476-4A31-9C5AA406E252}"/>
              </a:ext>
            </a:extLst>
          </p:cNvPr>
          <p:cNvPicPr>
            <a:picLocks noChangeAspect="1"/>
          </p:cNvPicPr>
          <p:nvPr userDrawn="1"/>
        </p:nvPicPr>
        <p:blipFill>
          <a:blip r:embed="rId3"/>
          <a:stretch>
            <a:fillRect/>
          </a:stretch>
        </p:blipFill>
        <p:spPr>
          <a:xfrm>
            <a:off x="6202680" y="4079057"/>
            <a:ext cx="5989320" cy="2778943"/>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3063240" y="2651760"/>
            <a:ext cx="6309360" cy="1580714"/>
          </a:xfrm>
        </p:spPr>
        <p:txBody>
          <a:bodyPr lIns="91440" rIns="91440" anchor="t"/>
          <a:lstStyle>
            <a:lvl1pPr algn="l">
              <a:lnSpc>
                <a:spcPct val="100000"/>
              </a:lnSpc>
              <a:defRPr sz="2800" cap="none" spc="200" baseline="0"/>
            </a:lvl1pPr>
          </a:lstStyle>
          <a:p>
            <a:r>
              <a:rPr lang="en-US"/>
              <a:t>Click to edit Master title style</a:t>
            </a:r>
            <a:endParaRPr lang="en-US" dirty="0"/>
          </a:p>
        </p:txBody>
      </p:sp>
      <p:sp>
        <p:nvSpPr>
          <p:cNvPr id="16" name="Text Placeholder 15">
            <a:extLst>
              <a:ext uri="{FF2B5EF4-FFF2-40B4-BE49-F238E27FC236}">
                <a16:creationId xmlns:a16="http://schemas.microsoft.com/office/drawing/2014/main" id="{94138E8D-4D76-2023-4B97-8ACB8894C5F1}"/>
              </a:ext>
            </a:extLst>
          </p:cNvPr>
          <p:cNvSpPr>
            <a:spLocks noGrp="1"/>
          </p:cNvSpPr>
          <p:nvPr>
            <p:ph type="body" sz="quarter" idx="13"/>
          </p:nvPr>
        </p:nvSpPr>
        <p:spPr>
          <a:xfrm>
            <a:off x="3063240" y="4232475"/>
            <a:ext cx="5775960" cy="333945"/>
          </a:xfrm>
        </p:spPr>
        <p:txBody>
          <a:bodyPr/>
          <a:lstStyle>
            <a:lvl1pPr marL="0" indent="0">
              <a:buNone/>
              <a:defRPr sz="1800" spc="200" baseline="0"/>
            </a:lvl1pPr>
          </a:lstStyle>
          <a:p>
            <a:pPr lvl="0"/>
            <a:r>
              <a:rPr lang="en-US"/>
              <a:t>Click to edit Master text styles</a:t>
            </a:r>
          </a:p>
        </p:txBody>
      </p:sp>
      <p:sp>
        <p:nvSpPr>
          <p:cNvPr id="17" name="Text Placeholder 13">
            <a:extLst>
              <a:ext uri="{FF2B5EF4-FFF2-40B4-BE49-F238E27FC236}">
                <a16:creationId xmlns:a16="http://schemas.microsoft.com/office/drawing/2014/main" id="{D1FFE415-7AFC-D826-1BD1-1993DED3B01D}"/>
              </a:ext>
            </a:extLst>
          </p:cNvPr>
          <p:cNvSpPr>
            <a:spLocks noGrp="1"/>
          </p:cNvSpPr>
          <p:nvPr>
            <p:ph type="body" sz="quarter" idx="15" hasCustomPrompt="1"/>
          </p:nvPr>
        </p:nvSpPr>
        <p:spPr>
          <a:xfrm>
            <a:off x="9737922" y="3591339"/>
            <a:ext cx="1171575" cy="2387600"/>
          </a:xfrm>
        </p:spPr>
        <p:txBody>
          <a:bodyPr vert="horz" lIns="91440" tIns="45720" rIns="91440" bIns="45720" rtlCol="0" anchor="t">
            <a:noAutofit/>
          </a:bodyPr>
          <a:lstStyle>
            <a:lvl1pPr marL="0" indent="0">
              <a:buNone/>
              <a:defRPr lang="en-US" sz="17000" b="1" cap="all" spc="300" dirty="0">
                <a:ln w="28575">
                  <a:solidFill>
                    <a:schemeClr val="tx1"/>
                  </a:solidFill>
                </a:ln>
                <a:noFill/>
                <a:latin typeface="+mj-lt"/>
                <a:ea typeface="+mj-ea"/>
              </a:defRPr>
            </a:lvl1pPr>
          </a:lstStyle>
          <a:p>
            <a:pPr marL="914400" lvl="0" indent="-1143000">
              <a:spcBef>
                <a:spcPct val="0"/>
              </a:spcBef>
            </a:pPr>
            <a:r>
              <a:rPr lang="en-US" dirty="0"/>
              <a:t>”</a:t>
            </a:r>
          </a:p>
        </p:txBody>
      </p:sp>
      <p:sp>
        <p:nvSpPr>
          <p:cNvPr id="18" name="Text Placeholder 13">
            <a:extLst>
              <a:ext uri="{FF2B5EF4-FFF2-40B4-BE49-F238E27FC236}">
                <a16:creationId xmlns:a16="http://schemas.microsoft.com/office/drawing/2014/main" id="{0962DFC0-ADB3-684B-6F72-9C45BB48C248}"/>
              </a:ext>
            </a:extLst>
          </p:cNvPr>
          <p:cNvSpPr>
            <a:spLocks noGrp="1"/>
          </p:cNvSpPr>
          <p:nvPr>
            <p:ph type="body" sz="quarter" idx="14" hasCustomPrompt="1"/>
          </p:nvPr>
        </p:nvSpPr>
        <p:spPr>
          <a:xfrm>
            <a:off x="1209261" y="1982216"/>
            <a:ext cx="1171575" cy="2386584"/>
          </a:xfrm>
        </p:spPr>
        <p:txBody>
          <a:bodyPr vert="horz" lIns="91440" tIns="45720" rIns="91440" bIns="45720" rtlCol="0" anchor="t">
            <a:noAutofit/>
          </a:bodyPr>
          <a:lstStyle>
            <a:lvl1pPr marL="0" indent="0">
              <a:buNone/>
              <a:defRPr lang="en-US" sz="17000" b="1" cap="all" spc="300" dirty="0">
                <a:ln w="28575">
                  <a:solidFill>
                    <a:schemeClr val="tx1"/>
                  </a:solidFill>
                </a:ln>
                <a:noFill/>
                <a:latin typeface="+mj-lt"/>
                <a:ea typeface="+mj-ea"/>
              </a:defRPr>
            </a:lvl1pPr>
          </a:lstStyle>
          <a:p>
            <a:pPr marL="914400" lvl="0" indent="-1143000">
              <a:spcBef>
                <a:spcPct val="0"/>
              </a:spcBef>
            </a:pPr>
            <a:r>
              <a:rPr lang="en-US" dirty="0"/>
              <a:t>“</a:t>
            </a:r>
          </a:p>
        </p:txBody>
      </p:sp>
    </p:spTree>
    <p:extLst>
      <p:ext uri="{BB962C8B-B14F-4D97-AF65-F5344CB8AC3E}">
        <p14:creationId xmlns:p14="http://schemas.microsoft.com/office/powerpoint/2010/main" val="3330879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C6FB24-160F-388E-8450-E5C970E243AB}"/>
              </a:ext>
            </a:extLst>
          </p:cNvPr>
          <p:cNvPicPr>
            <a:picLocks noChangeAspect="1"/>
          </p:cNvPicPr>
          <p:nvPr userDrawn="1"/>
        </p:nvPicPr>
        <p:blipFill>
          <a:blip r:embed="rId2"/>
          <a:stretch>
            <a:fillRect/>
          </a:stretch>
        </p:blipFill>
        <p:spPr>
          <a:xfrm>
            <a:off x="0" y="1764792"/>
            <a:ext cx="5359935" cy="5093208"/>
          </a:xfrm>
          <a:prstGeom prst="rect">
            <a:avLst/>
          </a:prstGeom>
        </p:spPr>
      </p:pic>
      <p:pic>
        <p:nvPicPr>
          <p:cNvPr id="23" name="Picture 22">
            <a:extLst>
              <a:ext uri="{FF2B5EF4-FFF2-40B4-BE49-F238E27FC236}">
                <a16:creationId xmlns:a16="http://schemas.microsoft.com/office/drawing/2014/main" id="{D0AF7F25-1C65-DB7F-9FA3-300318BD4BF4}"/>
              </a:ext>
            </a:extLst>
          </p:cNvPr>
          <p:cNvPicPr>
            <a:picLocks noChangeAspect="1"/>
          </p:cNvPicPr>
          <p:nvPr userDrawn="1"/>
        </p:nvPicPr>
        <p:blipFill>
          <a:blip r:embed="rId3"/>
          <a:stretch>
            <a:fillRect/>
          </a:stretch>
        </p:blipFill>
        <p:spPr>
          <a:xfrm>
            <a:off x="9262085" y="0"/>
            <a:ext cx="2929915" cy="2752344"/>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960120" y="2450592"/>
            <a:ext cx="2057400" cy="2057400"/>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858956" y="4611550"/>
            <a:ext cx="2286000" cy="274320"/>
          </a:xfrm>
        </p:spPr>
        <p:txBody>
          <a:bodyPr lIns="0" tIns="0" rIns="0" bIns="0" anchor="ctr">
            <a:noAutofit/>
          </a:bodyPr>
          <a:lstStyle>
            <a:lvl1pPr marL="0" indent="0" algn="ctr">
              <a:lnSpc>
                <a:spcPct val="100000"/>
              </a:lnSpc>
              <a:spcBef>
                <a:spcPts val="0"/>
              </a:spcBef>
              <a:buNone/>
              <a:defRPr sz="1400" b="1" cap="all" spc="200" baseline="0">
                <a:solidFill>
                  <a:schemeClr val="tx1"/>
                </a:solidFill>
                <a:latin typeface="+mj-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858956" y="4865225"/>
            <a:ext cx="2286000" cy="182880"/>
          </a:xfrm>
        </p:spPr>
        <p:txBody>
          <a:bodyPr lIns="0" tIns="0" rIns="0" bIns="0">
            <a:noAutofit/>
          </a:bodyPr>
          <a:lstStyle>
            <a:lvl1pPr marL="0" indent="0" algn="ctr">
              <a:lnSpc>
                <a:spcPct val="100000"/>
              </a:lnSpc>
              <a:spcBef>
                <a:spcPts val="0"/>
              </a:spcBef>
              <a:buNone/>
              <a:defRPr sz="1200" b="0" spc="200" baseline="0">
                <a:solidFill>
                  <a:schemeClr val="tx1"/>
                </a:solidFill>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3730752" y="2450592"/>
            <a:ext cx="2057400" cy="2057400"/>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629588" y="4611550"/>
            <a:ext cx="2286000" cy="274320"/>
          </a:xfrm>
        </p:spPr>
        <p:txBody>
          <a:bodyPr lIns="0" tIns="0" rIns="0" bIns="0" anchor="ctr">
            <a:noAutofit/>
          </a:bodyPr>
          <a:lstStyle>
            <a:lvl1pPr marL="0" indent="0" algn="ctr">
              <a:lnSpc>
                <a:spcPct val="100000"/>
              </a:lnSpc>
              <a:spcBef>
                <a:spcPts val="0"/>
              </a:spcBef>
              <a:buNone/>
              <a:defRPr sz="1400" b="1" cap="all" spc="200" baseline="0">
                <a:solidFill>
                  <a:schemeClr val="tx1"/>
                </a:solidFill>
                <a:latin typeface="+mj-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629588" y="4865225"/>
            <a:ext cx="2286000" cy="182880"/>
          </a:xfrm>
        </p:spPr>
        <p:txBody>
          <a:bodyPr lIns="0" tIns="0" rIns="0" bIns="0">
            <a:noAutofit/>
          </a:bodyPr>
          <a:lstStyle>
            <a:lvl1pPr marL="0" indent="0" algn="ctr">
              <a:lnSpc>
                <a:spcPct val="100000"/>
              </a:lnSpc>
              <a:spcBef>
                <a:spcPts val="0"/>
              </a:spcBef>
              <a:buNone/>
              <a:defRPr sz="1200" b="0" spc="200" baseline="0">
                <a:solidFill>
                  <a:schemeClr val="tx1"/>
                </a:solidFill>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6464808" y="2450592"/>
            <a:ext cx="2057400" cy="2057400"/>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6363644" y="4611550"/>
            <a:ext cx="2286000" cy="274320"/>
          </a:xfrm>
        </p:spPr>
        <p:txBody>
          <a:bodyPr lIns="0" tIns="0" rIns="0" bIns="0" anchor="ctr">
            <a:noAutofit/>
          </a:bodyPr>
          <a:lstStyle>
            <a:lvl1pPr marL="0" indent="0" algn="ctr">
              <a:lnSpc>
                <a:spcPct val="100000"/>
              </a:lnSpc>
              <a:spcBef>
                <a:spcPts val="0"/>
              </a:spcBef>
              <a:buNone/>
              <a:defRPr sz="1400" b="1" cap="all" spc="200" baseline="0">
                <a:solidFill>
                  <a:schemeClr val="tx1"/>
                </a:solidFill>
                <a:latin typeface="+mj-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6363644" y="4865225"/>
            <a:ext cx="2286000" cy="182880"/>
          </a:xfrm>
        </p:spPr>
        <p:txBody>
          <a:bodyPr lIns="0" tIns="0" rIns="0" bIns="0">
            <a:noAutofit/>
          </a:bodyPr>
          <a:lstStyle>
            <a:lvl1pPr marL="0" indent="0" algn="ctr">
              <a:lnSpc>
                <a:spcPct val="100000"/>
              </a:lnSpc>
              <a:spcBef>
                <a:spcPts val="0"/>
              </a:spcBef>
              <a:buNone/>
              <a:defRPr sz="1200" b="0" spc="200" baseline="0">
                <a:solidFill>
                  <a:schemeClr val="tx1"/>
                </a:solidFill>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9198864" y="2450592"/>
            <a:ext cx="2057400" cy="2057400"/>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9097700" y="4611550"/>
            <a:ext cx="2286000" cy="274320"/>
          </a:xfrm>
        </p:spPr>
        <p:txBody>
          <a:bodyPr lIns="0" tIns="0" rIns="0" bIns="0" anchor="ctr">
            <a:noAutofit/>
          </a:bodyPr>
          <a:lstStyle>
            <a:lvl1pPr marL="0" indent="0" algn="ctr">
              <a:lnSpc>
                <a:spcPct val="100000"/>
              </a:lnSpc>
              <a:spcBef>
                <a:spcPts val="0"/>
              </a:spcBef>
              <a:buNone/>
              <a:defRPr sz="1400" b="1" cap="all" spc="200" baseline="0">
                <a:solidFill>
                  <a:schemeClr val="tx1"/>
                </a:solidFill>
                <a:latin typeface="+mj-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9097700" y="4865225"/>
            <a:ext cx="2286000" cy="182880"/>
          </a:xfrm>
        </p:spPr>
        <p:txBody>
          <a:bodyPr lIns="0" tIns="0" rIns="0" bIns="0">
            <a:noAutofit/>
          </a:bodyPr>
          <a:lstStyle>
            <a:lvl1pPr marL="0" indent="0" algn="ctr">
              <a:lnSpc>
                <a:spcPct val="100000"/>
              </a:lnSpc>
              <a:spcBef>
                <a:spcPts val="0"/>
              </a:spcBef>
              <a:buNone/>
              <a:defRPr sz="1200" b="0" spc="200" baseline="0">
                <a:solidFill>
                  <a:schemeClr val="tx1"/>
                </a:solidFill>
              </a:defRPr>
            </a:lvl1pPr>
          </a:lstStyle>
          <a:p>
            <a:pPr lvl="0"/>
            <a:r>
              <a:rPr lang="en-US" dirty="0"/>
              <a:t>Title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B6A3FD7E-DF96-B9E4-8D70-DA62CC339081}"/>
              </a:ext>
            </a:extLst>
          </p:cNvPr>
          <p:cNvPicPr>
            <a:picLocks noChangeAspect="1"/>
          </p:cNvPicPr>
          <p:nvPr userDrawn="1"/>
        </p:nvPicPr>
        <p:blipFill>
          <a:blip r:embed="rId2"/>
          <a:stretch>
            <a:fillRect/>
          </a:stretch>
        </p:blipFill>
        <p:spPr>
          <a:xfrm>
            <a:off x="0" y="1766265"/>
            <a:ext cx="5358384" cy="5091735"/>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457200" y="2670048"/>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457200" y="3094300"/>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28" name="Text Placeholder 28">
            <a:extLst>
              <a:ext uri="{FF2B5EF4-FFF2-40B4-BE49-F238E27FC236}">
                <a16:creationId xmlns:a16="http://schemas.microsoft.com/office/drawing/2014/main" id="{739AFCF1-55F0-974F-0F5C-34444B290B55}"/>
              </a:ext>
            </a:extLst>
          </p:cNvPr>
          <p:cNvSpPr>
            <a:spLocks noGrp="1"/>
          </p:cNvSpPr>
          <p:nvPr>
            <p:ph type="body" sz="quarter" idx="29" hasCustomPrompt="1"/>
          </p:nvPr>
        </p:nvSpPr>
        <p:spPr>
          <a:xfrm>
            <a:off x="457200" y="4479943"/>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29" name="Text Placeholder 28">
            <a:extLst>
              <a:ext uri="{FF2B5EF4-FFF2-40B4-BE49-F238E27FC236}">
                <a16:creationId xmlns:a16="http://schemas.microsoft.com/office/drawing/2014/main" id="{77CF7DE5-8E6D-2C2C-A514-BAB6D4B6FF3B}"/>
              </a:ext>
            </a:extLst>
          </p:cNvPr>
          <p:cNvSpPr>
            <a:spLocks noGrp="1"/>
          </p:cNvSpPr>
          <p:nvPr>
            <p:ph type="body" sz="quarter" idx="30" hasCustomPrompt="1"/>
          </p:nvPr>
        </p:nvSpPr>
        <p:spPr>
          <a:xfrm>
            <a:off x="457200" y="4904195"/>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6" name="Picture Placeholder 23">
            <a:extLst>
              <a:ext uri="{FF2B5EF4-FFF2-40B4-BE49-F238E27FC236}">
                <a16:creationId xmlns:a16="http://schemas.microsoft.com/office/drawing/2014/main" id="{5E48B363-63E8-4F17-842B-53AD935A6529}"/>
              </a:ext>
            </a:extLst>
          </p:cNvPr>
          <p:cNvSpPr>
            <a:spLocks noGrp="1" noChangeAspect="1"/>
          </p:cNvSpPr>
          <p:nvPr>
            <p:ph type="pic" sz="quarter" idx="13"/>
          </p:nvPr>
        </p:nvSpPr>
        <p:spPr>
          <a:xfrm>
            <a:off x="1993392" y="2450592"/>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21" name="Picture Placeholder 23">
            <a:extLst>
              <a:ext uri="{FF2B5EF4-FFF2-40B4-BE49-F238E27FC236}">
                <a16:creationId xmlns:a16="http://schemas.microsoft.com/office/drawing/2014/main" id="{DBA744D6-401F-C995-EF58-BD24A0DD8581}"/>
              </a:ext>
            </a:extLst>
          </p:cNvPr>
          <p:cNvSpPr>
            <a:spLocks noGrp="1" noChangeAspect="1"/>
          </p:cNvSpPr>
          <p:nvPr>
            <p:ph type="pic" sz="quarter" idx="25"/>
          </p:nvPr>
        </p:nvSpPr>
        <p:spPr>
          <a:xfrm>
            <a:off x="1993392" y="4260487"/>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218688" y="2670048"/>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218688" y="3094300"/>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30" name="Text Placeholder 28">
            <a:extLst>
              <a:ext uri="{FF2B5EF4-FFF2-40B4-BE49-F238E27FC236}">
                <a16:creationId xmlns:a16="http://schemas.microsoft.com/office/drawing/2014/main" id="{B1201CED-247A-16CA-9F03-BF32393D3B56}"/>
              </a:ext>
            </a:extLst>
          </p:cNvPr>
          <p:cNvSpPr>
            <a:spLocks noGrp="1"/>
          </p:cNvSpPr>
          <p:nvPr>
            <p:ph type="body" sz="quarter" idx="31" hasCustomPrompt="1"/>
          </p:nvPr>
        </p:nvSpPr>
        <p:spPr>
          <a:xfrm>
            <a:off x="3218688" y="4479943"/>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31" name="Text Placeholder 28">
            <a:extLst>
              <a:ext uri="{FF2B5EF4-FFF2-40B4-BE49-F238E27FC236}">
                <a16:creationId xmlns:a16="http://schemas.microsoft.com/office/drawing/2014/main" id="{2D5FA954-036C-191F-7040-1848AB2BE3CA}"/>
              </a:ext>
            </a:extLst>
          </p:cNvPr>
          <p:cNvSpPr>
            <a:spLocks noGrp="1"/>
          </p:cNvSpPr>
          <p:nvPr>
            <p:ph type="body" sz="quarter" idx="32" hasCustomPrompt="1"/>
          </p:nvPr>
        </p:nvSpPr>
        <p:spPr>
          <a:xfrm>
            <a:off x="3218688" y="4904195"/>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noChangeAspect="1"/>
          </p:cNvSpPr>
          <p:nvPr>
            <p:ph type="pic" sz="quarter" idx="14"/>
          </p:nvPr>
        </p:nvSpPr>
        <p:spPr>
          <a:xfrm>
            <a:off x="4745736" y="2450592"/>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23" name="Picture Placeholder 23">
            <a:extLst>
              <a:ext uri="{FF2B5EF4-FFF2-40B4-BE49-F238E27FC236}">
                <a16:creationId xmlns:a16="http://schemas.microsoft.com/office/drawing/2014/main" id="{8CFBAF86-D36B-F789-2C9C-78C6830B13C9}"/>
              </a:ext>
            </a:extLst>
          </p:cNvPr>
          <p:cNvSpPr>
            <a:spLocks noGrp="1" noChangeAspect="1"/>
          </p:cNvSpPr>
          <p:nvPr>
            <p:ph type="pic" sz="quarter" idx="26"/>
          </p:nvPr>
        </p:nvSpPr>
        <p:spPr>
          <a:xfrm>
            <a:off x="4745736" y="4260487"/>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5966787" y="2670048"/>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5966787" y="3094300"/>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32" name="Text Placeholder 28">
            <a:extLst>
              <a:ext uri="{FF2B5EF4-FFF2-40B4-BE49-F238E27FC236}">
                <a16:creationId xmlns:a16="http://schemas.microsoft.com/office/drawing/2014/main" id="{6E32CE61-2D9B-C245-0D18-C33760B08537}"/>
              </a:ext>
            </a:extLst>
          </p:cNvPr>
          <p:cNvSpPr>
            <a:spLocks noGrp="1"/>
          </p:cNvSpPr>
          <p:nvPr>
            <p:ph type="body" sz="quarter" idx="33" hasCustomPrompt="1"/>
          </p:nvPr>
        </p:nvSpPr>
        <p:spPr>
          <a:xfrm>
            <a:off x="5966787" y="4479943"/>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33" name="Text Placeholder 28">
            <a:extLst>
              <a:ext uri="{FF2B5EF4-FFF2-40B4-BE49-F238E27FC236}">
                <a16:creationId xmlns:a16="http://schemas.microsoft.com/office/drawing/2014/main" id="{E4068D0A-21CD-897C-9CC1-0BFDAABBD491}"/>
              </a:ext>
            </a:extLst>
          </p:cNvPr>
          <p:cNvSpPr>
            <a:spLocks noGrp="1"/>
          </p:cNvSpPr>
          <p:nvPr>
            <p:ph type="body" sz="quarter" idx="34" hasCustomPrompt="1"/>
          </p:nvPr>
        </p:nvSpPr>
        <p:spPr>
          <a:xfrm>
            <a:off x="5966787" y="4904195"/>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noChangeAspect="1"/>
          </p:cNvSpPr>
          <p:nvPr>
            <p:ph type="pic" sz="quarter" idx="15"/>
          </p:nvPr>
        </p:nvSpPr>
        <p:spPr>
          <a:xfrm>
            <a:off x="7498080" y="2450592"/>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26" name="Picture Placeholder 23">
            <a:extLst>
              <a:ext uri="{FF2B5EF4-FFF2-40B4-BE49-F238E27FC236}">
                <a16:creationId xmlns:a16="http://schemas.microsoft.com/office/drawing/2014/main" id="{C110D526-1AE4-5106-E956-0B2ED3A4D4BC}"/>
              </a:ext>
            </a:extLst>
          </p:cNvPr>
          <p:cNvSpPr>
            <a:spLocks noGrp="1" noChangeAspect="1"/>
          </p:cNvSpPr>
          <p:nvPr>
            <p:ph type="pic" sz="quarter" idx="27"/>
          </p:nvPr>
        </p:nvSpPr>
        <p:spPr>
          <a:xfrm>
            <a:off x="7498080" y="4260487"/>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8732520" y="2670048"/>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8732520" y="3094300"/>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34" name="Text Placeholder 28">
            <a:extLst>
              <a:ext uri="{FF2B5EF4-FFF2-40B4-BE49-F238E27FC236}">
                <a16:creationId xmlns:a16="http://schemas.microsoft.com/office/drawing/2014/main" id="{3858F91A-46AA-AF23-2716-3B2B678BBE01}"/>
              </a:ext>
            </a:extLst>
          </p:cNvPr>
          <p:cNvSpPr>
            <a:spLocks noGrp="1"/>
          </p:cNvSpPr>
          <p:nvPr>
            <p:ph type="body" sz="quarter" idx="35" hasCustomPrompt="1"/>
          </p:nvPr>
        </p:nvSpPr>
        <p:spPr>
          <a:xfrm>
            <a:off x="8732520" y="4479943"/>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35" name="Text Placeholder 28">
            <a:extLst>
              <a:ext uri="{FF2B5EF4-FFF2-40B4-BE49-F238E27FC236}">
                <a16:creationId xmlns:a16="http://schemas.microsoft.com/office/drawing/2014/main" id="{EBC002F6-7435-833F-0E8B-30A53B0755AE}"/>
              </a:ext>
            </a:extLst>
          </p:cNvPr>
          <p:cNvSpPr>
            <a:spLocks noGrp="1"/>
          </p:cNvSpPr>
          <p:nvPr>
            <p:ph type="body" sz="quarter" idx="36" hasCustomPrompt="1"/>
          </p:nvPr>
        </p:nvSpPr>
        <p:spPr>
          <a:xfrm>
            <a:off x="8732520" y="4904195"/>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noChangeAspect="1"/>
          </p:cNvSpPr>
          <p:nvPr>
            <p:ph type="pic" sz="quarter" idx="16"/>
          </p:nvPr>
        </p:nvSpPr>
        <p:spPr>
          <a:xfrm>
            <a:off x="10250424" y="2450592"/>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27" name="Picture Placeholder 23">
            <a:extLst>
              <a:ext uri="{FF2B5EF4-FFF2-40B4-BE49-F238E27FC236}">
                <a16:creationId xmlns:a16="http://schemas.microsoft.com/office/drawing/2014/main" id="{2CBF8435-BD05-F386-4E6E-F2B6F6894FD7}"/>
              </a:ext>
            </a:extLst>
          </p:cNvPr>
          <p:cNvSpPr>
            <a:spLocks noGrp="1" noChangeAspect="1"/>
          </p:cNvSpPr>
          <p:nvPr>
            <p:ph type="pic" sz="quarter" idx="28"/>
          </p:nvPr>
        </p:nvSpPr>
        <p:spPr>
          <a:xfrm>
            <a:off x="10250424" y="4260487"/>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05523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5 Column">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345C5D8-082A-AC27-3801-7A6EC3751955}"/>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8809"/>
          <a:stretch/>
        </p:blipFill>
        <p:spPr>
          <a:xfrm>
            <a:off x="0" y="0"/>
            <a:ext cx="5467552" cy="2350008"/>
          </a:xfrm>
          <a:prstGeom prst="rect">
            <a:avLst/>
          </a:prstGeom>
        </p:spPr>
      </p:pic>
      <p:pic>
        <p:nvPicPr>
          <p:cNvPr id="15" name="Picture 14">
            <a:extLst>
              <a:ext uri="{FF2B5EF4-FFF2-40B4-BE49-F238E27FC236}">
                <a16:creationId xmlns:a16="http://schemas.microsoft.com/office/drawing/2014/main" id="{3531883F-9B23-B442-5F02-C2D25BB37CA5}"/>
              </a:ext>
            </a:extLst>
          </p:cNvPr>
          <p:cNvPicPr>
            <a:picLocks noChangeAspect="1"/>
          </p:cNvPicPr>
          <p:nvPr userDrawn="1"/>
        </p:nvPicPr>
        <p:blipFill>
          <a:blip r:embed="rId3"/>
          <a:stretch>
            <a:fillRect/>
          </a:stretch>
        </p:blipFill>
        <p:spPr>
          <a:xfrm>
            <a:off x="7241236" y="1234440"/>
            <a:ext cx="4950764" cy="5623560"/>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2029968" cy="530352"/>
          </a:xfrm>
          <a:solidFill>
            <a:schemeClr val="tx1"/>
          </a:solidFill>
        </p:spPr>
        <p:txBody>
          <a:bodyPr anchor="ctr"/>
          <a:lstStyle>
            <a:lvl1pPr marL="0" indent="0" algn="ctr">
              <a:lnSpc>
                <a:spcPct val="100000"/>
              </a:lnSpc>
              <a:spcBef>
                <a:spcPts val="1000"/>
              </a:spcBef>
              <a:buNone/>
              <a:defRPr sz="2000" b="1" cap="all" spc="200" baseline="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3127248"/>
            <a:ext cx="2029968" cy="2514600"/>
          </a:xfrm>
          <a:solidFill>
            <a:schemeClr val="accent6">
              <a:lumMod val="20000"/>
              <a:lumOff val="80000"/>
              <a:alpha val="50000"/>
            </a:schemeClr>
          </a:solidFill>
          <a:ln>
            <a:solidFill>
              <a:schemeClr val="tx1"/>
            </a:solidFill>
          </a:ln>
        </p:spPr>
        <p:txBody>
          <a:bodyPr tIns="182880" bIns="91440"/>
          <a:lstStyle>
            <a:lvl1pPr marL="0" indent="0">
              <a:lnSpc>
                <a:spcPct val="100000"/>
              </a:lnSpc>
              <a:spcBef>
                <a:spcPts val="0"/>
              </a:spcBef>
              <a:buNone/>
              <a:defRPr sz="1600" spc="100" baseline="0"/>
            </a:lvl1pPr>
            <a:lvl2pPr marL="228600">
              <a:lnSpc>
                <a:spcPct val="100000"/>
              </a:lnSpc>
              <a:spcBef>
                <a:spcPts val="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2843784" y="2438400"/>
            <a:ext cx="2029968" cy="530352"/>
          </a:xfrm>
          <a:solidFill>
            <a:schemeClr val="tx1"/>
          </a:solidFill>
        </p:spPr>
        <p:txBody>
          <a:bodyPr anchor="ctr"/>
          <a:lstStyle>
            <a:lvl1pPr marL="0" indent="0" algn="ctr">
              <a:lnSpc>
                <a:spcPct val="100000"/>
              </a:lnSpc>
              <a:spcBef>
                <a:spcPts val="1000"/>
              </a:spcBef>
              <a:buNone/>
              <a:defRPr sz="2000" b="1" cap="all" spc="200" baseline="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2843784" y="3127248"/>
            <a:ext cx="2029968" cy="2514600"/>
          </a:xfrm>
          <a:solidFill>
            <a:schemeClr val="accent5">
              <a:alpha val="30000"/>
            </a:schemeClr>
          </a:solidFill>
          <a:ln>
            <a:solidFill>
              <a:schemeClr val="tx1"/>
            </a:solidFill>
          </a:ln>
        </p:spPr>
        <p:txBody>
          <a:bodyPr tIns="182880" bIns="91440"/>
          <a:lstStyle>
            <a:lvl1pPr marL="0" indent="0">
              <a:lnSpc>
                <a:spcPct val="100000"/>
              </a:lnSpc>
              <a:spcBef>
                <a:spcPts val="0"/>
              </a:spcBef>
              <a:buNone/>
              <a:defRPr sz="1600" spc="100" baseline="0"/>
            </a:lvl1pPr>
            <a:lvl2pPr marL="228600">
              <a:lnSpc>
                <a:spcPct val="100000"/>
              </a:lnSpc>
              <a:spcBef>
                <a:spcPts val="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5084064" y="2438400"/>
            <a:ext cx="2029968" cy="530352"/>
          </a:xfrm>
          <a:solidFill>
            <a:schemeClr val="tx1"/>
          </a:solidFill>
        </p:spPr>
        <p:txBody>
          <a:bodyPr anchor="ctr"/>
          <a:lstStyle>
            <a:lvl1pPr marL="0" indent="0" algn="ctr">
              <a:lnSpc>
                <a:spcPct val="100000"/>
              </a:lnSpc>
              <a:spcBef>
                <a:spcPts val="1000"/>
              </a:spcBef>
              <a:buNone/>
              <a:defRPr sz="2000" b="1" cap="all" spc="200" baseline="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5084064" y="3127248"/>
            <a:ext cx="2029968" cy="2514600"/>
          </a:xfrm>
          <a:solidFill>
            <a:schemeClr val="accent4">
              <a:lumMod val="20000"/>
              <a:lumOff val="80000"/>
              <a:alpha val="50000"/>
            </a:schemeClr>
          </a:solidFill>
          <a:ln>
            <a:solidFill>
              <a:schemeClr val="tx1"/>
            </a:solidFill>
          </a:ln>
        </p:spPr>
        <p:txBody>
          <a:bodyPr tIns="182880" bIns="91440"/>
          <a:lstStyle>
            <a:lvl1pPr marL="0" indent="0">
              <a:lnSpc>
                <a:spcPct val="100000"/>
              </a:lnSpc>
              <a:spcBef>
                <a:spcPts val="0"/>
              </a:spcBef>
              <a:buNone/>
              <a:defRPr sz="1600" spc="100" baseline="0"/>
            </a:lvl1pPr>
            <a:lvl2pPr marL="228600">
              <a:lnSpc>
                <a:spcPct val="100000"/>
              </a:lnSpc>
              <a:spcBef>
                <a:spcPts val="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p:txBody>
      </p:sp>
      <p:sp>
        <p:nvSpPr>
          <p:cNvPr id="20" name="Text Placeholder 4">
            <a:extLst>
              <a:ext uri="{FF2B5EF4-FFF2-40B4-BE49-F238E27FC236}">
                <a16:creationId xmlns:a16="http://schemas.microsoft.com/office/drawing/2014/main" id="{843F725B-A33F-7FB2-E5C4-96EA154660E9}"/>
              </a:ext>
            </a:extLst>
          </p:cNvPr>
          <p:cNvSpPr>
            <a:spLocks noGrp="1"/>
          </p:cNvSpPr>
          <p:nvPr>
            <p:ph type="body" sz="quarter" idx="15"/>
          </p:nvPr>
        </p:nvSpPr>
        <p:spPr>
          <a:xfrm>
            <a:off x="7315200" y="2438400"/>
            <a:ext cx="2029968" cy="530352"/>
          </a:xfrm>
          <a:solidFill>
            <a:schemeClr val="tx1"/>
          </a:solidFill>
        </p:spPr>
        <p:txBody>
          <a:bodyPr anchor="ctr"/>
          <a:lstStyle>
            <a:lvl1pPr marL="0" indent="0" algn="ctr">
              <a:lnSpc>
                <a:spcPct val="100000"/>
              </a:lnSpc>
              <a:spcBef>
                <a:spcPts val="1000"/>
              </a:spcBef>
              <a:buNone/>
              <a:defRPr sz="2000" b="1" cap="all" spc="200" baseline="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D9DD0DA7-5A1E-5312-178F-13561EF7C233}"/>
              </a:ext>
            </a:extLst>
          </p:cNvPr>
          <p:cNvSpPr>
            <a:spLocks noGrp="1"/>
          </p:cNvSpPr>
          <p:nvPr>
            <p:ph sz="quarter" idx="16"/>
          </p:nvPr>
        </p:nvSpPr>
        <p:spPr>
          <a:xfrm>
            <a:off x="7315200" y="3127248"/>
            <a:ext cx="2029968" cy="2514600"/>
          </a:xfrm>
          <a:solidFill>
            <a:schemeClr val="accent1">
              <a:alpha val="50000"/>
            </a:schemeClr>
          </a:solidFill>
          <a:ln>
            <a:solidFill>
              <a:schemeClr val="tx1"/>
            </a:solidFill>
          </a:ln>
        </p:spPr>
        <p:txBody>
          <a:bodyPr tIns="182880" bIns="91440"/>
          <a:lstStyle>
            <a:lvl1pPr marL="0" indent="0">
              <a:lnSpc>
                <a:spcPct val="100000"/>
              </a:lnSpc>
              <a:spcBef>
                <a:spcPts val="0"/>
              </a:spcBef>
              <a:buNone/>
              <a:defRPr sz="1600" spc="100" baseline="0"/>
            </a:lvl1pPr>
            <a:lvl2pPr marL="228600">
              <a:lnSpc>
                <a:spcPct val="100000"/>
              </a:lnSpc>
              <a:spcBef>
                <a:spcPts val="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p:txBody>
      </p:sp>
      <p:sp>
        <p:nvSpPr>
          <p:cNvPr id="22" name="Text Placeholder 4">
            <a:extLst>
              <a:ext uri="{FF2B5EF4-FFF2-40B4-BE49-F238E27FC236}">
                <a16:creationId xmlns:a16="http://schemas.microsoft.com/office/drawing/2014/main" id="{5FBC3880-98AC-466C-7AD1-FDC8B3958705}"/>
              </a:ext>
            </a:extLst>
          </p:cNvPr>
          <p:cNvSpPr>
            <a:spLocks noGrp="1"/>
          </p:cNvSpPr>
          <p:nvPr>
            <p:ph type="body" sz="quarter" idx="17"/>
          </p:nvPr>
        </p:nvSpPr>
        <p:spPr>
          <a:xfrm>
            <a:off x="9546336" y="2438400"/>
            <a:ext cx="2029968" cy="530352"/>
          </a:xfrm>
          <a:solidFill>
            <a:schemeClr val="tx1"/>
          </a:solidFill>
        </p:spPr>
        <p:txBody>
          <a:bodyPr anchor="ctr"/>
          <a:lstStyle>
            <a:lvl1pPr marL="0" indent="0" algn="ctr">
              <a:lnSpc>
                <a:spcPct val="100000"/>
              </a:lnSpc>
              <a:spcBef>
                <a:spcPts val="1000"/>
              </a:spcBef>
              <a:buNone/>
              <a:defRPr sz="2000" b="1" cap="all" spc="200" baseline="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Content Placeholder 5">
            <a:extLst>
              <a:ext uri="{FF2B5EF4-FFF2-40B4-BE49-F238E27FC236}">
                <a16:creationId xmlns:a16="http://schemas.microsoft.com/office/drawing/2014/main" id="{24965100-8EF5-0264-CEE5-BD5BF1901635}"/>
              </a:ext>
            </a:extLst>
          </p:cNvPr>
          <p:cNvSpPr>
            <a:spLocks noGrp="1"/>
          </p:cNvSpPr>
          <p:nvPr>
            <p:ph sz="quarter" idx="18"/>
          </p:nvPr>
        </p:nvSpPr>
        <p:spPr>
          <a:xfrm>
            <a:off x="9546336" y="3127248"/>
            <a:ext cx="2029968" cy="2514600"/>
          </a:xfrm>
          <a:solidFill>
            <a:schemeClr val="accent4">
              <a:lumMod val="20000"/>
              <a:lumOff val="80000"/>
              <a:alpha val="50000"/>
            </a:schemeClr>
          </a:solidFill>
          <a:ln>
            <a:solidFill>
              <a:schemeClr val="tx1"/>
            </a:solidFill>
          </a:ln>
        </p:spPr>
        <p:txBody>
          <a:bodyPr tIns="182880" bIns="91440"/>
          <a:lstStyle>
            <a:lvl1pPr marL="0" indent="0">
              <a:lnSpc>
                <a:spcPct val="100000"/>
              </a:lnSpc>
              <a:spcBef>
                <a:spcPts val="0"/>
              </a:spcBef>
              <a:buNone/>
              <a:defRPr sz="1600" spc="100" baseline="0"/>
            </a:lvl1pPr>
            <a:lvl2pPr marL="228600">
              <a:lnSpc>
                <a:spcPct val="100000"/>
              </a:lnSpc>
              <a:spcBef>
                <a:spcPts val="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78653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CC3D06-2435-B655-8AA5-11CCBBEF19D4}"/>
              </a:ext>
            </a:extLst>
          </p:cNvPr>
          <p:cNvPicPr>
            <a:picLocks noChangeAspect="1"/>
          </p:cNvPicPr>
          <p:nvPr userDrawn="1"/>
        </p:nvPicPr>
        <p:blipFill>
          <a:blip r:embed="rId2"/>
          <a:stretch>
            <a:fillRect/>
          </a:stretch>
        </p:blipFill>
        <p:spPr>
          <a:xfrm>
            <a:off x="8762234" y="0"/>
            <a:ext cx="3429766" cy="6821424"/>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
        <p:nvSpPr>
          <p:cNvPr id="34" name="Text Placeholder 33">
            <a:extLst>
              <a:ext uri="{FF2B5EF4-FFF2-40B4-BE49-F238E27FC236}">
                <a16:creationId xmlns:a16="http://schemas.microsoft.com/office/drawing/2014/main" id="{5D1E9421-BC85-99CB-EB40-1863FA622747}"/>
              </a:ext>
            </a:extLst>
          </p:cNvPr>
          <p:cNvSpPr>
            <a:spLocks noGrp="1"/>
          </p:cNvSpPr>
          <p:nvPr>
            <p:ph type="body" sz="quarter" idx="13" hasCustomPrompt="1"/>
          </p:nvPr>
        </p:nvSpPr>
        <p:spPr>
          <a:xfrm rot="16200000">
            <a:off x="-25907" y="3072704"/>
            <a:ext cx="1783080" cy="512064"/>
          </a:xfrm>
          <a:solidFill>
            <a:schemeClr val="accent1"/>
          </a:solidFill>
        </p:spPr>
        <p:txBody>
          <a:bodyPr anchor="ctr"/>
          <a:lstStyle>
            <a:lvl1pPr marL="0" indent="0" algn="ctr">
              <a:lnSpc>
                <a:spcPct val="100000"/>
              </a:lnSpc>
              <a:spcBef>
                <a:spcPts val="0"/>
              </a:spcBef>
              <a:buNone/>
              <a:defRPr sz="2000" b="1" cap="all" spc="200" baseline="0"/>
            </a:lvl1pPr>
          </a:lstStyle>
          <a:p>
            <a:pPr lvl="0"/>
            <a:r>
              <a:rPr lang="en-US" dirty="0"/>
              <a:t>MMM YYYY</a:t>
            </a:r>
          </a:p>
        </p:txBody>
      </p:sp>
      <p:sp>
        <p:nvSpPr>
          <p:cNvPr id="41" name="Text Placeholder 40">
            <a:extLst>
              <a:ext uri="{FF2B5EF4-FFF2-40B4-BE49-F238E27FC236}">
                <a16:creationId xmlns:a16="http://schemas.microsoft.com/office/drawing/2014/main" id="{47BABAF8-5220-1E24-CE43-927FCCA269AE}"/>
              </a:ext>
            </a:extLst>
          </p:cNvPr>
          <p:cNvSpPr>
            <a:spLocks noGrp="1"/>
          </p:cNvSpPr>
          <p:nvPr>
            <p:ph type="body" sz="quarter" idx="18"/>
          </p:nvPr>
        </p:nvSpPr>
        <p:spPr>
          <a:xfrm>
            <a:off x="1146218" y="2432434"/>
            <a:ext cx="1644986" cy="1783080"/>
          </a:xfrm>
        </p:spPr>
        <p:txBody>
          <a:bodyPr lIns="91440" tIns="0" rIns="0" bIns="0" anchor="ctr"/>
          <a:lstStyle>
            <a:lvl1pPr marL="0" indent="0">
              <a:lnSpc>
                <a:spcPct val="100000"/>
              </a:lnSpc>
              <a:spcBef>
                <a:spcPts val="0"/>
              </a:spcBef>
              <a:buNone/>
              <a:defRPr sz="1600" spc="100" baseline="0"/>
            </a:lvl1pPr>
          </a:lstStyle>
          <a:p>
            <a:pPr lvl="0"/>
            <a:r>
              <a:rPr lang="en-US"/>
              <a:t>Click to edit Master text styles</a:t>
            </a:r>
          </a:p>
        </p:txBody>
      </p:sp>
      <p:sp>
        <p:nvSpPr>
          <p:cNvPr id="38" name="Text Placeholder 33">
            <a:extLst>
              <a:ext uri="{FF2B5EF4-FFF2-40B4-BE49-F238E27FC236}">
                <a16:creationId xmlns:a16="http://schemas.microsoft.com/office/drawing/2014/main" id="{F1D095F8-4552-1F88-C37B-99775B68ACCE}"/>
              </a:ext>
            </a:extLst>
          </p:cNvPr>
          <p:cNvSpPr>
            <a:spLocks noGrp="1"/>
          </p:cNvSpPr>
          <p:nvPr>
            <p:ph type="body" sz="quarter" idx="16" hasCustomPrompt="1"/>
          </p:nvPr>
        </p:nvSpPr>
        <p:spPr>
          <a:xfrm rot="16200000">
            <a:off x="2196136" y="4517644"/>
            <a:ext cx="1783080" cy="512064"/>
          </a:xfrm>
          <a:solidFill>
            <a:schemeClr val="accent2"/>
          </a:solidFill>
        </p:spPr>
        <p:txBody>
          <a:bodyPr anchor="ctr"/>
          <a:lstStyle>
            <a:lvl1pPr marL="0" indent="0" algn="ctr">
              <a:lnSpc>
                <a:spcPct val="100000"/>
              </a:lnSpc>
              <a:spcBef>
                <a:spcPts val="0"/>
              </a:spcBef>
              <a:buNone/>
              <a:defRPr sz="2000" b="1" cap="all" spc="200" baseline="0"/>
            </a:lvl1pPr>
          </a:lstStyle>
          <a:p>
            <a:pPr lvl="0"/>
            <a:r>
              <a:rPr lang="en-US" dirty="0"/>
              <a:t>MMM YYYY</a:t>
            </a:r>
          </a:p>
        </p:txBody>
      </p:sp>
      <p:sp>
        <p:nvSpPr>
          <p:cNvPr id="48" name="Text Placeholder 40">
            <a:extLst>
              <a:ext uri="{FF2B5EF4-FFF2-40B4-BE49-F238E27FC236}">
                <a16:creationId xmlns:a16="http://schemas.microsoft.com/office/drawing/2014/main" id="{4C4BFA3E-7B57-DCDD-4EA6-16C64A3756BF}"/>
              </a:ext>
            </a:extLst>
          </p:cNvPr>
          <p:cNvSpPr>
            <a:spLocks noGrp="1"/>
          </p:cNvSpPr>
          <p:nvPr>
            <p:ph type="body" sz="quarter" idx="22"/>
          </p:nvPr>
        </p:nvSpPr>
        <p:spPr>
          <a:xfrm>
            <a:off x="3383307" y="3882136"/>
            <a:ext cx="1644986" cy="1783080"/>
          </a:xfrm>
        </p:spPr>
        <p:txBody>
          <a:bodyPr lIns="91440" tIns="0" rIns="0" bIns="0" anchor="ctr"/>
          <a:lstStyle>
            <a:lvl1pPr marL="0" indent="0">
              <a:lnSpc>
                <a:spcPct val="100000"/>
              </a:lnSpc>
              <a:spcBef>
                <a:spcPts val="0"/>
              </a:spcBef>
              <a:buNone/>
              <a:defRPr sz="1600" spc="100" baseline="0"/>
            </a:lvl1pPr>
          </a:lstStyle>
          <a:p>
            <a:pPr lvl="0"/>
            <a:r>
              <a:rPr lang="en-US"/>
              <a:t>Click to edit Master text styles</a:t>
            </a:r>
          </a:p>
        </p:txBody>
      </p:sp>
      <p:sp>
        <p:nvSpPr>
          <p:cNvPr id="35" name="Text Placeholder 33">
            <a:extLst>
              <a:ext uri="{FF2B5EF4-FFF2-40B4-BE49-F238E27FC236}">
                <a16:creationId xmlns:a16="http://schemas.microsoft.com/office/drawing/2014/main" id="{C65BF0DD-74C0-E055-CCAC-600751F51727}"/>
              </a:ext>
            </a:extLst>
          </p:cNvPr>
          <p:cNvSpPr>
            <a:spLocks noGrp="1"/>
          </p:cNvSpPr>
          <p:nvPr>
            <p:ph type="body" sz="quarter" idx="14" hasCustomPrompt="1"/>
          </p:nvPr>
        </p:nvSpPr>
        <p:spPr>
          <a:xfrm rot="16200000">
            <a:off x="4418179" y="3067943"/>
            <a:ext cx="1783080" cy="512064"/>
          </a:xfrm>
          <a:solidFill>
            <a:schemeClr val="accent3"/>
          </a:solidFill>
        </p:spPr>
        <p:txBody>
          <a:bodyPr anchor="ctr"/>
          <a:lstStyle>
            <a:lvl1pPr marL="0" indent="0" algn="ctr">
              <a:lnSpc>
                <a:spcPct val="100000"/>
              </a:lnSpc>
              <a:spcBef>
                <a:spcPts val="0"/>
              </a:spcBef>
              <a:buNone/>
              <a:defRPr sz="2000" b="1" cap="all" spc="200" baseline="0"/>
            </a:lvl1pPr>
          </a:lstStyle>
          <a:p>
            <a:pPr lvl="0"/>
            <a:r>
              <a:rPr lang="en-US" dirty="0"/>
              <a:t>MMM YYYY</a:t>
            </a:r>
          </a:p>
        </p:txBody>
      </p:sp>
      <p:sp>
        <p:nvSpPr>
          <p:cNvPr id="44" name="Text Placeholder 40">
            <a:extLst>
              <a:ext uri="{FF2B5EF4-FFF2-40B4-BE49-F238E27FC236}">
                <a16:creationId xmlns:a16="http://schemas.microsoft.com/office/drawing/2014/main" id="{25927394-D1A0-C084-C689-F7A4EEE924CB}"/>
              </a:ext>
            </a:extLst>
          </p:cNvPr>
          <p:cNvSpPr>
            <a:spLocks noGrp="1"/>
          </p:cNvSpPr>
          <p:nvPr>
            <p:ph type="body" sz="quarter" idx="19"/>
          </p:nvPr>
        </p:nvSpPr>
        <p:spPr>
          <a:xfrm>
            <a:off x="5589586" y="2432435"/>
            <a:ext cx="1644986" cy="1783080"/>
          </a:xfrm>
        </p:spPr>
        <p:txBody>
          <a:bodyPr lIns="91440" tIns="0" rIns="0" bIns="0" anchor="ctr"/>
          <a:lstStyle>
            <a:lvl1pPr marL="0" indent="0">
              <a:lnSpc>
                <a:spcPct val="100000"/>
              </a:lnSpc>
              <a:spcBef>
                <a:spcPts val="0"/>
              </a:spcBef>
              <a:buNone/>
              <a:defRPr sz="1600" spc="100" baseline="0"/>
            </a:lvl1pPr>
          </a:lstStyle>
          <a:p>
            <a:pPr lvl="0"/>
            <a:r>
              <a:rPr lang="en-US"/>
              <a:t>Click to edit Master text styles</a:t>
            </a:r>
          </a:p>
        </p:txBody>
      </p:sp>
      <p:sp>
        <p:nvSpPr>
          <p:cNvPr id="39" name="Text Placeholder 33">
            <a:extLst>
              <a:ext uri="{FF2B5EF4-FFF2-40B4-BE49-F238E27FC236}">
                <a16:creationId xmlns:a16="http://schemas.microsoft.com/office/drawing/2014/main" id="{08F0F1F2-0D4E-95EA-349B-D734163FD55B}"/>
              </a:ext>
            </a:extLst>
          </p:cNvPr>
          <p:cNvSpPr>
            <a:spLocks noGrp="1"/>
          </p:cNvSpPr>
          <p:nvPr>
            <p:ph type="body" sz="quarter" idx="17" hasCustomPrompt="1"/>
          </p:nvPr>
        </p:nvSpPr>
        <p:spPr>
          <a:xfrm rot="16200000">
            <a:off x="6640222" y="4517644"/>
            <a:ext cx="1783080" cy="512064"/>
          </a:xfrm>
          <a:solidFill>
            <a:schemeClr val="accent4"/>
          </a:solidFill>
        </p:spPr>
        <p:txBody>
          <a:bodyPr anchor="ctr"/>
          <a:lstStyle>
            <a:lvl1pPr marL="0" indent="0" algn="ctr">
              <a:lnSpc>
                <a:spcPct val="100000"/>
              </a:lnSpc>
              <a:spcBef>
                <a:spcPts val="0"/>
              </a:spcBef>
              <a:buNone/>
              <a:defRPr sz="2000" b="1" cap="all" spc="200" baseline="0"/>
            </a:lvl1pPr>
          </a:lstStyle>
          <a:p>
            <a:pPr lvl="0"/>
            <a:r>
              <a:rPr lang="en-US" dirty="0"/>
              <a:t>MMM YYYY</a:t>
            </a:r>
          </a:p>
        </p:txBody>
      </p:sp>
      <p:sp>
        <p:nvSpPr>
          <p:cNvPr id="46" name="Text Placeholder 40">
            <a:extLst>
              <a:ext uri="{FF2B5EF4-FFF2-40B4-BE49-F238E27FC236}">
                <a16:creationId xmlns:a16="http://schemas.microsoft.com/office/drawing/2014/main" id="{B322E7EB-0174-5A8C-5BE3-F501B5670FAD}"/>
              </a:ext>
            </a:extLst>
          </p:cNvPr>
          <p:cNvSpPr>
            <a:spLocks noGrp="1"/>
          </p:cNvSpPr>
          <p:nvPr>
            <p:ph type="body" sz="quarter" idx="21"/>
          </p:nvPr>
        </p:nvSpPr>
        <p:spPr>
          <a:xfrm>
            <a:off x="7827392" y="3882136"/>
            <a:ext cx="1644986" cy="1783080"/>
          </a:xfrm>
        </p:spPr>
        <p:txBody>
          <a:bodyPr lIns="91440" tIns="0" rIns="0" bIns="0" anchor="ctr"/>
          <a:lstStyle>
            <a:lvl1pPr marL="0" indent="0">
              <a:lnSpc>
                <a:spcPct val="100000"/>
              </a:lnSpc>
              <a:spcBef>
                <a:spcPts val="0"/>
              </a:spcBef>
              <a:buNone/>
              <a:defRPr sz="1600" spc="100" baseline="0"/>
            </a:lvl1pPr>
          </a:lstStyle>
          <a:p>
            <a:pPr lvl="0"/>
            <a:r>
              <a:rPr lang="en-US"/>
              <a:t>Click to edit Master text styles</a:t>
            </a:r>
          </a:p>
        </p:txBody>
      </p:sp>
      <p:sp>
        <p:nvSpPr>
          <p:cNvPr id="36" name="Text Placeholder 33">
            <a:extLst>
              <a:ext uri="{FF2B5EF4-FFF2-40B4-BE49-F238E27FC236}">
                <a16:creationId xmlns:a16="http://schemas.microsoft.com/office/drawing/2014/main" id="{36C15449-A445-41A6-EAD9-37446450CC14}"/>
              </a:ext>
            </a:extLst>
          </p:cNvPr>
          <p:cNvSpPr>
            <a:spLocks noGrp="1"/>
          </p:cNvSpPr>
          <p:nvPr>
            <p:ph type="body" sz="quarter" idx="15" hasCustomPrompt="1"/>
          </p:nvPr>
        </p:nvSpPr>
        <p:spPr>
          <a:xfrm rot="16200000">
            <a:off x="8862264" y="3072704"/>
            <a:ext cx="1783080" cy="512064"/>
          </a:xfrm>
          <a:solidFill>
            <a:schemeClr val="accent5"/>
          </a:solidFill>
        </p:spPr>
        <p:txBody>
          <a:bodyPr anchor="ctr"/>
          <a:lstStyle>
            <a:lvl1pPr marL="0" indent="0" algn="ctr">
              <a:lnSpc>
                <a:spcPct val="100000"/>
              </a:lnSpc>
              <a:spcBef>
                <a:spcPts val="0"/>
              </a:spcBef>
              <a:buNone/>
              <a:defRPr sz="2000" b="1" cap="all" spc="200" baseline="0"/>
            </a:lvl1pPr>
          </a:lstStyle>
          <a:p>
            <a:pPr lvl="0"/>
            <a:r>
              <a:rPr lang="en-US" dirty="0"/>
              <a:t>MMM YYYY</a:t>
            </a:r>
          </a:p>
        </p:txBody>
      </p:sp>
      <p:sp>
        <p:nvSpPr>
          <p:cNvPr id="45" name="Text Placeholder 40">
            <a:extLst>
              <a:ext uri="{FF2B5EF4-FFF2-40B4-BE49-F238E27FC236}">
                <a16:creationId xmlns:a16="http://schemas.microsoft.com/office/drawing/2014/main" id="{E6B7327B-EA3B-790D-AB08-0ED1D2FB401B}"/>
              </a:ext>
            </a:extLst>
          </p:cNvPr>
          <p:cNvSpPr>
            <a:spLocks noGrp="1"/>
          </p:cNvSpPr>
          <p:nvPr>
            <p:ph type="body" sz="quarter" idx="20"/>
          </p:nvPr>
        </p:nvSpPr>
        <p:spPr>
          <a:xfrm>
            <a:off x="10035230" y="2437196"/>
            <a:ext cx="1796654" cy="1783080"/>
          </a:xfrm>
        </p:spPr>
        <p:txBody>
          <a:bodyPr lIns="91440" tIns="0" rIns="0" bIns="0" anchor="ctr"/>
          <a:lstStyle>
            <a:lvl1pPr marL="0" indent="0">
              <a:lnSpc>
                <a:spcPct val="100000"/>
              </a:lnSpc>
              <a:spcBef>
                <a:spcPts val="0"/>
              </a:spcBef>
              <a:buNone/>
              <a:defRPr sz="1600" spc="100" baseline="0"/>
            </a:lvl1pPr>
          </a:lstStyle>
          <a:p>
            <a:pPr lvl="0"/>
            <a:r>
              <a:rPr lang="en-US"/>
              <a:t>Click to edit Master text styles</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22120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070F102-837A-486A-0CD4-E957B66B872C}"/>
              </a:ext>
            </a:extLst>
          </p:cNvPr>
          <p:cNvPicPr>
            <a:picLocks noChangeAspect="1"/>
          </p:cNvPicPr>
          <p:nvPr userDrawn="1"/>
        </p:nvPicPr>
        <p:blipFill>
          <a:blip r:embed="rId2"/>
          <a:stretch>
            <a:fillRect/>
          </a:stretch>
        </p:blipFill>
        <p:spPr>
          <a:xfrm>
            <a:off x="0" y="3931920"/>
            <a:ext cx="5470497" cy="2926080"/>
          </a:xfrm>
          <a:prstGeom prst="rect">
            <a:avLst/>
          </a:prstGeom>
        </p:spPr>
      </p:pic>
      <p:pic>
        <p:nvPicPr>
          <p:cNvPr id="16" name="Picture 15">
            <a:extLst>
              <a:ext uri="{FF2B5EF4-FFF2-40B4-BE49-F238E27FC236}">
                <a16:creationId xmlns:a16="http://schemas.microsoft.com/office/drawing/2014/main" id="{519FAF77-1797-C11F-A1A9-B351E30B37C2}"/>
              </a:ext>
            </a:extLst>
          </p:cNvPr>
          <p:cNvPicPr>
            <a:picLocks noChangeAspect="1"/>
          </p:cNvPicPr>
          <p:nvPr userDrawn="1"/>
        </p:nvPicPr>
        <p:blipFill>
          <a:blip r:embed="rId3"/>
          <a:stretch>
            <a:fillRect/>
          </a:stretch>
        </p:blipFill>
        <p:spPr>
          <a:xfrm>
            <a:off x="7208215" y="0"/>
            <a:ext cx="4983785" cy="2276856"/>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5157787" cy="365760"/>
          </a:xfrm>
        </p:spPr>
        <p:txBody>
          <a:bodyPr anchor="t"/>
          <a:lstStyle>
            <a:lvl1pPr marL="0" indent="0">
              <a:lnSpc>
                <a:spcPct val="100000"/>
              </a:lnSpc>
              <a:spcBef>
                <a:spcPts val="1000"/>
              </a:spcBef>
              <a:buNone/>
              <a:defRPr sz="2000" b="1" cap="all" spc="2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2871216"/>
            <a:ext cx="5157787" cy="3247462"/>
          </a:xfrm>
        </p:spPr>
        <p:txBody>
          <a:bodyPr/>
          <a:lstStyle>
            <a:lvl1pPr>
              <a:lnSpc>
                <a:spcPct val="100000"/>
              </a:lnSpc>
              <a:spcBef>
                <a:spcPts val="1000"/>
              </a:spcBef>
              <a:defRPr sz="1600" spc="100" baseline="0"/>
            </a:lvl1pPr>
            <a:lvl2pPr>
              <a:lnSpc>
                <a:spcPct val="100000"/>
              </a:lnSpc>
              <a:spcBef>
                <a:spcPts val="100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400800" y="2438400"/>
            <a:ext cx="5183188" cy="365760"/>
          </a:xfrm>
        </p:spPr>
        <p:txBody>
          <a:bodyPr anchor="t"/>
          <a:lstStyle>
            <a:lvl1pPr marL="0" indent="0">
              <a:lnSpc>
                <a:spcPct val="100000"/>
              </a:lnSpc>
              <a:spcBef>
                <a:spcPts val="1000"/>
              </a:spcBef>
              <a:buNone/>
              <a:defRPr sz="2000" b="1" cap="all" spc="2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400800" y="2871216"/>
            <a:ext cx="5183188" cy="3247462"/>
          </a:xfrm>
        </p:spPr>
        <p:txBody>
          <a:bodyPr/>
          <a:lstStyle>
            <a:lvl1pPr>
              <a:lnSpc>
                <a:spcPct val="100000"/>
              </a:lnSpc>
              <a:spcBef>
                <a:spcPts val="1000"/>
              </a:spcBef>
              <a:defRPr sz="1600" spc="100" baseline="0"/>
            </a:lvl1pPr>
            <a:lvl2pPr>
              <a:lnSpc>
                <a:spcPct val="100000"/>
              </a:lnSpc>
              <a:spcBef>
                <a:spcPts val="100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Three Conten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AE1E66A3-7FD1-08A5-8B20-36C5331DCF69}"/>
              </a:ext>
            </a:extLst>
          </p:cNvPr>
          <p:cNvPicPr>
            <a:picLocks noChangeAspect="1"/>
          </p:cNvPicPr>
          <p:nvPr userDrawn="1"/>
        </p:nvPicPr>
        <p:blipFill>
          <a:blip r:embed="rId2"/>
          <a:stretch>
            <a:fillRect/>
          </a:stretch>
        </p:blipFill>
        <p:spPr>
          <a:xfrm>
            <a:off x="6453650" y="4014216"/>
            <a:ext cx="5738350" cy="2843784"/>
          </a:xfrm>
          <a:prstGeom prst="rect">
            <a:avLst/>
          </a:prstGeom>
        </p:spPr>
      </p:pic>
      <p:pic>
        <p:nvPicPr>
          <p:cNvPr id="14" name="Picture 13">
            <a:extLst>
              <a:ext uri="{FF2B5EF4-FFF2-40B4-BE49-F238E27FC236}">
                <a16:creationId xmlns:a16="http://schemas.microsoft.com/office/drawing/2014/main" id="{4464B067-71A6-CB30-BD46-5499FAAE00F9}"/>
              </a:ext>
            </a:extLst>
          </p:cNvPr>
          <p:cNvPicPr>
            <a:picLocks noChangeAspect="1"/>
          </p:cNvPicPr>
          <p:nvPr userDrawn="1"/>
        </p:nvPicPr>
        <p:blipFill>
          <a:blip r:embed="rId3"/>
          <a:stretch>
            <a:fillRect/>
          </a:stretch>
        </p:blipFill>
        <p:spPr>
          <a:xfrm>
            <a:off x="0" y="0"/>
            <a:ext cx="5458968" cy="2919913"/>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3419856" cy="365760"/>
          </a:xfrm>
        </p:spPr>
        <p:txBody>
          <a:bodyPr anchor="t"/>
          <a:lstStyle>
            <a:lvl1pPr marL="0" indent="0">
              <a:lnSpc>
                <a:spcPct val="100000"/>
              </a:lnSpc>
              <a:spcBef>
                <a:spcPts val="1000"/>
              </a:spcBef>
              <a:buNone/>
              <a:defRPr sz="2000" b="1" cap="all" spc="2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2871216"/>
            <a:ext cx="3419856" cy="2925554"/>
          </a:xfrm>
        </p:spPr>
        <p:txBody>
          <a:bodyPr/>
          <a:lstStyle>
            <a:lvl1pPr>
              <a:lnSpc>
                <a:spcPct val="100000"/>
              </a:lnSpc>
              <a:spcBef>
                <a:spcPts val="1000"/>
              </a:spcBef>
              <a:defRPr sz="1600" spc="100" baseline="0"/>
            </a:lvl1pPr>
            <a:lvl2pPr>
              <a:lnSpc>
                <a:spcPct val="100000"/>
              </a:lnSpc>
              <a:spcBef>
                <a:spcPts val="100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07408" y="2438400"/>
            <a:ext cx="3419856" cy="365760"/>
          </a:xfrm>
        </p:spPr>
        <p:txBody>
          <a:bodyPr anchor="t"/>
          <a:lstStyle>
            <a:lvl1pPr marL="0" indent="0">
              <a:lnSpc>
                <a:spcPct val="100000"/>
              </a:lnSpc>
              <a:spcBef>
                <a:spcPts val="1000"/>
              </a:spcBef>
              <a:buNone/>
              <a:defRPr sz="2000" b="1" cap="all" spc="2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07408" y="2871216"/>
            <a:ext cx="3419856" cy="2925554"/>
          </a:xfrm>
        </p:spPr>
        <p:txBody>
          <a:bodyPr/>
          <a:lstStyle>
            <a:lvl1pPr>
              <a:lnSpc>
                <a:spcPct val="100000"/>
              </a:lnSpc>
              <a:spcBef>
                <a:spcPts val="1000"/>
              </a:spcBef>
              <a:defRPr sz="1600" spc="100" baseline="0"/>
            </a:lvl1pPr>
            <a:lvl2pPr>
              <a:lnSpc>
                <a:spcPct val="100000"/>
              </a:lnSpc>
              <a:spcBef>
                <a:spcPts val="100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8183880" y="2438400"/>
            <a:ext cx="3419856" cy="365760"/>
          </a:xfrm>
        </p:spPr>
        <p:txBody>
          <a:bodyPr anchor="t"/>
          <a:lstStyle>
            <a:lvl1pPr marL="0" indent="0">
              <a:lnSpc>
                <a:spcPct val="100000"/>
              </a:lnSpc>
              <a:spcBef>
                <a:spcPts val="1000"/>
              </a:spcBef>
              <a:buNone/>
              <a:defRPr sz="2000" b="1" cap="all" spc="2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8183880" y="2871216"/>
            <a:ext cx="3419856" cy="2925554"/>
          </a:xfrm>
        </p:spPr>
        <p:txBody>
          <a:bodyPr/>
          <a:lstStyle>
            <a:lvl1pPr>
              <a:lnSpc>
                <a:spcPct val="100000"/>
              </a:lnSpc>
              <a:spcBef>
                <a:spcPts val="1000"/>
              </a:spcBef>
              <a:defRPr sz="1600" spc="100" baseline="0"/>
            </a:lvl1pPr>
            <a:lvl2pPr>
              <a:lnSpc>
                <a:spcPct val="100000"/>
              </a:lnSpc>
              <a:spcBef>
                <a:spcPts val="100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49287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5F45936-2436-D9FD-A05D-F3C70F90FDCC}"/>
              </a:ext>
            </a:extLst>
          </p:cNvPr>
          <p:cNvPicPr>
            <a:picLocks noChangeAspect="1"/>
          </p:cNvPicPr>
          <p:nvPr userDrawn="1"/>
        </p:nvPicPr>
        <p:blipFill>
          <a:blip r:embed="rId2"/>
          <a:stretch>
            <a:fillRect/>
          </a:stretch>
        </p:blipFill>
        <p:spPr>
          <a:xfrm>
            <a:off x="0" y="3758530"/>
            <a:ext cx="4700016" cy="3099470"/>
          </a:xfrm>
          <a:prstGeom prst="rect">
            <a:avLst/>
          </a:prstGeom>
        </p:spPr>
      </p:pic>
      <p:pic>
        <p:nvPicPr>
          <p:cNvPr id="8" name="Picture 7">
            <a:extLst>
              <a:ext uri="{FF2B5EF4-FFF2-40B4-BE49-F238E27FC236}">
                <a16:creationId xmlns:a16="http://schemas.microsoft.com/office/drawing/2014/main" id="{0DF862D5-CF3B-E45B-934F-ACEF42B35BB4}"/>
              </a:ext>
            </a:extLst>
          </p:cNvPr>
          <p:cNvPicPr>
            <a:picLocks noChangeAspect="1"/>
          </p:cNvPicPr>
          <p:nvPr userDrawn="1"/>
        </p:nvPicPr>
        <p:blipFill>
          <a:blip r:embed="rId3"/>
          <a:stretch>
            <a:fillRect/>
          </a:stretch>
        </p:blipFill>
        <p:spPr>
          <a:xfrm>
            <a:off x="0" y="0"/>
            <a:ext cx="5148072" cy="3436275"/>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a:lstStyle>
            <a:lvl1pPr algn="r">
              <a:defRPr sz="4800" cap="all" spc="400" baseline="0"/>
            </a:lvl1pPr>
          </a:lstStyle>
          <a:p>
            <a:r>
              <a:rPr lang="en-US"/>
              <a:t>Click to edit Master title style</a:t>
            </a:r>
            <a:endParaRPr lang="en-US" dirty="0"/>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anchor="ctr"/>
          <a:lstStyle>
            <a:lvl1pPr marL="0" indent="0">
              <a:lnSpc>
                <a:spcPct val="150000"/>
              </a:lnSpc>
              <a:spcBef>
                <a:spcPts val="1000"/>
              </a:spcBef>
              <a:buNone/>
              <a:defRPr sz="1600" spc="100" baseline="0"/>
            </a:lvl1pPr>
            <a:lvl2pPr marL="228600">
              <a:lnSpc>
                <a:spcPct val="150000"/>
              </a:lnSpc>
              <a:spcBef>
                <a:spcPts val="1000"/>
              </a:spcBef>
              <a:defRPr sz="1600" spc="100" baseline="0"/>
            </a:lvl2pPr>
            <a:lvl3pPr marL="457200">
              <a:lnSpc>
                <a:spcPct val="150000"/>
              </a:lnSpc>
              <a:spcBef>
                <a:spcPts val="1000"/>
              </a:spcBef>
              <a:defRPr sz="1600" spc="100" baseline="0"/>
            </a:lvl3pPr>
            <a:lvl4pPr marL="685800">
              <a:lnSpc>
                <a:spcPct val="150000"/>
              </a:lnSpc>
              <a:spcBef>
                <a:spcPts val="1000"/>
              </a:spcBef>
              <a:defRPr sz="1600" spc="100" baseline="0"/>
            </a:lvl4pPr>
            <a:lvl5pPr marL="914400">
              <a:lnSpc>
                <a:spcPct val="150000"/>
              </a:lnSpc>
              <a:spcBef>
                <a:spcPts val="1000"/>
              </a:spcBef>
              <a:defRPr sz="16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888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9AFB71-7F33-280E-7877-06F4AFFF063A}"/>
              </a:ext>
            </a:extLst>
          </p:cNvPr>
          <p:cNvPicPr>
            <a:picLocks noChangeAspect="1"/>
          </p:cNvPicPr>
          <p:nvPr userDrawn="1"/>
        </p:nvPicPr>
        <p:blipFill>
          <a:blip r:embed="rId2"/>
          <a:srcRect/>
          <a:stretch/>
        </p:blipFill>
        <p:spPr>
          <a:xfrm>
            <a:off x="0" y="0"/>
            <a:ext cx="12192000" cy="6858000"/>
          </a:xfrm>
          <a:prstGeom prst="rect">
            <a:avLst/>
          </a:prstGeom>
        </p:spPr>
      </p:pic>
      <p:sp>
        <p:nvSpPr>
          <p:cNvPr id="6" name="Title 1">
            <a:extLst>
              <a:ext uri="{FF2B5EF4-FFF2-40B4-BE49-F238E27FC236}">
                <a16:creationId xmlns:a16="http://schemas.microsoft.com/office/drawing/2014/main" id="{10B0FF2F-3458-EA78-83DC-46FB2E5CE154}"/>
              </a:ext>
            </a:extLst>
          </p:cNvPr>
          <p:cNvSpPr>
            <a:spLocks noGrp="1"/>
          </p:cNvSpPr>
          <p:nvPr>
            <p:ph type="ctrTitle" hasCustomPrompt="1"/>
          </p:nvPr>
        </p:nvSpPr>
        <p:spPr>
          <a:xfrm>
            <a:off x="1078992" y="1956816"/>
            <a:ext cx="10040112" cy="2387600"/>
          </a:xfrm>
        </p:spPr>
        <p:txBody>
          <a:bodyPr anchor="t">
            <a:noAutofit/>
          </a:bodyPr>
          <a:lstStyle>
            <a:lvl1pPr algn="l">
              <a:defRPr sz="9600" spc="300" baseline="0">
                <a:ln w="28575">
                  <a:solidFill>
                    <a:schemeClr val="tx1"/>
                  </a:solidFill>
                </a:ln>
                <a:noFill/>
              </a:defRPr>
            </a:lvl1pPr>
          </a:lstStyle>
          <a:p>
            <a:r>
              <a:rPr lang="en-US" dirty="0"/>
              <a:t>CLICK TO EDIT MASTER TITLE STYLE</a:t>
            </a:r>
          </a:p>
        </p:txBody>
      </p:sp>
      <p:sp>
        <p:nvSpPr>
          <p:cNvPr id="10" name="Subtitle 2">
            <a:extLst>
              <a:ext uri="{FF2B5EF4-FFF2-40B4-BE49-F238E27FC236}">
                <a16:creationId xmlns:a16="http://schemas.microsoft.com/office/drawing/2014/main" id="{DC93615E-193E-5253-6EE0-EC01791E3A3A}"/>
              </a:ext>
            </a:extLst>
          </p:cNvPr>
          <p:cNvSpPr>
            <a:spLocks noGrp="1"/>
          </p:cNvSpPr>
          <p:nvPr>
            <p:ph type="subTitle" idx="1"/>
          </p:nvPr>
        </p:nvSpPr>
        <p:spPr>
          <a:xfrm>
            <a:off x="1078992" y="3483864"/>
            <a:ext cx="10040112" cy="1280160"/>
          </a:xfrm>
        </p:spPr>
        <p:txBody>
          <a:bodyPr/>
          <a:lstStyle>
            <a:lvl1pPr marL="0" indent="0" algn="l">
              <a:buNone/>
              <a:defRPr sz="2400" b="1" baseline="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403559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
        <p:nvSpPr>
          <p:cNvPr id="2" name="Title 1">
            <a:extLst>
              <a:ext uri="{FF2B5EF4-FFF2-40B4-BE49-F238E27FC236}">
                <a16:creationId xmlns:a16="http://schemas.microsoft.com/office/drawing/2014/main" id="{3BDEDC48-AA67-6FC9-FF0E-CD3CB49A502F}"/>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54185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8" name="Straight Connector 7">
            <a:extLst>
              <a:ext uri="{FF2B5EF4-FFF2-40B4-BE49-F238E27FC236}">
                <a16:creationId xmlns:a16="http://schemas.microsoft.com/office/drawing/2014/main" id="{5754AE8D-13E4-BDDA-7C36-A9E08FD0A0E8}"/>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6CE37136-8479-8CDC-7EEB-030C1A8151EF}"/>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atin typeface="+mj-lt"/>
              </a:defRPr>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8" name="Straight Connector 7">
            <a:extLst>
              <a:ext uri="{FF2B5EF4-FFF2-40B4-BE49-F238E27FC236}">
                <a16:creationId xmlns:a16="http://schemas.microsoft.com/office/drawing/2014/main" id="{1DC6EFE9-BD9C-6124-823A-BD1C488321D2}"/>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21B53473-DF27-C657-627F-ED66976E076B}"/>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Background pattern&#10;&#10;Description automatically generated">
            <a:extLst>
              <a:ext uri="{FF2B5EF4-FFF2-40B4-BE49-F238E27FC236}">
                <a16:creationId xmlns:a16="http://schemas.microsoft.com/office/drawing/2014/main" id="{E020D11E-3FF2-1E7F-038B-4F9534916FEB}"/>
              </a:ext>
            </a:extLst>
          </p:cNvPr>
          <p:cNvPicPr>
            <a:picLocks noChangeAspect="1"/>
          </p:cNvPicPr>
          <p:nvPr userDrawn="1"/>
        </p:nvPicPr>
        <p:blipFill>
          <a:blip r:embed="rId2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1660127"/>
            <a:ext cx="114300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3104752"/>
            <a:ext cx="11430000" cy="2092281"/>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11575"/>
            <a:ext cx="4114800" cy="856526"/>
          </a:xfrm>
          <a:prstGeom prst="rect">
            <a:avLst/>
          </a:prstGeom>
        </p:spPr>
        <p:txBody>
          <a:bodyPr vert="horz" lIns="91440" tIns="45720" rIns="91440" bIns="45720" rtlCol="0" anchor="ctr">
            <a:noAutofit/>
          </a:bodyPr>
          <a:lstStyle>
            <a:lvl1pPr algn="ctr">
              <a:defRPr sz="1200" b="1" i="0" spc="200" baseline="0">
                <a:solidFill>
                  <a:schemeClr val="tx1"/>
                </a:solidFill>
                <a:latin typeface="+mn-lt"/>
                <a:cs typeface="Arial" panose="020B0604020202020204" pitchFamily="34" charset="0"/>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4038600" y="6006546"/>
            <a:ext cx="4114800" cy="851453"/>
          </a:xfrm>
          <a:prstGeom prst="rect">
            <a:avLst/>
          </a:prstGeom>
        </p:spPr>
        <p:txBody>
          <a:bodyPr vert="horz" lIns="91440" tIns="45720" rIns="91440" bIns="45720" rtlCol="0" anchor="ctr">
            <a:noAutofit/>
          </a:bodyPr>
          <a:lstStyle>
            <a:lvl1pPr algn="ctr">
              <a:defRPr sz="1200" b="1" i="0" spc="200" baseline="0">
                <a:solidFill>
                  <a:schemeClr val="tx1"/>
                </a:solidFill>
                <a:latin typeface="+mn-lt"/>
                <a:cs typeface="Arial" panose="020B0604020202020204" pitchFamily="34" charset="0"/>
              </a:defRPr>
            </a:lvl1pPr>
          </a:lstStyle>
          <a:p>
            <a:r>
              <a:rPr lang="en-US" dirty="0"/>
              <a:t>&lt;##&gt;</a:t>
            </a:r>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3" r:id="rId2"/>
    <p:sldLayoutId id="2147483664" r:id="rId3"/>
    <p:sldLayoutId id="2147483651" r:id="rId4"/>
    <p:sldLayoutId id="2147483662" r:id="rId5"/>
    <p:sldLayoutId id="2147483665" r:id="rId6"/>
    <p:sldLayoutId id="2147483669" r:id="rId7"/>
    <p:sldLayoutId id="2147483658" r:id="rId8"/>
    <p:sldLayoutId id="2147483666" r:id="rId9"/>
    <p:sldLayoutId id="2147483668" r:id="rId10"/>
    <p:sldLayoutId id="2147483670" r:id="rId11"/>
    <p:sldLayoutId id="2147483653" r:id="rId12"/>
    <p:sldLayoutId id="2147483667" r:id="rId13"/>
    <p:sldLayoutId id="2147483661" r:id="rId14"/>
    <p:sldLayoutId id="2147483660" r:id="rId15"/>
    <p:sldLayoutId id="2147483655" r:id="rId16"/>
    <p:sldLayoutId id="2147483659"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b="1" i="0" kern="1200" cap="all" spc="400" baseline="0">
          <a:solidFill>
            <a:schemeClr val="tx1"/>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spc="50" baseline="0">
          <a:solidFill>
            <a:schemeClr val="tx1"/>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spc="50" baseline="0">
          <a:solidFill>
            <a:schemeClr val="tx1"/>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spc="50" baseline="0">
          <a:solidFill>
            <a:schemeClr val="tx1"/>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spc="50" baseline="0">
          <a:solidFill>
            <a:schemeClr val="tx1"/>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spc="50" baseline="0">
          <a:solidFill>
            <a:schemeClr val="tx1"/>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2.xml"/><Relationship Id="rId5" Type="http://schemas.openxmlformats.org/officeDocument/2006/relationships/image" Target="../media/image27.jfif"/><Relationship Id="rId4" Type="http://schemas.openxmlformats.org/officeDocument/2006/relationships/image" Target="../media/image26.jfif"/></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https://www.youtube.com/embed/eZNq-ygGrhc?feature=oembed" TargetMode="External"/><Relationship Id="rId1" Type="http://schemas.openxmlformats.org/officeDocument/2006/relationships/tags" Target="../tags/tag3.xml"/><Relationship Id="rId4" Type="http://schemas.openxmlformats.org/officeDocument/2006/relationships/image" Target="../media/image28.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ags" Target="../tags/tag4.xml"/><Relationship Id="rId5" Type="http://schemas.openxmlformats.org/officeDocument/2006/relationships/image" Target="../media/image30.jpg"/><Relationship Id="rId4" Type="http://schemas.openxmlformats.org/officeDocument/2006/relationships/image" Target="../media/image29.jfif"/></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6.xml"/><Relationship Id="rId1" Type="http://schemas.openxmlformats.org/officeDocument/2006/relationships/tags" Target="../tags/tag5.xml"/><Relationship Id="rId6" Type="http://schemas.openxmlformats.org/officeDocument/2006/relationships/image" Target="../media/image33.jpg"/><Relationship Id="rId5" Type="http://schemas.openxmlformats.org/officeDocument/2006/relationships/image" Target="../media/image32.jfif"/><Relationship Id="rId4" Type="http://schemas.openxmlformats.org/officeDocument/2006/relationships/image" Target="../media/image31.jpg"/></Relationships>
</file>

<file path=ppt/slides/_rels/slide7.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35.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36.jfif"/><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p:txBody>
          <a:bodyPr/>
          <a:lstStyle/>
          <a:p>
            <a:r>
              <a:rPr lang="en-US" sz="4000" b="0" dirty="0"/>
              <a:t>Nursing research project: Falls prevention in the elderly in residential care</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p:txBody>
          <a:bodyPr/>
          <a:lstStyle/>
          <a:p>
            <a:r>
              <a:rPr lang="en-US" dirty="0"/>
              <a:t>Laura Cunliffe - 2117557</a:t>
            </a:r>
          </a:p>
        </p:txBody>
      </p:sp>
    </p:spTree>
    <p:extLst>
      <p:ext uri="{BB962C8B-B14F-4D97-AF65-F5344CB8AC3E}">
        <p14:creationId xmlns:p14="http://schemas.microsoft.com/office/powerpoint/2010/main" val="2259308896"/>
      </p:ext>
    </p:extLst>
  </p:cSld>
  <p:clrMapOvr>
    <a:masterClrMapping/>
  </p:clrMapOvr>
  <mc:AlternateContent xmlns:mc="http://schemas.openxmlformats.org/markup-compatibility/2006" xmlns:p14="http://schemas.microsoft.com/office/powerpoint/2010/main">
    <mc:Choice Requires="p14">
      <p:transition spd="slow" p14:dur="2000" advTm="104633"/>
    </mc:Choice>
    <mc:Fallback xmlns="">
      <p:transition spd="slow" advTm="10463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F4EFB8-B32B-E305-CA40-1BDEF9E3C5D6}"/>
              </a:ext>
            </a:extLst>
          </p:cNvPr>
          <p:cNvSpPr>
            <a:spLocks noGrp="1"/>
          </p:cNvSpPr>
          <p:nvPr>
            <p:ph type="title"/>
          </p:nvPr>
        </p:nvSpPr>
        <p:spPr>
          <a:xfrm>
            <a:off x="508549" y="1331465"/>
            <a:ext cx="5461936" cy="4416552"/>
          </a:xfrm>
        </p:spPr>
        <p:txBody>
          <a:bodyPr/>
          <a:lstStyle/>
          <a:p>
            <a:r>
              <a:rPr lang="en-US" dirty="0"/>
              <a:t>Introduction</a:t>
            </a:r>
          </a:p>
        </p:txBody>
      </p:sp>
      <p:sp>
        <p:nvSpPr>
          <p:cNvPr id="5" name="Content Placeholder 4">
            <a:extLst>
              <a:ext uri="{FF2B5EF4-FFF2-40B4-BE49-F238E27FC236}">
                <a16:creationId xmlns:a16="http://schemas.microsoft.com/office/drawing/2014/main" id="{3602EF04-C343-BFD2-AB41-A62063075783}"/>
              </a:ext>
            </a:extLst>
          </p:cNvPr>
          <p:cNvSpPr>
            <a:spLocks noGrp="1"/>
          </p:cNvSpPr>
          <p:nvPr>
            <p:ph sz="quarter" idx="13"/>
          </p:nvPr>
        </p:nvSpPr>
        <p:spPr>
          <a:xfrm>
            <a:off x="5893377" y="451174"/>
            <a:ext cx="5184648" cy="2074176"/>
          </a:xfrm>
        </p:spPr>
        <p:txBody>
          <a:bodyPr/>
          <a:lstStyle/>
          <a:p>
            <a:pPr marL="342900" indent="-342900">
              <a:buFont typeface="Arial" panose="020B0604020202020204" pitchFamily="34" charset="0"/>
              <a:buChar char="•"/>
            </a:pPr>
            <a:r>
              <a:rPr lang="en-US" dirty="0"/>
              <a:t>The role of research in nursing and evidence-based practice</a:t>
            </a:r>
          </a:p>
        </p:txBody>
      </p:sp>
      <p:sp>
        <p:nvSpPr>
          <p:cNvPr id="3" name="Slide Number Placeholder 2">
            <a:extLst>
              <a:ext uri="{FF2B5EF4-FFF2-40B4-BE49-F238E27FC236}">
                <a16:creationId xmlns:a16="http://schemas.microsoft.com/office/drawing/2014/main" id="{4A003396-B624-401E-50C6-C0BB01AF161D}"/>
              </a:ext>
            </a:extLst>
          </p:cNvPr>
          <p:cNvSpPr>
            <a:spLocks noGrp="1"/>
          </p:cNvSpPr>
          <p:nvPr>
            <p:ph type="sldNum" sz="quarter" idx="12"/>
          </p:nvPr>
        </p:nvSpPr>
        <p:spPr/>
        <p:txBody>
          <a:bodyPr/>
          <a:lstStyle/>
          <a:p>
            <a:fld id="{294A09A9-5501-47C1-A89A-A340965A2BE2}" type="slidenum">
              <a:rPr lang="en-US" smtClean="0"/>
              <a:pPr/>
              <a:t>2</a:t>
            </a:fld>
            <a:endParaRPr lang="en-US" dirty="0"/>
          </a:p>
        </p:txBody>
      </p:sp>
      <p:sp>
        <p:nvSpPr>
          <p:cNvPr id="6" name="TextBox 5">
            <a:extLst>
              <a:ext uri="{FF2B5EF4-FFF2-40B4-BE49-F238E27FC236}">
                <a16:creationId xmlns:a16="http://schemas.microsoft.com/office/drawing/2014/main" id="{CB64BC5E-3A96-8AF2-39EF-D074CBAEF58E}"/>
              </a:ext>
            </a:extLst>
          </p:cNvPr>
          <p:cNvSpPr txBox="1"/>
          <p:nvPr/>
        </p:nvSpPr>
        <p:spPr>
          <a:xfrm>
            <a:off x="5881980" y="2085141"/>
            <a:ext cx="5831846" cy="830997"/>
          </a:xfrm>
          <a:prstGeom prst="rect">
            <a:avLst/>
          </a:prstGeom>
          <a:noFill/>
        </p:spPr>
        <p:txBody>
          <a:bodyPr wrap="square" rtlCol="0">
            <a:spAutoFit/>
          </a:bodyPr>
          <a:lstStyle/>
          <a:p>
            <a:pPr marL="342900" indent="-342900">
              <a:buFont typeface="Arial" panose="020B0604020202020204" pitchFamily="34" charset="0"/>
              <a:buChar char="•"/>
            </a:pPr>
            <a:r>
              <a:rPr lang="en-GB" sz="2400" b="1" dirty="0"/>
              <a:t>Background into falls prevention in the elderly</a:t>
            </a:r>
          </a:p>
        </p:txBody>
      </p:sp>
      <p:sp>
        <p:nvSpPr>
          <p:cNvPr id="7" name="TextBox 6">
            <a:extLst>
              <a:ext uri="{FF2B5EF4-FFF2-40B4-BE49-F238E27FC236}">
                <a16:creationId xmlns:a16="http://schemas.microsoft.com/office/drawing/2014/main" id="{BA6025E8-0D09-1D83-4DF0-D2A872C54474}"/>
              </a:ext>
            </a:extLst>
          </p:cNvPr>
          <p:cNvSpPr txBox="1"/>
          <p:nvPr/>
        </p:nvSpPr>
        <p:spPr>
          <a:xfrm>
            <a:off x="5851605" y="2916143"/>
            <a:ext cx="5831846" cy="461665"/>
          </a:xfrm>
          <a:prstGeom prst="rect">
            <a:avLst/>
          </a:prstGeom>
          <a:noFill/>
        </p:spPr>
        <p:txBody>
          <a:bodyPr wrap="square" rtlCol="0">
            <a:spAutoFit/>
          </a:bodyPr>
          <a:lstStyle/>
          <a:p>
            <a:pPr marL="342900" indent="-342900">
              <a:buFont typeface="Arial" panose="020B0604020202020204" pitchFamily="34" charset="0"/>
              <a:buChar char="•"/>
            </a:pPr>
            <a:r>
              <a:rPr lang="en-GB" sz="2400" b="1" dirty="0"/>
              <a:t>Muscle-related falls in the elderly</a:t>
            </a:r>
          </a:p>
        </p:txBody>
      </p:sp>
      <p:sp>
        <p:nvSpPr>
          <p:cNvPr id="8" name="TextBox 7">
            <a:extLst>
              <a:ext uri="{FF2B5EF4-FFF2-40B4-BE49-F238E27FC236}">
                <a16:creationId xmlns:a16="http://schemas.microsoft.com/office/drawing/2014/main" id="{5C1F1F53-8464-DF4F-666E-4F639CDB279C}"/>
              </a:ext>
            </a:extLst>
          </p:cNvPr>
          <p:cNvSpPr txBox="1"/>
          <p:nvPr/>
        </p:nvSpPr>
        <p:spPr>
          <a:xfrm>
            <a:off x="5869930" y="3488550"/>
            <a:ext cx="5831846" cy="830997"/>
          </a:xfrm>
          <a:prstGeom prst="rect">
            <a:avLst/>
          </a:prstGeom>
          <a:noFill/>
        </p:spPr>
        <p:txBody>
          <a:bodyPr wrap="square" rtlCol="0">
            <a:spAutoFit/>
          </a:bodyPr>
          <a:lstStyle/>
          <a:p>
            <a:pPr marL="342900" indent="-342900">
              <a:buFont typeface="Arial" panose="020B0604020202020204" pitchFamily="34" charset="0"/>
              <a:buChar char="•"/>
            </a:pPr>
            <a:r>
              <a:rPr lang="en-GB" sz="2400" b="1" dirty="0"/>
              <a:t>Medication-related falls in the elderly</a:t>
            </a:r>
          </a:p>
        </p:txBody>
      </p:sp>
      <p:sp>
        <p:nvSpPr>
          <p:cNvPr id="9" name="TextBox 8">
            <a:extLst>
              <a:ext uri="{FF2B5EF4-FFF2-40B4-BE49-F238E27FC236}">
                <a16:creationId xmlns:a16="http://schemas.microsoft.com/office/drawing/2014/main" id="{BA182063-068E-DE51-284F-87DC9C868068}"/>
              </a:ext>
            </a:extLst>
          </p:cNvPr>
          <p:cNvSpPr txBox="1"/>
          <p:nvPr/>
        </p:nvSpPr>
        <p:spPr>
          <a:xfrm>
            <a:off x="5869930" y="4372371"/>
            <a:ext cx="5461936" cy="461665"/>
          </a:xfrm>
          <a:prstGeom prst="rect">
            <a:avLst/>
          </a:prstGeom>
          <a:noFill/>
        </p:spPr>
        <p:txBody>
          <a:bodyPr wrap="square" rtlCol="0">
            <a:spAutoFit/>
          </a:bodyPr>
          <a:lstStyle/>
          <a:p>
            <a:pPr marL="285750" indent="-285750">
              <a:buFont typeface="Arial" panose="020B0604020202020204" pitchFamily="34" charset="0"/>
              <a:buChar char="•"/>
            </a:pPr>
            <a:r>
              <a:rPr lang="en-GB" sz="2400" b="1" dirty="0"/>
              <a:t>Recommendations</a:t>
            </a:r>
          </a:p>
        </p:txBody>
      </p:sp>
      <p:sp>
        <p:nvSpPr>
          <p:cNvPr id="10" name="TextBox 9">
            <a:extLst>
              <a:ext uri="{FF2B5EF4-FFF2-40B4-BE49-F238E27FC236}">
                <a16:creationId xmlns:a16="http://schemas.microsoft.com/office/drawing/2014/main" id="{63714337-96AC-1919-2933-2A687001A5D5}"/>
              </a:ext>
            </a:extLst>
          </p:cNvPr>
          <p:cNvSpPr txBox="1"/>
          <p:nvPr/>
        </p:nvSpPr>
        <p:spPr>
          <a:xfrm>
            <a:off x="5869930" y="4944778"/>
            <a:ext cx="5544616" cy="461665"/>
          </a:xfrm>
          <a:prstGeom prst="rect">
            <a:avLst/>
          </a:prstGeom>
          <a:noFill/>
        </p:spPr>
        <p:txBody>
          <a:bodyPr wrap="square" rtlCol="0">
            <a:spAutoFit/>
          </a:bodyPr>
          <a:lstStyle/>
          <a:p>
            <a:pPr marL="285750" indent="-285750">
              <a:buFont typeface="Arial" panose="020B0604020202020204" pitchFamily="34" charset="0"/>
              <a:buChar char="•"/>
            </a:pPr>
            <a:r>
              <a:rPr lang="en-GB" sz="2400" b="1" dirty="0"/>
              <a:t>Conclusion</a:t>
            </a:r>
          </a:p>
        </p:txBody>
      </p:sp>
      <p:sp>
        <p:nvSpPr>
          <p:cNvPr id="11" name="TextBox 10">
            <a:extLst>
              <a:ext uri="{FF2B5EF4-FFF2-40B4-BE49-F238E27FC236}">
                <a16:creationId xmlns:a16="http://schemas.microsoft.com/office/drawing/2014/main" id="{DEF0DD86-6AA0-2FDC-86D3-CD511997FA73}"/>
              </a:ext>
            </a:extLst>
          </p:cNvPr>
          <p:cNvSpPr txBox="1"/>
          <p:nvPr/>
        </p:nvSpPr>
        <p:spPr>
          <a:xfrm>
            <a:off x="5869930" y="5517185"/>
            <a:ext cx="5687830" cy="461665"/>
          </a:xfrm>
          <a:prstGeom prst="rect">
            <a:avLst/>
          </a:prstGeom>
          <a:noFill/>
        </p:spPr>
        <p:txBody>
          <a:bodyPr wrap="square" rtlCol="0">
            <a:spAutoFit/>
          </a:bodyPr>
          <a:lstStyle/>
          <a:p>
            <a:pPr marL="285750" indent="-285750">
              <a:buFont typeface="Arial" panose="020B0604020202020204" pitchFamily="34" charset="0"/>
              <a:buChar char="•"/>
            </a:pPr>
            <a:r>
              <a:rPr lang="en-GB" sz="2400" b="1" dirty="0"/>
              <a:t>References </a:t>
            </a:r>
          </a:p>
        </p:txBody>
      </p:sp>
    </p:spTree>
    <p:custDataLst>
      <p:tags r:id="rId1"/>
    </p:custDataLst>
    <p:extLst>
      <p:ext uri="{BB962C8B-B14F-4D97-AF65-F5344CB8AC3E}">
        <p14:creationId xmlns:p14="http://schemas.microsoft.com/office/powerpoint/2010/main" val="3307162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B4F370C-18BC-A752-2980-6309F5D7DC43}"/>
              </a:ext>
            </a:extLst>
          </p:cNvPr>
          <p:cNvSpPr>
            <a:spLocks noGrp="1"/>
          </p:cNvSpPr>
          <p:nvPr>
            <p:ph type="ftr" sz="quarter" idx="11"/>
          </p:nvPr>
        </p:nvSpPr>
        <p:spPr/>
        <p:txBody>
          <a:bodyPr/>
          <a:lstStyle/>
          <a:p>
            <a:r>
              <a:rPr lang="en-US" dirty="0"/>
              <a:t>The role of research in nursing and evidence-based practice </a:t>
            </a:r>
          </a:p>
        </p:txBody>
      </p:sp>
      <p:sp>
        <p:nvSpPr>
          <p:cNvPr id="3" name="Slide Number Placeholder 2">
            <a:extLst>
              <a:ext uri="{FF2B5EF4-FFF2-40B4-BE49-F238E27FC236}">
                <a16:creationId xmlns:a16="http://schemas.microsoft.com/office/drawing/2014/main" id="{F0986A75-51DF-087B-EE6E-0899D0826DFB}"/>
              </a:ext>
            </a:extLst>
          </p:cNvPr>
          <p:cNvSpPr>
            <a:spLocks noGrp="1"/>
          </p:cNvSpPr>
          <p:nvPr>
            <p:ph type="sldNum" sz="quarter" idx="12"/>
          </p:nvPr>
        </p:nvSpPr>
        <p:spPr/>
        <p:txBody>
          <a:bodyPr/>
          <a:lstStyle/>
          <a:p>
            <a:fld id="{294A09A9-5501-47C1-A89A-A340965A2BE2}" type="slidenum">
              <a:rPr lang="en-US" smtClean="0"/>
              <a:pPr/>
              <a:t>3</a:t>
            </a:fld>
            <a:endParaRPr lang="en-US" dirty="0"/>
          </a:p>
        </p:txBody>
      </p:sp>
      <p:sp>
        <p:nvSpPr>
          <p:cNvPr id="9" name="TextBox 8">
            <a:extLst>
              <a:ext uri="{FF2B5EF4-FFF2-40B4-BE49-F238E27FC236}">
                <a16:creationId xmlns:a16="http://schemas.microsoft.com/office/drawing/2014/main" id="{626DB464-1931-82B8-3DA4-D64CD32EE15C}"/>
              </a:ext>
            </a:extLst>
          </p:cNvPr>
          <p:cNvSpPr txBox="1"/>
          <p:nvPr/>
        </p:nvSpPr>
        <p:spPr>
          <a:xfrm>
            <a:off x="1127447" y="868101"/>
            <a:ext cx="2376264" cy="369332"/>
          </a:xfrm>
          <a:prstGeom prst="rect">
            <a:avLst/>
          </a:prstGeom>
          <a:noFill/>
        </p:spPr>
        <p:txBody>
          <a:bodyPr wrap="square" rtlCol="0">
            <a:spAutoFit/>
          </a:bodyPr>
          <a:lstStyle/>
          <a:p>
            <a:r>
              <a:rPr lang="en-GB" dirty="0"/>
              <a:t>Florence Nightingale </a:t>
            </a:r>
          </a:p>
        </p:txBody>
      </p:sp>
      <p:pic>
        <p:nvPicPr>
          <p:cNvPr id="11" name="Picture 10">
            <a:extLst>
              <a:ext uri="{FF2B5EF4-FFF2-40B4-BE49-F238E27FC236}">
                <a16:creationId xmlns:a16="http://schemas.microsoft.com/office/drawing/2014/main" id="{4B709FD6-F724-1CFF-9457-76B2DC3E0D67}"/>
              </a:ext>
            </a:extLst>
          </p:cNvPr>
          <p:cNvPicPr>
            <a:picLocks noChangeAspect="1"/>
          </p:cNvPicPr>
          <p:nvPr/>
        </p:nvPicPr>
        <p:blipFill>
          <a:blip r:embed="rId4"/>
          <a:stretch>
            <a:fillRect/>
          </a:stretch>
        </p:blipFill>
        <p:spPr>
          <a:xfrm>
            <a:off x="1151169" y="1253047"/>
            <a:ext cx="2143125" cy="2143125"/>
          </a:xfrm>
          <a:prstGeom prst="rect">
            <a:avLst/>
          </a:prstGeom>
        </p:spPr>
      </p:pic>
      <p:sp>
        <p:nvSpPr>
          <p:cNvPr id="18" name="TextBox 17">
            <a:extLst>
              <a:ext uri="{FF2B5EF4-FFF2-40B4-BE49-F238E27FC236}">
                <a16:creationId xmlns:a16="http://schemas.microsoft.com/office/drawing/2014/main" id="{DE0CB623-3551-AD0B-1137-2DEF2D4ECD2D}"/>
              </a:ext>
            </a:extLst>
          </p:cNvPr>
          <p:cNvSpPr txBox="1"/>
          <p:nvPr/>
        </p:nvSpPr>
        <p:spPr>
          <a:xfrm>
            <a:off x="1343486" y="3723707"/>
            <a:ext cx="1415772" cy="369332"/>
          </a:xfrm>
          <a:prstGeom prst="rect">
            <a:avLst/>
          </a:prstGeom>
          <a:noFill/>
        </p:spPr>
        <p:txBody>
          <a:bodyPr wrap="none" rtlCol="0">
            <a:spAutoFit/>
          </a:bodyPr>
          <a:lstStyle/>
          <a:p>
            <a:r>
              <a:rPr lang="en-GB" dirty="0"/>
              <a:t>William Farr</a:t>
            </a:r>
          </a:p>
        </p:txBody>
      </p:sp>
      <p:pic>
        <p:nvPicPr>
          <p:cNvPr id="20" name="Picture 19">
            <a:extLst>
              <a:ext uri="{FF2B5EF4-FFF2-40B4-BE49-F238E27FC236}">
                <a16:creationId xmlns:a16="http://schemas.microsoft.com/office/drawing/2014/main" id="{574A8EED-2250-006B-7069-FC4255E0D111}"/>
              </a:ext>
            </a:extLst>
          </p:cNvPr>
          <p:cNvPicPr>
            <a:picLocks noChangeAspect="1"/>
          </p:cNvPicPr>
          <p:nvPr/>
        </p:nvPicPr>
        <p:blipFill>
          <a:blip r:embed="rId5"/>
          <a:stretch>
            <a:fillRect/>
          </a:stretch>
        </p:blipFill>
        <p:spPr>
          <a:xfrm>
            <a:off x="1127447" y="4093039"/>
            <a:ext cx="1847850" cy="2476500"/>
          </a:xfrm>
          <a:prstGeom prst="rect">
            <a:avLst/>
          </a:prstGeom>
        </p:spPr>
      </p:pic>
      <p:sp>
        <p:nvSpPr>
          <p:cNvPr id="21" name="TextBox 20">
            <a:extLst>
              <a:ext uri="{FF2B5EF4-FFF2-40B4-BE49-F238E27FC236}">
                <a16:creationId xmlns:a16="http://schemas.microsoft.com/office/drawing/2014/main" id="{229CB977-D2F6-9368-8323-3EBAC21F8DE6}"/>
              </a:ext>
            </a:extLst>
          </p:cNvPr>
          <p:cNvSpPr txBox="1"/>
          <p:nvPr/>
        </p:nvSpPr>
        <p:spPr>
          <a:xfrm>
            <a:off x="4038600" y="4149080"/>
            <a:ext cx="7056784" cy="923330"/>
          </a:xfrm>
          <a:prstGeom prst="rect">
            <a:avLst/>
          </a:prstGeom>
          <a:noFill/>
        </p:spPr>
        <p:txBody>
          <a:bodyPr wrap="square" rtlCol="0">
            <a:spAutoFit/>
          </a:bodyPr>
          <a:lstStyle/>
          <a:p>
            <a:r>
              <a:rPr lang="en-GB" dirty="0"/>
              <a:t>working alongside William Farr and others to create the coxcomb graph that began with an informed text and data she had collected during her career</a:t>
            </a:r>
          </a:p>
        </p:txBody>
      </p:sp>
      <p:sp>
        <p:nvSpPr>
          <p:cNvPr id="22" name="TextBox 21">
            <a:extLst>
              <a:ext uri="{FF2B5EF4-FFF2-40B4-BE49-F238E27FC236}">
                <a16:creationId xmlns:a16="http://schemas.microsoft.com/office/drawing/2014/main" id="{F28B1C4D-70DD-97C0-33D6-11AB1A993455}"/>
              </a:ext>
            </a:extLst>
          </p:cNvPr>
          <p:cNvSpPr txBox="1"/>
          <p:nvPr/>
        </p:nvSpPr>
        <p:spPr>
          <a:xfrm>
            <a:off x="4038600" y="1253047"/>
            <a:ext cx="6624736" cy="1477328"/>
          </a:xfrm>
          <a:prstGeom prst="rect">
            <a:avLst/>
          </a:prstGeom>
          <a:noFill/>
        </p:spPr>
        <p:txBody>
          <a:bodyPr wrap="square" rtlCol="0">
            <a:spAutoFit/>
          </a:bodyPr>
          <a:lstStyle/>
          <a:p>
            <a:r>
              <a:rPr lang="en-GB" dirty="0"/>
              <a:t>We start with Florence nightingale, who at a young age wanting to become a nurse, early beginnings of becoming a nurse she aided others during the Crimean war besides fellow nurses, gaining the name of (The Lady with the Lamp) as she watched over the wounded</a:t>
            </a:r>
          </a:p>
        </p:txBody>
      </p:sp>
      <p:sp>
        <p:nvSpPr>
          <p:cNvPr id="4" name="TextBox 3">
            <a:extLst>
              <a:ext uri="{FF2B5EF4-FFF2-40B4-BE49-F238E27FC236}">
                <a16:creationId xmlns:a16="http://schemas.microsoft.com/office/drawing/2014/main" id="{93C46B04-30F6-0898-B4A7-FA1AEB851CE4}"/>
              </a:ext>
            </a:extLst>
          </p:cNvPr>
          <p:cNvSpPr txBox="1"/>
          <p:nvPr/>
        </p:nvSpPr>
        <p:spPr>
          <a:xfrm>
            <a:off x="10222328" y="6384873"/>
            <a:ext cx="1969672" cy="369332"/>
          </a:xfrm>
          <a:prstGeom prst="rect">
            <a:avLst/>
          </a:prstGeom>
          <a:noFill/>
        </p:spPr>
        <p:txBody>
          <a:bodyPr wrap="square" rtlCol="0">
            <a:spAutoFit/>
          </a:bodyPr>
          <a:lstStyle/>
          <a:p>
            <a:r>
              <a:rPr lang="en-GB" dirty="0"/>
              <a:t>(Parahoo, 2014)</a:t>
            </a:r>
          </a:p>
        </p:txBody>
      </p:sp>
    </p:spTree>
    <p:custDataLst>
      <p:tags r:id="rId1"/>
    </p:custDataLst>
    <p:extLst>
      <p:ext uri="{BB962C8B-B14F-4D97-AF65-F5344CB8AC3E}">
        <p14:creationId xmlns:p14="http://schemas.microsoft.com/office/powerpoint/2010/main" val="4220525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293D3425-22C8-E02C-862B-AFC3BBAA49D3}"/>
              </a:ext>
            </a:extLst>
          </p:cNvPr>
          <p:cNvSpPr>
            <a:spLocks noGrp="1"/>
          </p:cNvSpPr>
          <p:nvPr>
            <p:ph type="ftr" sz="quarter" idx="11"/>
          </p:nvPr>
        </p:nvSpPr>
        <p:spPr/>
        <p:txBody>
          <a:bodyPr/>
          <a:lstStyle/>
          <a:p>
            <a:r>
              <a:rPr lang="en-US" dirty="0"/>
              <a:t>Falls statistics video</a:t>
            </a:r>
          </a:p>
        </p:txBody>
      </p:sp>
      <p:sp>
        <p:nvSpPr>
          <p:cNvPr id="5" name="Slide Number Placeholder 4">
            <a:extLst>
              <a:ext uri="{FF2B5EF4-FFF2-40B4-BE49-F238E27FC236}">
                <a16:creationId xmlns:a16="http://schemas.microsoft.com/office/drawing/2014/main" id="{43542A88-39A8-F72B-444C-8A70DD091364}"/>
              </a:ext>
            </a:extLst>
          </p:cNvPr>
          <p:cNvSpPr>
            <a:spLocks noGrp="1"/>
          </p:cNvSpPr>
          <p:nvPr>
            <p:ph type="sldNum" sz="quarter" idx="12"/>
          </p:nvPr>
        </p:nvSpPr>
        <p:spPr/>
        <p:txBody>
          <a:bodyPr/>
          <a:lstStyle/>
          <a:p>
            <a:fld id="{294A09A9-5501-47C1-A89A-A340965A2BE2}" type="slidenum">
              <a:rPr lang="en-US" smtClean="0"/>
              <a:t>4</a:t>
            </a:fld>
            <a:endParaRPr lang="en-US" dirty="0"/>
          </a:p>
        </p:txBody>
      </p:sp>
      <p:sp>
        <p:nvSpPr>
          <p:cNvPr id="9" name="AutoShape 6">
            <a:extLst>
              <a:ext uri="{FF2B5EF4-FFF2-40B4-BE49-F238E27FC236}">
                <a16:creationId xmlns:a16="http://schemas.microsoft.com/office/drawing/2014/main" id="{A9511BA1-E96F-D469-793E-046900301263}"/>
              </a:ext>
            </a:extLst>
          </p:cNvPr>
          <p:cNvSpPr>
            <a:spLocks noChangeAspect="1" noChangeArrowheads="1"/>
          </p:cNvSpPr>
          <p:nvPr/>
        </p:nvSpPr>
        <p:spPr bwMode="auto">
          <a:xfrm>
            <a:off x="4151784" y="1628800"/>
            <a:ext cx="3744416" cy="374441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Online Media 9" title="Just how likely am I to experience a fall? Falls in the elderly: facts, numbers and trends">
            <a:hlinkClick r:id="" action="ppaction://media"/>
            <a:extLst>
              <a:ext uri="{FF2B5EF4-FFF2-40B4-BE49-F238E27FC236}">
                <a16:creationId xmlns:a16="http://schemas.microsoft.com/office/drawing/2014/main" id="{56EDDD41-D77A-DE81-0C3F-9E815C1AA0F3}"/>
              </a:ext>
            </a:extLst>
          </p:cNvPr>
          <p:cNvPicPr>
            <a:picLocks noRot="1" noChangeAspect="1"/>
          </p:cNvPicPr>
          <p:nvPr>
            <a:videoFile r:link="rId2"/>
          </p:nvPr>
        </p:nvPicPr>
        <p:blipFill>
          <a:blip r:embed="rId4"/>
          <a:stretch>
            <a:fillRect/>
          </a:stretch>
        </p:blipFill>
        <p:spPr>
          <a:xfrm>
            <a:off x="2495600" y="1467503"/>
            <a:ext cx="6912768" cy="3905713"/>
          </a:xfrm>
          <a:prstGeom prst="rect">
            <a:avLst/>
          </a:prstGeom>
        </p:spPr>
      </p:pic>
      <p:sp>
        <p:nvSpPr>
          <p:cNvPr id="3" name="TextBox 2">
            <a:extLst>
              <a:ext uri="{FF2B5EF4-FFF2-40B4-BE49-F238E27FC236}">
                <a16:creationId xmlns:a16="http://schemas.microsoft.com/office/drawing/2014/main" id="{BCAAB927-16A5-0560-9E22-40C322141099}"/>
              </a:ext>
            </a:extLst>
          </p:cNvPr>
          <p:cNvSpPr txBox="1"/>
          <p:nvPr/>
        </p:nvSpPr>
        <p:spPr>
          <a:xfrm>
            <a:off x="9095656" y="6434869"/>
            <a:ext cx="3096344" cy="369332"/>
          </a:xfrm>
          <a:prstGeom prst="rect">
            <a:avLst/>
          </a:prstGeom>
          <a:noFill/>
        </p:spPr>
        <p:txBody>
          <a:bodyPr wrap="square" rtlCol="0">
            <a:spAutoFit/>
          </a:bodyPr>
          <a:lstStyle/>
          <a:p>
            <a:r>
              <a:rPr lang="en-GB" dirty="0"/>
              <a:t>(</a:t>
            </a:r>
            <a:r>
              <a:rPr lang="en-GB" dirty="0" err="1"/>
              <a:t>Felgins</a:t>
            </a:r>
            <a:r>
              <a:rPr lang="en-GB" dirty="0"/>
              <a:t> UK, 2022, </a:t>
            </a:r>
            <a:r>
              <a:rPr lang="en-GB" dirty="0" err="1"/>
              <a:t>Utube</a:t>
            </a:r>
            <a:r>
              <a:rPr lang="en-GB" dirty="0"/>
              <a:t>)</a:t>
            </a:r>
          </a:p>
        </p:txBody>
      </p:sp>
    </p:spTree>
    <p:custDataLst>
      <p:tags r:id="rId1"/>
    </p:custDataLst>
    <p:extLst>
      <p:ext uri="{BB962C8B-B14F-4D97-AF65-F5344CB8AC3E}">
        <p14:creationId xmlns:p14="http://schemas.microsoft.com/office/powerpoint/2010/main" val="2578495115"/>
      </p:ext>
    </p:extLst>
  </p:cSld>
  <p:clrMapOvr>
    <a:masterClrMapping/>
  </p:clrMapOvr>
  <p:timing>
    <p:tnLst>
      <p:par>
        <p:cTn id="1" dur="indefinite" restart="never" nodeType="tmRoot">
          <p:childTnLst>
            <p:video>
              <p:cMediaNode vol="80000">
                <p:cTn id="2" fill="hold" display="0">
                  <p:stCondLst>
                    <p:cond delay="indefinite"/>
                  </p:stCondLst>
                </p:cTn>
                <p:tgtEl>
                  <p:spTgt spid="10"/>
                </p:tgtEl>
              </p:cMediaNode>
            </p:video>
            <p:seq concurrent="1" nextAc="seek">
              <p:cTn id="3" restart="whenNotActive" fill="hold" evtFilter="cancelBubble" nodeType="interactiveSeq">
                <p:stCondLst>
                  <p:cond evt="onClick" delay="0">
                    <p:tgtEl>
                      <p:spTgt spid="10"/>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20A50E1-0D2E-D811-2F66-646B4778FC31}"/>
              </a:ext>
            </a:extLst>
          </p:cNvPr>
          <p:cNvSpPr>
            <a:spLocks noGrp="1"/>
          </p:cNvSpPr>
          <p:nvPr>
            <p:ph type="ftr" sz="quarter" idx="11"/>
          </p:nvPr>
        </p:nvSpPr>
        <p:spPr/>
        <p:txBody>
          <a:bodyPr/>
          <a:lstStyle/>
          <a:p>
            <a:r>
              <a:rPr lang="en-US" dirty="0"/>
              <a:t>Background into falls prevention in the elderly</a:t>
            </a:r>
          </a:p>
        </p:txBody>
      </p:sp>
      <p:sp>
        <p:nvSpPr>
          <p:cNvPr id="3" name="Slide Number Placeholder 2">
            <a:extLst>
              <a:ext uri="{FF2B5EF4-FFF2-40B4-BE49-F238E27FC236}">
                <a16:creationId xmlns:a16="http://schemas.microsoft.com/office/drawing/2014/main" id="{DB94A10F-0A8C-333B-6C47-B4125180D6FB}"/>
              </a:ext>
            </a:extLst>
          </p:cNvPr>
          <p:cNvSpPr>
            <a:spLocks noGrp="1"/>
          </p:cNvSpPr>
          <p:nvPr>
            <p:ph type="sldNum" sz="quarter" idx="12"/>
          </p:nvPr>
        </p:nvSpPr>
        <p:spPr>
          <a:xfrm>
            <a:off x="3575720" y="6261774"/>
            <a:ext cx="4577680" cy="596225"/>
          </a:xfrm>
        </p:spPr>
        <p:txBody>
          <a:bodyPr/>
          <a:lstStyle/>
          <a:p>
            <a:fld id="{294A09A9-5501-47C1-A89A-A340965A2BE2}" type="slidenum">
              <a:rPr lang="en-US" smtClean="0"/>
              <a:pPr/>
              <a:t>5</a:t>
            </a:fld>
            <a:endParaRPr lang="en-US" dirty="0"/>
          </a:p>
        </p:txBody>
      </p:sp>
      <p:pic>
        <p:nvPicPr>
          <p:cNvPr id="11" name="Picture 10">
            <a:extLst>
              <a:ext uri="{FF2B5EF4-FFF2-40B4-BE49-F238E27FC236}">
                <a16:creationId xmlns:a16="http://schemas.microsoft.com/office/drawing/2014/main" id="{EEDC7EB6-73AC-3203-0164-9EFFE07B3C4E}"/>
              </a:ext>
            </a:extLst>
          </p:cNvPr>
          <p:cNvPicPr>
            <a:picLocks noChangeAspect="1"/>
          </p:cNvPicPr>
          <p:nvPr/>
        </p:nvPicPr>
        <p:blipFill>
          <a:blip r:embed="rId4"/>
          <a:stretch>
            <a:fillRect/>
          </a:stretch>
        </p:blipFill>
        <p:spPr>
          <a:xfrm>
            <a:off x="657225" y="908720"/>
            <a:ext cx="3381375" cy="1352550"/>
          </a:xfrm>
          <a:prstGeom prst="rect">
            <a:avLst/>
          </a:prstGeom>
          <a:effectLst>
            <a:softEdge rad="127000"/>
          </a:effectLst>
        </p:spPr>
      </p:pic>
      <p:sp>
        <p:nvSpPr>
          <p:cNvPr id="12" name="TextBox 11">
            <a:extLst>
              <a:ext uri="{FF2B5EF4-FFF2-40B4-BE49-F238E27FC236}">
                <a16:creationId xmlns:a16="http://schemas.microsoft.com/office/drawing/2014/main" id="{D2B986DD-BDC0-6AC4-EC89-E7B69E684E9A}"/>
              </a:ext>
            </a:extLst>
          </p:cNvPr>
          <p:cNvSpPr txBox="1"/>
          <p:nvPr/>
        </p:nvSpPr>
        <p:spPr>
          <a:xfrm>
            <a:off x="4511823" y="1400329"/>
            <a:ext cx="7022951" cy="369332"/>
          </a:xfrm>
          <a:prstGeom prst="rect">
            <a:avLst/>
          </a:prstGeom>
          <a:noFill/>
        </p:spPr>
        <p:txBody>
          <a:bodyPr wrap="square" rtlCol="0">
            <a:spAutoFit/>
          </a:bodyPr>
          <a:lstStyle/>
          <a:p>
            <a:pPr marL="285750" indent="-285750">
              <a:buFont typeface="Arial" panose="020B0604020202020204" pitchFamily="34" charset="0"/>
              <a:buChar char="•"/>
            </a:pPr>
            <a:r>
              <a:rPr lang="en-GB" dirty="0"/>
              <a:t>Falls are a major cause of public health concerns worldwide</a:t>
            </a:r>
          </a:p>
        </p:txBody>
      </p:sp>
      <p:sp>
        <p:nvSpPr>
          <p:cNvPr id="13" name="TextBox 12">
            <a:extLst>
              <a:ext uri="{FF2B5EF4-FFF2-40B4-BE49-F238E27FC236}">
                <a16:creationId xmlns:a16="http://schemas.microsoft.com/office/drawing/2014/main" id="{7BFBFC9D-7978-E883-E62E-AE0883832048}"/>
              </a:ext>
            </a:extLst>
          </p:cNvPr>
          <p:cNvSpPr txBox="1"/>
          <p:nvPr/>
        </p:nvSpPr>
        <p:spPr>
          <a:xfrm>
            <a:off x="545867" y="3241772"/>
            <a:ext cx="5544616" cy="646331"/>
          </a:xfrm>
          <a:prstGeom prst="rect">
            <a:avLst/>
          </a:prstGeom>
          <a:noFill/>
        </p:spPr>
        <p:txBody>
          <a:bodyPr wrap="square" rtlCol="0">
            <a:spAutoFit/>
          </a:bodyPr>
          <a:lstStyle/>
          <a:p>
            <a:pPr marL="285750" indent="-285750">
              <a:buFont typeface="Arial" panose="020B0604020202020204" pitchFamily="34" charset="0"/>
              <a:buChar char="•"/>
            </a:pPr>
            <a:r>
              <a:rPr lang="en-GB" dirty="0"/>
              <a:t>Falls cost to the NHS is more than £2.3 billion annually</a:t>
            </a:r>
          </a:p>
        </p:txBody>
      </p:sp>
      <p:pic>
        <p:nvPicPr>
          <p:cNvPr id="15" name="Picture 14">
            <a:extLst>
              <a:ext uri="{FF2B5EF4-FFF2-40B4-BE49-F238E27FC236}">
                <a16:creationId xmlns:a16="http://schemas.microsoft.com/office/drawing/2014/main" id="{C4C476F8-1245-84D0-296C-4D7DA773AF7B}"/>
              </a:ext>
            </a:extLst>
          </p:cNvPr>
          <p:cNvPicPr>
            <a:picLocks noChangeAspect="1"/>
          </p:cNvPicPr>
          <p:nvPr/>
        </p:nvPicPr>
        <p:blipFill>
          <a:blip r:embed="rId5"/>
          <a:stretch>
            <a:fillRect/>
          </a:stretch>
        </p:blipFill>
        <p:spPr>
          <a:xfrm>
            <a:off x="7536160" y="2217506"/>
            <a:ext cx="3789040" cy="3789040"/>
          </a:xfrm>
          <a:prstGeom prst="rect">
            <a:avLst/>
          </a:prstGeom>
        </p:spPr>
      </p:pic>
      <p:sp>
        <p:nvSpPr>
          <p:cNvPr id="16" name="TextBox 15">
            <a:extLst>
              <a:ext uri="{FF2B5EF4-FFF2-40B4-BE49-F238E27FC236}">
                <a16:creationId xmlns:a16="http://schemas.microsoft.com/office/drawing/2014/main" id="{A036045E-3815-3165-1585-F0DED9AA842D}"/>
              </a:ext>
            </a:extLst>
          </p:cNvPr>
          <p:cNvSpPr txBox="1"/>
          <p:nvPr/>
        </p:nvSpPr>
        <p:spPr>
          <a:xfrm>
            <a:off x="551384" y="4470845"/>
            <a:ext cx="5544616" cy="369332"/>
          </a:xfrm>
          <a:prstGeom prst="rect">
            <a:avLst/>
          </a:prstGeom>
          <a:noFill/>
        </p:spPr>
        <p:txBody>
          <a:bodyPr wrap="square" rtlCol="0">
            <a:spAutoFit/>
          </a:bodyPr>
          <a:lstStyle/>
          <a:p>
            <a:pPr marL="285750" indent="-285750">
              <a:buFont typeface="Arial" panose="020B0604020202020204" pitchFamily="34" charset="0"/>
              <a:buChar char="•"/>
            </a:pPr>
            <a:r>
              <a:rPr lang="en-GB" dirty="0"/>
              <a:t> Falls happen more frequently as we get older</a:t>
            </a:r>
          </a:p>
        </p:txBody>
      </p:sp>
      <p:sp>
        <p:nvSpPr>
          <p:cNvPr id="4" name="TextBox 3">
            <a:extLst>
              <a:ext uri="{FF2B5EF4-FFF2-40B4-BE49-F238E27FC236}">
                <a16:creationId xmlns:a16="http://schemas.microsoft.com/office/drawing/2014/main" id="{E55ECB25-5B8C-9BFB-6F93-4C3FA6AD0591}"/>
              </a:ext>
            </a:extLst>
          </p:cNvPr>
          <p:cNvSpPr txBox="1"/>
          <p:nvPr/>
        </p:nvSpPr>
        <p:spPr>
          <a:xfrm>
            <a:off x="4529263" y="6550222"/>
            <a:ext cx="7183361" cy="307777"/>
          </a:xfrm>
          <a:prstGeom prst="rect">
            <a:avLst/>
          </a:prstGeom>
          <a:noFill/>
        </p:spPr>
        <p:txBody>
          <a:bodyPr wrap="square" rtlCol="0">
            <a:spAutoFit/>
          </a:bodyPr>
          <a:lstStyle/>
          <a:p>
            <a:r>
              <a:rPr lang="en-GB" sz="1400" dirty="0"/>
              <a:t>(WHO 2021, NICE 2013, Logan 2021, </a:t>
            </a:r>
            <a:r>
              <a:rPr lang="en-GB" sz="1400" dirty="0" err="1"/>
              <a:t>Collerton</a:t>
            </a:r>
            <a:r>
              <a:rPr lang="en-GB" sz="1400" dirty="0"/>
              <a:t> et al 2012, Thomas, 2020, IMAGE)</a:t>
            </a:r>
          </a:p>
        </p:txBody>
      </p:sp>
    </p:spTree>
    <p:custDataLst>
      <p:tags r:id="rId1"/>
    </p:custDataLst>
    <p:extLst>
      <p:ext uri="{BB962C8B-B14F-4D97-AF65-F5344CB8AC3E}">
        <p14:creationId xmlns:p14="http://schemas.microsoft.com/office/powerpoint/2010/main" val="3054500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071DF4C-EB67-6575-7791-C347DD98D341}"/>
              </a:ext>
            </a:extLst>
          </p:cNvPr>
          <p:cNvSpPr>
            <a:spLocks noGrp="1"/>
          </p:cNvSpPr>
          <p:nvPr>
            <p:ph type="ftr" sz="quarter" idx="11"/>
          </p:nvPr>
        </p:nvSpPr>
        <p:spPr/>
        <p:txBody>
          <a:bodyPr/>
          <a:lstStyle/>
          <a:p>
            <a:r>
              <a:rPr lang="en-US" dirty="0"/>
              <a:t>Muscular-related falls in the elderly</a:t>
            </a:r>
          </a:p>
        </p:txBody>
      </p:sp>
      <p:sp>
        <p:nvSpPr>
          <p:cNvPr id="5" name="Slide Number Placeholder 4">
            <a:extLst>
              <a:ext uri="{FF2B5EF4-FFF2-40B4-BE49-F238E27FC236}">
                <a16:creationId xmlns:a16="http://schemas.microsoft.com/office/drawing/2014/main" id="{FB6BA244-3A6A-5970-796B-08549B1203D3}"/>
              </a:ext>
            </a:extLst>
          </p:cNvPr>
          <p:cNvSpPr>
            <a:spLocks noGrp="1"/>
          </p:cNvSpPr>
          <p:nvPr>
            <p:ph type="sldNum" sz="quarter" idx="12"/>
          </p:nvPr>
        </p:nvSpPr>
        <p:spPr>
          <a:xfrm>
            <a:off x="1631504" y="6147101"/>
            <a:ext cx="4114800" cy="851453"/>
          </a:xfrm>
        </p:spPr>
        <p:txBody>
          <a:bodyPr/>
          <a:lstStyle/>
          <a:p>
            <a:fld id="{294A09A9-5501-47C1-A89A-A340965A2BE2}" type="slidenum">
              <a:rPr lang="en-US" smtClean="0"/>
              <a:pPr/>
              <a:t>6</a:t>
            </a:fld>
            <a:endParaRPr lang="en-US" dirty="0"/>
          </a:p>
        </p:txBody>
      </p:sp>
      <p:sp>
        <p:nvSpPr>
          <p:cNvPr id="10" name="TextBox 9">
            <a:extLst>
              <a:ext uri="{FF2B5EF4-FFF2-40B4-BE49-F238E27FC236}">
                <a16:creationId xmlns:a16="http://schemas.microsoft.com/office/drawing/2014/main" id="{FCC08109-240C-9127-5B6B-0A68DE31A26D}"/>
              </a:ext>
            </a:extLst>
          </p:cNvPr>
          <p:cNvSpPr txBox="1"/>
          <p:nvPr/>
        </p:nvSpPr>
        <p:spPr>
          <a:xfrm>
            <a:off x="4263046" y="1539272"/>
            <a:ext cx="6120680" cy="646331"/>
          </a:xfrm>
          <a:prstGeom prst="rect">
            <a:avLst/>
          </a:prstGeom>
          <a:noFill/>
        </p:spPr>
        <p:txBody>
          <a:bodyPr wrap="square" rtlCol="0">
            <a:spAutoFit/>
          </a:bodyPr>
          <a:lstStyle/>
          <a:p>
            <a:pPr marL="285750" indent="-285750">
              <a:buFont typeface="Arial" panose="020B0604020202020204" pitchFamily="34" charset="0"/>
              <a:buChar char="•"/>
            </a:pPr>
            <a:r>
              <a:rPr lang="en-GB" dirty="0"/>
              <a:t>Declining muscular strength and physical function or activity within the older generation.</a:t>
            </a:r>
          </a:p>
        </p:txBody>
      </p:sp>
      <p:pic>
        <p:nvPicPr>
          <p:cNvPr id="12" name="Picture 11">
            <a:extLst>
              <a:ext uri="{FF2B5EF4-FFF2-40B4-BE49-F238E27FC236}">
                <a16:creationId xmlns:a16="http://schemas.microsoft.com/office/drawing/2014/main" id="{FC637D98-1497-3A06-26AD-C8682B6286BB}"/>
              </a:ext>
            </a:extLst>
          </p:cNvPr>
          <p:cNvPicPr>
            <a:picLocks noChangeAspect="1"/>
          </p:cNvPicPr>
          <p:nvPr/>
        </p:nvPicPr>
        <p:blipFill>
          <a:blip r:embed="rId4"/>
          <a:stretch>
            <a:fillRect/>
          </a:stretch>
        </p:blipFill>
        <p:spPr>
          <a:xfrm>
            <a:off x="734654" y="849420"/>
            <a:ext cx="3528392" cy="2239653"/>
          </a:xfrm>
          <a:prstGeom prst="rect">
            <a:avLst/>
          </a:prstGeom>
        </p:spPr>
      </p:pic>
      <p:pic>
        <p:nvPicPr>
          <p:cNvPr id="14" name="Picture 13">
            <a:extLst>
              <a:ext uri="{FF2B5EF4-FFF2-40B4-BE49-F238E27FC236}">
                <a16:creationId xmlns:a16="http://schemas.microsoft.com/office/drawing/2014/main" id="{60B2CD19-5B6A-0746-C22E-E583D4D039B4}"/>
              </a:ext>
            </a:extLst>
          </p:cNvPr>
          <p:cNvPicPr>
            <a:picLocks noChangeAspect="1"/>
          </p:cNvPicPr>
          <p:nvPr/>
        </p:nvPicPr>
        <p:blipFill>
          <a:blip r:embed="rId5"/>
          <a:stretch>
            <a:fillRect/>
          </a:stretch>
        </p:blipFill>
        <p:spPr>
          <a:xfrm>
            <a:off x="8760296" y="2449747"/>
            <a:ext cx="2943110" cy="1958506"/>
          </a:xfrm>
          <a:prstGeom prst="rect">
            <a:avLst/>
          </a:prstGeom>
        </p:spPr>
      </p:pic>
      <p:pic>
        <p:nvPicPr>
          <p:cNvPr id="16" name="Picture 15">
            <a:extLst>
              <a:ext uri="{FF2B5EF4-FFF2-40B4-BE49-F238E27FC236}">
                <a16:creationId xmlns:a16="http://schemas.microsoft.com/office/drawing/2014/main" id="{2E2391AC-B663-47F6-F0B3-3503CDB5D485}"/>
              </a:ext>
            </a:extLst>
          </p:cNvPr>
          <p:cNvPicPr>
            <a:picLocks noChangeAspect="1"/>
          </p:cNvPicPr>
          <p:nvPr/>
        </p:nvPicPr>
        <p:blipFill>
          <a:blip r:embed="rId6"/>
          <a:stretch>
            <a:fillRect/>
          </a:stretch>
        </p:blipFill>
        <p:spPr>
          <a:xfrm>
            <a:off x="1041648" y="4198598"/>
            <a:ext cx="2996952" cy="1807948"/>
          </a:xfrm>
          <a:prstGeom prst="rect">
            <a:avLst/>
          </a:prstGeom>
        </p:spPr>
      </p:pic>
      <p:sp>
        <p:nvSpPr>
          <p:cNvPr id="18" name="TextBox 17">
            <a:extLst>
              <a:ext uri="{FF2B5EF4-FFF2-40B4-BE49-F238E27FC236}">
                <a16:creationId xmlns:a16="http://schemas.microsoft.com/office/drawing/2014/main" id="{890CF4BE-0685-75A7-9D72-4ABBB2C70E51}"/>
              </a:ext>
            </a:extLst>
          </p:cNvPr>
          <p:cNvSpPr txBox="1"/>
          <p:nvPr/>
        </p:nvSpPr>
        <p:spPr>
          <a:xfrm>
            <a:off x="5159896" y="3089073"/>
            <a:ext cx="3744416" cy="923330"/>
          </a:xfrm>
          <a:prstGeom prst="rect">
            <a:avLst/>
          </a:prstGeom>
          <a:noFill/>
        </p:spPr>
        <p:txBody>
          <a:bodyPr wrap="square" rtlCol="0">
            <a:spAutoFit/>
          </a:bodyPr>
          <a:lstStyle/>
          <a:p>
            <a:pPr marL="285750" indent="-285750">
              <a:buFont typeface="Arial" panose="020B0604020202020204" pitchFamily="34" charset="0"/>
              <a:buChar char="•"/>
            </a:pPr>
            <a:r>
              <a:rPr lang="en-GB" dirty="0"/>
              <a:t>Age-related decline in skeletal muscle mass, strength, and performance</a:t>
            </a:r>
          </a:p>
        </p:txBody>
      </p:sp>
      <p:sp>
        <p:nvSpPr>
          <p:cNvPr id="19" name="TextBox 18">
            <a:extLst>
              <a:ext uri="{FF2B5EF4-FFF2-40B4-BE49-F238E27FC236}">
                <a16:creationId xmlns:a16="http://schemas.microsoft.com/office/drawing/2014/main" id="{67BE8409-DE66-5B1D-4FEB-C0E5D7A396B7}"/>
              </a:ext>
            </a:extLst>
          </p:cNvPr>
          <p:cNvSpPr txBox="1"/>
          <p:nvPr/>
        </p:nvSpPr>
        <p:spPr>
          <a:xfrm>
            <a:off x="4005663" y="4831927"/>
            <a:ext cx="4248472" cy="646331"/>
          </a:xfrm>
          <a:prstGeom prst="rect">
            <a:avLst/>
          </a:prstGeom>
          <a:noFill/>
        </p:spPr>
        <p:txBody>
          <a:bodyPr wrap="square" rtlCol="0">
            <a:spAutoFit/>
          </a:bodyPr>
          <a:lstStyle/>
          <a:p>
            <a:pPr marL="285750" indent="-285750">
              <a:buFont typeface="Arial" panose="020B0604020202020204" pitchFamily="34" charset="0"/>
              <a:buChar char="•"/>
            </a:pPr>
            <a:r>
              <a:rPr lang="en-GB" dirty="0"/>
              <a:t>Vitamin D is crucial for maintaining healthy muscular function</a:t>
            </a:r>
          </a:p>
        </p:txBody>
      </p:sp>
      <p:sp>
        <p:nvSpPr>
          <p:cNvPr id="2" name="TextBox 1">
            <a:extLst>
              <a:ext uri="{FF2B5EF4-FFF2-40B4-BE49-F238E27FC236}">
                <a16:creationId xmlns:a16="http://schemas.microsoft.com/office/drawing/2014/main" id="{D3085838-E1AC-6B7B-0718-E1B33D8C6927}"/>
              </a:ext>
            </a:extLst>
          </p:cNvPr>
          <p:cNvSpPr txBox="1"/>
          <p:nvPr/>
        </p:nvSpPr>
        <p:spPr>
          <a:xfrm>
            <a:off x="7032104" y="6297782"/>
            <a:ext cx="5418089" cy="430887"/>
          </a:xfrm>
          <a:prstGeom prst="rect">
            <a:avLst/>
          </a:prstGeom>
          <a:noFill/>
        </p:spPr>
        <p:txBody>
          <a:bodyPr wrap="square" rtlCol="0">
            <a:spAutoFit/>
          </a:bodyPr>
          <a:lstStyle/>
          <a:p>
            <a:r>
              <a:rPr lang="en-GB" sz="1100" dirty="0"/>
              <a:t>(James et al, 2022, Roberts and Sayer, 2015, </a:t>
            </a:r>
            <a:r>
              <a:rPr lang="en-GB" sz="1100" dirty="0" err="1"/>
              <a:t>Sahoota</a:t>
            </a:r>
            <a:r>
              <a:rPr lang="en-GB" sz="1100" dirty="0"/>
              <a:t>, 2015, </a:t>
            </a:r>
            <a:r>
              <a:rPr lang="en-GB" sz="1100" dirty="0" err="1"/>
              <a:t>Gunton</a:t>
            </a:r>
            <a:r>
              <a:rPr lang="en-GB" sz="1100" dirty="0"/>
              <a:t> and Girgis, 2018, Kim, 2018, IMAGE, </a:t>
            </a:r>
            <a:r>
              <a:rPr lang="en-GB" sz="1100" dirty="0" err="1"/>
              <a:t>Gumaer</a:t>
            </a:r>
            <a:r>
              <a:rPr lang="en-GB" sz="1100" dirty="0"/>
              <a:t>, 2022, IMAGE, Gandhi, 2022, IMAGE)</a:t>
            </a:r>
          </a:p>
        </p:txBody>
      </p:sp>
    </p:spTree>
    <p:custDataLst>
      <p:tags r:id="rId1"/>
    </p:custDataLst>
    <p:extLst>
      <p:ext uri="{BB962C8B-B14F-4D97-AF65-F5344CB8AC3E}">
        <p14:creationId xmlns:p14="http://schemas.microsoft.com/office/powerpoint/2010/main" val="772267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91A8AD5F-DCF2-F71C-E7E2-C2FD42878531}"/>
              </a:ext>
            </a:extLst>
          </p:cNvPr>
          <p:cNvSpPr>
            <a:spLocks noGrp="1"/>
          </p:cNvSpPr>
          <p:nvPr>
            <p:ph type="ftr" sz="quarter" idx="11"/>
          </p:nvPr>
        </p:nvSpPr>
        <p:spPr/>
        <p:txBody>
          <a:bodyPr/>
          <a:lstStyle/>
          <a:p>
            <a:r>
              <a:rPr lang="en-US" dirty="0"/>
              <a:t>Medication-related falls in the elderly</a:t>
            </a:r>
          </a:p>
        </p:txBody>
      </p:sp>
      <p:sp>
        <p:nvSpPr>
          <p:cNvPr id="3" name="Slide Number Placeholder 2">
            <a:extLst>
              <a:ext uri="{FF2B5EF4-FFF2-40B4-BE49-F238E27FC236}">
                <a16:creationId xmlns:a16="http://schemas.microsoft.com/office/drawing/2014/main" id="{C11CC6B6-E9D4-1736-ABF6-727D2464A975}"/>
              </a:ext>
            </a:extLst>
          </p:cNvPr>
          <p:cNvSpPr>
            <a:spLocks noGrp="1"/>
          </p:cNvSpPr>
          <p:nvPr>
            <p:ph type="sldNum" sz="quarter" idx="12"/>
          </p:nvPr>
        </p:nvSpPr>
        <p:spPr/>
        <p:txBody>
          <a:bodyPr/>
          <a:lstStyle/>
          <a:p>
            <a:fld id="{294A09A9-5501-47C1-A89A-A340965A2BE2}" type="slidenum">
              <a:rPr lang="en-US" smtClean="0"/>
              <a:pPr/>
              <a:t>7</a:t>
            </a:fld>
            <a:endParaRPr lang="en-US" dirty="0"/>
          </a:p>
        </p:txBody>
      </p:sp>
      <p:pic>
        <p:nvPicPr>
          <p:cNvPr id="46" name="Picture 45">
            <a:extLst>
              <a:ext uri="{FF2B5EF4-FFF2-40B4-BE49-F238E27FC236}">
                <a16:creationId xmlns:a16="http://schemas.microsoft.com/office/drawing/2014/main" id="{CFA03D0C-4C89-C635-711D-52FE70B29C8A}"/>
              </a:ext>
            </a:extLst>
          </p:cNvPr>
          <p:cNvPicPr>
            <a:picLocks noChangeAspect="1"/>
          </p:cNvPicPr>
          <p:nvPr/>
        </p:nvPicPr>
        <p:blipFill>
          <a:blip r:embed="rId3"/>
          <a:stretch>
            <a:fillRect/>
          </a:stretch>
        </p:blipFill>
        <p:spPr>
          <a:xfrm>
            <a:off x="8153400" y="3183379"/>
            <a:ext cx="3610372" cy="1805186"/>
          </a:xfrm>
          <a:prstGeom prst="rect">
            <a:avLst/>
          </a:prstGeom>
          <a:effectLst>
            <a:softEdge rad="31750"/>
          </a:effectLst>
        </p:spPr>
      </p:pic>
      <p:pic>
        <p:nvPicPr>
          <p:cNvPr id="48" name="Picture 47">
            <a:extLst>
              <a:ext uri="{FF2B5EF4-FFF2-40B4-BE49-F238E27FC236}">
                <a16:creationId xmlns:a16="http://schemas.microsoft.com/office/drawing/2014/main" id="{118D7393-6C56-C249-B925-1876B275D9E5}"/>
              </a:ext>
            </a:extLst>
          </p:cNvPr>
          <p:cNvPicPr>
            <a:picLocks noChangeAspect="1"/>
          </p:cNvPicPr>
          <p:nvPr/>
        </p:nvPicPr>
        <p:blipFill>
          <a:blip r:embed="rId4"/>
          <a:stretch>
            <a:fillRect/>
          </a:stretch>
        </p:blipFill>
        <p:spPr>
          <a:xfrm>
            <a:off x="551384" y="872419"/>
            <a:ext cx="3937593" cy="2564904"/>
          </a:xfrm>
          <a:prstGeom prst="rect">
            <a:avLst/>
          </a:prstGeom>
          <a:effectLst>
            <a:softEdge rad="63500"/>
          </a:effectLst>
        </p:spPr>
      </p:pic>
      <p:sp>
        <p:nvSpPr>
          <p:cNvPr id="49" name="TextBox 48">
            <a:extLst>
              <a:ext uri="{FF2B5EF4-FFF2-40B4-BE49-F238E27FC236}">
                <a16:creationId xmlns:a16="http://schemas.microsoft.com/office/drawing/2014/main" id="{A32FEF72-3DF9-04C8-7B9A-AEC61A206EE3}"/>
              </a:ext>
            </a:extLst>
          </p:cNvPr>
          <p:cNvSpPr txBox="1"/>
          <p:nvPr/>
        </p:nvSpPr>
        <p:spPr>
          <a:xfrm>
            <a:off x="4799856" y="1689205"/>
            <a:ext cx="5347091" cy="646331"/>
          </a:xfrm>
          <a:prstGeom prst="rect">
            <a:avLst/>
          </a:prstGeom>
          <a:noFill/>
        </p:spPr>
        <p:txBody>
          <a:bodyPr wrap="square" rtlCol="0">
            <a:spAutoFit/>
          </a:bodyPr>
          <a:lstStyle/>
          <a:p>
            <a:pPr marL="285750" indent="-285750">
              <a:buFont typeface="Arial" panose="020B0604020202020204" pitchFamily="34" charset="0"/>
              <a:buChar char="•"/>
            </a:pPr>
            <a:r>
              <a:rPr lang="en-GB" dirty="0"/>
              <a:t>Need for medication increases with age in older adults</a:t>
            </a:r>
          </a:p>
        </p:txBody>
      </p:sp>
      <p:sp>
        <p:nvSpPr>
          <p:cNvPr id="50" name="TextBox 49">
            <a:extLst>
              <a:ext uri="{FF2B5EF4-FFF2-40B4-BE49-F238E27FC236}">
                <a16:creationId xmlns:a16="http://schemas.microsoft.com/office/drawing/2014/main" id="{787A8A3F-515F-EB25-267F-8800288CBEA8}"/>
              </a:ext>
            </a:extLst>
          </p:cNvPr>
          <p:cNvSpPr txBox="1"/>
          <p:nvPr/>
        </p:nvSpPr>
        <p:spPr>
          <a:xfrm>
            <a:off x="3503712" y="4042974"/>
            <a:ext cx="4919392" cy="369332"/>
          </a:xfrm>
          <a:prstGeom prst="rect">
            <a:avLst/>
          </a:prstGeom>
          <a:noFill/>
        </p:spPr>
        <p:txBody>
          <a:bodyPr wrap="square" rtlCol="0">
            <a:spAutoFit/>
          </a:bodyPr>
          <a:lstStyle/>
          <a:p>
            <a:pPr marL="285750" indent="-285750">
              <a:buFont typeface="Arial" panose="020B0604020202020204" pitchFamily="34" charset="0"/>
              <a:buChar char="•"/>
            </a:pPr>
            <a:r>
              <a:rPr lang="en-GB" dirty="0"/>
              <a:t>Benzodiazepines, neuroleptics, sedatives</a:t>
            </a:r>
          </a:p>
        </p:txBody>
      </p:sp>
      <p:sp>
        <p:nvSpPr>
          <p:cNvPr id="4" name="TextBox 3">
            <a:extLst>
              <a:ext uri="{FF2B5EF4-FFF2-40B4-BE49-F238E27FC236}">
                <a16:creationId xmlns:a16="http://schemas.microsoft.com/office/drawing/2014/main" id="{302B3237-97A6-6129-FB8A-D359EFEBB005}"/>
              </a:ext>
            </a:extLst>
          </p:cNvPr>
          <p:cNvSpPr txBox="1"/>
          <p:nvPr/>
        </p:nvSpPr>
        <p:spPr>
          <a:xfrm>
            <a:off x="6259609" y="6334780"/>
            <a:ext cx="5904656" cy="523220"/>
          </a:xfrm>
          <a:prstGeom prst="rect">
            <a:avLst/>
          </a:prstGeom>
          <a:noFill/>
        </p:spPr>
        <p:txBody>
          <a:bodyPr wrap="square" rtlCol="0">
            <a:spAutoFit/>
          </a:bodyPr>
          <a:lstStyle/>
          <a:p>
            <a:r>
              <a:rPr lang="en-GB" sz="1400" dirty="0"/>
              <a:t>Ali et al, 2021, de Jong, Van der </a:t>
            </a:r>
            <a:r>
              <a:rPr lang="en-GB" sz="1400" dirty="0" err="1"/>
              <a:t>Elst</a:t>
            </a:r>
            <a:r>
              <a:rPr lang="en-GB" sz="1400" dirty="0"/>
              <a:t> and </a:t>
            </a:r>
            <a:r>
              <a:rPr lang="en-GB" sz="1400" dirty="0" err="1"/>
              <a:t>Hartholt</a:t>
            </a:r>
            <a:r>
              <a:rPr lang="en-GB" sz="1400" dirty="0"/>
              <a:t>, 2013, Cameron et al, 2018,  </a:t>
            </a:r>
          </a:p>
        </p:txBody>
      </p:sp>
    </p:spTree>
    <p:extLst>
      <p:ext uri="{BB962C8B-B14F-4D97-AF65-F5344CB8AC3E}">
        <p14:creationId xmlns:p14="http://schemas.microsoft.com/office/powerpoint/2010/main" val="4028410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C9F924E8-B6E6-C266-842D-422148E57074}"/>
              </a:ext>
            </a:extLst>
          </p:cNvPr>
          <p:cNvSpPr>
            <a:spLocks noGrp="1"/>
          </p:cNvSpPr>
          <p:nvPr>
            <p:ph type="ftr" sz="quarter" idx="11"/>
          </p:nvPr>
        </p:nvSpPr>
        <p:spPr/>
        <p:txBody>
          <a:bodyPr/>
          <a:lstStyle/>
          <a:p>
            <a:r>
              <a:rPr lang="en-US" dirty="0"/>
              <a:t>Recommendations</a:t>
            </a:r>
          </a:p>
        </p:txBody>
      </p:sp>
      <p:sp>
        <p:nvSpPr>
          <p:cNvPr id="8" name="Slide Number Placeholder 7">
            <a:extLst>
              <a:ext uri="{FF2B5EF4-FFF2-40B4-BE49-F238E27FC236}">
                <a16:creationId xmlns:a16="http://schemas.microsoft.com/office/drawing/2014/main" id="{60DE4CC7-0F16-896F-1EBA-F387E12A24C3}"/>
              </a:ext>
            </a:extLst>
          </p:cNvPr>
          <p:cNvSpPr>
            <a:spLocks noGrp="1"/>
          </p:cNvSpPr>
          <p:nvPr>
            <p:ph type="sldNum" sz="quarter" idx="12"/>
          </p:nvPr>
        </p:nvSpPr>
        <p:spPr/>
        <p:txBody>
          <a:bodyPr/>
          <a:lstStyle/>
          <a:p>
            <a:fld id="{294A09A9-5501-47C1-A89A-A340965A2BE2}" type="slidenum">
              <a:rPr lang="en-US" smtClean="0"/>
              <a:pPr/>
              <a:t>8</a:t>
            </a:fld>
            <a:endParaRPr lang="en-US" dirty="0"/>
          </a:p>
        </p:txBody>
      </p:sp>
      <p:sp>
        <p:nvSpPr>
          <p:cNvPr id="12" name="TextBox 11">
            <a:extLst>
              <a:ext uri="{FF2B5EF4-FFF2-40B4-BE49-F238E27FC236}">
                <a16:creationId xmlns:a16="http://schemas.microsoft.com/office/drawing/2014/main" id="{F1FB7A80-A093-B5B0-74C3-EF601A41D4B8}"/>
              </a:ext>
            </a:extLst>
          </p:cNvPr>
          <p:cNvSpPr txBox="1"/>
          <p:nvPr/>
        </p:nvSpPr>
        <p:spPr>
          <a:xfrm>
            <a:off x="1055440" y="1696966"/>
            <a:ext cx="10081120" cy="1477328"/>
          </a:xfrm>
          <a:prstGeom prst="rect">
            <a:avLst/>
          </a:prstGeom>
          <a:noFill/>
        </p:spPr>
        <p:txBody>
          <a:bodyPr wrap="square" rtlCol="0">
            <a:spAutoFit/>
          </a:bodyPr>
          <a:lstStyle/>
          <a:p>
            <a:pPr marL="285750" indent="-285750">
              <a:buFont typeface="Arial" panose="020B0604020202020204" pitchFamily="34" charset="0"/>
              <a:buChar char="•"/>
            </a:pPr>
            <a:r>
              <a:rPr lang="en-GB" dirty="0"/>
              <a:t>For people who are at high risk of falling, risk assessment and prompt evidence-based treatments are necessary. With programmes for assessing and reducing home hazards. </a:t>
            </a:r>
          </a:p>
          <a:p>
            <a:endParaRPr lang="en-GB" dirty="0"/>
          </a:p>
          <a:p>
            <a:pPr marL="285750" indent="-285750">
              <a:buFont typeface="Arial" panose="020B0604020202020204" pitchFamily="34" charset="0"/>
              <a:buChar char="•"/>
            </a:pPr>
            <a:r>
              <a:rPr lang="en-GB" dirty="0"/>
              <a:t>There are several things that may be done to lessen the risk of falls and fractures. Regular physical activity is one way to build and maintain strength and balance.</a:t>
            </a:r>
          </a:p>
        </p:txBody>
      </p:sp>
      <p:sp>
        <p:nvSpPr>
          <p:cNvPr id="15" name="TextBox 14">
            <a:extLst>
              <a:ext uri="{FF2B5EF4-FFF2-40B4-BE49-F238E27FC236}">
                <a16:creationId xmlns:a16="http://schemas.microsoft.com/office/drawing/2014/main" id="{F3A0188A-95DB-10FE-6626-03300009D3CC}"/>
              </a:ext>
            </a:extLst>
          </p:cNvPr>
          <p:cNvSpPr txBox="1"/>
          <p:nvPr/>
        </p:nvSpPr>
        <p:spPr>
          <a:xfrm>
            <a:off x="1066916" y="3569820"/>
            <a:ext cx="10081120" cy="369332"/>
          </a:xfrm>
          <a:prstGeom prst="rect">
            <a:avLst/>
          </a:prstGeom>
          <a:noFill/>
        </p:spPr>
        <p:txBody>
          <a:bodyPr wrap="square" rtlCol="0">
            <a:spAutoFit/>
          </a:bodyPr>
          <a:lstStyle/>
          <a:p>
            <a:pPr marL="285750" indent="-285750">
              <a:buFont typeface="Arial" panose="020B0604020202020204" pitchFamily="34" charset="0"/>
              <a:buChar char="•"/>
            </a:pPr>
            <a:r>
              <a:rPr lang="en-GB" dirty="0"/>
              <a:t>Different forms of information about the necessary physical activities needed to boost mobility.   </a:t>
            </a:r>
          </a:p>
        </p:txBody>
      </p:sp>
      <p:sp>
        <p:nvSpPr>
          <p:cNvPr id="16" name="TextBox 15">
            <a:extLst>
              <a:ext uri="{FF2B5EF4-FFF2-40B4-BE49-F238E27FC236}">
                <a16:creationId xmlns:a16="http://schemas.microsoft.com/office/drawing/2014/main" id="{A2C092F4-C358-E579-6647-5A783D7BC00E}"/>
              </a:ext>
            </a:extLst>
          </p:cNvPr>
          <p:cNvSpPr txBox="1"/>
          <p:nvPr/>
        </p:nvSpPr>
        <p:spPr>
          <a:xfrm>
            <a:off x="1066916" y="4418851"/>
            <a:ext cx="9649072" cy="369332"/>
          </a:xfrm>
          <a:prstGeom prst="rect">
            <a:avLst/>
          </a:prstGeom>
          <a:noFill/>
        </p:spPr>
        <p:txBody>
          <a:bodyPr wrap="square" rtlCol="0">
            <a:spAutoFit/>
          </a:bodyPr>
          <a:lstStyle/>
          <a:p>
            <a:pPr marL="285750" indent="-285750">
              <a:buFont typeface="Arial" panose="020B0604020202020204" pitchFamily="34" charset="0"/>
              <a:buChar char="•"/>
            </a:pPr>
            <a:r>
              <a:rPr lang="en-GB" dirty="0"/>
              <a:t>More in-depth Training on the side effects of medication </a:t>
            </a:r>
          </a:p>
        </p:txBody>
      </p:sp>
      <p:sp>
        <p:nvSpPr>
          <p:cNvPr id="18" name="TextBox 17">
            <a:extLst>
              <a:ext uri="{FF2B5EF4-FFF2-40B4-BE49-F238E27FC236}">
                <a16:creationId xmlns:a16="http://schemas.microsoft.com/office/drawing/2014/main" id="{2A9416EB-9491-D565-777B-D9A2DE968D5D}"/>
              </a:ext>
            </a:extLst>
          </p:cNvPr>
          <p:cNvSpPr txBox="1"/>
          <p:nvPr/>
        </p:nvSpPr>
        <p:spPr>
          <a:xfrm>
            <a:off x="1066916" y="5229200"/>
            <a:ext cx="9853620" cy="646331"/>
          </a:xfrm>
          <a:prstGeom prst="rect">
            <a:avLst/>
          </a:prstGeom>
          <a:noFill/>
        </p:spPr>
        <p:txBody>
          <a:bodyPr wrap="square" rtlCol="0">
            <a:spAutoFit/>
          </a:bodyPr>
          <a:lstStyle/>
          <a:p>
            <a:pPr marL="285750" indent="-285750">
              <a:buFont typeface="Arial" panose="020B0604020202020204" pitchFamily="34" charset="0"/>
              <a:buChar char="•"/>
            </a:pPr>
            <a:r>
              <a:rPr lang="en-GB" dirty="0"/>
              <a:t>Up to date medication reviews with </a:t>
            </a:r>
            <a:r>
              <a:rPr lang="en-GB" dirty="0" err="1"/>
              <a:t>gps</a:t>
            </a:r>
            <a:r>
              <a:rPr lang="en-GB" dirty="0"/>
              <a:t> and pharmacies to make that all medication that is given is needed</a:t>
            </a:r>
          </a:p>
        </p:txBody>
      </p:sp>
    </p:spTree>
    <p:extLst>
      <p:ext uri="{BB962C8B-B14F-4D97-AF65-F5344CB8AC3E}">
        <p14:creationId xmlns:p14="http://schemas.microsoft.com/office/powerpoint/2010/main" val="3008749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6C58156F-B502-2468-F7F7-7EF56BA44FBE}"/>
              </a:ext>
            </a:extLst>
          </p:cNvPr>
          <p:cNvSpPr>
            <a:spLocks noGrp="1"/>
          </p:cNvSpPr>
          <p:nvPr>
            <p:ph type="ftr" sz="quarter" idx="11"/>
          </p:nvPr>
        </p:nvSpPr>
        <p:spPr/>
        <p:txBody>
          <a:bodyPr/>
          <a:lstStyle/>
          <a:p>
            <a:r>
              <a:rPr lang="en-US" dirty="0"/>
              <a:t>Conclusion</a:t>
            </a:r>
          </a:p>
        </p:txBody>
      </p:sp>
      <p:sp>
        <p:nvSpPr>
          <p:cNvPr id="8" name="Slide Number Placeholder 7">
            <a:extLst>
              <a:ext uri="{FF2B5EF4-FFF2-40B4-BE49-F238E27FC236}">
                <a16:creationId xmlns:a16="http://schemas.microsoft.com/office/drawing/2014/main" id="{151DE16D-6222-1703-D240-DA742BD7BEF9}"/>
              </a:ext>
            </a:extLst>
          </p:cNvPr>
          <p:cNvSpPr>
            <a:spLocks noGrp="1"/>
          </p:cNvSpPr>
          <p:nvPr>
            <p:ph type="sldNum" sz="quarter" idx="12"/>
          </p:nvPr>
        </p:nvSpPr>
        <p:spPr/>
        <p:txBody>
          <a:bodyPr/>
          <a:lstStyle/>
          <a:p>
            <a:fld id="{294A09A9-5501-47C1-A89A-A340965A2BE2}" type="slidenum">
              <a:rPr lang="en-US" smtClean="0"/>
              <a:pPr/>
              <a:t>9</a:t>
            </a:fld>
            <a:endParaRPr lang="en-US" dirty="0"/>
          </a:p>
        </p:txBody>
      </p:sp>
      <p:pic>
        <p:nvPicPr>
          <p:cNvPr id="5" name="Picture 4">
            <a:extLst>
              <a:ext uri="{FF2B5EF4-FFF2-40B4-BE49-F238E27FC236}">
                <a16:creationId xmlns:a16="http://schemas.microsoft.com/office/drawing/2014/main" id="{D3611B87-A4B2-186F-BA72-F95B580543D7}"/>
              </a:ext>
            </a:extLst>
          </p:cNvPr>
          <p:cNvPicPr>
            <a:picLocks noChangeAspect="1"/>
          </p:cNvPicPr>
          <p:nvPr/>
        </p:nvPicPr>
        <p:blipFill>
          <a:blip r:embed="rId3"/>
          <a:stretch>
            <a:fillRect/>
          </a:stretch>
        </p:blipFill>
        <p:spPr>
          <a:xfrm>
            <a:off x="1775520" y="1058487"/>
            <a:ext cx="9217023" cy="4741025"/>
          </a:xfrm>
          <a:prstGeom prst="rect">
            <a:avLst/>
          </a:prstGeom>
          <a:effectLst>
            <a:softEdge rad="317500"/>
          </a:effectLst>
        </p:spPr>
      </p:pic>
    </p:spTree>
    <p:extLst>
      <p:ext uri="{BB962C8B-B14F-4D97-AF65-F5344CB8AC3E}">
        <p14:creationId xmlns:p14="http://schemas.microsoft.com/office/powerpoint/2010/main" val="2700317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0E08FD8E-3A0A-CCD4-5C2F-5B65BE73CBC5}"/>
              </a:ext>
            </a:extLst>
          </p:cNvPr>
          <p:cNvSpPr>
            <a:spLocks noGrp="1"/>
          </p:cNvSpPr>
          <p:nvPr>
            <p:ph type="ftr" sz="quarter" idx="11"/>
          </p:nvPr>
        </p:nvSpPr>
        <p:spPr/>
        <p:txBody>
          <a:bodyPr/>
          <a:lstStyle/>
          <a:p>
            <a:r>
              <a:rPr lang="en-US" dirty="0"/>
              <a:t>References</a:t>
            </a:r>
          </a:p>
        </p:txBody>
      </p:sp>
      <p:sp>
        <p:nvSpPr>
          <p:cNvPr id="8" name="Slide Number Placeholder 7">
            <a:extLst>
              <a:ext uri="{FF2B5EF4-FFF2-40B4-BE49-F238E27FC236}">
                <a16:creationId xmlns:a16="http://schemas.microsoft.com/office/drawing/2014/main" id="{94786B75-8C5A-A01F-F202-D3CB14D3031F}"/>
              </a:ext>
            </a:extLst>
          </p:cNvPr>
          <p:cNvSpPr>
            <a:spLocks noGrp="1"/>
          </p:cNvSpPr>
          <p:nvPr>
            <p:ph type="sldNum" sz="quarter" idx="12"/>
          </p:nvPr>
        </p:nvSpPr>
        <p:spPr/>
        <p:txBody>
          <a:bodyPr/>
          <a:lstStyle/>
          <a:p>
            <a:fld id="{294A09A9-5501-47C1-A89A-A340965A2BE2}" type="slidenum">
              <a:rPr lang="en-US" smtClean="0"/>
              <a:pPr/>
              <a:t>10</a:t>
            </a:fld>
            <a:endParaRPr lang="en-US" dirty="0"/>
          </a:p>
        </p:txBody>
      </p:sp>
      <p:sp>
        <p:nvSpPr>
          <p:cNvPr id="2" name="TextBox 1">
            <a:extLst>
              <a:ext uri="{FF2B5EF4-FFF2-40B4-BE49-F238E27FC236}">
                <a16:creationId xmlns:a16="http://schemas.microsoft.com/office/drawing/2014/main" id="{907311A7-6411-D22F-C828-2B0AEEA2B628}"/>
              </a:ext>
            </a:extLst>
          </p:cNvPr>
          <p:cNvSpPr txBox="1"/>
          <p:nvPr/>
        </p:nvSpPr>
        <p:spPr>
          <a:xfrm>
            <a:off x="1127448" y="1052736"/>
            <a:ext cx="10945216" cy="5909310"/>
          </a:xfrm>
          <a:prstGeom prst="rect">
            <a:avLst/>
          </a:prstGeom>
          <a:noFill/>
        </p:spPr>
        <p:txBody>
          <a:bodyPr wrap="square" rtlCol="0">
            <a:spAutoFit/>
          </a:bodyPr>
          <a:lstStyle/>
          <a:p>
            <a:r>
              <a:rPr lang="en-GB" sz="1200" dirty="0"/>
              <a:t>Ali, S., </a:t>
            </a:r>
            <a:r>
              <a:rPr lang="en-GB" sz="1200" dirty="0" err="1"/>
              <a:t>Salahudeen</a:t>
            </a:r>
            <a:r>
              <a:rPr lang="en-GB" sz="1200" dirty="0"/>
              <a:t>, M. S., </a:t>
            </a:r>
            <a:r>
              <a:rPr lang="en-GB" sz="1200" dirty="0" err="1"/>
              <a:t>Bereznicki</a:t>
            </a:r>
            <a:r>
              <a:rPr lang="en-GB" sz="1200" dirty="0"/>
              <a:t>, L. R. E., and Curtain, C. M. (2021) ‘Pharmacist-led interventions to reduce adverse drug events in older people living in residential care facilities: A systematic review’, British Journal of Clinical Pharmacology, 87(10), pp. 3672-3689. </a:t>
            </a:r>
          </a:p>
          <a:p>
            <a:endParaRPr lang="en-GB" sz="1200" dirty="0"/>
          </a:p>
          <a:p>
            <a:r>
              <a:rPr lang="en-GB" sz="1200" dirty="0"/>
              <a:t>Cameron, E. J., Bowels, S. K., Marshall, E. G., and Andrew, M. K. (2018) ‘Falls and long-term care: a report from the care by design observational cohort study’, BMC Family Practice, 19(1), pp. 1. </a:t>
            </a:r>
          </a:p>
          <a:p>
            <a:endParaRPr lang="en-GB" sz="1200" dirty="0"/>
          </a:p>
          <a:p>
            <a:r>
              <a:rPr lang="en-GB" sz="1200" dirty="0" err="1"/>
              <a:t>Collerton</a:t>
            </a:r>
            <a:r>
              <a:rPr lang="en-GB" sz="1200" dirty="0"/>
              <a:t>, J., Kingston, A., Bond, J., Davies, K., Eccles, M. P., Jagger, C., Kirkwood, T. B. L., and Newton, J. L. (2012) ‘The Personal and Health Service Impact of Falls in 85 Year Olds: Cross-Sectional Findings from the Newcastle 85+ Cohort Study</a:t>
            </a:r>
            <a:r>
              <a:rPr lang="en-GB" sz="1200" i="1" dirty="0"/>
              <a:t>’, PLOS ONE</a:t>
            </a:r>
            <a:r>
              <a:rPr lang="en-GB" sz="1200" dirty="0"/>
              <a:t>, 7(3), pp.1.</a:t>
            </a:r>
          </a:p>
          <a:p>
            <a:endParaRPr lang="en-GB" sz="1200" dirty="0"/>
          </a:p>
          <a:p>
            <a:r>
              <a:rPr lang="en-GB" sz="1200" dirty="0"/>
              <a:t>de Jong, M. R., Van der </a:t>
            </a:r>
            <a:r>
              <a:rPr lang="en-GB" sz="1200" dirty="0" err="1"/>
              <a:t>Elst</a:t>
            </a:r>
            <a:r>
              <a:rPr lang="en-GB" sz="1200" dirty="0"/>
              <a:t>, M. and </a:t>
            </a:r>
            <a:r>
              <a:rPr lang="en-GB" sz="1200" dirty="0" err="1"/>
              <a:t>Hartholt</a:t>
            </a:r>
            <a:r>
              <a:rPr lang="en-GB" sz="1200" dirty="0"/>
              <a:t>, K. A. (2013) ‘Drug-related falls in older patients: implicated drugs, consequences, and possible prevention strategies’, </a:t>
            </a:r>
            <a:r>
              <a:rPr lang="en-GB" sz="1200" dirty="0" err="1"/>
              <a:t>Ther</a:t>
            </a:r>
            <a:r>
              <a:rPr lang="en-GB" sz="1200" dirty="0"/>
              <a:t> Adv Drug </a:t>
            </a:r>
            <a:r>
              <a:rPr lang="en-GB" sz="1200" dirty="0" err="1"/>
              <a:t>Saf</a:t>
            </a:r>
            <a:r>
              <a:rPr lang="en-GB" sz="1200" dirty="0"/>
              <a:t>, 4(4), pp. 147-154.</a:t>
            </a:r>
          </a:p>
          <a:p>
            <a:endParaRPr lang="en-GB" sz="1200" dirty="0"/>
          </a:p>
          <a:p>
            <a:r>
              <a:rPr lang="en-GB" sz="1200" dirty="0"/>
              <a:t>Feligans UK (2022</a:t>
            </a:r>
            <a:r>
              <a:rPr lang="en-GB" sz="1200" i="1" dirty="0"/>
              <a:t>) Just how likely am I to experience a fall? Falls in the elderly: facts, numbers and trends. </a:t>
            </a:r>
            <a:r>
              <a:rPr lang="en-GB" sz="1200" dirty="0"/>
              <a:t>Available at: https://www.youtube.com/watch?v=eZNq-ygGrhc (Accessed on 1</a:t>
            </a:r>
            <a:r>
              <a:rPr lang="en-GB" sz="1200" baseline="30000" dirty="0"/>
              <a:t>st</a:t>
            </a:r>
            <a:r>
              <a:rPr lang="en-GB" sz="1200" dirty="0"/>
              <a:t> December).</a:t>
            </a:r>
          </a:p>
          <a:p>
            <a:endParaRPr lang="en-GB" sz="1200" dirty="0"/>
          </a:p>
          <a:p>
            <a:r>
              <a:rPr lang="en-GB" sz="1200" dirty="0"/>
              <a:t>Gandhi, Z. (2022) </a:t>
            </a:r>
            <a:r>
              <a:rPr lang="en-GB" sz="1200" i="1" dirty="0"/>
              <a:t>Vitamin D Deficiency On Skin: Effects, Symptoms &amp; Treatments. </a:t>
            </a:r>
            <a:r>
              <a:rPr lang="en-GB" sz="1200" dirty="0"/>
              <a:t>Available at: https://vedix.com/blogs/articles/vitamin-d-deficiency-on-skin (Accessed on 1st December 2022).</a:t>
            </a:r>
          </a:p>
          <a:p>
            <a:endParaRPr lang="en-GB" sz="1200" dirty="0"/>
          </a:p>
          <a:p>
            <a:r>
              <a:rPr lang="en-GB" sz="1200" dirty="0" err="1"/>
              <a:t>Gumaer</a:t>
            </a:r>
            <a:r>
              <a:rPr lang="en-GB" sz="1200" dirty="0"/>
              <a:t>, D. (2022) </a:t>
            </a:r>
            <a:r>
              <a:rPr lang="en-GB" sz="1200" i="1" dirty="0"/>
              <a:t>Weak Legs in Elderly Adults: Causes, Risks, Home Care. </a:t>
            </a:r>
            <a:r>
              <a:rPr lang="en-GB" sz="1200" dirty="0"/>
              <a:t>Available at: https://www.griswoldhomecare.com/blog/2021/february/weak-legs-in-elderly-adults-causes-risks-home-ca/ (Accessed on 3</a:t>
            </a:r>
            <a:r>
              <a:rPr lang="en-GB" sz="1200" baseline="30000" dirty="0"/>
              <a:t>rd</a:t>
            </a:r>
            <a:r>
              <a:rPr lang="en-GB" sz="1200" dirty="0"/>
              <a:t> December 2022).</a:t>
            </a:r>
          </a:p>
          <a:p>
            <a:endParaRPr lang="en-GB" sz="1200" dirty="0"/>
          </a:p>
          <a:p>
            <a:r>
              <a:rPr lang="en-GB" sz="1200" dirty="0" err="1"/>
              <a:t>Gunton</a:t>
            </a:r>
            <a:r>
              <a:rPr lang="en-GB" sz="1200" dirty="0"/>
              <a:t>, J. E., and Girgis, C. M. (2018) ‘Vitamin D and muscle’, Bone Reports, 8, pp. 163-167.</a:t>
            </a:r>
          </a:p>
          <a:p>
            <a:endParaRPr lang="en-GB" sz="1200" dirty="0"/>
          </a:p>
          <a:p>
            <a:r>
              <a:rPr lang="en-GB" sz="1200" dirty="0"/>
              <a:t>James, E., Oman, P., Ali, M., Court, P., Goodall, S., Nicholas, S. J., and </a:t>
            </a:r>
            <a:r>
              <a:rPr lang="en-GB" sz="1200" dirty="0" err="1"/>
              <a:t>O’Doherty</a:t>
            </a:r>
            <a:r>
              <a:rPr lang="en-GB" sz="1200" dirty="0"/>
              <a:t>, A. F. (2022) ‘The effectiveness of the Healthworks Staying Steady community-based falls prevention exercise programme to improve physical function in older adults: a 6-year service evaluation’, BMC Public Health, 22(1), pp. 1-16.  </a:t>
            </a:r>
          </a:p>
          <a:p>
            <a:endParaRPr lang="en-GB" sz="1200" dirty="0"/>
          </a:p>
          <a:p>
            <a:endParaRPr lang="en-GB" sz="1200" dirty="0"/>
          </a:p>
          <a:p>
            <a:endParaRPr lang="en-GB" sz="1200" dirty="0"/>
          </a:p>
          <a:p>
            <a:endParaRPr lang="en-GB" sz="1200" dirty="0"/>
          </a:p>
          <a:p>
            <a:endParaRPr lang="en-GB" i="1" dirty="0"/>
          </a:p>
        </p:txBody>
      </p:sp>
    </p:spTree>
    <p:extLst>
      <p:ext uri="{BB962C8B-B14F-4D97-AF65-F5344CB8AC3E}">
        <p14:creationId xmlns:p14="http://schemas.microsoft.com/office/powerpoint/2010/main" val="2352993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ooter Placeholder 8">
            <a:extLst>
              <a:ext uri="{FF2B5EF4-FFF2-40B4-BE49-F238E27FC236}">
                <a16:creationId xmlns:a16="http://schemas.microsoft.com/office/drawing/2014/main" id="{2006C59B-0FF3-F2B8-B3A5-5193FFD3EC4C}"/>
              </a:ext>
            </a:extLst>
          </p:cNvPr>
          <p:cNvSpPr>
            <a:spLocks noGrp="1"/>
          </p:cNvSpPr>
          <p:nvPr>
            <p:ph type="ftr" sz="quarter" idx="11"/>
          </p:nvPr>
        </p:nvSpPr>
        <p:spPr/>
        <p:txBody>
          <a:bodyPr/>
          <a:lstStyle/>
          <a:p>
            <a:r>
              <a:rPr lang="en-US" dirty="0"/>
              <a:t>References</a:t>
            </a:r>
          </a:p>
        </p:txBody>
      </p:sp>
      <p:sp>
        <p:nvSpPr>
          <p:cNvPr id="10" name="Slide Number Placeholder 9">
            <a:extLst>
              <a:ext uri="{FF2B5EF4-FFF2-40B4-BE49-F238E27FC236}">
                <a16:creationId xmlns:a16="http://schemas.microsoft.com/office/drawing/2014/main" id="{72BE137C-5BB6-9B61-ACC8-2442E7A25244}"/>
              </a:ext>
            </a:extLst>
          </p:cNvPr>
          <p:cNvSpPr>
            <a:spLocks noGrp="1"/>
          </p:cNvSpPr>
          <p:nvPr>
            <p:ph type="sldNum" sz="quarter" idx="12"/>
          </p:nvPr>
        </p:nvSpPr>
        <p:spPr/>
        <p:txBody>
          <a:bodyPr/>
          <a:lstStyle/>
          <a:p>
            <a:fld id="{294A09A9-5501-47C1-A89A-A340965A2BE2}" type="slidenum">
              <a:rPr lang="en-US" smtClean="0"/>
              <a:t>11</a:t>
            </a:fld>
            <a:endParaRPr lang="en-US" dirty="0"/>
          </a:p>
        </p:txBody>
      </p:sp>
      <p:sp>
        <p:nvSpPr>
          <p:cNvPr id="11" name="TextBox 10">
            <a:extLst>
              <a:ext uri="{FF2B5EF4-FFF2-40B4-BE49-F238E27FC236}">
                <a16:creationId xmlns:a16="http://schemas.microsoft.com/office/drawing/2014/main" id="{04702283-E2B3-54BF-F50B-AD266ADF61ED}"/>
              </a:ext>
            </a:extLst>
          </p:cNvPr>
          <p:cNvSpPr txBox="1"/>
          <p:nvPr/>
        </p:nvSpPr>
        <p:spPr>
          <a:xfrm>
            <a:off x="839416" y="1628800"/>
            <a:ext cx="10729192" cy="3785652"/>
          </a:xfrm>
          <a:prstGeom prst="rect">
            <a:avLst/>
          </a:prstGeom>
          <a:noFill/>
        </p:spPr>
        <p:txBody>
          <a:bodyPr wrap="square" rtlCol="0">
            <a:spAutoFit/>
          </a:bodyPr>
          <a:lstStyle/>
          <a:p>
            <a:r>
              <a:rPr lang="en-GB" sz="1200" dirty="0"/>
              <a:t>Kim, J. (2018) </a:t>
            </a:r>
            <a:r>
              <a:rPr lang="en-GB" sz="1200" i="1" dirty="0"/>
              <a:t>Generalized Non-Focal Weakness in the Elderly</a:t>
            </a:r>
            <a:r>
              <a:rPr lang="en-GB" sz="1200" dirty="0"/>
              <a:t>. Available at: http://www.emdocs.net/generalized-non-focal-weakness-in-the-elderly/ (Accessed on 3rd December 2022).</a:t>
            </a:r>
          </a:p>
          <a:p>
            <a:endParaRPr lang="en-GB" sz="1200" dirty="0"/>
          </a:p>
          <a:p>
            <a:r>
              <a:rPr lang="en-GB" sz="1200" dirty="0"/>
              <a:t>Logan, P. A., Horne, J. C., Gladman, J. R. F., Gordon, A. L., </a:t>
            </a:r>
            <a:r>
              <a:rPr lang="en-GB" sz="1200" dirty="0" err="1"/>
              <a:t>Sach</a:t>
            </a:r>
            <a:r>
              <a:rPr lang="en-GB" sz="1200" dirty="0"/>
              <a:t>, T., Clark, A., Robinson, K., Armstrong, S., Stirling, S., Leighton, P., Darby, J., Allen, F., Irvine, L., Wilson, E. C. F., Fox, C., Conroy, S., Mountain, G., McCartney, K., Godfrey, M., and Sims, E. (2021) ‘Multifactorial falls prevention programme compared with usual care in UK care homes for older people: multicentre cluster randomised control trial with economic evaluation’, </a:t>
            </a:r>
            <a:r>
              <a:rPr lang="en-GB" sz="1200" i="1" dirty="0"/>
              <a:t>The British Medical Journal</a:t>
            </a:r>
            <a:r>
              <a:rPr lang="en-GB" sz="1200" dirty="0"/>
              <a:t>, pp.1. </a:t>
            </a:r>
          </a:p>
          <a:p>
            <a:endParaRPr lang="en-GB" sz="1200" dirty="0"/>
          </a:p>
          <a:p>
            <a:r>
              <a:rPr lang="en-GB" sz="1200" dirty="0"/>
              <a:t>National Institute for Health and Care Excellence (2013) </a:t>
            </a:r>
            <a:r>
              <a:rPr lang="en-GB" sz="1200" i="1" dirty="0"/>
              <a:t>Falls in older people: assessing risk and prevention. </a:t>
            </a:r>
            <a:r>
              <a:rPr lang="en-GB" sz="1200" dirty="0"/>
              <a:t>Available at: https://www.nice.org.uk/guidance/CG161/chapter/introduction (Accessed on 3rd November 2022). </a:t>
            </a:r>
          </a:p>
          <a:p>
            <a:endParaRPr lang="en-GB" sz="1200" dirty="0"/>
          </a:p>
          <a:p>
            <a:r>
              <a:rPr lang="en-GB" sz="1200" dirty="0"/>
              <a:t>Roberts, H. C., </a:t>
            </a:r>
            <a:r>
              <a:rPr lang="en-GB" sz="1200" dirty="0" err="1"/>
              <a:t>Dodds</a:t>
            </a:r>
            <a:r>
              <a:rPr lang="en-GB" sz="1200" dirty="0"/>
              <a:t>, R., and Sayer, A. A. (2015) ‘Current Clinical Care of Older Adults with Sarcopenia’, </a:t>
            </a:r>
            <a:r>
              <a:rPr lang="en-GB" sz="1200" i="1" dirty="0"/>
              <a:t>Journal of Clinical Densitometry</a:t>
            </a:r>
            <a:r>
              <a:rPr lang="en-GB" sz="1200" dirty="0"/>
              <a:t>, 18(4), pp. 493-498. </a:t>
            </a:r>
          </a:p>
          <a:p>
            <a:endParaRPr lang="en-GB" sz="1200" dirty="0"/>
          </a:p>
          <a:p>
            <a:r>
              <a:rPr lang="en-GB" sz="1200" dirty="0"/>
              <a:t>Sahota, O. (2015) ‘Vitamin D: effects on muscle function, fall and fractures’, </a:t>
            </a:r>
            <a:r>
              <a:rPr lang="en-GB" sz="1200" i="1" dirty="0"/>
              <a:t>Bone and Joint </a:t>
            </a:r>
            <a:r>
              <a:rPr lang="en-GB" sz="1200" dirty="0"/>
              <a:t>360, 4(3), pp. 1-36.</a:t>
            </a:r>
          </a:p>
          <a:p>
            <a:endParaRPr lang="en-GB" sz="1200" dirty="0"/>
          </a:p>
          <a:p>
            <a:r>
              <a:rPr lang="en-GB" sz="1200" dirty="0"/>
              <a:t>The World Health Organisation (2021</a:t>
            </a:r>
            <a:r>
              <a:rPr lang="en-GB" sz="1200" i="1" dirty="0"/>
              <a:t>) Falls. </a:t>
            </a:r>
            <a:r>
              <a:rPr lang="en-GB" sz="1200" dirty="0"/>
              <a:t>Available at: https://www.who.int/news-room/fact-sheets/detail/falls (Accessed on 4th November).</a:t>
            </a:r>
          </a:p>
          <a:p>
            <a:endParaRPr lang="en-GB" sz="1200" dirty="0"/>
          </a:p>
          <a:p>
            <a:r>
              <a:rPr lang="en-GB" sz="1200" dirty="0"/>
              <a:t>Thomas, B. (2020) </a:t>
            </a:r>
            <a:r>
              <a:rPr lang="en-GB" sz="1200" i="1" dirty="0"/>
              <a:t>Canton and </a:t>
            </a:r>
            <a:r>
              <a:rPr lang="en-GB" sz="1200" i="1" dirty="0" err="1"/>
              <a:t>Penylan</a:t>
            </a:r>
            <a:r>
              <a:rPr lang="en-GB" sz="1200" i="1" dirty="0"/>
              <a:t> libraries to host Falls Awareness Week events</a:t>
            </a:r>
            <a:r>
              <a:rPr lang="en-GB" sz="1200" dirty="0"/>
              <a:t>. Available at: https://jomec.co.uk/thecardiffian/2020/02/25/canton-and-penylan-libraries-to-host-falls-awareness-week-events/ (Accessed on: 2nd December 2020).</a:t>
            </a:r>
          </a:p>
        </p:txBody>
      </p:sp>
    </p:spTree>
    <p:extLst>
      <p:ext uri="{BB962C8B-B14F-4D97-AF65-F5344CB8AC3E}">
        <p14:creationId xmlns:p14="http://schemas.microsoft.com/office/powerpoint/2010/main" val="2041128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p:txBody>
          <a:bodyPr anchor="t">
            <a:noAutofit/>
          </a:bodyPr>
          <a:lstStyle/>
          <a:p>
            <a:pPr algn="l"/>
            <a:r>
              <a:rPr lang="en-US" sz="9600" spc="300" dirty="0">
                <a:ln w="28575">
                  <a:solidFill>
                    <a:schemeClr val="tx1"/>
                  </a:solidFill>
                </a:ln>
                <a:noFill/>
              </a:rPr>
              <a:t>THANK YOU</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078992" y="3483864"/>
            <a:ext cx="10040112" cy="665216"/>
          </a:xfrm>
        </p:spPr>
        <p:txBody>
          <a:bodyPr anchor="t">
            <a:normAutofit/>
          </a:bodyPr>
          <a:lstStyle/>
          <a:p>
            <a:pPr marL="0" indent="0" algn="l">
              <a:buNone/>
            </a:pPr>
            <a:r>
              <a:rPr lang="en-US" b="1" dirty="0"/>
              <a:t>Laura Cunliffe - 2117557</a:t>
            </a:r>
          </a:p>
        </p:txBody>
      </p:sp>
    </p:spTree>
    <p:extLst>
      <p:ext uri="{BB962C8B-B14F-4D97-AF65-F5344CB8AC3E}">
        <p14:creationId xmlns:p14="http://schemas.microsoft.com/office/powerpoint/2010/main" val="62773105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3|0|0.1|0.1|0.2|0.1|0.1|0.1"/>
</p:tagLst>
</file>

<file path=ppt/tags/tag2.xml><?xml version="1.0" encoding="utf-8"?>
<p:tagLst xmlns:a="http://schemas.openxmlformats.org/drawingml/2006/main" xmlns:r="http://schemas.openxmlformats.org/officeDocument/2006/relationships" xmlns:p="http://schemas.openxmlformats.org/presentationml/2006/main">
  <p:tag name="TIMING" val="|0.1|0|0.1|0"/>
</p:tagLst>
</file>

<file path=ppt/tags/tag3.xml><?xml version="1.0" encoding="utf-8"?>
<p:tagLst xmlns:a="http://schemas.openxmlformats.org/drawingml/2006/main" xmlns:r="http://schemas.openxmlformats.org/officeDocument/2006/relationships" xmlns:p="http://schemas.openxmlformats.org/presentationml/2006/main">
  <p:tag name="TIMING" val="|1.8"/>
</p:tagLst>
</file>

<file path=ppt/tags/tag4.xml><?xml version="1.0" encoding="utf-8"?>
<p:tagLst xmlns:a="http://schemas.openxmlformats.org/drawingml/2006/main" xmlns:r="http://schemas.openxmlformats.org/officeDocument/2006/relationships" xmlns:p="http://schemas.openxmlformats.org/presentationml/2006/main">
  <p:tag name="TIMING" val="|0.1|0.2|0.2|0.2"/>
</p:tagLst>
</file>

<file path=ppt/tags/tag5.xml><?xml version="1.0" encoding="utf-8"?>
<p:tagLst xmlns:a="http://schemas.openxmlformats.org/drawingml/2006/main" xmlns:r="http://schemas.openxmlformats.org/officeDocument/2006/relationships" xmlns:p="http://schemas.openxmlformats.org/presentationml/2006/main">
  <p:tag name="TIMING" val="|0.1|0.1|0"/>
</p:tagLst>
</file>

<file path=ppt/theme/theme1.xml><?xml version="1.0" encoding="utf-8"?>
<a:theme xmlns:a="http://schemas.openxmlformats.org/drawingml/2006/main" name="Office Theme">
  <a:themeElements>
    <a:clrScheme name="Droplet">
      <a:dk1>
        <a:srgbClr val="000000"/>
      </a:dk1>
      <a:lt1>
        <a:srgbClr val="FFFFFF"/>
      </a:lt1>
      <a:dk2>
        <a:srgbClr val="0065A8"/>
      </a:dk2>
      <a:lt2>
        <a:srgbClr val="E7E6E6"/>
      </a:lt2>
      <a:accent1>
        <a:srgbClr val="FDCFFD"/>
      </a:accent1>
      <a:accent2>
        <a:srgbClr val="B6DFFF"/>
      </a:accent2>
      <a:accent3>
        <a:srgbClr val="8AE3A8"/>
      </a:accent3>
      <a:accent4>
        <a:srgbClr val="A69BFB"/>
      </a:accent4>
      <a:accent5>
        <a:srgbClr val="B5C3FF"/>
      </a:accent5>
      <a:accent6>
        <a:srgbClr val="73E9C4"/>
      </a:accent6>
      <a:hlink>
        <a:srgbClr val="0563C1"/>
      </a:hlink>
      <a:folHlink>
        <a:srgbClr val="954F72"/>
      </a:folHlink>
    </a:clrScheme>
    <a:fontScheme name="Custom 2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roplet-Design-TM34316244_Win32_SD_v9" id="{4C371580-6163-46D2-96AA-0DCC330A1B9A}" vid="{FC8D8AFF-D381-4C29-B9DC-A81BA0CD1B3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14FA603-F875-4A03-93C9-402691CFAD8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6BCCC5ED-FDC5-47FC-8E7E-D334979F14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421B937-7172-47A3-B8EF-010B04CBBB90}">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Droplet design</Template>
  <TotalTime>1225</TotalTime>
  <Words>1436</Words>
  <Application>Microsoft Office PowerPoint</Application>
  <PresentationFormat>Widescreen</PresentationFormat>
  <Paragraphs>99</Paragraphs>
  <Slides>12</Slides>
  <Notes>9</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Nursing research project: Falls prevention in the elderly in residential care</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Nursing research project: Falls prevention in the elderly in residential care</dc:title>
  <dc:creator>Daniel Bussell</dc:creator>
  <cp:lastModifiedBy>Daniel Bussell</cp:lastModifiedBy>
  <cp:revision>26</cp:revision>
  <dcterms:created xsi:type="dcterms:W3CDTF">2022-12-07T16:32:50Z</dcterms:created>
  <dcterms:modified xsi:type="dcterms:W3CDTF">2022-12-10T00:16:40Z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