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3" r:id="rId6"/>
    <p:sldId id="265" r:id="rId7"/>
    <p:sldId id="266" r:id="rId8"/>
    <p:sldId id="270" r:id="rId9"/>
    <p:sldId id="283" r:id="rId10"/>
    <p:sldId id="271" r:id="rId11"/>
    <p:sldId id="274" r:id="rId12"/>
    <p:sldId id="279" r:id="rId13"/>
    <p:sldId id="284"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7832F2-0FA7-4484-8AB7-BC6C84A3CBDC}" v="74" dt="2026-07-12T20:09:36.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Ionela" userId="0221d2667cca829d" providerId="LiveId" clId="{8188564A-2A4D-45EE-A939-9E3B5514B3D3}"/>
    <pc:docChg chg="undo redo custSel addSld delSld modSld sldOrd">
      <pc:chgData name="Alina Ionela" userId="0221d2667cca829d" providerId="LiveId" clId="{8188564A-2A4D-45EE-A939-9E3B5514B3D3}" dt="2026-07-12T20:10:25.624" v="3500" actId="26606"/>
      <pc:docMkLst>
        <pc:docMk/>
      </pc:docMkLst>
      <pc:sldChg chg="addSp modSp mod setBg">
        <pc:chgData name="Alina Ionela" userId="0221d2667cca829d" providerId="LiveId" clId="{8188564A-2A4D-45EE-A939-9E3B5514B3D3}" dt="2026-07-12T20:05:12.716" v="3454" actId="1076"/>
        <pc:sldMkLst>
          <pc:docMk/>
          <pc:sldMk cId="984099616" sldId="256"/>
        </pc:sldMkLst>
        <pc:spChg chg="add mod">
          <ac:chgData name="Alina Ionela" userId="0221d2667cca829d" providerId="LiveId" clId="{8188564A-2A4D-45EE-A939-9E3B5514B3D3}" dt="2026-07-12T20:05:12.716" v="3454" actId="1076"/>
          <ac:spMkLst>
            <pc:docMk/>
            <pc:sldMk cId="984099616" sldId="256"/>
            <ac:spMk id="6" creationId="{708D4D69-0668-C81B-F10F-6E9F5D30DC9E}"/>
          </ac:spMkLst>
        </pc:spChg>
        <pc:spChg chg="add">
          <ac:chgData name="Alina Ionela" userId="0221d2667cca829d" providerId="LiveId" clId="{8188564A-2A4D-45EE-A939-9E3B5514B3D3}" dt="2026-07-12T20:04:21.619" v="3448" actId="26606"/>
          <ac:spMkLst>
            <pc:docMk/>
            <pc:sldMk cId="984099616" sldId="256"/>
            <ac:spMk id="11" creationId="{12609869-9E80-471B-A487-A53288E0E791}"/>
          </ac:spMkLst>
        </pc:spChg>
        <pc:spChg chg="add">
          <ac:chgData name="Alina Ionela" userId="0221d2667cca829d" providerId="LiveId" clId="{8188564A-2A4D-45EE-A939-9E3B5514B3D3}" dt="2026-07-12T20:04:21.619" v="3448" actId="26606"/>
          <ac:spMkLst>
            <pc:docMk/>
            <pc:sldMk cId="984099616" sldId="256"/>
            <ac:spMk id="13" creationId="{7004738A-9D34-43E8-97D2-CA0EED4F8BE0}"/>
          </ac:spMkLst>
        </pc:spChg>
        <pc:spChg chg="add">
          <ac:chgData name="Alina Ionela" userId="0221d2667cca829d" providerId="LiveId" clId="{8188564A-2A4D-45EE-A939-9E3B5514B3D3}" dt="2026-07-12T20:04:21.619" v="3448" actId="26606"/>
          <ac:spMkLst>
            <pc:docMk/>
            <pc:sldMk cId="984099616" sldId="256"/>
            <ac:spMk id="15" creationId="{B8B8D07F-F13E-443E-BA68-2D26672D76B9}"/>
          </ac:spMkLst>
        </pc:spChg>
        <pc:spChg chg="add">
          <ac:chgData name="Alina Ionela" userId="0221d2667cca829d" providerId="LiveId" clId="{8188564A-2A4D-45EE-A939-9E3B5514B3D3}" dt="2026-07-12T20:04:21.619" v="3448" actId="26606"/>
          <ac:spMkLst>
            <pc:docMk/>
            <pc:sldMk cId="984099616" sldId="256"/>
            <ac:spMk id="17" creationId="{2813A4FA-24A5-41ED-A534-3807D1B2F344}"/>
          </ac:spMkLst>
        </pc:spChg>
        <pc:spChg chg="add">
          <ac:chgData name="Alina Ionela" userId="0221d2667cca829d" providerId="LiveId" clId="{8188564A-2A4D-45EE-A939-9E3B5514B3D3}" dt="2026-07-12T20:04:21.619" v="3448" actId="26606"/>
          <ac:spMkLst>
            <pc:docMk/>
            <pc:sldMk cId="984099616" sldId="256"/>
            <ac:spMk id="19" creationId="{C3944F27-CA70-4E84-A51A-E6BF89558979}"/>
          </ac:spMkLst>
        </pc:spChg>
        <pc:picChg chg="add mod ord">
          <ac:chgData name="Alina Ionela" userId="0221d2667cca829d" providerId="LiveId" clId="{8188564A-2A4D-45EE-A939-9E3B5514B3D3}" dt="2026-07-12T20:04:21.619" v="3448" actId="26606"/>
          <ac:picMkLst>
            <pc:docMk/>
            <pc:sldMk cId="984099616" sldId="256"/>
            <ac:picMk id="5" creationId="{90452B46-5022-D2F9-0CA6-145891C7EE38}"/>
          </ac:picMkLst>
        </pc:picChg>
      </pc:sldChg>
      <pc:sldChg chg="addSp delSp modSp new mod setBg delDesignElem">
        <pc:chgData name="Alina Ionela" userId="0221d2667cca829d" providerId="LiveId" clId="{8188564A-2A4D-45EE-A939-9E3B5514B3D3}" dt="2026-07-12T19:56:19.219" v="3215" actId="20577"/>
        <pc:sldMkLst>
          <pc:docMk/>
          <pc:sldMk cId="2887509383" sldId="257"/>
        </pc:sldMkLst>
        <pc:spChg chg="add mod ord">
          <ac:chgData name="Alina Ionela" userId="0221d2667cca829d" providerId="LiveId" clId="{8188564A-2A4D-45EE-A939-9E3B5514B3D3}" dt="2026-07-12T19:56:19.219" v="3215" actId="20577"/>
          <ac:spMkLst>
            <pc:docMk/>
            <pc:sldMk cId="2887509383" sldId="257"/>
            <ac:spMk id="2" creationId="{0EA82F7A-F65F-156F-D967-B6D4CA94D3C7}"/>
          </ac:spMkLst>
        </pc:spChg>
        <pc:spChg chg="add del">
          <ac:chgData name="Alina Ionela" userId="0221d2667cca829d" providerId="LiveId" clId="{8188564A-2A4D-45EE-A939-9E3B5514B3D3}" dt="2026-07-11T22:15:55.170" v="29" actId="26606"/>
          <ac:spMkLst>
            <pc:docMk/>
            <pc:sldMk cId="2887509383" sldId="257"/>
            <ac:spMk id="9" creationId="{7DA3C418-758E-4180-A5D0-8655D6804587}"/>
          </ac:spMkLst>
        </pc:spChg>
        <pc:spChg chg="add del">
          <ac:chgData name="Alina Ionela" userId="0221d2667cca829d" providerId="LiveId" clId="{8188564A-2A4D-45EE-A939-9E3B5514B3D3}" dt="2026-07-11T22:15:55.170" v="29" actId="26606"/>
          <ac:spMkLst>
            <pc:docMk/>
            <pc:sldMk cId="2887509383" sldId="257"/>
            <ac:spMk id="11" creationId="{28C8EF06-5EC3-4883-AFAF-D74FF46550FB}"/>
          </ac:spMkLst>
        </pc:spChg>
        <pc:spChg chg="add del">
          <ac:chgData name="Alina Ionela" userId="0221d2667cca829d" providerId="LiveId" clId="{8188564A-2A4D-45EE-A939-9E3B5514B3D3}" dt="2026-07-11T22:41:37.206" v="190" actId="26606"/>
          <ac:spMkLst>
            <pc:docMk/>
            <pc:sldMk cId="2887509383" sldId="257"/>
            <ac:spMk id="15" creationId="{47942995-B07F-4636-9A06-C6A104B260A8}"/>
          </ac:spMkLst>
        </pc:spChg>
        <pc:spChg chg="add del">
          <ac:chgData name="Alina Ionela" userId="0221d2667cca829d" providerId="LiveId" clId="{8188564A-2A4D-45EE-A939-9E3B5514B3D3}" dt="2026-07-11T22:41:37.206" v="190" actId="26606"/>
          <ac:spMkLst>
            <pc:docMk/>
            <pc:sldMk cId="2887509383" sldId="257"/>
            <ac:spMk id="16" creationId="{B81933D1-5615-42C7-9C0B-4EB7105CCE2D}"/>
          </ac:spMkLst>
        </pc:spChg>
        <pc:spChg chg="add del">
          <ac:chgData name="Alina Ionela" userId="0221d2667cca829d" providerId="LiveId" clId="{8188564A-2A4D-45EE-A939-9E3B5514B3D3}" dt="2026-07-11T22:41:37.206" v="190" actId="26606"/>
          <ac:spMkLst>
            <pc:docMk/>
            <pc:sldMk cId="2887509383" sldId="257"/>
            <ac:spMk id="18" creationId="{19C9EAEA-39D0-4B0E-A0EB-51E7B26740B1}"/>
          </ac:spMkLst>
        </pc:spChg>
        <pc:spChg chg="add del">
          <ac:chgData name="Alina Ionela" userId="0221d2667cca829d" providerId="LiveId" clId="{8188564A-2A4D-45EE-A939-9E3B5514B3D3}" dt="2026-07-11T22:44:34.400" v="204" actId="26606"/>
          <ac:spMkLst>
            <pc:docMk/>
            <pc:sldMk cId="2887509383" sldId="257"/>
            <ac:spMk id="23" creationId="{B9D7E975-9161-4F2D-AC53-69E1912F6B5D}"/>
          </ac:spMkLst>
        </pc:spChg>
        <pc:spChg chg="add del">
          <ac:chgData name="Alina Ionela" userId="0221d2667cca829d" providerId="LiveId" clId="{8188564A-2A4D-45EE-A939-9E3B5514B3D3}" dt="2026-07-11T22:44:34.400" v="204" actId="26606"/>
          <ac:spMkLst>
            <pc:docMk/>
            <pc:sldMk cId="2887509383" sldId="257"/>
            <ac:spMk id="25" creationId="{827DC2C4-B485-428A-BF4A-472D2967F47F}"/>
          </ac:spMkLst>
        </pc:spChg>
        <pc:spChg chg="add del">
          <ac:chgData name="Alina Ionela" userId="0221d2667cca829d" providerId="LiveId" clId="{8188564A-2A4D-45EE-A939-9E3B5514B3D3}" dt="2026-07-11T22:44:34.400" v="204" actId="26606"/>
          <ac:spMkLst>
            <pc:docMk/>
            <pc:sldMk cId="2887509383" sldId="257"/>
            <ac:spMk id="27" creationId="{463E6235-1649-4B47-9862-4026FC473B6F}"/>
          </ac:spMkLst>
        </pc:spChg>
        <pc:spChg chg="add del">
          <ac:chgData name="Alina Ionela" userId="0221d2667cca829d" providerId="LiveId" clId="{8188564A-2A4D-45EE-A939-9E3B5514B3D3}" dt="2026-07-12T18:32:09.555" v="2694" actId="26606"/>
          <ac:spMkLst>
            <pc:docMk/>
            <pc:sldMk cId="2887509383" sldId="257"/>
            <ac:spMk id="32" creationId="{80E5FECD-C9FF-49B3-B1FD-6B2D855C4AD5}"/>
          </ac:spMkLst>
        </pc:spChg>
        <pc:spChg chg="add del">
          <ac:chgData name="Alina Ionela" userId="0221d2667cca829d" providerId="LiveId" clId="{8188564A-2A4D-45EE-A939-9E3B5514B3D3}" dt="2026-07-12T18:32:09.555" v="2694" actId="26606"/>
          <ac:spMkLst>
            <pc:docMk/>
            <pc:sldMk cId="2887509383" sldId="257"/>
            <ac:spMk id="34" creationId="{F5569EEC-E12F-4856-B407-02B2813A4AA5}"/>
          </ac:spMkLst>
        </pc:spChg>
        <pc:spChg chg="add del">
          <ac:chgData name="Alina Ionela" userId="0221d2667cca829d" providerId="LiveId" clId="{8188564A-2A4D-45EE-A939-9E3B5514B3D3}" dt="2026-07-12T18:32:09.555" v="2694" actId="26606"/>
          <ac:spMkLst>
            <pc:docMk/>
            <pc:sldMk cId="2887509383" sldId="257"/>
            <ac:spMk id="36" creationId="{CF860788-3A6A-45A3-B3F1-06F159665603}"/>
          </ac:spMkLst>
        </pc:spChg>
        <pc:spChg chg="add del">
          <ac:chgData name="Alina Ionela" userId="0221d2667cca829d" providerId="LiveId" clId="{8188564A-2A4D-45EE-A939-9E3B5514B3D3}" dt="2026-07-12T18:32:09.555" v="2694" actId="26606"/>
          <ac:spMkLst>
            <pc:docMk/>
            <pc:sldMk cId="2887509383" sldId="257"/>
            <ac:spMk id="38" creationId="{DF1E3393-B852-4883-B778-ED3525112942}"/>
          </ac:spMkLst>
        </pc:spChg>
        <pc:spChg chg="add del">
          <ac:chgData name="Alina Ionela" userId="0221d2667cca829d" providerId="LiveId" clId="{8188564A-2A4D-45EE-A939-9E3B5514B3D3}" dt="2026-07-12T18:32:09.555" v="2694" actId="26606"/>
          <ac:spMkLst>
            <pc:docMk/>
            <pc:sldMk cId="2887509383" sldId="257"/>
            <ac:spMk id="40" creationId="{39853D09-4205-4CC7-83EB-288E886AC9E4}"/>
          </ac:spMkLst>
        </pc:spChg>
        <pc:spChg chg="add del">
          <ac:chgData name="Alina Ionela" userId="0221d2667cca829d" providerId="LiveId" clId="{8188564A-2A4D-45EE-A939-9E3B5514B3D3}" dt="2026-07-12T18:32:09.555" v="2694" actId="26606"/>
          <ac:spMkLst>
            <pc:docMk/>
            <pc:sldMk cId="2887509383" sldId="257"/>
            <ac:spMk id="42" creationId="{0D040B79-3E73-4A31-840D-D6B9C9FDFC46}"/>
          </ac:spMkLst>
        </pc:spChg>
        <pc:spChg chg="add del">
          <ac:chgData name="Alina Ionela" userId="0221d2667cca829d" providerId="LiveId" clId="{8188564A-2A4D-45EE-A939-9E3B5514B3D3}" dt="2026-07-12T18:32:09.555" v="2694" actId="26606"/>
          <ac:spMkLst>
            <pc:docMk/>
            <pc:sldMk cId="2887509383" sldId="257"/>
            <ac:spMk id="44" creationId="{156C6AE5-3F8B-42AC-9EA4-1B686A11E93F}"/>
          </ac:spMkLst>
        </pc:spChg>
        <pc:spChg chg="add del">
          <ac:chgData name="Alina Ionela" userId="0221d2667cca829d" providerId="LiveId" clId="{8188564A-2A4D-45EE-A939-9E3B5514B3D3}" dt="2026-07-12T18:32:09.539" v="2693" actId="26606"/>
          <ac:spMkLst>
            <pc:docMk/>
            <pc:sldMk cId="2887509383" sldId="257"/>
            <ac:spMk id="49" creationId="{362D44EE-C852-4460-B8B5-C4F2BC20510C}"/>
          </ac:spMkLst>
        </pc:spChg>
        <pc:spChg chg="add del">
          <ac:chgData name="Alina Ionela" userId="0221d2667cca829d" providerId="LiveId" clId="{8188564A-2A4D-45EE-A939-9E3B5514B3D3}" dt="2026-07-12T18:32:09.539" v="2693" actId="26606"/>
          <ac:spMkLst>
            <pc:docMk/>
            <pc:sldMk cId="2887509383" sldId="257"/>
            <ac:spMk id="55" creationId="{03C2051E-A88D-48E5-BACF-AAED17892722}"/>
          </ac:spMkLst>
        </pc:spChg>
        <pc:spChg chg="add del">
          <ac:chgData name="Alina Ionela" userId="0221d2667cca829d" providerId="LiveId" clId="{8188564A-2A4D-45EE-A939-9E3B5514B3D3}" dt="2026-07-12T18:32:09.539" v="2693" actId="26606"/>
          <ac:spMkLst>
            <pc:docMk/>
            <pc:sldMk cId="2887509383" sldId="257"/>
            <ac:spMk id="57" creationId="{7821A508-2985-4905-874A-527429BAABFA}"/>
          </ac:spMkLst>
        </pc:spChg>
        <pc:spChg chg="add del">
          <ac:chgData name="Alina Ionela" userId="0221d2667cca829d" providerId="LiveId" clId="{8188564A-2A4D-45EE-A939-9E3B5514B3D3}" dt="2026-07-12T18:32:09.539" v="2693" actId="26606"/>
          <ac:spMkLst>
            <pc:docMk/>
            <pc:sldMk cId="2887509383" sldId="257"/>
            <ac:spMk id="59" creationId="{D2929CB1-0E3C-4B2D-ADC5-0154FB33BA44}"/>
          </ac:spMkLst>
        </pc:spChg>
        <pc:spChg chg="add del">
          <ac:chgData name="Alina Ionela" userId="0221d2667cca829d" providerId="LiveId" clId="{8188564A-2A4D-45EE-A939-9E3B5514B3D3}" dt="2026-07-12T18:32:09.539" v="2693" actId="26606"/>
          <ac:spMkLst>
            <pc:docMk/>
            <pc:sldMk cId="2887509383" sldId="257"/>
            <ac:spMk id="61" creationId="{5F2F0C84-BE8C-4DC2-A6D3-30349A801D5C}"/>
          </ac:spMkLst>
        </pc:spChg>
        <pc:spChg chg="add del">
          <ac:chgData name="Alina Ionela" userId="0221d2667cca829d" providerId="LiveId" clId="{8188564A-2A4D-45EE-A939-9E3B5514B3D3}" dt="2026-07-12T18:41:47.624" v="2758"/>
          <ac:spMkLst>
            <pc:docMk/>
            <pc:sldMk cId="2887509383" sldId="257"/>
            <ac:spMk id="63" creationId="{7DA3C418-758E-4180-A5D0-8655D6804587}"/>
          </ac:spMkLst>
        </pc:spChg>
        <pc:spChg chg="add del">
          <ac:chgData name="Alina Ionela" userId="0221d2667cca829d" providerId="LiveId" clId="{8188564A-2A4D-45EE-A939-9E3B5514B3D3}" dt="2026-07-12T18:41:47.624" v="2758"/>
          <ac:spMkLst>
            <pc:docMk/>
            <pc:sldMk cId="2887509383" sldId="257"/>
            <ac:spMk id="64" creationId="{28C8EF06-5EC3-4883-AFAF-D74FF46550FB}"/>
          </ac:spMkLst>
        </pc:spChg>
        <pc:grpChg chg="add del">
          <ac:chgData name="Alina Ionela" userId="0221d2667cca829d" providerId="LiveId" clId="{8188564A-2A4D-45EE-A939-9E3B5514B3D3}" dt="2026-07-11T22:41:37.206" v="190" actId="26606"/>
          <ac:grpSpMkLst>
            <pc:docMk/>
            <pc:sldMk cId="2887509383" sldId="257"/>
            <ac:grpSpMk id="17" creationId="{032D8612-31EB-44CF-A1D0-14FD4C705424}"/>
          </ac:grpSpMkLst>
        </pc:grpChg>
        <pc:picChg chg="add mod">
          <ac:chgData name="Alina Ionela" userId="0221d2667cca829d" providerId="LiveId" clId="{8188564A-2A4D-45EE-A939-9E3B5514B3D3}" dt="2026-07-11T22:44:40.162" v="205" actId="14100"/>
          <ac:picMkLst>
            <pc:docMk/>
            <pc:sldMk cId="2887509383" sldId="257"/>
            <ac:picMk id="4" creationId="{7709A7A6-008C-C2C0-AAA2-49E98BC0E57A}"/>
          </ac:picMkLst>
        </pc:picChg>
      </pc:sldChg>
      <pc:sldChg chg="addSp delSp modSp new add del mod setBg modClrScheme delDesignElem chgLayout">
        <pc:chgData name="Alina Ionela" userId="0221d2667cca829d" providerId="LiveId" clId="{8188564A-2A4D-45EE-A939-9E3B5514B3D3}" dt="2026-07-12T20:10:25.624" v="3500" actId="26606"/>
        <pc:sldMkLst>
          <pc:docMk/>
          <pc:sldMk cId="1401379751" sldId="258"/>
        </pc:sldMkLst>
        <pc:spChg chg="add mod">
          <ac:chgData name="Alina Ionela" userId="0221d2667cca829d" providerId="LiveId" clId="{8188564A-2A4D-45EE-A939-9E3B5514B3D3}" dt="2026-07-12T20:10:25.624" v="3500" actId="26606"/>
          <ac:spMkLst>
            <pc:docMk/>
            <pc:sldMk cId="1401379751" sldId="258"/>
            <ac:spMk id="2" creationId="{A5043BD4-07B4-D6B8-6BC7-DC4D15A2DA86}"/>
          </ac:spMkLst>
        </pc:spChg>
        <pc:spChg chg="add del mod">
          <ac:chgData name="Alina Ionela" userId="0221d2667cca829d" providerId="LiveId" clId="{8188564A-2A4D-45EE-A939-9E3B5514B3D3}" dt="2026-07-12T20:03:25.393" v="3446" actId="26606"/>
          <ac:spMkLst>
            <pc:docMk/>
            <pc:sldMk cId="1401379751" sldId="258"/>
            <ac:spMk id="3" creationId="{6E8057E2-B759-6F09-5BC6-24C0AF9357A7}"/>
          </ac:spMkLst>
        </pc:spChg>
        <pc:spChg chg="add del">
          <ac:chgData name="Alina Ionela" userId="0221d2667cca829d" providerId="LiveId" clId="{8188564A-2A4D-45EE-A939-9E3B5514B3D3}" dt="2026-07-12T20:10:25.624" v="3500" actId="26606"/>
          <ac:spMkLst>
            <pc:docMk/>
            <pc:sldMk cId="1401379751" sldId="258"/>
            <ac:spMk id="6" creationId="{063BBA22-50EA-4C4D-BE05-F1CE4E63AA56}"/>
          </ac:spMkLst>
        </pc:spChg>
        <pc:spChg chg="add del">
          <ac:chgData name="Alina Ionela" userId="0221d2667cca829d" providerId="LiveId" clId="{8188564A-2A4D-45EE-A939-9E3B5514B3D3}" dt="2026-07-11T22:26:27.730" v="112" actId="26606"/>
          <ac:spMkLst>
            <pc:docMk/>
            <pc:sldMk cId="1401379751" sldId="258"/>
            <ac:spMk id="8" creationId="{B6CDA21F-E7AF-4C75-8395-33F58D5B0E45}"/>
          </ac:spMkLst>
        </pc:spChg>
        <pc:spChg chg="add del">
          <ac:chgData name="Alina Ionela" userId="0221d2667cca829d" providerId="LiveId" clId="{8188564A-2A4D-45EE-A939-9E3B5514B3D3}" dt="2026-07-12T20:10:25.624" v="3500" actId="26606"/>
          <ac:spMkLst>
            <pc:docMk/>
            <pc:sldMk cId="1401379751" sldId="258"/>
            <ac:spMk id="9" creationId="{BACC6370-2D7E-4714-9D71-7542949D7D5D}"/>
          </ac:spMkLst>
        </pc:spChg>
        <pc:spChg chg="add del">
          <ac:chgData name="Alina Ionela" userId="0221d2667cca829d" providerId="LiveId" clId="{8188564A-2A4D-45EE-A939-9E3B5514B3D3}" dt="2026-07-12T20:10:25.624" v="3500" actId="26606"/>
          <ac:spMkLst>
            <pc:docMk/>
            <pc:sldMk cId="1401379751" sldId="258"/>
            <ac:spMk id="11" creationId="{F68B3F68-107C-434F-AA38-110D5EA91B85}"/>
          </ac:spMkLst>
        </pc:spChg>
        <pc:spChg chg="add del">
          <ac:chgData name="Alina Ionela" userId="0221d2667cca829d" providerId="LiveId" clId="{8188564A-2A4D-45EE-A939-9E3B5514B3D3}" dt="2026-07-12T20:10:25.624" v="3500" actId="26606"/>
          <ac:spMkLst>
            <pc:docMk/>
            <pc:sldMk cId="1401379751" sldId="258"/>
            <ac:spMk id="13" creationId="{AAD0DBB9-1A4B-4391-81D4-CB19F9AB918A}"/>
          </ac:spMkLst>
        </pc:spChg>
        <pc:spChg chg="add del">
          <ac:chgData name="Alina Ionela" userId="0221d2667cca829d" providerId="LiveId" clId="{8188564A-2A4D-45EE-A939-9E3B5514B3D3}" dt="2026-07-11T22:26:27.730" v="112" actId="26606"/>
          <ac:spMkLst>
            <pc:docMk/>
            <pc:sldMk cId="1401379751" sldId="258"/>
            <ac:spMk id="15" creationId="{D5B0017B-2ECA-49AF-B397-DC140825DF8D}"/>
          </ac:spMkLst>
        </pc:spChg>
        <pc:spChg chg="add del">
          <ac:chgData name="Alina Ionela" userId="0221d2667cca829d" providerId="LiveId" clId="{8188564A-2A4D-45EE-A939-9E3B5514B3D3}" dt="2026-07-12T20:10:25.624" v="3500" actId="26606"/>
          <ac:spMkLst>
            <pc:docMk/>
            <pc:sldMk cId="1401379751" sldId="258"/>
            <ac:spMk id="16" creationId="{4F7EBAE4-9945-4473-9E34-B2C66EA0F03D}"/>
          </ac:spMkLst>
        </pc:spChg>
        <pc:spChg chg="add del">
          <ac:chgData name="Alina Ionela" userId="0221d2667cca829d" providerId="LiveId" clId="{8188564A-2A4D-45EE-A939-9E3B5514B3D3}" dt="2026-07-11T22:26:13.666" v="108" actId="26606"/>
          <ac:spMkLst>
            <pc:docMk/>
            <pc:sldMk cId="1401379751" sldId="258"/>
            <ac:spMk id="19" creationId="{28D31E1B-0407-4223-9642-0B642CBF57D9}"/>
          </ac:spMkLst>
        </pc:spChg>
        <pc:spChg chg="add del">
          <ac:chgData name="Alina Ionela" userId="0221d2667cca829d" providerId="LiveId" clId="{8188564A-2A4D-45EE-A939-9E3B5514B3D3}" dt="2026-07-12T00:46:40.436" v="1279" actId="26606"/>
          <ac:spMkLst>
            <pc:docMk/>
            <pc:sldMk cId="1401379751" sldId="258"/>
            <ac:spMk id="21" creationId="{4AC6B390-BC59-4F1D-A0EE-D71A92F0A0B2}"/>
          </ac:spMkLst>
        </pc:spChg>
        <pc:spChg chg="add del">
          <ac:chgData name="Alina Ionela" userId="0221d2667cca829d" providerId="LiveId" clId="{8188564A-2A4D-45EE-A939-9E3B5514B3D3}" dt="2026-07-11T22:25:31.109" v="95" actId="26606"/>
          <ac:spMkLst>
            <pc:docMk/>
            <pc:sldMk cId="1401379751" sldId="258"/>
            <ac:spMk id="22" creationId="{058A14AF-9FB5-4CC7-BA35-E8E85D3EDF0E}"/>
          </ac:spMkLst>
        </pc:spChg>
        <pc:spChg chg="add del">
          <ac:chgData name="Alina Ionela" userId="0221d2667cca829d" providerId="LiveId" clId="{8188564A-2A4D-45EE-A939-9E3B5514B3D3}" dt="2026-07-12T00:46:40.436" v="1279" actId="26606"/>
          <ac:spMkLst>
            <pc:docMk/>
            <pc:sldMk cId="1401379751" sldId="258"/>
            <ac:spMk id="23" creationId="{B6C60D79-16F1-4C4B-B7E3-7634E7069CDE}"/>
          </ac:spMkLst>
        </pc:spChg>
        <pc:spChg chg="add del">
          <ac:chgData name="Alina Ionela" userId="0221d2667cca829d" providerId="LiveId" clId="{8188564A-2A4D-45EE-A939-9E3B5514B3D3}" dt="2026-07-11T22:25:31.109" v="95" actId="26606"/>
          <ac:spMkLst>
            <pc:docMk/>
            <pc:sldMk cId="1401379751" sldId="258"/>
            <ac:spMk id="24" creationId="{3A9A4357-BD1D-4622-A4FE-766E6AB8DE84}"/>
          </ac:spMkLst>
        </pc:spChg>
        <pc:spChg chg="add del">
          <ac:chgData name="Alina Ionela" userId="0221d2667cca829d" providerId="LiveId" clId="{8188564A-2A4D-45EE-A939-9E3B5514B3D3}" dt="2026-07-12T00:46:40.436" v="1279" actId="26606"/>
          <ac:spMkLst>
            <pc:docMk/>
            <pc:sldMk cId="1401379751" sldId="258"/>
            <ac:spMk id="25" creationId="{426B127E-6498-4C77-9C9D-4553A5113B80}"/>
          </ac:spMkLst>
        </pc:spChg>
        <pc:spChg chg="add del">
          <ac:chgData name="Alina Ionela" userId="0221d2667cca829d" providerId="LiveId" clId="{8188564A-2A4D-45EE-A939-9E3B5514B3D3}" dt="2026-07-11T22:25:31.109" v="95" actId="26606"/>
          <ac:spMkLst>
            <pc:docMk/>
            <pc:sldMk cId="1401379751" sldId="258"/>
            <ac:spMk id="26" creationId="{E659831F-0D9A-4C63-9EBB-8435B85A440F}"/>
          </ac:spMkLst>
        </pc:spChg>
        <pc:spChg chg="add del">
          <ac:chgData name="Alina Ionela" userId="0221d2667cca829d" providerId="LiveId" clId="{8188564A-2A4D-45EE-A939-9E3B5514B3D3}" dt="2026-07-12T20:10:25.624" v="3500" actId="26606"/>
          <ac:spMkLst>
            <pc:docMk/>
            <pc:sldMk cId="1401379751" sldId="258"/>
            <ac:spMk id="27" creationId="{70BEB1E7-2F88-40BC-B73D-42E5B6F80BFC}"/>
          </ac:spMkLst>
        </pc:spChg>
        <pc:spChg chg="add del">
          <ac:chgData name="Alina Ionela" userId="0221d2667cca829d" providerId="LiveId" clId="{8188564A-2A4D-45EE-A939-9E3B5514B3D3}" dt="2026-07-11T22:25:31.109" v="95" actId="26606"/>
          <ac:spMkLst>
            <pc:docMk/>
            <pc:sldMk cId="1401379751" sldId="258"/>
            <ac:spMk id="28" creationId="{E6995CE5-F890-4ABA-82A2-26507CE8D2A3}"/>
          </ac:spMkLst>
        </pc:spChg>
        <pc:spChg chg="add del">
          <ac:chgData name="Alina Ionela" userId="0221d2667cca829d" providerId="LiveId" clId="{8188564A-2A4D-45EE-A939-9E3B5514B3D3}" dt="2026-07-11T22:26:13.666" v="108" actId="26606"/>
          <ac:spMkLst>
            <pc:docMk/>
            <pc:sldMk cId="1401379751" sldId="258"/>
            <ac:spMk id="29" creationId="{D5B0017B-2ECA-49AF-B397-DC140825DF8D}"/>
          </ac:spMkLst>
        </pc:spChg>
        <pc:spChg chg="add del">
          <ac:chgData name="Alina Ionela" userId="0221d2667cca829d" providerId="LiveId" clId="{8188564A-2A4D-45EE-A939-9E3B5514B3D3}" dt="2026-07-12T18:41:47.624" v="2758"/>
          <ac:spMkLst>
            <pc:docMk/>
            <pc:sldMk cId="1401379751" sldId="258"/>
            <ac:spMk id="30" creationId="{4AC6B390-BC59-4F1D-A0EE-D71A92F0A0B2}"/>
          </ac:spMkLst>
        </pc:spChg>
        <pc:spChg chg="add del">
          <ac:chgData name="Alina Ionela" userId="0221d2667cca829d" providerId="LiveId" clId="{8188564A-2A4D-45EE-A939-9E3B5514B3D3}" dt="2026-07-11T22:26:13.666" v="108" actId="26606"/>
          <ac:spMkLst>
            <pc:docMk/>
            <pc:sldMk cId="1401379751" sldId="258"/>
            <ac:spMk id="31" creationId="{70E96339-907C-46C3-99AC-31179B6F0EBD}"/>
          </ac:spMkLst>
        </pc:spChg>
        <pc:spChg chg="add del">
          <ac:chgData name="Alina Ionela" userId="0221d2667cca829d" providerId="LiveId" clId="{8188564A-2A4D-45EE-A939-9E3B5514B3D3}" dt="2026-07-12T18:41:47.624" v="2758"/>
          <ac:spMkLst>
            <pc:docMk/>
            <pc:sldMk cId="1401379751" sldId="258"/>
            <ac:spMk id="32" creationId="{B6C60D79-16F1-4C4B-B7E3-7634E7069CDE}"/>
          </ac:spMkLst>
        </pc:spChg>
        <pc:spChg chg="add del">
          <ac:chgData name="Alina Ionela" userId="0221d2667cca829d" providerId="LiveId" clId="{8188564A-2A4D-45EE-A939-9E3B5514B3D3}" dt="2026-07-12T20:10:25.624" v="3500" actId="26606"/>
          <ac:spMkLst>
            <pc:docMk/>
            <pc:sldMk cId="1401379751" sldId="258"/>
            <ac:spMk id="33" creationId="{A7B99495-F43F-4D80-A44F-2CB4764EB90B}"/>
          </ac:spMkLst>
        </pc:spChg>
        <pc:spChg chg="add del">
          <ac:chgData name="Alina Ionela" userId="0221d2667cca829d" providerId="LiveId" clId="{8188564A-2A4D-45EE-A939-9E3B5514B3D3}" dt="2026-07-12T18:41:47.624" v="2758"/>
          <ac:spMkLst>
            <pc:docMk/>
            <pc:sldMk cId="1401379751" sldId="258"/>
            <ac:spMk id="34" creationId="{426B127E-6498-4C77-9C9D-4553A5113B80}"/>
          </ac:spMkLst>
        </pc:spChg>
        <pc:grpChg chg="add del">
          <ac:chgData name="Alina Ionela" userId="0221d2667cca829d" providerId="LiveId" clId="{8188564A-2A4D-45EE-A939-9E3B5514B3D3}" dt="2026-07-11T22:26:27.730" v="112" actId="26606"/>
          <ac:grpSpMkLst>
            <pc:docMk/>
            <pc:sldMk cId="1401379751" sldId="258"/>
            <ac:grpSpMk id="10" creationId="{AE1C45F0-260A-458C-96ED-C1F6D2151219}"/>
          </ac:grpSpMkLst>
        </pc:grpChg>
        <pc:grpChg chg="add del">
          <ac:chgData name="Alina Ionela" userId="0221d2667cca829d" providerId="LiveId" clId="{8188564A-2A4D-45EE-A939-9E3B5514B3D3}" dt="2026-07-11T22:26:13.666" v="108" actId="26606"/>
          <ac:grpSpMkLst>
            <pc:docMk/>
            <pc:sldMk cId="1401379751" sldId="258"/>
            <ac:grpSpMk id="20" creationId="{AE1C45F0-260A-458C-96ED-C1F6D2151219}"/>
          </ac:grpSpMkLst>
        </pc:grpChg>
        <pc:graphicFrameChg chg="add mod modGraphic">
          <ac:chgData name="Alina Ionela" userId="0221d2667cca829d" providerId="LiveId" clId="{8188564A-2A4D-45EE-A939-9E3B5514B3D3}" dt="2026-07-12T20:10:25.624" v="3500" actId="26606"/>
          <ac:graphicFrameMkLst>
            <pc:docMk/>
            <pc:sldMk cId="1401379751" sldId="258"/>
            <ac:graphicFrameMk id="12" creationId="{B0F22BC6-6707-B820-2531-1447A57F6E69}"/>
          </ac:graphicFrameMkLst>
        </pc:graphicFrameChg>
        <pc:picChg chg="add del mod ord">
          <ac:chgData name="Alina Ionela" userId="0221d2667cca829d" providerId="LiveId" clId="{8188564A-2A4D-45EE-A939-9E3B5514B3D3}" dt="2026-07-11T22:18:17.911" v="53" actId="22"/>
          <ac:picMkLst>
            <pc:docMk/>
            <pc:sldMk cId="1401379751" sldId="258"/>
            <ac:picMk id="5" creationId="{954747E9-EC4E-6CFB-A736-42E4488B8984}"/>
          </ac:picMkLst>
        </pc:picChg>
        <pc:picChg chg="add del mod ord">
          <ac:chgData name="Alina Ionela" userId="0221d2667cca829d" providerId="LiveId" clId="{8188564A-2A4D-45EE-A939-9E3B5514B3D3}" dt="2026-07-11T22:45:23.690" v="213" actId="478"/>
          <ac:picMkLst>
            <pc:docMk/>
            <pc:sldMk cId="1401379751" sldId="258"/>
            <ac:picMk id="7" creationId="{AE482AE1-74CB-0FCB-2D80-89737EF009D9}"/>
          </ac:picMkLst>
        </pc:picChg>
        <pc:picChg chg="add del mod ord">
          <ac:chgData name="Alina Ionela" userId="0221d2667cca829d" providerId="LiveId" clId="{8188564A-2A4D-45EE-A939-9E3B5514B3D3}" dt="2026-07-12T19:32:51.978" v="3073" actId="478"/>
          <ac:picMkLst>
            <pc:docMk/>
            <pc:sldMk cId="1401379751" sldId="258"/>
            <ac:picMk id="14" creationId="{4FF2ED0D-7450-42F6-08F2-ACC4C8D4E94E}"/>
          </ac:picMkLst>
        </pc:picChg>
        <pc:picChg chg="add del">
          <ac:chgData name="Alina Ionela" userId="0221d2667cca829d" providerId="LiveId" clId="{8188564A-2A4D-45EE-A939-9E3B5514B3D3}" dt="2026-07-12T20:10:25.624" v="3500" actId="26606"/>
          <ac:picMkLst>
            <pc:docMk/>
            <pc:sldMk cId="1401379751" sldId="258"/>
            <ac:picMk id="18" creationId="{809179AB-8336-29F6-F009-0DCB74F4283A}"/>
          </ac:picMkLst>
        </pc:picChg>
        <pc:cxnChg chg="add del">
          <ac:chgData name="Alina Ionela" userId="0221d2667cca829d" providerId="LiveId" clId="{8188564A-2A4D-45EE-A939-9E3B5514B3D3}" dt="2026-07-11T22:26:27.730" v="112" actId="26606"/>
          <ac:cxnSpMkLst>
            <pc:docMk/>
            <pc:sldMk cId="1401379751" sldId="258"/>
            <ac:cxnSpMk id="17" creationId="{6CF1BAF6-AD41-4082-B212-8A1F9A2E8779}"/>
          </ac:cxnSpMkLst>
        </pc:cxnChg>
      </pc:sldChg>
      <pc:sldChg chg="addSp delSp modSp new mod ord setBg delDesignElem">
        <pc:chgData name="Alina Ionela" userId="0221d2667cca829d" providerId="LiveId" clId="{8188564A-2A4D-45EE-A939-9E3B5514B3D3}" dt="2026-07-12T19:34:17.720" v="3094" actId="27636"/>
        <pc:sldMkLst>
          <pc:docMk/>
          <pc:sldMk cId="1836528183" sldId="259"/>
        </pc:sldMkLst>
        <pc:spChg chg="mod ord">
          <ac:chgData name="Alina Ionela" userId="0221d2667cca829d" providerId="LiveId" clId="{8188564A-2A4D-45EE-A939-9E3B5514B3D3}" dt="2026-07-12T19:33:49.491" v="3090" actId="255"/>
          <ac:spMkLst>
            <pc:docMk/>
            <pc:sldMk cId="1836528183" sldId="259"/>
            <ac:spMk id="2" creationId="{837B74D2-D190-8FCC-E6FF-E49F273546FA}"/>
          </ac:spMkLst>
        </pc:spChg>
        <pc:spChg chg="mod ord">
          <ac:chgData name="Alina Ionela" userId="0221d2667cca829d" providerId="LiveId" clId="{8188564A-2A4D-45EE-A939-9E3B5514B3D3}" dt="2026-07-12T19:34:17.720" v="3094" actId="27636"/>
          <ac:spMkLst>
            <pc:docMk/>
            <pc:sldMk cId="1836528183" sldId="259"/>
            <ac:spMk id="3" creationId="{12DB448B-5F05-A0C2-6B09-168E331551C6}"/>
          </ac:spMkLst>
        </pc:spChg>
        <pc:spChg chg="add del mod">
          <ac:chgData name="Alina Ionela" userId="0221d2667cca829d" providerId="LiveId" clId="{8188564A-2A4D-45EE-A939-9E3B5514B3D3}" dt="2026-07-12T01:28:11.797" v="1569" actId="47"/>
          <ac:spMkLst>
            <pc:docMk/>
            <pc:sldMk cId="1836528183" sldId="259"/>
            <ac:spMk id="6" creationId="{881051CA-2104-A825-BA73-C4E341249106}"/>
          </ac:spMkLst>
        </pc:spChg>
        <pc:spChg chg="add mod">
          <ac:chgData name="Alina Ionela" userId="0221d2667cca829d" providerId="LiveId" clId="{8188564A-2A4D-45EE-A939-9E3B5514B3D3}" dt="2026-07-12T01:28:01.592" v="1568"/>
          <ac:spMkLst>
            <pc:docMk/>
            <pc:sldMk cId="1836528183" sldId="259"/>
            <ac:spMk id="7" creationId="{C7399109-D41B-5F8D-A146-D21F5938F1B6}"/>
          </ac:spMkLst>
        </pc:spChg>
        <pc:spChg chg="add del">
          <ac:chgData name="Alina Ionela" userId="0221d2667cca829d" providerId="LiveId" clId="{8188564A-2A4D-45EE-A939-9E3B5514B3D3}" dt="2026-07-12T18:37:03.737" v="2715" actId="26606"/>
          <ac:spMkLst>
            <pc:docMk/>
            <pc:sldMk cId="1836528183" sldId="259"/>
            <ac:spMk id="8" creationId="{23E547B5-89CF-4EC0-96DE-25771AED0799}"/>
          </ac:spMkLst>
        </pc:spChg>
        <pc:spChg chg="add del">
          <ac:chgData name="Alina Ionela" userId="0221d2667cca829d" providerId="LiveId" clId="{8188564A-2A4D-45EE-A939-9E3B5514B3D3}" dt="2026-07-12T18:37:03.737" v="2715" actId="26606"/>
          <ac:spMkLst>
            <pc:docMk/>
            <pc:sldMk cId="1836528183" sldId="259"/>
            <ac:spMk id="9" creationId="{3F0B8CEB-8279-4E5E-A0CE-1FC9F71736F2}"/>
          </ac:spMkLst>
        </pc:spChg>
        <pc:spChg chg="add del">
          <ac:chgData name="Alina Ionela" userId="0221d2667cca829d" providerId="LiveId" clId="{8188564A-2A4D-45EE-A939-9E3B5514B3D3}" dt="2026-07-11T23:14:17.075" v="493" actId="26606"/>
          <ac:spMkLst>
            <pc:docMk/>
            <pc:sldMk cId="1836528183" sldId="259"/>
            <ac:spMk id="10" creationId="{2EB492CD-616E-47F8-933B-5E2D952A0593}"/>
          </ac:spMkLst>
        </pc:spChg>
        <pc:spChg chg="add del">
          <ac:chgData name="Alina Ionela" userId="0221d2667cca829d" providerId="LiveId" clId="{8188564A-2A4D-45EE-A939-9E3B5514B3D3}" dt="2026-07-12T18:41:47.624" v="2758"/>
          <ac:spMkLst>
            <pc:docMk/>
            <pc:sldMk cId="1836528183" sldId="259"/>
            <ac:spMk id="11" creationId="{D009D6D5-DAC2-4A8B-A17A-E206B9012D09}"/>
          </ac:spMkLst>
        </pc:spChg>
        <pc:spChg chg="add del">
          <ac:chgData name="Alina Ionela" userId="0221d2667cca829d" providerId="LiveId" clId="{8188564A-2A4D-45EE-A939-9E3B5514B3D3}" dt="2026-07-11T23:14:17.075" v="493" actId="26606"/>
          <ac:spMkLst>
            <pc:docMk/>
            <pc:sldMk cId="1836528183" sldId="259"/>
            <ac:spMk id="12" creationId="{59383CF9-23B5-4335-9B21-1791C4CF1C75}"/>
          </ac:spMkLst>
        </pc:spChg>
        <pc:spChg chg="add del">
          <ac:chgData name="Alina Ionela" userId="0221d2667cca829d" providerId="LiveId" clId="{8188564A-2A4D-45EE-A939-9E3B5514B3D3}" dt="2026-07-11T23:14:17.075" v="493" actId="26606"/>
          <ac:spMkLst>
            <pc:docMk/>
            <pc:sldMk cId="1836528183" sldId="259"/>
            <ac:spMk id="14" creationId="{0007FE00-9498-4706-B255-6437B0252C02}"/>
          </ac:spMkLst>
        </pc:spChg>
        <pc:spChg chg="add del">
          <ac:chgData name="Alina Ionela" userId="0221d2667cca829d" providerId="LiveId" clId="{8188564A-2A4D-45EE-A939-9E3B5514B3D3}" dt="2026-07-12T18:34:15.662" v="2703" actId="26606"/>
          <ac:spMkLst>
            <pc:docMk/>
            <pc:sldMk cId="1836528183" sldId="259"/>
            <ac:spMk id="19" creationId="{4AC6B390-BC59-4F1D-A0EE-D71A92F0A0B2}"/>
          </ac:spMkLst>
        </pc:spChg>
        <pc:spChg chg="add del">
          <ac:chgData name="Alina Ionela" userId="0221d2667cca829d" providerId="LiveId" clId="{8188564A-2A4D-45EE-A939-9E3B5514B3D3}" dt="2026-07-12T18:34:15.662" v="2703" actId="26606"/>
          <ac:spMkLst>
            <pc:docMk/>
            <pc:sldMk cId="1836528183" sldId="259"/>
            <ac:spMk id="21" creationId="{B6C60D79-16F1-4C4B-B7E3-7634E7069CDE}"/>
          </ac:spMkLst>
        </pc:spChg>
        <pc:spChg chg="add del">
          <ac:chgData name="Alina Ionela" userId="0221d2667cca829d" providerId="LiveId" clId="{8188564A-2A4D-45EE-A939-9E3B5514B3D3}" dt="2026-07-12T18:34:15.662" v="2703" actId="26606"/>
          <ac:spMkLst>
            <pc:docMk/>
            <pc:sldMk cId="1836528183" sldId="259"/>
            <ac:spMk id="23" creationId="{426B127E-6498-4C77-9C9D-4553A5113B80}"/>
          </ac:spMkLst>
        </pc:spChg>
        <pc:spChg chg="add del">
          <ac:chgData name="Alina Ionela" userId="0221d2667cca829d" providerId="LiveId" clId="{8188564A-2A4D-45EE-A939-9E3B5514B3D3}" dt="2026-07-12T18:34:06.949" v="2700" actId="26606"/>
          <ac:spMkLst>
            <pc:docMk/>
            <pc:sldMk cId="1836528183" sldId="259"/>
            <ac:spMk id="25" creationId="{3D5FBB81-B61B-416A-8F5D-A8DDF62530F1}"/>
          </ac:spMkLst>
        </pc:spChg>
        <pc:spChg chg="add del">
          <ac:chgData name="Alina Ionela" userId="0221d2667cca829d" providerId="LiveId" clId="{8188564A-2A4D-45EE-A939-9E3B5514B3D3}" dt="2026-07-12T18:34:06.949" v="2700" actId="26606"/>
          <ac:spMkLst>
            <pc:docMk/>
            <pc:sldMk cId="1836528183" sldId="259"/>
            <ac:spMk id="26" creationId="{40C0D7D4-D83D-4C58-87D1-955F0A9173D7}"/>
          </ac:spMkLst>
        </pc:spChg>
        <pc:spChg chg="add del">
          <ac:chgData name="Alina Ionela" userId="0221d2667cca829d" providerId="LiveId" clId="{8188564A-2A4D-45EE-A939-9E3B5514B3D3}" dt="2026-07-12T18:34:06.949" v="2700" actId="26606"/>
          <ac:spMkLst>
            <pc:docMk/>
            <pc:sldMk cId="1836528183" sldId="259"/>
            <ac:spMk id="27" creationId="{CA35125A-A1A4-40EB-B5EE-4371BC4DD441}"/>
          </ac:spMkLst>
        </pc:spChg>
        <pc:spChg chg="add del">
          <ac:chgData name="Alina Ionela" userId="0221d2667cca829d" providerId="LiveId" clId="{8188564A-2A4D-45EE-A939-9E3B5514B3D3}" dt="2026-07-12T18:33:28.766" v="2696" actId="26606"/>
          <ac:spMkLst>
            <pc:docMk/>
            <pc:sldMk cId="1836528183" sldId="259"/>
            <ac:spMk id="28" creationId="{A2679492-7988-4050-9056-542444452411}"/>
          </ac:spMkLst>
        </pc:spChg>
        <pc:spChg chg="add del">
          <ac:chgData name="Alina Ionela" userId="0221d2667cca829d" providerId="LiveId" clId="{8188564A-2A4D-45EE-A939-9E3B5514B3D3}" dt="2026-07-12T18:33:28.766" v="2696" actId="26606"/>
          <ac:spMkLst>
            <pc:docMk/>
            <pc:sldMk cId="1836528183" sldId="259"/>
            <ac:spMk id="30" creationId="{B091B163-7D61-4891-ABCF-5C13D9C418D0}"/>
          </ac:spMkLst>
        </pc:spChg>
        <pc:spChg chg="add del">
          <ac:chgData name="Alina Ionela" userId="0221d2667cca829d" providerId="LiveId" clId="{8188564A-2A4D-45EE-A939-9E3B5514B3D3}" dt="2026-07-12T18:34:06.949" v="2700" actId="26606"/>
          <ac:spMkLst>
            <pc:docMk/>
            <pc:sldMk cId="1836528183" sldId="259"/>
            <ac:spMk id="34" creationId="{15F9A324-404E-4C5D-AFF0-C5D0D84182B0}"/>
          </ac:spMkLst>
        </pc:spChg>
        <pc:spChg chg="add del">
          <ac:chgData name="Alina Ionela" userId="0221d2667cca829d" providerId="LiveId" clId="{8188564A-2A4D-45EE-A939-9E3B5514B3D3}" dt="2026-07-12T18:34:15.644" v="2702" actId="26606"/>
          <ac:spMkLst>
            <pc:docMk/>
            <pc:sldMk cId="1836528183" sldId="259"/>
            <ac:spMk id="36" creationId="{A2679492-7988-4050-9056-542444452411}"/>
          </ac:spMkLst>
        </pc:spChg>
        <pc:spChg chg="add del">
          <ac:chgData name="Alina Ionela" userId="0221d2667cca829d" providerId="LiveId" clId="{8188564A-2A4D-45EE-A939-9E3B5514B3D3}" dt="2026-07-12T18:34:15.644" v="2702" actId="26606"/>
          <ac:spMkLst>
            <pc:docMk/>
            <pc:sldMk cId="1836528183" sldId="259"/>
            <ac:spMk id="37" creationId="{B091B163-7D61-4891-ABCF-5C13D9C418D0}"/>
          </ac:spMkLst>
        </pc:spChg>
        <pc:picChg chg="add mod ord">
          <ac:chgData name="Alina Ionela" userId="0221d2667cca829d" providerId="LiveId" clId="{8188564A-2A4D-45EE-A939-9E3B5514B3D3}" dt="2026-07-12T18:37:11.792" v="2716" actId="14100"/>
          <ac:picMkLst>
            <pc:docMk/>
            <pc:sldMk cId="1836528183" sldId="259"/>
            <ac:picMk id="5" creationId="{AA810C5C-EA9B-B41D-9CB8-72A0CBC8EBB6}"/>
          </ac:picMkLst>
        </pc:picChg>
        <pc:cxnChg chg="add del">
          <ac:chgData name="Alina Ionela" userId="0221d2667cca829d" providerId="LiveId" clId="{8188564A-2A4D-45EE-A939-9E3B5514B3D3}" dt="2026-07-12T18:33:28.766" v="2696" actId="26606"/>
          <ac:cxnSpMkLst>
            <pc:docMk/>
            <pc:sldMk cId="1836528183" sldId="259"/>
            <ac:cxnSpMk id="32" creationId="{C49DA8F6-BCC1-4447-B54C-57856834B94B}"/>
          </ac:cxnSpMkLst>
        </pc:cxnChg>
        <pc:cxnChg chg="add del">
          <ac:chgData name="Alina Ionela" userId="0221d2667cca829d" providerId="LiveId" clId="{8188564A-2A4D-45EE-A939-9E3B5514B3D3}" dt="2026-07-12T18:34:15.644" v="2702" actId="26606"/>
          <ac:cxnSpMkLst>
            <pc:docMk/>
            <pc:sldMk cId="1836528183" sldId="259"/>
            <ac:cxnSpMk id="38" creationId="{C49DA8F6-BCC1-4447-B54C-57856834B94B}"/>
          </ac:cxnSpMkLst>
        </pc:cxnChg>
      </pc:sldChg>
      <pc:sldChg chg="addSp delSp modSp new del mod">
        <pc:chgData name="Alina Ionela" userId="0221d2667cca829d" providerId="LiveId" clId="{8188564A-2A4D-45EE-A939-9E3B5514B3D3}" dt="2026-07-11T23:38:49.103" v="643" actId="47"/>
        <pc:sldMkLst>
          <pc:docMk/>
          <pc:sldMk cId="2303970634" sldId="260"/>
        </pc:sldMkLst>
        <pc:spChg chg="del">
          <ac:chgData name="Alina Ionela" userId="0221d2667cca829d" providerId="LiveId" clId="{8188564A-2A4D-45EE-A939-9E3B5514B3D3}" dt="2026-07-11T23:31:56.668" v="591" actId="478"/>
          <ac:spMkLst>
            <pc:docMk/>
            <pc:sldMk cId="2303970634" sldId="260"/>
            <ac:spMk id="2" creationId="{50F440BF-6A07-5E8A-B7E0-6A29764C9807}"/>
          </ac:spMkLst>
        </pc:spChg>
        <pc:spChg chg="mod">
          <ac:chgData name="Alina Ionela" userId="0221d2667cca829d" providerId="LiveId" clId="{8188564A-2A4D-45EE-A939-9E3B5514B3D3}" dt="2026-07-11T23:36:14.013" v="627" actId="1076"/>
          <ac:spMkLst>
            <pc:docMk/>
            <pc:sldMk cId="2303970634" sldId="260"/>
            <ac:spMk id="3" creationId="{F19570EE-0DC6-B378-9168-FDD07EB2227A}"/>
          </ac:spMkLst>
        </pc:spChg>
        <pc:spChg chg="add mod">
          <ac:chgData name="Alina Ionela" userId="0221d2667cca829d" providerId="LiveId" clId="{8188564A-2A4D-45EE-A939-9E3B5514B3D3}" dt="2026-07-11T23:31:52.457" v="590" actId="12"/>
          <ac:spMkLst>
            <pc:docMk/>
            <pc:sldMk cId="2303970634" sldId="260"/>
            <ac:spMk id="4" creationId="{D6FF39DF-F31D-ED21-E6BA-6A63F889D275}"/>
          </ac:spMkLst>
        </pc:spChg>
        <pc:picChg chg="add del mod">
          <ac:chgData name="Alina Ionela" userId="0221d2667cca829d" providerId="LiveId" clId="{8188564A-2A4D-45EE-A939-9E3B5514B3D3}" dt="2026-07-11T23:29:08.505" v="579" actId="22"/>
          <ac:picMkLst>
            <pc:docMk/>
            <pc:sldMk cId="2303970634" sldId="260"/>
            <ac:picMk id="6" creationId="{97ECC494-8B89-B090-A936-9A1EE335403C}"/>
          </ac:picMkLst>
        </pc:picChg>
      </pc:sldChg>
      <pc:sldChg chg="modSp new mod">
        <pc:chgData name="Alina Ionela" userId="0221d2667cca829d" providerId="LiveId" clId="{8188564A-2A4D-45EE-A939-9E3B5514B3D3}" dt="2026-07-12T19:53:12.360" v="3142" actId="1076"/>
        <pc:sldMkLst>
          <pc:docMk/>
          <pc:sldMk cId="2386511780" sldId="261"/>
        </pc:sldMkLst>
        <pc:spChg chg="mod">
          <ac:chgData name="Alina Ionela" userId="0221d2667cca829d" providerId="LiveId" clId="{8188564A-2A4D-45EE-A939-9E3B5514B3D3}" dt="2026-07-12T19:53:12.360" v="3142" actId="1076"/>
          <ac:spMkLst>
            <pc:docMk/>
            <pc:sldMk cId="2386511780" sldId="261"/>
            <ac:spMk id="2" creationId="{586FE836-73A5-7578-0745-2263B281ED3D}"/>
          </ac:spMkLst>
        </pc:spChg>
        <pc:spChg chg="mod">
          <ac:chgData name="Alina Ionela" userId="0221d2667cca829d" providerId="LiveId" clId="{8188564A-2A4D-45EE-A939-9E3B5514B3D3}" dt="2026-07-12T19:51:47.128" v="3130" actId="27636"/>
          <ac:spMkLst>
            <pc:docMk/>
            <pc:sldMk cId="2386511780" sldId="261"/>
            <ac:spMk id="3" creationId="{A24B5E2E-59E2-E50E-2637-80303F3CC447}"/>
          </ac:spMkLst>
        </pc:spChg>
      </pc:sldChg>
      <pc:sldChg chg="addSp modSp new del mod ord">
        <pc:chgData name="Alina Ionela" userId="0221d2667cca829d" providerId="LiveId" clId="{8188564A-2A4D-45EE-A939-9E3B5514B3D3}" dt="2026-07-11T23:34:49.883" v="613" actId="47"/>
        <pc:sldMkLst>
          <pc:docMk/>
          <pc:sldMk cId="2517528528" sldId="262"/>
        </pc:sldMkLst>
        <pc:spChg chg="mod">
          <ac:chgData name="Alina Ionela" userId="0221d2667cca829d" providerId="LiveId" clId="{8188564A-2A4D-45EE-A939-9E3B5514B3D3}" dt="2026-07-11T23:25:06.353" v="540" actId="14100"/>
          <ac:spMkLst>
            <pc:docMk/>
            <pc:sldMk cId="2517528528" sldId="262"/>
            <ac:spMk id="3" creationId="{24C070B9-619B-5C5B-37EB-E1FECB5818A8}"/>
          </ac:spMkLst>
        </pc:spChg>
        <pc:spChg chg="add mod">
          <ac:chgData name="Alina Ionela" userId="0221d2667cca829d" providerId="LiveId" clId="{8188564A-2A4D-45EE-A939-9E3B5514B3D3}" dt="2026-07-11T23:25:20.511" v="541" actId="1076"/>
          <ac:spMkLst>
            <pc:docMk/>
            <pc:sldMk cId="2517528528" sldId="262"/>
            <ac:spMk id="4" creationId="{84282900-DC86-C02B-3AC7-9B9A54889D19}"/>
          </ac:spMkLst>
        </pc:spChg>
      </pc:sldChg>
      <pc:sldChg chg="addSp delSp modSp add mod ord delDesignElem">
        <pc:chgData name="Alina Ionela" userId="0221d2667cca829d" providerId="LiveId" clId="{8188564A-2A4D-45EE-A939-9E3B5514B3D3}" dt="2026-07-12T19:35:12.189" v="3098" actId="255"/>
        <pc:sldMkLst>
          <pc:docMk/>
          <pc:sldMk cId="3230780685" sldId="263"/>
        </pc:sldMkLst>
        <pc:spChg chg="del">
          <ac:chgData name="Alina Ionela" userId="0221d2667cca829d" providerId="LiveId" clId="{8188564A-2A4D-45EE-A939-9E3B5514B3D3}" dt="2026-07-11T23:32:39.412" v="599" actId="478"/>
          <ac:spMkLst>
            <pc:docMk/>
            <pc:sldMk cId="3230780685" sldId="263"/>
            <ac:spMk id="2" creationId="{EA743AF0-73AC-84E8-F355-4120C27E475C}"/>
          </ac:spMkLst>
        </pc:spChg>
        <pc:spChg chg="del mod">
          <ac:chgData name="Alina Ionela" userId="0221d2667cca829d" providerId="LiveId" clId="{8188564A-2A4D-45EE-A939-9E3B5514B3D3}" dt="2026-07-11T23:32:35.199" v="598" actId="478"/>
          <ac:spMkLst>
            <pc:docMk/>
            <pc:sldMk cId="3230780685" sldId="263"/>
            <ac:spMk id="3" creationId="{DA9AE39A-06C1-688B-041E-E02D5F443D10}"/>
          </ac:spMkLst>
        </pc:spChg>
        <pc:spChg chg="add mod">
          <ac:chgData name="Alina Ionela" userId="0221d2667cca829d" providerId="LiveId" clId="{8188564A-2A4D-45EE-A939-9E3B5514B3D3}" dt="2026-07-12T19:35:12.189" v="3098" actId="255"/>
          <ac:spMkLst>
            <pc:docMk/>
            <pc:sldMk cId="3230780685" sldId="263"/>
            <ac:spMk id="5" creationId="{C2A9C933-9A3A-14E3-387C-E1DF749FD9B6}"/>
          </ac:spMkLst>
        </pc:spChg>
        <pc:spChg chg="add del mod">
          <ac:chgData name="Alina Ionela" userId="0221d2667cca829d" providerId="LiveId" clId="{8188564A-2A4D-45EE-A939-9E3B5514B3D3}" dt="2026-07-11T23:32:41.735" v="600" actId="478"/>
          <ac:spMkLst>
            <pc:docMk/>
            <pc:sldMk cId="3230780685" sldId="263"/>
            <ac:spMk id="7" creationId="{60ECFB21-8059-A474-EEE5-6E278FCE5844}"/>
          </ac:spMkLst>
        </pc:spChg>
        <pc:spChg chg="add del mod">
          <ac:chgData name="Alina Ionela" userId="0221d2667cca829d" providerId="LiveId" clId="{8188564A-2A4D-45EE-A939-9E3B5514B3D3}" dt="2026-07-12T00:56:57.796" v="1371" actId="478"/>
          <ac:spMkLst>
            <pc:docMk/>
            <pc:sldMk cId="3230780685" sldId="263"/>
            <ac:spMk id="8" creationId="{5978484A-39EB-E2C1-62AA-023F6F58755C}"/>
          </ac:spMkLst>
        </pc:spChg>
        <pc:spChg chg="add mod">
          <ac:chgData name="Alina Ionela" userId="0221d2667cca829d" providerId="LiveId" clId="{8188564A-2A4D-45EE-A939-9E3B5514B3D3}" dt="2026-07-12T19:34:59.896" v="3097" actId="115"/>
          <ac:spMkLst>
            <pc:docMk/>
            <pc:sldMk cId="3230780685" sldId="263"/>
            <ac:spMk id="11" creationId="{384DEF32-D062-2197-083B-80FD8112619A}"/>
          </ac:spMkLst>
        </pc:spChg>
        <pc:spChg chg="del">
          <ac:chgData name="Alina Ionela" userId="0221d2667cca829d" providerId="LiveId" clId="{8188564A-2A4D-45EE-A939-9E3B5514B3D3}" dt="2026-07-12T18:41:47.624" v="2758"/>
          <ac:spMkLst>
            <pc:docMk/>
            <pc:sldMk cId="3230780685" sldId="263"/>
            <ac:spMk id="21" creationId="{CCE53902-DA89-0855-8618-BD83294D583D}"/>
          </ac:spMkLst>
        </pc:spChg>
        <pc:spChg chg="del">
          <ac:chgData name="Alina Ionela" userId="0221d2667cca829d" providerId="LiveId" clId="{8188564A-2A4D-45EE-A939-9E3B5514B3D3}" dt="2026-07-12T18:41:47.624" v="2758"/>
          <ac:spMkLst>
            <pc:docMk/>
            <pc:sldMk cId="3230780685" sldId="263"/>
            <ac:spMk id="23" creationId="{6C5591E0-E8E5-DE6F-5F9E-B31A8577B860}"/>
          </ac:spMkLst>
        </pc:spChg>
        <pc:spChg chg="del">
          <ac:chgData name="Alina Ionela" userId="0221d2667cca829d" providerId="LiveId" clId="{8188564A-2A4D-45EE-A939-9E3B5514B3D3}" dt="2026-07-12T18:41:47.624" v="2758"/>
          <ac:spMkLst>
            <pc:docMk/>
            <pc:sldMk cId="3230780685" sldId="263"/>
            <ac:spMk id="25" creationId="{2C24DD1F-D6A3-D060-E309-0F147CDF729E}"/>
          </ac:spMkLst>
        </pc:spChg>
        <pc:picChg chg="add mod">
          <ac:chgData name="Alina Ionela" userId="0221d2667cca829d" providerId="LiveId" clId="{8188564A-2A4D-45EE-A939-9E3B5514B3D3}" dt="2026-07-12T18:45:13.057" v="2782" actId="14100"/>
          <ac:picMkLst>
            <pc:docMk/>
            <pc:sldMk cId="3230780685" sldId="263"/>
            <ac:picMk id="10" creationId="{A28A63BB-EABD-9E22-A39E-66E4664BEED7}"/>
          </ac:picMkLst>
        </pc:picChg>
        <pc:picChg chg="del">
          <ac:chgData name="Alina Ionela" userId="0221d2667cca829d" providerId="LiveId" clId="{8188564A-2A4D-45EE-A939-9E3B5514B3D3}" dt="2026-07-11T23:32:47.627" v="601" actId="478"/>
          <ac:picMkLst>
            <pc:docMk/>
            <pc:sldMk cId="3230780685" sldId="263"/>
            <ac:picMk id="14" creationId="{5EF1B5A5-2205-7873-89D6-0BD6DEE9E5ED}"/>
          </ac:picMkLst>
        </pc:picChg>
      </pc:sldChg>
      <pc:sldChg chg="addSp delSp modSp add del mod ord delDesignElem chgLayout">
        <pc:chgData name="Alina Ionela" userId="0221d2667cca829d" providerId="LiveId" clId="{8188564A-2A4D-45EE-A939-9E3B5514B3D3}" dt="2026-07-12T18:50:58.045" v="2816" actId="47"/>
        <pc:sldMkLst>
          <pc:docMk/>
          <pc:sldMk cId="482967494" sldId="264"/>
        </pc:sldMkLst>
        <pc:spChg chg="del mod">
          <ac:chgData name="Alina Ionela" userId="0221d2667cca829d" providerId="LiveId" clId="{8188564A-2A4D-45EE-A939-9E3B5514B3D3}" dt="2026-07-11T23:35:58.802" v="624" actId="478"/>
          <ac:spMkLst>
            <pc:docMk/>
            <pc:sldMk cId="482967494" sldId="264"/>
            <ac:spMk id="2" creationId="{8A917AE8-699C-3F8C-DB47-D680F7FB57C7}"/>
          </ac:spMkLst>
        </pc:spChg>
        <pc:spChg chg="del">
          <ac:chgData name="Alina Ionela" userId="0221d2667cca829d" providerId="LiveId" clId="{8188564A-2A4D-45EE-A939-9E3B5514B3D3}" dt="2026-07-11T23:36:05.130" v="625" actId="478"/>
          <ac:spMkLst>
            <pc:docMk/>
            <pc:sldMk cId="482967494" sldId="264"/>
            <ac:spMk id="3" creationId="{9C5A7EAF-6915-D0B6-0AFF-9A2762926F62}"/>
          </ac:spMkLst>
        </pc:spChg>
        <pc:spChg chg="add del mod">
          <ac:chgData name="Alina Ionela" userId="0221d2667cca829d" providerId="LiveId" clId="{8188564A-2A4D-45EE-A939-9E3B5514B3D3}" dt="2026-07-11T23:50:06.277" v="766" actId="478"/>
          <ac:spMkLst>
            <pc:docMk/>
            <pc:sldMk cId="482967494" sldId="264"/>
            <ac:spMk id="5" creationId="{80401EE8-F235-4410-9CF8-50EBE74C4C04}"/>
          </ac:spMkLst>
        </pc:spChg>
        <pc:spChg chg="add del mod">
          <ac:chgData name="Alina Ionela" userId="0221d2667cca829d" providerId="LiveId" clId="{8188564A-2A4D-45EE-A939-9E3B5514B3D3}" dt="2026-07-11T23:47:48.511" v="739" actId="478"/>
          <ac:spMkLst>
            <pc:docMk/>
            <pc:sldMk cId="482967494" sldId="264"/>
            <ac:spMk id="7" creationId="{F8193991-9617-9355-49DD-72A9C051226D}"/>
          </ac:spMkLst>
        </pc:spChg>
        <pc:spChg chg="add del mod">
          <ac:chgData name="Alina Ionela" userId="0221d2667cca829d" providerId="LiveId" clId="{8188564A-2A4D-45EE-A939-9E3B5514B3D3}" dt="2026-07-11T23:36:55.584" v="636"/>
          <ac:spMkLst>
            <pc:docMk/>
            <pc:sldMk cId="482967494" sldId="264"/>
            <ac:spMk id="8" creationId="{3157F447-9CAE-461F-EC3C-BE38FD80997F}"/>
          </ac:spMkLst>
        </pc:spChg>
        <pc:spChg chg="add del mod">
          <ac:chgData name="Alina Ionela" userId="0221d2667cca829d" providerId="LiveId" clId="{8188564A-2A4D-45EE-A939-9E3B5514B3D3}" dt="2026-07-11T23:47:01.969" v="732" actId="478"/>
          <ac:spMkLst>
            <pc:docMk/>
            <pc:sldMk cId="482967494" sldId="264"/>
            <ac:spMk id="9" creationId="{280E98DD-7DCF-1FCC-C9CA-69E809401DC8}"/>
          </ac:spMkLst>
        </pc:spChg>
        <pc:spChg chg="add mod ord">
          <ac:chgData name="Alina Ionela" userId="0221d2667cca829d" providerId="LiveId" clId="{8188564A-2A4D-45EE-A939-9E3B5514B3D3}" dt="2026-07-12T12:17:39.649" v="2497" actId="27636"/>
          <ac:spMkLst>
            <pc:docMk/>
            <pc:sldMk cId="482967494" sldId="264"/>
            <ac:spMk id="11" creationId="{E90D5731-91B5-5F8F-DB07-61F20C9D6408}"/>
          </ac:spMkLst>
        </pc:spChg>
        <pc:spChg chg="add mod ord">
          <ac:chgData name="Alina Ionela" userId="0221d2667cca829d" providerId="LiveId" clId="{8188564A-2A4D-45EE-A939-9E3B5514B3D3}" dt="2026-07-12T01:30:44.384" v="1613" actId="1076"/>
          <ac:spMkLst>
            <pc:docMk/>
            <pc:sldMk cId="482967494" sldId="264"/>
            <ac:spMk id="12" creationId="{1AF5F9E6-D220-4B60-D57C-3364340237CB}"/>
          </ac:spMkLst>
        </pc:spChg>
        <pc:spChg chg="add mod">
          <ac:chgData name="Alina Ionela" userId="0221d2667cca829d" providerId="LiveId" clId="{8188564A-2A4D-45EE-A939-9E3B5514B3D3}" dt="2026-07-12T12:19:24.507" v="2517" actId="20577"/>
          <ac:spMkLst>
            <pc:docMk/>
            <pc:sldMk cId="482967494" sldId="264"/>
            <ac:spMk id="13" creationId="{1D7071BD-A861-C537-75F6-F4C3AB8AC1C7}"/>
          </ac:spMkLst>
        </pc:spChg>
        <pc:spChg chg="del">
          <ac:chgData name="Alina Ionela" userId="0221d2667cca829d" providerId="LiveId" clId="{8188564A-2A4D-45EE-A939-9E3B5514B3D3}" dt="2026-07-12T01:29:28.514" v="1579" actId="700"/>
          <ac:spMkLst>
            <pc:docMk/>
            <pc:sldMk cId="482967494" sldId="264"/>
            <ac:spMk id="21" creationId="{67FCCFFC-D470-D5DF-B158-FC2890544E4C}"/>
          </ac:spMkLst>
        </pc:spChg>
        <pc:spChg chg="del">
          <ac:chgData name="Alina Ionela" userId="0221d2667cca829d" providerId="LiveId" clId="{8188564A-2A4D-45EE-A939-9E3B5514B3D3}" dt="2026-07-12T01:29:28.514" v="1579" actId="700"/>
          <ac:spMkLst>
            <pc:docMk/>
            <pc:sldMk cId="482967494" sldId="264"/>
            <ac:spMk id="23" creationId="{3FFDD3AE-7675-3922-9025-B3B53863AB89}"/>
          </ac:spMkLst>
        </pc:spChg>
        <pc:spChg chg="del">
          <ac:chgData name="Alina Ionela" userId="0221d2667cca829d" providerId="LiveId" clId="{8188564A-2A4D-45EE-A939-9E3B5514B3D3}" dt="2026-07-12T01:29:28.514" v="1579" actId="700"/>
          <ac:spMkLst>
            <pc:docMk/>
            <pc:sldMk cId="482967494" sldId="264"/>
            <ac:spMk id="25" creationId="{5291220B-DDA9-E42E-46E1-E01FD38D10F1}"/>
          </ac:spMkLst>
        </pc:spChg>
        <pc:picChg chg="del">
          <ac:chgData name="Alina Ionela" userId="0221d2667cca829d" providerId="LiveId" clId="{8188564A-2A4D-45EE-A939-9E3B5514B3D3}" dt="2026-07-11T23:36:07.674" v="626" actId="478"/>
          <ac:picMkLst>
            <pc:docMk/>
            <pc:sldMk cId="482967494" sldId="264"/>
            <ac:picMk id="14" creationId="{41B7E89D-655B-CBA0-F7CB-D95A5EBD7C1E}"/>
          </ac:picMkLst>
        </pc:picChg>
      </pc:sldChg>
      <pc:sldChg chg="add del">
        <pc:chgData name="Alina Ionela" userId="0221d2667cca829d" providerId="LiveId" clId="{8188564A-2A4D-45EE-A939-9E3B5514B3D3}" dt="2026-07-11T23:35:49.815" v="620" actId="47"/>
        <pc:sldMkLst>
          <pc:docMk/>
          <pc:sldMk cId="2176167506" sldId="265"/>
        </pc:sldMkLst>
      </pc:sldChg>
      <pc:sldChg chg="addSp delSp modSp add mod ord delDesignElem">
        <pc:chgData name="Alina Ionela" userId="0221d2667cca829d" providerId="LiveId" clId="{8188564A-2A4D-45EE-A939-9E3B5514B3D3}" dt="2026-07-12T19:36:21.631" v="3108" actId="5793"/>
        <pc:sldMkLst>
          <pc:docMk/>
          <pc:sldMk cId="3380191373" sldId="265"/>
        </pc:sldMkLst>
        <pc:spChg chg="del">
          <ac:chgData name="Alina Ionela" userId="0221d2667cca829d" providerId="LiveId" clId="{8188564A-2A4D-45EE-A939-9E3B5514B3D3}" dt="2026-07-11T23:39:03.509" v="647" actId="478"/>
          <ac:spMkLst>
            <pc:docMk/>
            <pc:sldMk cId="3380191373" sldId="265"/>
            <ac:spMk id="2" creationId="{40CD1402-A237-60DA-3EAC-18EB1405A671}"/>
          </ac:spMkLst>
        </pc:spChg>
        <pc:spChg chg="del">
          <ac:chgData name="Alina Ionela" userId="0221d2667cca829d" providerId="LiveId" clId="{8188564A-2A4D-45EE-A939-9E3B5514B3D3}" dt="2026-07-11T23:39:08.139" v="648" actId="478"/>
          <ac:spMkLst>
            <pc:docMk/>
            <pc:sldMk cId="3380191373" sldId="265"/>
            <ac:spMk id="3" creationId="{5C2D5C23-6C33-300C-F781-BD1DCE36EB2E}"/>
          </ac:spMkLst>
        </pc:spChg>
        <pc:spChg chg="add mod">
          <ac:chgData name="Alina Ionela" userId="0221d2667cca829d" providerId="LiveId" clId="{8188564A-2A4D-45EE-A939-9E3B5514B3D3}" dt="2026-07-12T19:36:09.472" v="3107" actId="20577"/>
          <ac:spMkLst>
            <pc:docMk/>
            <pc:sldMk cId="3380191373" sldId="265"/>
            <ac:spMk id="5" creationId="{FB051C68-978D-7338-099A-0326EED9F9B3}"/>
          </ac:spMkLst>
        </pc:spChg>
        <pc:spChg chg="add mod">
          <ac:chgData name="Alina Ionela" userId="0221d2667cca829d" providerId="LiveId" clId="{8188564A-2A4D-45EE-A939-9E3B5514B3D3}" dt="2026-07-12T19:36:21.631" v="3108" actId="5793"/>
          <ac:spMkLst>
            <pc:docMk/>
            <pc:sldMk cId="3380191373" sldId="265"/>
            <ac:spMk id="7" creationId="{F6886920-92FB-7B23-AFE6-B89971B85595}"/>
          </ac:spMkLst>
        </pc:spChg>
        <pc:spChg chg="add">
          <ac:chgData name="Alina Ionela" userId="0221d2667cca829d" providerId="LiveId" clId="{8188564A-2A4D-45EE-A939-9E3B5514B3D3}" dt="2026-07-12T18:46:06.878" v="2789" actId="26606"/>
          <ac:spMkLst>
            <pc:docMk/>
            <pc:sldMk cId="3380191373" sldId="265"/>
            <ac:spMk id="13" creationId="{79BB35BC-D5C2-4C8B-A22A-A71E6191913B}"/>
          </ac:spMkLst>
        </pc:spChg>
        <pc:spChg chg="del">
          <ac:chgData name="Alina Ionela" userId="0221d2667cca829d" providerId="LiveId" clId="{8188564A-2A4D-45EE-A939-9E3B5514B3D3}" dt="2026-07-12T18:41:47.624" v="2758"/>
          <ac:spMkLst>
            <pc:docMk/>
            <pc:sldMk cId="3380191373" sldId="265"/>
            <ac:spMk id="21" creationId="{9D95F198-60D9-B8F4-6D9E-E8981524DDE5}"/>
          </ac:spMkLst>
        </pc:spChg>
        <pc:spChg chg="del">
          <ac:chgData name="Alina Ionela" userId="0221d2667cca829d" providerId="LiveId" clId="{8188564A-2A4D-45EE-A939-9E3B5514B3D3}" dt="2026-07-12T18:41:47.624" v="2758"/>
          <ac:spMkLst>
            <pc:docMk/>
            <pc:sldMk cId="3380191373" sldId="265"/>
            <ac:spMk id="23" creationId="{1A53F66E-9C36-70CF-671C-EEE297A00594}"/>
          </ac:spMkLst>
        </pc:spChg>
        <pc:spChg chg="del">
          <ac:chgData name="Alina Ionela" userId="0221d2667cca829d" providerId="LiveId" clId="{8188564A-2A4D-45EE-A939-9E3B5514B3D3}" dt="2026-07-12T18:41:47.624" v="2758"/>
          <ac:spMkLst>
            <pc:docMk/>
            <pc:sldMk cId="3380191373" sldId="265"/>
            <ac:spMk id="25" creationId="{1B726DB4-1AA5-D3AA-ADC5-E102D403B14D}"/>
          </ac:spMkLst>
        </pc:spChg>
        <pc:picChg chg="add mod">
          <ac:chgData name="Alina Ionela" userId="0221d2667cca829d" providerId="LiveId" clId="{8188564A-2A4D-45EE-A939-9E3B5514B3D3}" dt="2026-07-12T18:46:54.900" v="2795" actId="14100"/>
          <ac:picMkLst>
            <pc:docMk/>
            <pc:sldMk cId="3380191373" sldId="265"/>
            <ac:picMk id="9" creationId="{C4EE23AB-9639-0562-E013-D5E6E5BBE86D}"/>
          </ac:picMkLst>
        </pc:picChg>
        <pc:picChg chg="del">
          <ac:chgData name="Alina Ionela" userId="0221d2667cca829d" providerId="LiveId" clId="{8188564A-2A4D-45EE-A939-9E3B5514B3D3}" dt="2026-07-11T23:39:11.942" v="649" actId="478"/>
          <ac:picMkLst>
            <pc:docMk/>
            <pc:sldMk cId="3380191373" sldId="265"/>
            <ac:picMk id="14" creationId="{84195740-205A-4B4C-663C-000D9F00F93F}"/>
          </ac:picMkLst>
        </pc:picChg>
      </pc:sldChg>
      <pc:sldChg chg="addSp delSp modSp add mod delDesignElem">
        <pc:chgData name="Alina Ionela" userId="0221d2667cca829d" providerId="LiveId" clId="{8188564A-2A4D-45EE-A939-9E3B5514B3D3}" dt="2026-07-12T19:58:18.925" v="3245" actId="403"/>
        <pc:sldMkLst>
          <pc:docMk/>
          <pc:sldMk cId="1532802256" sldId="266"/>
        </pc:sldMkLst>
        <pc:spChg chg="add del mod">
          <ac:chgData name="Alina Ionela" userId="0221d2667cca829d" providerId="LiveId" clId="{8188564A-2A4D-45EE-A939-9E3B5514B3D3}" dt="2026-07-12T18:48:07.434" v="2805" actId="478"/>
          <ac:spMkLst>
            <pc:docMk/>
            <pc:sldMk cId="1532802256" sldId="266"/>
            <ac:spMk id="4" creationId="{DC740D88-7D90-A26E-5F28-D6B9EDA653FB}"/>
          </ac:spMkLst>
        </pc:spChg>
        <pc:spChg chg="mod">
          <ac:chgData name="Alina Ionela" userId="0221d2667cca829d" providerId="LiveId" clId="{8188564A-2A4D-45EE-A939-9E3B5514B3D3}" dt="2026-07-12T18:50:31.645" v="2815" actId="26606"/>
          <ac:spMkLst>
            <pc:docMk/>
            <pc:sldMk cId="1532802256" sldId="266"/>
            <ac:spMk id="5" creationId="{44776AAF-B161-276D-A598-54D1F470D034}"/>
          </ac:spMkLst>
        </pc:spChg>
        <pc:spChg chg="add mod">
          <ac:chgData name="Alina Ionela" userId="0221d2667cca829d" providerId="LiveId" clId="{8188564A-2A4D-45EE-A939-9E3B5514B3D3}" dt="2026-07-12T19:58:18.925" v="3245" actId="403"/>
          <ac:spMkLst>
            <pc:docMk/>
            <pc:sldMk cId="1532802256" sldId="266"/>
            <ac:spMk id="6" creationId="{5D344354-F8D3-41E3-005E-DEF09A4090D5}"/>
          </ac:spMkLst>
        </pc:spChg>
        <pc:spChg chg="del mod">
          <ac:chgData name="Alina Ionela" userId="0221d2667cca829d" providerId="LiveId" clId="{8188564A-2A4D-45EE-A939-9E3B5514B3D3}" dt="2026-07-12T18:47:51.121" v="2802" actId="478"/>
          <ac:spMkLst>
            <pc:docMk/>
            <pc:sldMk cId="1532802256" sldId="266"/>
            <ac:spMk id="7" creationId="{F5530832-BE58-A191-ADE7-CD13A16DA06D}"/>
          </ac:spMkLst>
        </pc:spChg>
        <pc:spChg chg="add del">
          <ac:chgData name="Alina Ionela" userId="0221d2667cca829d" providerId="LiveId" clId="{8188564A-2A4D-45EE-A939-9E3B5514B3D3}" dt="2026-07-12T18:50:31.645" v="2815" actId="26606"/>
          <ac:spMkLst>
            <pc:docMk/>
            <pc:sldMk cId="1532802256" sldId="266"/>
            <ac:spMk id="10" creationId="{6753252F-4873-4F63-801D-CC719279A7D5}"/>
          </ac:spMkLst>
        </pc:spChg>
        <pc:spChg chg="add del">
          <ac:chgData name="Alina Ionela" userId="0221d2667cca829d" providerId="LiveId" clId="{8188564A-2A4D-45EE-A939-9E3B5514B3D3}" dt="2026-07-12T18:50:31.645" v="2815" actId="26606"/>
          <ac:spMkLst>
            <pc:docMk/>
            <pc:sldMk cId="1532802256" sldId="266"/>
            <ac:spMk id="12" creationId="{047C8CCB-F95D-4249-92DD-651249D3535A}"/>
          </ac:spMkLst>
        </pc:spChg>
        <pc:spChg chg="add del">
          <ac:chgData name="Alina Ionela" userId="0221d2667cca829d" providerId="LiveId" clId="{8188564A-2A4D-45EE-A939-9E3B5514B3D3}" dt="2026-07-12T18:50:31.645" v="2815" actId="26606"/>
          <ac:spMkLst>
            <pc:docMk/>
            <pc:sldMk cId="1532802256" sldId="266"/>
            <ac:spMk id="17" creationId="{D4771268-CB57-404A-9271-370EB28F6090}"/>
          </ac:spMkLst>
        </pc:spChg>
        <pc:spChg chg="del">
          <ac:chgData name="Alina Ionela" userId="0221d2667cca829d" providerId="LiveId" clId="{8188564A-2A4D-45EE-A939-9E3B5514B3D3}" dt="2026-07-12T18:41:47.624" v="2758"/>
          <ac:spMkLst>
            <pc:docMk/>
            <pc:sldMk cId="1532802256" sldId="266"/>
            <ac:spMk id="21" creationId="{43AACA4F-8D8C-CF65-C5E0-48094032A423}"/>
          </ac:spMkLst>
        </pc:spChg>
        <pc:spChg chg="del">
          <ac:chgData name="Alina Ionela" userId="0221d2667cca829d" providerId="LiveId" clId="{8188564A-2A4D-45EE-A939-9E3B5514B3D3}" dt="2026-07-12T18:41:47.624" v="2758"/>
          <ac:spMkLst>
            <pc:docMk/>
            <pc:sldMk cId="1532802256" sldId="266"/>
            <ac:spMk id="23" creationId="{B1319C16-98CF-463A-EB61-AA29D1C94998}"/>
          </ac:spMkLst>
        </pc:spChg>
        <pc:spChg chg="del">
          <ac:chgData name="Alina Ionela" userId="0221d2667cca829d" providerId="LiveId" clId="{8188564A-2A4D-45EE-A939-9E3B5514B3D3}" dt="2026-07-12T18:41:47.624" v="2758"/>
          <ac:spMkLst>
            <pc:docMk/>
            <pc:sldMk cId="1532802256" sldId="266"/>
            <ac:spMk id="25" creationId="{BC07BB3C-4C6C-FE5B-DB37-0E8050FE1F0A}"/>
          </ac:spMkLst>
        </pc:spChg>
        <pc:picChg chg="add mod">
          <ac:chgData name="Alina Ionela" userId="0221d2667cca829d" providerId="LiveId" clId="{8188564A-2A4D-45EE-A939-9E3B5514B3D3}" dt="2026-07-12T19:56:57.278" v="3217" actId="14100"/>
          <ac:picMkLst>
            <pc:docMk/>
            <pc:sldMk cId="1532802256" sldId="266"/>
            <ac:picMk id="3" creationId="{F722F308-C4C8-E1FA-12D1-99D9833BA066}"/>
          </ac:picMkLst>
        </pc:picChg>
      </pc:sldChg>
      <pc:sldChg chg="addSp delSp modSp add del mod">
        <pc:chgData name="Alina Ionela" userId="0221d2667cca829d" providerId="LiveId" clId="{8188564A-2A4D-45EE-A939-9E3B5514B3D3}" dt="2026-07-12T01:20:52.717" v="1492" actId="47"/>
        <pc:sldMkLst>
          <pc:docMk/>
          <pc:sldMk cId="136847473" sldId="267"/>
        </pc:sldMkLst>
        <pc:spChg chg="mod">
          <ac:chgData name="Alina Ionela" userId="0221d2667cca829d" providerId="LiveId" clId="{8188564A-2A4D-45EE-A939-9E3B5514B3D3}" dt="2026-07-12T00:01:40.674" v="894" actId="1076"/>
          <ac:spMkLst>
            <pc:docMk/>
            <pc:sldMk cId="136847473" sldId="267"/>
            <ac:spMk id="5" creationId="{34882762-F788-B8E5-2658-880D95A488DF}"/>
          </ac:spMkLst>
        </pc:spChg>
        <pc:spChg chg="mod ord">
          <ac:chgData name="Alina Ionela" userId="0221d2667cca829d" providerId="LiveId" clId="{8188564A-2A4D-45EE-A939-9E3B5514B3D3}" dt="2026-07-12T00:04:57.408" v="983" actId="12"/>
          <ac:spMkLst>
            <pc:docMk/>
            <pc:sldMk cId="136847473" sldId="267"/>
            <ac:spMk id="11" creationId="{3777B218-FD34-167A-D394-D56D8801E21A}"/>
          </ac:spMkLst>
        </pc:spChg>
        <pc:spChg chg="del">
          <ac:chgData name="Alina Ionela" userId="0221d2667cca829d" providerId="LiveId" clId="{8188564A-2A4D-45EE-A939-9E3B5514B3D3}" dt="2026-07-11T23:53:34.091" v="814" actId="26606"/>
          <ac:spMkLst>
            <pc:docMk/>
            <pc:sldMk cId="136847473" sldId="267"/>
            <ac:spMk id="21" creationId="{87DD5401-D3DF-8823-7674-F7549465B570}"/>
          </ac:spMkLst>
        </pc:spChg>
        <pc:spChg chg="del">
          <ac:chgData name="Alina Ionela" userId="0221d2667cca829d" providerId="LiveId" clId="{8188564A-2A4D-45EE-A939-9E3B5514B3D3}" dt="2026-07-11T23:53:34.091" v="814" actId="26606"/>
          <ac:spMkLst>
            <pc:docMk/>
            <pc:sldMk cId="136847473" sldId="267"/>
            <ac:spMk id="23" creationId="{F50E6606-E67D-AF99-C538-EB6A42A56ADB}"/>
          </ac:spMkLst>
        </pc:spChg>
        <pc:spChg chg="del">
          <ac:chgData name="Alina Ionela" userId="0221d2667cca829d" providerId="LiveId" clId="{8188564A-2A4D-45EE-A939-9E3B5514B3D3}" dt="2026-07-11T23:53:34.091" v="814" actId="26606"/>
          <ac:spMkLst>
            <pc:docMk/>
            <pc:sldMk cId="136847473" sldId="267"/>
            <ac:spMk id="25" creationId="{12CEDC98-6C89-E359-43A8-CDE6AEAAEAED}"/>
          </ac:spMkLst>
        </pc:spChg>
        <pc:spChg chg="add">
          <ac:chgData name="Alina Ionela" userId="0221d2667cca829d" providerId="LiveId" clId="{8188564A-2A4D-45EE-A939-9E3B5514B3D3}" dt="2026-07-11T23:53:34.091" v="814" actId="26606"/>
          <ac:spMkLst>
            <pc:docMk/>
            <pc:sldMk cId="136847473" sldId="267"/>
            <ac:spMk id="30" creationId="{2EB492CD-616E-47F8-933B-5E2D952A0593}"/>
          </ac:spMkLst>
        </pc:spChg>
        <pc:spChg chg="add">
          <ac:chgData name="Alina Ionela" userId="0221d2667cca829d" providerId="LiveId" clId="{8188564A-2A4D-45EE-A939-9E3B5514B3D3}" dt="2026-07-11T23:53:34.091" v="814" actId="26606"/>
          <ac:spMkLst>
            <pc:docMk/>
            <pc:sldMk cId="136847473" sldId="267"/>
            <ac:spMk id="32" creationId="{59383CF9-23B5-4335-9B21-1791C4CF1C75}"/>
          </ac:spMkLst>
        </pc:spChg>
        <pc:spChg chg="add">
          <ac:chgData name="Alina Ionela" userId="0221d2667cca829d" providerId="LiveId" clId="{8188564A-2A4D-45EE-A939-9E3B5514B3D3}" dt="2026-07-11T23:53:34.091" v="814" actId="26606"/>
          <ac:spMkLst>
            <pc:docMk/>
            <pc:sldMk cId="136847473" sldId="267"/>
            <ac:spMk id="34" creationId="{0007FE00-9498-4706-B255-6437B0252C02}"/>
          </ac:spMkLst>
        </pc:spChg>
        <pc:picChg chg="add mod">
          <ac:chgData name="Alina Ionela" userId="0221d2667cca829d" providerId="LiveId" clId="{8188564A-2A4D-45EE-A939-9E3B5514B3D3}" dt="2026-07-11T23:53:34.091" v="814" actId="26606"/>
          <ac:picMkLst>
            <pc:docMk/>
            <pc:sldMk cId="136847473" sldId="267"/>
            <ac:picMk id="3" creationId="{6B694BD2-6783-C886-8DA2-DE747DE0D414}"/>
          </ac:picMkLst>
        </pc:picChg>
      </pc:sldChg>
      <pc:sldChg chg="addSp delSp modSp add del mod">
        <pc:chgData name="Alina Ionela" userId="0221d2667cca829d" providerId="LiveId" clId="{8188564A-2A4D-45EE-A939-9E3B5514B3D3}" dt="2026-07-12T12:36:48.646" v="2681" actId="47"/>
        <pc:sldMkLst>
          <pc:docMk/>
          <pc:sldMk cId="702218723" sldId="268"/>
        </pc:sldMkLst>
        <pc:spChg chg="add mod">
          <ac:chgData name="Alina Ionela" userId="0221d2667cca829d" providerId="LiveId" clId="{8188564A-2A4D-45EE-A939-9E3B5514B3D3}" dt="2026-07-12T02:09:17.838" v="2103" actId="403"/>
          <ac:spMkLst>
            <pc:docMk/>
            <pc:sldMk cId="702218723" sldId="268"/>
            <ac:spMk id="4" creationId="{6BE69163-CD06-CEC0-CF56-8D1B80B7156D}"/>
          </ac:spMkLst>
        </pc:spChg>
        <pc:spChg chg="mod">
          <ac:chgData name="Alina Ionela" userId="0221d2667cca829d" providerId="LiveId" clId="{8188564A-2A4D-45EE-A939-9E3B5514B3D3}" dt="2026-07-12T02:15:23.440" v="2152" actId="113"/>
          <ac:spMkLst>
            <pc:docMk/>
            <pc:sldMk cId="702218723" sldId="268"/>
            <ac:spMk id="5" creationId="{B0861A22-D0D3-575B-35F1-67A30599E8DC}"/>
          </ac:spMkLst>
        </pc:spChg>
        <pc:spChg chg="mod">
          <ac:chgData name="Alina Ionela" userId="0221d2667cca829d" providerId="LiveId" clId="{8188564A-2A4D-45EE-A939-9E3B5514B3D3}" dt="2026-07-12T11:30:03.745" v="2411"/>
          <ac:spMkLst>
            <pc:docMk/>
            <pc:sldMk cId="702218723" sldId="268"/>
            <ac:spMk id="11" creationId="{2D6A9A33-80C9-7DA0-DB34-EA5F6BC5EF5B}"/>
          </ac:spMkLst>
        </pc:spChg>
        <pc:spChg chg="del">
          <ac:chgData name="Alina Ionela" userId="0221d2667cca829d" providerId="LiveId" clId="{8188564A-2A4D-45EE-A939-9E3B5514B3D3}" dt="2026-07-11T23:55:56.106" v="834" actId="26606"/>
          <ac:spMkLst>
            <pc:docMk/>
            <pc:sldMk cId="702218723" sldId="268"/>
            <ac:spMk id="21" creationId="{C3DADAED-1052-33C4-BEC4-FDACCBB11C31}"/>
          </ac:spMkLst>
        </pc:spChg>
        <pc:spChg chg="del">
          <ac:chgData name="Alina Ionela" userId="0221d2667cca829d" providerId="LiveId" clId="{8188564A-2A4D-45EE-A939-9E3B5514B3D3}" dt="2026-07-11T23:55:56.106" v="834" actId="26606"/>
          <ac:spMkLst>
            <pc:docMk/>
            <pc:sldMk cId="702218723" sldId="268"/>
            <ac:spMk id="23" creationId="{9E0CFE65-E898-C24A-BDC5-23986A9761A2}"/>
          </ac:spMkLst>
        </pc:spChg>
        <pc:spChg chg="del">
          <ac:chgData name="Alina Ionela" userId="0221d2667cca829d" providerId="LiveId" clId="{8188564A-2A4D-45EE-A939-9E3B5514B3D3}" dt="2026-07-11T23:55:56.106" v="834" actId="26606"/>
          <ac:spMkLst>
            <pc:docMk/>
            <pc:sldMk cId="702218723" sldId="268"/>
            <ac:spMk id="25" creationId="{54B944CA-4E66-C392-8F5A-D82492B4988F}"/>
          </ac:spMkLst>
        </pc:spChg>
        <pc:spChg chg="add">
          <ac:chgData name="Alina Ionela" userId="0221d2667cca829d" providerId="LiveId" clId="{8188564A-2A4D-45EE-A939-9E3B5514B3D3}" dt="2026-07-11T23:55:56.106" v="834" actId="26606"/>
          <ac:spMkLst>
            <pc:docMk/>
            <pc:sldMk cId="702218723" sldId="268"/>
            <ac:spMk id="30" creationId="{4AC6B390-BC59-4F1D-A0EE-D71A92F0A0B2}"/>
          </ac:spMkLst>
        </pc:spChg>
        <pc:spChg chg="add">
          <ac:chgData name="Alina Ionela" userId="0221d2667cca829d" providerId="LiveId" clId="{8188564A-2A4D-45EE-A939-9E3B5514B3D3}" dt="2026-07-11T23:55:56.106" v="834" actId="26606"/>
          <ac:spMkLst>
            <pc:docMk/>
            <pc:sldMk cId="702218723" sldId="268"/>
            <ac:spMk id="32" creationId="{B6C60D79-16F1-4C4B-B7E3-7634E7069CDE}"/>
          </ac:spMkLst>
        </pc:spChg>
        <pc:spChg chg="add">
          <ac:chgData name="Alina Ionela" userId="0221d2667cca829d" providerId="LiveId" clId="{8188564A-2A4D-45EE-A939-9E3B5514B3D3}" dt="2026-07-11T23:55:56.106" v="834" actId="26606"/>
          <ac:spMkLst>
            <pc:docMk/>
            <pc:sldMk cId="702218723" sldId="268"/>
            <ac:spMk id="34" creationId="{426B127E-6498-4C77-9C9D-4553A5113B80}"/>
          </ac:spMkLst>
        </pc:spChg>
        <pc:picChg chg="add mod ord">
          <ac:chgData name="Alina Ionela" userId="0221d2667cca829d" providerId="LiveId" clId="{8188564A-2A4D-45EE-A939-9E3B5514B3D3}" dt="2026-07-11T23:55:56.106" v="834" actId="26606"/>
          <ac:picMkLst>
            <pc:docMk/>
            <pc:sldMk cId="702218723" sldId="268"/>
            <ac:picMk id="3" creationId="{611C2FDA-A5BC-64A8-7AD7-83F70E6073A2}"/>
          </ac:picMkLst>
        </pc:picChg>
      </pc:sldChg>
      <pc:sldChg chg="addSp delSp modSp add del mod ord">
        <pc:chgData name="Alina Ionela" userId="0221d2667cca829d" providerId="LiveId" clId="{8188564A-2A4D-45EE-A939-9E3B5514B3D3}" dt="2026-07-12T01:22:46.475" v="1524" actId="47"/>
        <pc:sldMkLst>
          <pc:docMk/>
          <pc:sldMk cId="947072984" sldId="269"/>
        </pc:sldMkLst>
        <pc:spChg chg="add del mod">
          <ac:chgData name="Alina Ionela" userId="0221d2667cca829d" providerId="LiveId" clId="{8188564A-2A4D-45EE-A939-9E3B5514B3D3}" dt="2026-07-12T00:14:06.353" v="1043" actId="478"/>
          <ac:spMkLst>
            <pc:docMk/>
            <pc:sldMk cId="947072984" sldId="269"/>
            <ac:spMk id="4" creationId="{A048C622-5A95-5C75-9648-12C0964E9DD1}"/>
          </ac:spMkLst>
        </pc:spChg>
        <pc:spChg chg="del mod">
          <ac:chgData name="Alina Ionela" userId="0221d2667cca829d" providerId="LiveId" clId="{8188564A-2A4D-45EE-A939-9E3B5514B3D3}" dt="2026-07-12T00:42:45.060" v="1239" actId="478"/>
          <ac:spMkLst>
            <pc:docMk/>
            <pc:sldMk cId="947072984" sldId="269"/>
            <ac:spMk id="5" creationId="{8F039181-B502-FE3D-E49E-31189112050D}"/>
          </ac:spMkLst>
        </pc:spChg>
        <pc:spChg chg="add del mod">
          <ac:chgData name="Alina Ionela" userId="0221d2667cca829d" providerId="LiveId" clId="{8188564A-2A4D-45EE-A939-9E3B5514B3D3}" dt="2026-07-12T00:15:49.928" v="1063"/>
          <ac:spMkLst>
            <pc:docMk/>
            <pc:sldMk cId="947072984" sldId="269"/>
            <ac:spMk id="6" creationId="{DE18BAEB-B611-9E41-3E48-0279439C916B}"/>
          </ac:spMkLst>
        </pc:spChg>
        <pc:spChg chg="add mod">
          <ac:chgData name="Alina Ionela" userId="0221d2667cca829d" providerId="LiveId" clId="{8188564A-2A4D-45EE-A939-9E3B5514B3D3}" dt="2026-07-12T00:09:18.568" v="1012" actId="767"/>
          <ac:spMkLst>
            <pc:docMk/>
            <pc:sldMk cId="947072984" sldId="269"/>
            <ac:spMk id="7" creationId="{5DCC179A-5C23-6BC3-5CDB-7B702C583F6C}"/>
          </ac:spMkLst>
        </pc:spChg>
        <pc:spChg chg="add del mod">
          <ac:chgData name="Alina Ionela" userId="0221d2667cca829d" providerId="LiveId" clId="{8188564A-2A4D-45EE-A939-9E3B5514B3D3}" dt="2026-07-12T00:14:18.529" v="1047" actId="478"/>
          <ac:spMkLst>
            <pc:docMk/>
            <pc:sldMk cId="947072984" sldId="269"/>
            <ac:spMk id="8" creationId="{7A4CA074-79AB-ED97-2AAE-731D41086987}"/>
          </ac:spMkLst>
        </pc:spChg>
        <pc:spChg chg="add mod">
          <ac:chgData name="Alina Ionela" userId="0221d2667cca829d" providerId="LiveId" clId="{8188564A-2A4D-45EE-A939-9E3B5514B3D3}" dt="2026-07-12T00:39:18.150" v="1226" actId="27636"/>
          <ac:spMkLst>
            <pc:docMk/>
            <pc:sldMk cId="947072984" sldId="269"/>
            <ac:spMk id="10" creationId="{7401CBC2-1E21-E960-180E-F0F23D0F3B4A}"/>
          </ac:spMkLst>
        </pc:spChg>
        <pc:spChg chg="del mod">
          <ac:chgData name="Alina Ionela" userId="0221d2667cca829d" providerId="LiveId" clId="{8188564A-2A4D-45EE-A939-9E3B5514B3D3}" dt="2026-07-11T23:58:20.976" v="846" actId="478"/>
          <ac:spMkLst>
            <pc:docMk/>
            <pc:sldMk cId="947072984" sldId="269"/>
            <ac:spMk id="11" creationId="{08A8843C-0801-1709-9EAA-DC160F6ED3C2}"/>
          </ac:spMkLst>
        </pc:spChg>
        <pc:spChg chg="add mod">
          <ac:chgData name="Alina Ionela" userId="0221d2667cca829d" providerId="LiveId" clId="{8188564A-2A4D-45EE-A939-9E3B5514B3D3}" dt="2026-07-12T00:43:48.056" v="1246" actId="113"/>
          <ac:spMkLst>
            <pc:docMk/>
            <pc:sldMk cId="947072984" sldId="269"/>
            <ac:spMk id="12" creationId="{143E9FBC-77DF-DC36-110B-A315D55E179A}"/>
          </ac:spMkLst>
        </pc:spChg>
        <pc:picChg chg="del">
          <ac:chgData name="Alina Ionela" userId="0221d2667cca829d" providerId="LiveId" clId="{8188564A-2A4D-45EE-A939-9E3B5514B3D3}" dt="2026-07-11T23:58:15.410" v="844" actId="478"/>
          <ac:picMkLst>
            <pc:docMk/>
            <pc:sldMk cId="947072984" sldId="269"/>
            <ac:picMk id="3" creationId="{FC85E551-524B-5464-2E88-1C7AF9E80FBF}"/>
          </ac:picMkLst>
        </pc:picChg>
      </pc:sldChg>
      <pc:sldChg chg="addSp delSp modSp add mod ord delDesignElem">
        <pc:chgData name="Alina Ionela" userId="0221d2667cca829d" providerId="LiveId" clId="{8188564A-2A4D-45EE-A939-9E3B5514B3D3}" dt="2026-07-12T19:37:31.052" v="3113" actId="115"/>
        <pc:sldMkLst>
          <pc:docMk/>
          <pc:sldMk cId="1192081988" sldId="270"/>
        </pc:sldMkLst>
        <pc:spChg chg="add mod">
          <ac:chgData name="Alina Ionela" userId="0221d2667cca829d" providerId="LiveId" clId="{8188564A-2A4D-45EE-A939-9E3B5514B3D3}" dt="2026-07-12T19:37:07.855" v="3110" actId="115"/>
          <ac:spMkLst>
            <pc:docMk/>
            <pc:sldMk cId="1192081988" sldId="270"/>
            <ac:spMk id="4" creationId="{317FCEF7-5BE2-9332-2904-0D3D249A1ACF}"/>
          </ac:spMkLst>
        </pc:spChg>
        <pc:spChg chg="del mod">
          <ac:chgData name="Alina Ionela" userId="0221d2667cca829d" providerId="LiveId" clId="{8188564A-2A4D-45EE-A939-9E3B5514B3D3}" dt="2026-07-12T00:02:08.221" v="902" actId="478"/>
          <ac:spMkLst>
            <pc:docMk/>
            <pc:sldMk cId="1192081988" sldId="270"/>
            <ac:spMk id="5" creationId="{06003CAA-C18B-1326-B7B0-D2D7303AAD33}"/>
          </ac:spMkLst>
        </pc:spChg>
        <pc:spChg chg="add mod">
          <ac:chgData name="Alina Ionela" userId="0221d2667cca829d" providerId="LiveId" clId="{8188564A-2A4D-45EE-A939-9E3B5514B3D3}" dt="2026-07-12T19:37:00.982" v="3109" actId="115"/>
          <ac:spMkLst>
            <pc:docMk/>
            <pc:sldMk cId="1192081988" sldId="270"/>
            <ac:spMk id="7" creationId="{ABF57596-3B8D-B2DC-2D81-2F35080CC447}"/>
          </ac:spMkLst>
        </pc:spChg>
        <pc:spChg chg="add del mod">
          <ac:chgData name="Alina Ionela" userId="0221d2667cca829d" providerId="LiveId" clId="{8188564A-2A4D-45EE-A939-9E3B5514B3D3}" dt="2026-07-12T00:04:24.536" v="969"/>
          <ac:spMkLst>
            <pc:docMk/>
            <pc:sldMk cId="1192081988" sldId="270"/>
            <ac:spMk id="8" creationId="{4FE7360B-2B46-B1BE-FF09-BC57DF0645D2}"/>
          </ac:spMkLst>
        </pc:spChg>
        <pc:spChg chg="add mod">
          <ac:chgData name="Alina Ionela" userId="0221d2667cca829d" providerId="LiveId" clId="{8188564A-2A4D-45EE-A939-9E3B5514B3D3}" dt="2026-07-12T19:37:22.926" v="3112" actId="115"/>
          <ac:spMkLst>
            <pc:docMk/>
            <pc:sldMk cId="1192081988" sldId="270"/>
            <ac:spMk id="9" creationId="{3990BEF3-85AB-3F97-88C5-82A59274AFF8}"/>
          </ac:spMkLst>
        </pc:spChg>
        <pc:spChg chg="add del mod">
          <ac:chgData name="Alina Ionela" userId="0221d2667cca829d" providerId="LiveId" clId="{8188564A-2A4D-45EE-A939-9E3B5514B3D3}" dt="2026-07-12T01:20:10.828" v="1484" actId="478"/>
          <ac:spMkLst>
            <pc:docMk/>
            <pc:sldMk cId="1192081988" sldId="270"/>
            <ac:spMk id="10" creationId="{55C7692D-A632-C92D-3C05-21E6E509B6EC}"/>
          </ac:spMkLst>
        </pc:spChg>
        <pc:spChg chg="del">
          <ac:chgData name="Alina Ionela" userId="0221d2667cca829d" providerId="LiveId" clId="{8188564A-2A4D-45EE-A939-9E3B5514B3D3}" dt="2026-07-12T00:01:58.897" v="899" actId="478"/>
          <ac:spMkLst>
            <pc:docMk/>
            <pc:sldMk cId="1192081988" sldId="270"/>
            <ac:spMk id="11" creationId="{E7CB4924-58FA-99C3-18FE-614E8AF7CD4A}"/>
          </ac:spMkLst>
        </pc:spChg>
        <pc:spChg chg="add mod">
          <ac:chgData name="Alina Ionela" userId="0221d2667cca829d" providerId="LiveId" clId="{8188564A-2A4D-45EE-A939-9E3B5514B3D3}" dt="2026-07-12T19:37:31.052" v="3113" actId="115"/>
          <ac:spMkLst>
            <pc:docMk/>
            <pc:sldMk cId="1192081988" sldId="270"/>
            <ac:spMk id="16" creationId="{ED110AAC-BB26-37D9-0A24-CEA9896D2DC0}"/>
          </ac:spMkLst>
        </pc:spChg>
        <pc:spChg chg="del">
          <ac:chgData name="Alina Ionela" userId="0221d2667cca829d" providerId="LiveId" clId="{8188564A-2A4D-45EE-A939-9E3B5514B3D3}" dt="2026-07-12T18:41:47.624" v="2758"/>
          <ac:spMkLst>
            <pc:docMk/>
            <pc:sldMk cId="1192081988" sldId="270"/>
            <ac:spMk id="30" creationId="{8EFB19F0-0F48-BE9B-360B-C2FD11C19082}"/>
          </ac:spMkLst>
        </pc:spChg>
        <pc:spChg chg="del">
          <ac:chgData name="Alina Ionela" userId="0221d2667cca829d" providerId="LiveId" clId="{8188564A-2A4D-45EE-A939-9E3B5514B3D3}" dt="2026-07-12T18:41:47.624" v="2758"/>
          <ac:spMkLst>
            <pc:docMk/>
            <pc:sldMk cId="1192081988" sldId="270"/>
            <ac:spMk id="32" creationId="{72E0113B-9290-376A-1987-704FDBA737EC}"/>
          </ac:spMkLst>
        </pc:spChg>
        <pc:spChg chg="del">
          <ac:chgData name="Alina Ionela" userId="0221d2667cca829d" providerId="LiveId" clId="{8188564A-2A4D-45EE-A939-9E3B5514B3D3}" dt="2026-07-12T18:41:47.624" v="2758"/>
          <ac:spMkLst>
            <pc:docMk/>
            <pc:sldMk cId="1192081988" sldId="270"/>
            <ac:spMk id="34" creationId="{4985E13B-DACB-D1B6-FAC3-549561C08A0E}"/>
          </ac:spMkLst>
        </pc:spChg>
        <pc:picChg chg="del">
          <ac:chgData name="Alina Ionela" userId="0221d2667cca829d" providerId="LiveId" clId="{8188564A-2A4D-45EE-A939-9E3B5514B3D3}" dt="2026-07-12T00:01:56.884" v="898" actId="478"/>
          <ac:picMkLst>
            <pc:docMk/>
            <pc:sldMk cId="1192081988" sldId="270"/>
            <ac:picMk id="3" creationId="{C7CA457D-FEEE-388C-3BDB-A2A2E9DB3E40}"/>
          </ac:picMkLst>
        </pc:picChg>
        <pc:picChg chg="add mod">
          <ac:chgData name="Alina Ionela" userId="0221d2667cca829d" providerId="LiveId" clId="{8188564A-2A4D-45EE-A939-9E3B5514B3D3}" dt="2026-07-12T18:55:34.816" v="2835" actId="14100"/>
          <ac:picMkLst>
            <pc:docMk/>
            <pc:sldMk cId="1192081988" sldId="270"/>
            <ac:picMk id="13" creationId="{5A838199-933F-02C7-F245-D93FCAFCD400}"/>
          </ac:picMkLst>
        </pc:picChg>
        <pc:picChg chg="add del mod">
          <ac:chgData name="Alina Ionela" userId="0221d2667cca829d" providerId="LiveId" clId="{8188564A-2A4D-45EE-A939-9E3B5514B3D3}" dt="2026-07-12T01:20:15.323" v="1486" actId="478"/>
          <ac:picMkLst>
            <pc:docMk/>
            <pc:sldMk cId="1192081988" sldId="270"/>
            <ac:picMk id="15" creationId="{3D134373-24D4-86B5-2446-F3823139AE3B}"/>
          </ac:picMkLst>
        </pc:picChg>
        <pc:picChg chg="add mod">
          <ac:chgData name="Alina Ionela" userId="0221d2667cca829d" providerId="LiveId" clId="{8188564A-2A4D-45EE-A939-9E3B5514B3D3}" dt="2026-07-12T18:52:11.778" v="2819" actId="14100"/>
          <ac:picMkLst>
            <pc:docMk/>
            <pc:sldMk cId="1192081988" sldId="270"/>
            <ac:picMk id="18" creationId="{AD79C8C6-672F-9931-0ECF-346A85A924D9}"/>
          </ac:picMkLst>
        </pc:picChg>
      </pc:sldChg>
      <pc:sldChg chg="addSp delSp modSp add mod delDesignElem">
        <pc:chgData name="Alina Ionela" userId="0221d2667cca829d" providerId="LiveId" clId="{8188564A-2A4D-45EE-A939-9E3B5514B3D3}" dt="2026-07-12T19:39:21.412" v="3121" actId="115"/>
        <pc:sldMkLst>
          <pc:docMk/>
          <pc:sldMk cId="3164487908" sldId="271"/>
        </pc:sldMkLst>
        <pc:spChg chg="add mod">
          <ac:chgData name="Alina Ionela" userId="0221d2667cca829d" providerId="LiveId" clId="{8188564A-2A4D-45EE-A939-9E3B5514B3D3}" dt="2026-07-12T19:08:47.011" v="2932" actId="14100"/>
          <ac:spMkLst>
            <pc:docMk/>
            <pc:sldMk cId="3164487908" sldId="271"/>
            <ac:spMk id="2" creationId="{DB430443-21C9-46AF-B67B-0E1EABFB217F}"/>
          </ac:spMkLst>
        </pc:spChg>
        <pc:spChg chg="add mod">
          <ac:chgData name="Alina Ionela" userId="0221d2667cca829d" providerId="LiveId" clId="{8188564A-2A4D-45EE-A939-9E3B5514B3D3}" dt="2026-07-12T19:12:00.398" v="2963" actId="27636"/>
          <ac:spMkLst>
            <pc:docMk/>
            <pc:sldMk cId="3164487908" sldId="271"/>
            <ac:spMk id="3" creationId="{3C4B0532-6916-423F-FE4B-B508EB6EFFB7}"/>
          </ac:spMkLst>
        </pc:spChg>
        <pc:spChg chg="del">
          <ac:chgData name="Alina Ionela" userId="0221d2667cca829d" providerId="LiveId" clId="{8188564A-2A4D-45EE-A939-9E3B5514B3D3}" dt="2026-07-12T00:10:48.474" v="1023" actId="478"/>
          <ac:spMkLst>
            <pc:docMk/>
            <pc:sldMk cId="3164487908" sldId="271"/>
            <ac:spMk id="4" creationId="{E8B496C0-8C45-412C-0479-95CF5AE34607}"/>
          </ac:spMkLst>
        </pc:spChg>
        <pc:spChg chg="mod">
          <ac:chgData name="Alina Ionela" userId="0221d2667cca829d" providerId="LiveId" clId="{8188564A-2A4D-45EE-A939-9E3B5514B3D3}" dt="2026-07-12T19:39:21.412" v="3121" actId="115"/>
          <ac:spMkLst>
            <pc:docMk/>
            <pc:sldMk cId="3164487908" sldId="271"/>
            <ac:spMk id="6" creationId="{0E448A3C-F6D8-55D1-8581-B3E40C644FCB}"/>
          </ac:spMkLst>
        </pc:spChg>
        <pc:spChg chg="add del mod">
          <ac:chgData name="Alina Ionela" userId="0221d2667cca829d" providerId="LiveId" clId="{8188564A-2A4D-45EE-A939-9E3B5514B3D3}" dt="2026-07-12T19:07:42.496" v="2920" actId="478"/>
          <ac:spMkLst>
            <pc:docMk/>
            <pc:sldMk cId="3164487908" sldId="271"/>
            <ac:spMk id="7" creationId="{D52458D8-C24E-DC23-E136-3DB8A74FF55C}"/>
          </ac:spMkLst>
        </pc:spChg>
        <pc:spChg chg="del">
          <ac:chgData name="Alina Ionela" userId="0221d2667cca829d" providerId="LiveId" clId="{8188564A-2A4D-45EE-A939-9E3B5514B3D3}" dt="2026-07-12T00:10:51.479" v="1024" actId="478"/>
          <ac:spMkLst>
            <pc:docMk/>
            <pc:sldMk cId="3164487908" sldId="271"/>
            <ac:spMk id="8" creationId="{447A483B-2429-E1A3-AB9D-98B0E6A8B760}"/>
          </ac:spMkLst>
        </pc:spChg>
        <pc:spChg chg="del">
          <ac:chgData name="Alina Ionela" userId="0221d2667cca829d" providerId="LiveId" clId="{8188564A-2A4D-45EE-A939-9E3B5514B3D3}" dt="2026-07-12T18:41:47.624" v="2758"/>
          <ac:spMkLst>
            <pc:docMk/>
            <pc:sldMk cId="3164487908" sldId="271"/>
            <ac:spMk id="30" creationId="{22A52719-5EF9-8F08-14FB-A327E736308E}"/>
          </ac:spMkLst>
        </pc:spChg>
        <pc:spChg chg="del">
          <ac:chgData name="Alina Ionela" userId="0221d2667cca829d" providerId="LiveId" clId="{8188564A-2A4D-45EE-A939-9E3B5514B3D3}" dt="2026-07-12T18:41:47.624" v="2758"/>
          <ac:spMkLst>
            <pc:docMk/>
            <pc:sldMk cId="3164487908" sldId="271"/>
            <ac:spMk id="32" creationId="{25B4F1E5-397B-D388-4553-76EFE7702C2C}"/>
          </ac:spMkLst>
        </pc:spChg>
        <pc:spChg chg="del">
          <ac:chgData name="Alina Ionela" userId="0221d2667cca829d" providerId="LiveId" clId="{8188564A-2A4D-45EE-A939-9E3B5514B3D3}" dt="2026-07-12T18:41:47.624" v="2758"/>
          <ac:spMkLst>
            <pc:docMk/>
            <pc:sldMk cId="3164487908" sldId="271"/>
            <ac:spMk id="34" creationId="{B58C0923-F114-DC45-7C25-11DEC4FD96A8}"/>
          </ac:spMkLst>
        </pc:spChg>
      </pc:sldChg>
      <pc:sldChg chg="add del ord">
        <pc:chgData name="Alina Ionela" userId="0221d2667cca829d" providerId="LiveId" clId="{8188564A-2A4D-45EE-A939-9E3B5514B3D3}" dt="2026-07-12T00:14:31.842" v="1051" actId="47"/>
        <pc:sldMkLst>
          <pc:docMk/>
          <pc:sldMk cId="704135713" sldId="272"/>
        </pc:sldMkLst>
      </pc:sldChg>
      <pc:sldChg chg="add del ord">
        <pc:chgData name="Alina Ionela" userId="0221d2667cca829d" providerId="LiveId" clId="{8188564A-2A4D-45EE-A939-9E3B5514B3D3}" dt="2026-07-12T00:14:33.860" v="1052" actId="47"/>
        <pc:sldMkLst>
          <pc:docMk/>
          <pc:sldMk cId="54642564" sldId="273"/>
        </pc:sldMkLst>
      </pc:sldChg>
      <pc:sldChg chg="addSp delSp modSp add mod delDesignElem">
        <pc:chgData name="Alina Ionela" userId="0221d2667cca829d" providerId="LiveId" clId="{8188564A-2A4D-45EE-A939-9E3B5514B3D3}" dt="2026-07-12T19:39:38.036" v="3122" actId="115"/>
        <pc:sldMkLst>
          <pc:docMk/>
          <pc:sldMk cId="395601070" sldId="274"/>
        </pc:sldMkLst>
        <pc:spChg chg="add mod">
          <ac:chgData name="Alina Ionela" userId="0221d2667cca829d" providerId="LiveId" clId="{8188564A-2A4D-45EE-A939-9E3B5514B3D3}" dt="2026-07-12T19:20:15.877" v="3020" actId="14100"/>
          <ac:spMkLst>
            <pc:docMk/>
            <pc:sldMk cId="395601070" sldId="274"/>
            <ac:spMk id="2" creationId="{345313FF-3883-8E34-810C-F773DBE12B89}"/>
          </ac:spMkLst>
        </pc:spChg>
        <pc:spChg chg="mod">
          <ac:chgData name="Alina Ionela" userId="0221d2667cca829d" providerId="LiveId" clId="{8188564A-2A4D-45EE-A939-9E3B5514B3D3}" dt="2026-07-12T19:39:38.036" v="3122" actId="115"/>
          <ac:spMkLst>
            <pc:docMk/>
            <pc:sldMk cId="395601070" sldId="274"/>
            <ac:spMk id="6" creationId="{EC8E0FCA-C45F-C66F-83D2-63188D76A5D5}"/>
          </ac:spMkLst>
        </pc:spChg>
        <pc:spChg chg="add del mod">
          <ac:chgData name="Alina Ionela" userId="0221d2667cca829d" providerId="LiveId" clId="{8188564A-2A4D-45EE-A939-9E3B5514B3D3}" dt="2026-07-12T19:17:06.784" v="2994" actId="478"/>
          <ac:spMkLst>
            <pc:docMk/>
            <pc:sldMk cId="395601070" sldId="274"/>
            <ac:spMk id="7" creationId="{30CD6798-0401-5B66-2FE7-1C9954C2A965}"/>
          </ac:spMkLst>
        </pc:spChg>
        <pc:spChg chg="mod">
          <ac:chgData name="Alina Ionela" userId="0221d2667cca829d" providerId="LiveId" clId="{8188564A-2A4D-45EE-A939-9E3B5514B3D3}" dt="2026-07-12T19:16:21.557" v="2989" actId="2711"/>
          <ac:spMkLst>
            <pc:docMk/>
            <pc:sldMk cId="395601070" sldId="274"/>
            <ac:spMk id="10" creationId="{BB3D138E-8147-4D55-94C5-79798931660E}"/>
          </ac:spMkLst>
        </pc:spChg>
        <pc:spChg chg="del">
          <ac:chgData name="Alina Ionela" userId="0221d2667cca829d" providerId="LiveId" clId="{8188564A-2A4D-45EE-A939-9E3B5514B3D3}" dt="2026-07-12T18:41:47.624" v="2758"/>
          <ac:spMkLst>
            <pc:docMk/>
            <pc:sldMk cId="395601070" sldId="274"/>
            <ac:spMk id="30" creationId="{A65BA3CD-F1B8-1D3F-F02F-F4EF29DF7097}"/>
          </ac:spMkLst>
        </pc:spChg>
        <pc:spChg chg="del">
          <ac:chgData name="Alina Ionela" userId="0221d2667cca829d" providerId="LiveId" clId="{8188564A-2A4D-45EE-A939-9E3B5514B3D3}" dt="2026-07-12T18:41:47.624" v="2758"/>
          <ac:spMkLst>
            <pc:docMk/>
            <pc:sldMk cId="395601070" sldId="274"/>
            <ac:spMk id="32" creationId="{7EB0EB00-33A1-CCAE-8589-5B4B09EB8342}"/>
          </ac:spMkLst>
        </pc:spChg>
        <pc:spChg chg="del">
          <ac:chgData name="Alina Ionela" userId="0221d2667cca829d" providerId="LiveId" clId="{8188564A-2A4D-45EE-A939-9E3B5514B3D3}" dt="2026-07-12T18:41:47.624" v="2758"/>
          <ac:spMkLst>
            <pc:docMk/>
            <pc:sldMk cId="395601070" sldId="274"/>
            <ac:spMk id="34" creationId="{5D3D5662-16FF-95AA-0D84-943BF6D8F4A7}"/>
          </ac:spMkLst>
        </pc:spChg>
        <pc:picChg chg="add del mod">
          <ac:chgData name="Alina Ionela" userId="0221d2667cca829d" providerId="LiveId" clId="{8188564A-2A4D-45EE-A939-9E3B5514B3D3}" dt="2026-07-12T12:24:23.225" v="2558" actId="478"/>
          <ac:picMkLst>
            <pc:docMk/>
            <pc:sldMk cId="395601070" sldId="274"/>
            <ac:picMk id="4" creationId="{115732DC-C634-1332-A439-16B7B430AB4F}"/>
          </ac:picMkLst>
        </pc:picChg>
      </pc:sldChg>
      <pc:sldChg chg="addSp delSp modSp add del mod">
        <pc:chgData name="Alina Ionela" userId="0221d2667cca829d" providerId="LiveId" clId="{8188564A-2A4D-45EE-A939-9E3B5514B3D3}" dt="2026-07-12T12:24:15.337" v="2556" actId="47"/>
        <pc:sldMkLst>
          <pc:docMk/>
          <pc:sldMk cId="2398737509" sldId="275"/>
        </pc:sldMkLst>
        <pc:spChg chg="add mod">
          <ac:chgData name="Alina Ionela" userId="0221d2667cca829d" providerId="LiveId" clId="{8188564A-2A4D-45EE-A939-9E3B5514B3D3}" dt="2026-07-12T10:57:45.549" v="2245" actId="12"/>
          <ac:spMkLst>
            <pc:docMk/>
            <pc:sldMk cId="2398737509" sldId="275"/>
            <ac:spMk id="2" creationId="{F8273B1A-93BB-405A-6AF3-692C0386BBB4}"/>
          </ac:spMkLst>
        </pc:spChg>
        <pc:spChg chg="del mod">
          <ac:chgData name="Alina Ionela" userId="0221d2667cca829d" providerId="LiveId" clId="{8188564A-2A4D-45EE-A939-9E3B5514B3D3}" dt="2026-07-12T00:21:38.663" v="1141"/>
          <ac:spMkLst>
            <pc:docMk/>
            <pc:sldMk cId="2398737509" sldId="275"/>
            <ac:spMk id="6" creationId="{B04C8EB8-C342-A3C2-300C-40030E5919DA}"/>
          </ac:spMkLst>
        </pc:spChg>
        <pc:spChg chg="mod">
          <ac:chgData name="Alina Ionela" userId="0221d2667cca829d" providerId="LiveId" clId="{8188564A-2A4D-45EE-A939-9E3B5514B3D3}" dt="2026-07-12T12:22:57.707" v="2542" actId="20577"/>
          <ac:spMkLst>
            <pc:docMk/>
            <pc:sldMk cId="2398737509" sldId="275"/>
            <ac:spMk id="10" creationId="{6518DC47-C4A6-940C-D1FB-8B7DC711B540}"/>
          </ac:spMkLst>
        </pc:spChg>
        <pc:picChg chg="add mod">
          <ac:chgData name="Alina Ionela" userId="0221d2667cca829d" providerId="LiveId" clId="{8188564A-2A4D-45EE-A939-9E3B5514B3D3}" dt="2026-07-12T01:46:28.896" v="1773" actId="1076"/>
          <ac:picMkLst>
            <pc:docMk/>
            <pc:sldMk cId="2398737509" sldId="275"/>
            <ac:picMk id="4" creationId="{BD0F1411-542B-031D-F549-259B2348D27E}"/>
          </ac:picMkLst>
        </pc:picChg>
      </pc:sldChg>
      <pc:sldChg chg="addSp delSp modSp add del mod ord">
        <pc:chgData name="Alina Ionela" userId="0221d2667cca829d" providerId="LiveId" clId="{8188564A-2A4D-45EE-A939-9E3B5514B3D3}" dt="2026-07-12T12:25:17.854" v="2567" actId="47"/>
        <pc:sldMkLst>
          <pc:docMk/>
          <pc:sldMk cId="2195443790" sldId="276"/>
        </pc:sldMkLst>
        <pc:spChg chg="add mod ord">
          <ac:chgData name="Alina Ionela" userId="0221d2667cca829d" providerId="LiveId" clId="{8188564A-2A4D-45EE-A939-9E3B5514B3D3}" dt="2026-07-12T11:19:27.102" v="2323" actId="2711"/>
          <ac:spMkLst>
            <pc:docMk/>
            <pc:sldMk cId="2195443790" sldId="276"/>
            <ac:spMk id="3" creationId="{E9E958E3-F08D-9576-ACDE-E5606DE52B40}"/>
          </ac:spMkLst>
        </pc:spChg>
        <pc:spChg chg="mod">
          <ac:chgData name="Alina Ionela" userId="0221d2667cca829d" providerId="LiveId" clId="{8188564A-2A4D-45EE-A939-9E3B5514B3D3}" dt="2026-07-12T00:25:32.441" v="1164" actId="26606"/>
          <ac:spMkLst>
            <pc:docMk/>
            <pc:sldMk cId="2195443790" sldId="276"/>
            <ac:spMk id="5" creationId="{F2613C60-3547-2955-BBFE-0B599ADB6D30}"/>
          </ac:spMkLst>
        </pc:spChg>
        <pc:spChg chg="del">
          <ac:chgData name="Alina Ionela" userId="0221d2667cca829d" providerId="LiveId" clId="{8188564A-2A4D-45EE-A939-9E3B5514B3D3}" dt="2026-07-12T00:21:50.485" v="1145" actId="478"/>
          <ac:spMkLst>
            <pc:docMk/>
            <pc:sldMk cId="2195443790" sldId="276"/>
            <ac:spMk id="10" creationId="{BD7D0F47-E7B8-C612-E67C-30D63E6680CA}"/>
          </ac:spMkLst>
        </pc:spChg>
        <pc:spChg chg="del">
          <ac:chgData name="Alina Ionela" userId="0221d2667cca829d" providerId="LiveId" clId="{8188564A-2A4D-45EE-A939-9E3B5514B3D3}" dt="2026-07-12T00:25:32.441" v="1164" actId="26606"/>
          <ac:spMkLst>
            <pc:docMk/>
            <pc:sldMk cId="2195443790" sldId="276"/>
            <ac:spMk id="30" creationId="{F5CCF686-D59E-6C25-09FF-48DB935BDA79}"/>
          </ac:spMkLst>
        </pc:spChg>
        <pc:spChg chg="del">
          <ac:chgData name="Alina Ionela" userId="0221d2667cca829d" providerId="LiveId" clId="{8188564A-2A4D-45EE-A939-9E3B5514B3D3}" dt="2026-07-12T00:25:32.441" v="1164" actId="26606"/>
          <ac:spMkLst>
            <pc:docMk/>
            <pc:sldMk cId="2195443790" sldId="276"/>
            <ac:spMk id="32" creationId="{619755D2-DCAD-0572-C0F3-C42689B15A18}"/>
          </ac:spMkLst>
        </pc:spChg>
        <pc:spChg chg="del">
          <ac:chgData name="Alina Ionela" userId="0221d2667cca829d" providerId="LiveId" clId="{8188564A-2A4D-45EE-A939-9E3B5514B3D3}" dt="2026-07-12T00:25:32.441" v="1164" actId="26606"/>
          <ac:spMkLst>
            <pc:docMk/>
            <pc:sldMk cId="2195443790" sldId="276"/>
            <ac:spMk id="34" creationId="{D53F4007-8FFE-2471-66E4-01AC9EE51D52}"/>
          </ac:spMkLst>
        </pc:spChg>
        <pc:spChg chg="add">
          <ac:chgData name="Alina Ionela" userId="0221d2667cca829d" providerId="LiveId" clId="{8188564A-2A4D-45EE-A939-9E3B5514B3D3}" dt="2026-07-12T00:25:32.441" v="1164" actId="26606"/>
          <ac:spMkLst>
            <pc:docMk/>
            <pc:sldMk cId="2195443790" sldId="276"/>
            <ac:spMk id="39" creationId="{2EB492CD-616E-47F8-933B-5E2D952A0593}"/>
          </ac:spMkLst>
        </pc:spChg>
        <pc:spChg chg="add">
          <ac:chgData name="Alina Ionela" userId="0221d2667cca829d" providerId="LiveId" clId="{8188564A-2A4D-45EE-A939-9E3B5514B3D3}" dt="2026-07-12T00:25:32.441" v="1164" actId="26606"/>
          <ac:spMkLst>
            <pc:docMk/>
            <pc:sldMk cId="2195443790" sldId="276"/>
            <ac:spMk id="41" creationId="{59383CF9-23B5-4335-9B21-1791C4CF1C75}"/>
          </ac:spMkLst>
        </pc:spChg>
        <pc:spChg chg="add">
          <ac:chgData name="Alina Ionela" userId="0221d2667cca829d" providerId="LiveId" clId="{8188564A-2A4D-45EE-A939-9E3B5514B3D3}" dt="2026-07-12T00:25:32.441" v="1164" actId="26606"/>
          <ac:spMkLst>
            <pc:docMk/>
            <pc:sldMk cId="2195443790" sldId="276"/>
            <ac:spMk id="43" creationId="{0007FE00-9498-4706-B255-6437B0252C02}"/>
          </ac:spMkLst>
        </pc:spChg>
        <pc:picChg chg="add mod">
          <ac:chgData name="Alina Ionela" userId="0221d2667cca829d" providerId="LiveId" clId="{8188564A-2A4D-45EE-A939-9E3B5514B3D3}" dt="2026-07-12T12:24:20.273" v="2557" actId="1076"/>
          <ac:picMkLst>
            <pc:docMk/>
            <pc:sldMk cId="2195443790" sldId="276"/>
            <ac:picMk id="6" creationId="{F05FD6A9-C041-1ACC-FAC3-647D8E8F1E64}"/>
          </ac:picMkLst>
        </pc:picChg>
      </pc:sldChg>
      <pc:sldChg chg="addSp delSp modSp add del mod delDesignElem">
        <pc:chgData name="Alina Ionela" userId="0221d2667cca829d" providerId="LiveId" clId="{8188564A-2A4D-45EE-A939-9E3B5514B3D3}" dt="2026-07-12T19:28:03.659" v="3052" actId="47"/>
        <pc:sldMkLst>
          <pc:docMk/>
          <pc:sldMk cId="3212733183" sldId="277"/>
        </pc:sldMkLst>
        <pc:spChg chg="add mod">
          <ac:chgData name="Alina Ionela" userId="0221d2667cca829d" providerId="LiveId" clId="{8188564A-2A4D-45EE-A939-9E3B5514B3D3}" dt="2026-07-12T02:04:29.293" v="1999" actId="1076"/>
          <ac:spMkLst>
            <pc:docMk/>
            <pc:sldMk cId="3212733183" sldId="277"/>
            <ac:spMk id="2" creationId="{2791A78A-E2EB-6B98-70EF-FF1964990C7A}"/>
          </ac:spMkLst>
        </pc:spChg>
        <pc:spChg chg="mod">
          <ac:chgData name="Alina Ionela" userId="0221d2667cca829d" providerId="LiveId" clId="{8188564A-2A4D-45EE-A939-9E3B5514B3D3}" dt="2026-07-12T19:13:12.915" v="2975" actId="14100"/>
          <ac:spMkLst>
            <pc:docMk/>
            <pc:sldMk cId="3212733183" sldId="277"/>
            <ac:spMk id="3" creationId="{22F7BB30-EF58-5784-5404-C20DBB2F9491}"/>
          </ac:spMkLst>
        </pc:spChg>
        <pc:spChg chg="add del mod">
          <ac:chgData name="Alina Ionela" userId="0221d2667cca829d" providerId="LiveId" clId="{8188564A-2A4D-45EE-A939-9E3B5514B3D3}" dt="2026-07-12T02:02:27.438" v="1978"/>
          <ac:spMkLst>
            <pc:docMk/>
            <pc:sldMk cId="3212733183" sldId="277"/>
            <ac:spMk id="7" creationId="{15E668BF-7C31-26CC-CBDF-25197EB18E01}"/>
          </ac:spMkLst>
        </pc:spChg>
        <pc:spChg chg="add del mod">
          <ac:chgData name="Alina Ionela" userId="0221d2667cca829d" providerId="LiveId" clId="{8188564A-2A4D-45EE-A939-9E3B5514B3D3}" dt="2026-07-12T19:12:36.020" v="2968" actId="478"/>
          <ac:spMkLst>
            <pc:docMk/>
            <pc:sldMk cId="3212733183" sldId="277"/>
            <ac:spMk id="8" creationId="{FA916DDE-5F9C-B7A6-178F-75C800D94C7A}"/>
          </ac:spMkLst>
        </pc:spChg>
        <pc:spChg chg="add del mod">
          <ac:chgData name="Alina Ionela" userId="0221d2667cca829d" providerId="LiveId" clId="{8188564A-2A4D-45EE-A939-9E3B5514B3D3}" dt="2026-07-12T19:12:23.680" v="2965" actId="478"/>
          <ac:spMkLst>
            <pc:docMk/>
            <pc:sldMk cId="3212733183" sldId="277"/>
            <ac:spMk id="9" creationId="{BB4BA784-96AF-8AD7-295D-2BDA781BB07F}"/>
          </ac:spMkLst>
        </pc:spChg>
        <pc:spChg chg="add del mod">
          <ac:chgData name="Alina Ionela" userId="0221d2667cca829d" providerId="LiveId" clId="{8188564A-2A4D-45EE-A939-9E3B5514B3D3}" dt="2026-07-12T19:12:41.343" v="2969" actId="478"/>
          <ac:spMkLst>
            <pc:docMk/>
            <pc:sldMk cId="3212733183" sldId="277"/>
            <ac:spMk id="10" creationId="{ED7D5824-F6A5-1202-FCDC-BFD6F0D903E6}"/>
          </ac:spMkLst>
        </pc:spChg>
        <pc:spChg chg="del">
          <ac:chgData name="Alina Ionela" userId="0221d2667cca829d" providerId="LiveId" clId="{8188564A-2A4D-45EE-A939-9E3B5514B3D3}" dt="2026-07-12T18:41:47.624" v="2758"/>
          <ac:spMkLst>
            <pc:docMk/>
            <pc:sldMk cId="3212733183" sldId="277"/>
            <ac:spMk id="30" creationId="{300DC8F9-BC3F-A1B2-4525-910BF4BAA9AE}"/>
          </ac:spMkLst>
        </pc:spChg>
        <pc:spChg chg="del">
          <ac:chgData name="Alina Ionela" userId="0221d2667cca829d" providerId="LiveId" clId="{8188564A-2A4D-45EE-A939-9E3B5514B3D3}" dt="2026-07-12T18:41:47.624" v="2758"/>
          <ac:spMkLst>
            <pc:docMk/>
            <pc:sldMk cId="3212733183" sldId="277"/>
            <ac:spMk id="32" creationId="{4B8B20DF-32DA-C63C-CAAA-432A6696CE2A}"/>
          </ac:spMkLst>
        </pc:spChg>
        <pc:spChg chg="del">
          <ac:chgData name="Alina Ionela" userId="0221d2667cca829d" providerId="LiveId" clId="{8188564A-2A4D-45EE-A939-9E3B5514B3D3}" dt="2026-07-12T18:41:47.624" v="2758"/>
          <ac:spMkLst>
            <pc:docMk/>
            <pc:sldMk cId="3212733183" sldId="277"/>
            <ac:spMk id="34" creationId="{CE0E9C35-CDE4-7FC2-4403-1B8F277A457B}"/>
          </ac:spMkLst>
        </pc:spChg>
        <pc:picChg chg="add mod">
          <ac:chgData name="Alina Ionela" userId="0221d2667cca829d" providerId="LiveId" clId="{8188564A-2A4D-45EE-A939-9E3B5514B3D3}" dt="2026-07-12T19:12:56.722" v="2973" actId="1076"/>
          <ac:picMkLst>
            <pc:docMk/>
            <pc:sldMk cId="3212733183" sldId="277"/>
            <ac:picMk id="6" creationId="{33B9468A-F06C-63B6-141D-8D0E267222C0}"/>
          </ac:picMkLst>
        </pc:picChg>
      </pc:sldChg>
      <pc:sldChg chg="modSp add del mod ord">
        <pc:chgData name="Alina Ionela" userId="0221d2667cca829d" providerId="LiveId" clId="{8188564A-2A4D-45EE-A939-9E3B5514B3D3}" dt="2026-07-12T12:28:01.255" v="2625" actId="47"/>
        <pc:sldMkLst>
          <pc:docMk/>
          <pc:sldMk cId="1043020272" sldId="278"/>
        </pc:sldMkLst>
        <pc:spChg chg="mod">
          <ac:chgData name="Alina Ionela" userId="0221d2667cca829d" providerId="LiveId" clId="{8188564A-2A4D-45EE-A939-9E3B5514B3D3}" dt="2026-07-12T11:38:21.767" v="2459" actId="404"/>
          <ac:spMkLst>
            <pc:docMk/>
            <pc:sldMk cId="1043020272" sldId="278"/>
            <ac:spMk id="3" creationId="{C400BB00-0ED9-381A-1D9C-F3E9714205F8}"/>
          </ac:spMkLst>
        </pc:spChg>
      </pc:sldChg>
      <pc:sldChg chg="addSp delSp modSp add mod delDesignElem chgLayout">
        <pc:chgData name="Alina Ionela" userId="0221d2667cca829d" providerId="LiveId" clId="{8188564A-2A4D-45EE-A939-9E3B5514B3D3}" dt="2026-07-12T19:40:14.956" v="3128" actId="26606"/>
        <pc:sldMkLst>
          <pc:docMk/>
          <pc:sldMk cId="2835739858" sldId="279"/>
        </pc:sldMkLst>
        <pc:spChg chg="add mod">
          <ac:chgData name="Alina Ionela" userId="0221d2667cca829d" providerId="LiveId" clId="{8188564A-2A4D-45EE-A939-9E3B5514B3D3}" dt="2026-07-12T19:40:14.956" v="3128" actId="26606"/>
          <ac:spMkLst>
            <pc:docMk/>
            <pc:sldMk cId="2835739858" sldId="279"/>
            <ac:spMk id="2" creationId="{AAA6F3FA-9441-1F8B-ADBA-D361154A6ABF}"/>
          </ac:spMkLst>
        </pc:spChg>
        <pc:spChg chg="del mod ord">
          <ac:chgData name="Alina Ionela" userId="0221d2667cca829d" providerId="LiveId" clId="{8188564A-2A4D-45EE-A939-9E3B5514B3D3}" dt="2026-07-12T19:24:30.161" v="3039" actId="26606"/>
          <ac:spMkLst>
            <pc:docMk/>
            <pc:sldMk cId="2835739858" sldId="279"/>
            <ac:spMk id="3" creationId="{E0C2B62E-BA11-E64B-ED93-6749379BBA63}"/>
          </ac:spMkLst>
        </pc:spChg>
        <pc:spChg chg="add del mod">
          <ac:chgData name="Alina Ionela" userId="0221d2667cca829d" providerId="LiveId" clId="{8188564A-2A4D-45EE-A939-9E3B5514B3D3}" dt="2026-07-12T19:21:59.305" v="3022" actId="478"/>
          <ac:spMkLst>
            <pc:docMk/>
            <pc:sldMk cId="2835739858" sldId="279"/>
            <ac:spMk id="4" creationId="{9D8D5BBE-A1AA-363B-3FB3-E4396D6F60B6}"/>
          </ac:spMkLst>
        </pc:spChg>
        <pc:spChg chg="del mod ord">
          <ac:chgData name="Alina Ionela" userId="0221d2667cca829d" providerId="LiveId" clId="{8188564A-2A4D-45EE-A939-9E3B5514B3D3}" dt="2026-07-12T19:27:10.600" v="3049" actId="478"/>
          <ac:spMkLst>
            <pc:docMk/>
            <pc:sldMk cId="2835739858" sldId="279"/>
            <ac:spMk id="5" creationId="{491A4025-31C6-8D3D-D9DD-E59ACE6D56F0}"/>
          </ac:spMkLst>
        </pc:spChg>
        <pc:spChg chg="add del mod">
          <ac:chgData name="Alina Ionela" userId="0221d2667cca829d" providerId="LiveId" clId="{8188564A-2A4D-45EE-A939-9E3B5514B3D3}" dt="2026-07-12T19:27:18.439" v="3050" actId="478"/>
          <ac:spMkLst>
            <pc:docMk/>
            <pc:sldMk cId="2835739858" sldId="279"/>
            <ac:spMk id="8" creationId="{6F84E1F0-E30E-06C7-B0B0-7BF454208212}"/>
          </ac:spMkLst>
        </pc:spChg>
        <pc:spChg chg="add del">
          <ac:chgData name="Alina Ionela" userId="0221d2667cca829d" providerId="LiveId" clId="{8188564A-2A4D-45EE-A939-9E3B5514B3D3}" dt="2026-07-12T19:39:59.678" v="3124" actId="26606"/>
          <ac:spMkLst>
            <pc:docMk/>
            <pc:sldMk cId="2835739858" sldId="279"/>
            <ac:spMk id="14" creationId="{79BB35BC-D5C2-4C8B-A22A-A71E6191913B}"/>
          </ac:spMkLst>
        </pc:spChg>
        <pc:spChg chg="add del">
          <ac:chgData name="Alina Ionela" userId="0221d2667cca829d" providerId="LiveId" clId="{8188564A-2A4D-45EE-A939-9E3B5514B3D3}" dt="2026-07-12T19:40:04.984" v="3126" actId="26606"/>
          <ac:spMkLst>
            <pc:docMk/>
            <pc:sldMk cId="2835739858" sldId="279"/>
            <ac:spMk id="16" creationId="{79BB35BC-D5C2-4C8B-A22A-A71E6191913B}"/>
          </ac:spMkLst>
        </pc:spChg>
        <pc:spChg chg="add del">
          <ac:chgData name="Alina Ionela" userId="0221d2667cca829d" providerId="LiveId" clId="{8188564A-2A4D-45EE-A939-9E3B5514B3D3}" dt="2026-07-12T19:40:14.956" v="3128" actId="26606"/>
          <ac:spMkLst>
            <pc:docMk/>
            <pc:sldMk cId="2835739858" sldId="279"/>
            <ac:spMk id="18" creationId="{79BB35BC-D5C2-4C8B-A22A-A71E6191913B}"/>
          </ac:spMkLst>
        </pc:spChg>
        <pc:spChg chg="add del">
          <ac:chgData name="Alina Ionela" userId="0221d2667cca829d" providerId="LiveId" clId="{8188564A-2A4D-45EE-A939-9E3B5514B3D3}" dt="2026-07-12T18:41:47.624" v="2758"/>
          <ac:spMkLst>
            <pc:docMk/>
            <pc:sldMk cId="2835739858" sldId="279"/>
            <ac:spMk id="30" creationId="{A6BDB5B3-1BDC-9E06-DEBA-DC4FB20233D2}"/>
          </ac:spMkLst>
        </pc:spChg>
        <pc:spChg chg="add del">
          <ac:chgData name="Alina Ionela" userId="0221d2667cca829d" providerId="LiveId" clId="{8188564A-2A4D-45EE-A939-9E3B5514B3D3}" dt="2026-07-12T18:41:47.624" v="2758"/>
          <ac:spMkLst>
            <pc:docMk/>
            <pc:sldMk cId="2835739858" sldId="279"/>
            <ac:spMk id="32" creationId="{4223FAF6-F396-0FD0-CB1C-2343A0F47E3A}"/>
          </ac:spMkLst>
        </pc:spChg>
        <pc:spChg chg="add del">
          <ac:chgData name="Alina Ionela" userId="0221d2667cca829d" providerId="LiveId" clId="{8188564A-2A4D-45EE-A939-9E3B5514B3D3}" dt="2026-07-12T18:41:47.624" v="2758"/>
          <ac:spMkLst>
            <pc:docMk/>
            <pc:sldMk cId="2835739858" sldId="279"/>
            <ac:spMk id="34" creationId="{1A3ACDD4-2F84-39B9-639E-0F2A31C6FFFF}"/>
          </ac:spMkLst>
        </pc:spChg>
        <pc:graphicFrameChg chg="add mod ord modGraphic">
          <ac:chgData name="Alina Ionela" userId="0221d2667cca829d" providerId="LiveId" clId="{8188564A-2A4D-45EE-A939-9E3B5514B3D3}" dt="2026-07-12T19:40:14.956" v="3128" actId="26606"/>
          <ac:graphicFrameMkLst>
            <pc:docMk/>
            <pc:sldMk cId="2835739858" sldId="279"/>
            <ac:graphicFrameMk id="9" creationId="{A223CABA-5675-680F-58B8-588D1F643BD3}"/>
          </ac:graphicFrameMkLst>
        </pc:graphicFrameChg>
        <pc:picChg chg="add mod">
          <ac:chgData name="Alina Ionela" userId="0221d2667cca829d" providerId="LiveId" clId="{8188564A-2A4D-45EE-A939-9E3B5514B3D3}" dt="2026-07-12T19:40:14.956" v="3128" actId="26606"/>
          <ac:picMkLst>
            <pc:docMk/>
            <pc:sldMk cId="2835739858" sldId="279"/>
            <ac:picMk id="7" creationId="{5CA14E78-5448-D137-92E6-293A61E8E327}"/>
          </ac:picMkLst>
        </pc:picChg>
      </pc:sldChg>
      <pc:sldChg chg="addSp modSp add del mod">
        <pc:chgData name="Alina Ionela" userId="0221d2667cca829d" providerId="LiveId" clId="{8188564A-2A4D-45EE-A939-9E3B5514B3D3}" dt="2026-07-12T12:21:20.486" v="2530" actId="47"/>
        <pc:sldMkLst>
          <pc:docMk/>
          <pc:sldMk cId="1386675242" sldId="280"/>
        </pc:sldMkLst>
        <pc:spChg chg="add mod">
          <ac:chgData name="Alina Ionela" userId="0221d2667cca829d" providerId="LiveId" clId="{8188564A-2A4D-45EE-A939-9E3B5514B3D3}" dt="2026-07-12T02:06:03.907" v="2016" actId="403"/>
          <ac:spMkLst>
            <pc:docMk/>
            <pc:sldMk cId="1386675242" sldId="280"/>
            <ac:spMk id="2" creationId="{7188BA60-F112-99E2-4820-93C570B0C0BB}"/>
          </ac:spMkLst>
        </pc:spChg>
        <pc:spChg chg="mod">
          <ac:chgData name="Alina Ionela" userId="0221d2667cca829d" providerId="LiveId" clId="{8188564A-2A4D-45EE-A939-9E3B5514B3D3}" dt="2026-07-12T12:20:27.770" v="2520" actId="20577"/>
          <ac:spMkLst>
            <pc:docMk/>
            <pc:sldMk cId="1386675242" sldId="280"/>
            <ac:spMk id="3" creationId="{B8440EA1-D7F0-15F8-C3FE-AC94F5F7C2BB}"/>
          </ac:spMkLst>
        </pc:spChg>
        <pc:picChg chg="add mod">
          <ac:chgData name="Alina Ionela" userId="0221d2667cca829d" providerId="LiveId" clId="{8188564A-2A4D-45EE-A939-9E3B5514B3D3}" dt="2026-07-12T02:06:58.470" v="2034" actId="1076"/>
          <ac:picMkLst>
            <pc:docMk/>
            <pc:sldMk cId="1386675242" sldId="280"/>
            <ac:picMk id="6" creationId="{489C2DD1-28FB-4917-BD89-DC47CEF7585A}"/>
          </ac:picMkLst>
        </pc:picChg>
      </pc:sldChg>
      <pc:sldChg chg="addSp delSp modSp add del mod ord">
        <pc:chgData name="Alina Ionela" userId="0221d2667cca829d" providerId="LiveId" clId="{8188564A-2A4D-45EE-A939-9E3B5514B3D3}" dt="2026-07-12T12:26:18.815" v="2579" actId="47"/>
        <pc:sldMkLst>
          <pc:docMk/>
          <pc:sldMk cId="3814495906" sldId="281"/>
        </pc:sldMkLst>
        <pc:spChg chg="mod">
          <ac:chgData name="Alina Ionela" userId="0221d2667cca829d" providerId="LiveId" clId="{8188564A-2A4D-45EE-A939-9E3B5514B3D3}" dt="2026-07-12T11:35:24.999" v="2448" actId="20577"/>
          <ac:spMkLst>
            <pc:docMk/>
            <pc:sldMk cId="3814495906" sldId="281"/>
            <ac:spMk id="3" creationId="{B36B669E-3D73-51C1-4880-0456C28BFBF0}"/>
          </ac:spMkLst>
        </pc:spChg>
        <pc:spChg chg="mod">
          <ac:chgData name="Alina Ionela" userId="0221d2667cca829d" providerId="LiveId" clId="{8188564A-2A4D-45EE-A939-9E3B5514B3D3}" dt="2026-07-12T00:53:27.076" v="1346" actId="26606"/>
          <ac:spMkLst>
            <pc:docMk/>
            <pc:sldMk cId="3814495906" sldId="281"/>
            <ac:spMk id="5" creationId="{B3ACEB58-0ED3-6834-324E-EE4223781E6D}"/>
          </ac:spMkLst>
        </pc:spChg>
        <pc:spChg chg="add del">
          <ac:chgData name="Alina Ionela" userId="0221d2667cca829d" providerId="LiveId" clId="{8188564A-2A4D-45EE-A939-9E3B5514B3D3}" dt="2026-07-12T00:53:27.076" v="1346" actId="26606"/>
          <ac:spMkLst>
            <pc:docMk/>
            <pc:sldMk cId="3814495906" sldId="281"/>
            <ac:spMk id="30" creationId="{009DBC84-6B87-6A9C-05B1-7171CCFBF681}"/>
          </ac:spMkLst>
        </pc:spChg>
        <pc:spChg chg="add del">
          <ac:chgData name="Alina Ionela" userId="0221d2667cca829d" providerId="LiveId" clId="{8188564A-2A4D-45EE-A939-9E3B5514B3D3}" dt="2026-07-12T00:53:27.076" v="1346" actId="26606"/>
          <ac:spMkLst>
            <pc:docMk/>
            <pc:sldMk cId="3814495906" sldId="281"/>
            <ac:spMk id="32" creationId="{F2E912CB-DC83-031C-2990-73CF22107DE1}"/>
          </ac:spMkLst>
        </pc:spChg>
        <pc:spChg chg="add del">
          <ac:chgData name="Alina Ionela" userId="0221d2667cca829d" providerId="LiveId" clId="{8188564A-2A4D-45EE-A939-9E3B5514B3D3}" dt="2026-07-12T00:53:27.076" v="1346" actId="26606"/>
          <ac:spMkLst>
            <pc:docMk/>
            <pc:sldMk cId="3814495906" sldId="281"/>
            <ac:spMk id="34" creationId="{27535EA1-F2F2-C59B-6E18-EDF092F96048}"/>
          </ac:spMkLst>
        </pc:spChg>
        <pc:spChg chg="add del">
          <ac:chgData name="Alina Ionela" userId="0221d2667cca829d" providerId="LiveId" clId="{8188564A-2A4D-45EE-A939-9E3B5514B3D3}" dt="2026-07-12T00:53:27.076" v="1346" actId="26606"/>
          <ac:spMkLst>
            <pc:docMk/>
            <pc:sldMk cId="3814495906" sldId="281"/>
            <ac:spMk id="39" creationId="{4AC6B390-BC59-4F1D-A0EE-D71A92F0A0B2}"/>
          </ac:spMkLst>
        </pc:spChg>
        <pc:spChg chg="add del">
          <ac:chgData name="Alina Ionela" userId="0221d2667cca829d" providerId="LiveId" clId="{8188564A-2A4D-45EE-A939-9E3B5514B3D3}" dt="2026-07-12T00:53:27.076" v="1346" actId="26606"/>
          <ac:spMkLst>
            <pc:docMk/>
            <pc:sldMk cId="3814495906" sldId="281"/>
            <ac:spMk id="41" creationId="{B6C60D79-16F1-4C4B-B7E3-7634E7069CDE}"/>
          </ac:spMkLst>
        </pc:spChg>
        <pc:spChg chg="add del">
          <ac:chgData name="Alina Ionela" userId="0221d2667cca829d" providerId="LiveId" clId="{8188564A-2A4D-45EE-A939-9E3B5514B3D3}" dt="2026-07-12T00:53:27.076" v="1346" actId="26606"/>
          <ac:spMkLst>
            <pc:docMk/>
            <pc:sldMk cId="3814495906" sldId="281"/>
            <ac:spMk id="43" creationId="{426B127E-6498-4C77-9C9D-4553A5113B80}"/>
          </ac:spMkLst>
        </pc:spChg>
        <pc:picChg chg="add mod ord">
          <ac:chgData name="Alina Ionela" userId="0221d2667cca829d" providerId="LiveId" clId="{8188564A-2A4D-45EE-A939-9E3B5514B3D3}" dt="2026-07-12T00:54:24.172" v="1361" actId="1076"/>
          <ac:picMkLst>
            <pc:docMk/>
            <pc:sldMk cId="3814495906" sldId="281"/>
            <ac:picMk id="4" creationId="{49125E27-32AB-A49F-063C-BE309493F3AC}"/>
          </ac:picMkLst>
        </pc:picChg>
      </pc:sldChg>
      <pc:sldChg chg="modSp add del mod ord">
        <pc:chgData name="Alina Ionela" userId="0221d2667cca829d" providerId="LiveId" clId="{8188564A-2A4D-45EE-A939-9E3B5514B3D3}" dt="2026-07-12T02:04:41.095" v="2001" actId="2696"/>
        <pc:sldMkLst>
          <pc:docMk/>
          <pc:sldMk cId="2623963046" sldId="282"/>
        </pc:sldMkLst>
        <pc:spChg chg="mod">
          <ac:chgData name="Alina Ionela" userId="0221d2667cca829d" providerId="LiveId" clId="{8188564A-2A4D-45EE-A939-9E3B5514B3D3}" dt="2026-07-12T02:01:58.398" v="1969" actId="14100"/>
          <ac:spMkLst>
            <pc:docMk/>
            <pc:sldMk cId="2623963046" sldId="282"/>
            <ac:spMk id="3" creationId="{E5B4AA13-969E-50E6-B5D4-5FE757F6EA14}"/>
          </ac:spMkLst>
        </pc:spChg>
      </pc:sldChg>
      <pc:sldChg chg="addSp delSp modSp add mod ord delDesignElem chgLayout">
        <pc:chgData name="Alina Ionela" userId="0221d2667cca829d" providerId="LiveId" clId="{8188564A-2A4D-45EE-A939-9E3B5514B3D3}" dt="2026-07-12T19:38:49.144" v="3119" actId="115"/>
        <pc:sldMkLst>
          <pc:docMk/>
          <pc:sldMk cId="3562244907" sldId="283"/>
        </pc:sldMkLst>
        <pc:spChg chg="add del mod ord">
          <ac:chgData name="Alina Ionela" userId="0221d2667cca829d" providerId="LiveId" clId="{8188564A-2A4D-45EE-A939-9E3B5514B3D3}" dt="2026-07-12T01:31:39.597" v="1619" actId="700"/>
          <ac:spMkLst>
            <pc:docMk/>
            <pc:sldMk cId="3562244907" sldId="283"/>
            <ac:spMk id="2" creationId="{7FB54493-3D1D-F144-48B0-7D431C35D94C}"/>
          </ac:spMkLst>
        </pc:spChg>
        <pc:spChg chg="add del mod">
          <ac:chgData name="Alina Ionela" userId="0221d2667cca829d" providerId="LiveId" clId="{8188564A-2A4D-45EE-A939-9E3B5514B3D3}" dt="2026-07-12T19:38:31.557" v="3118" actId="115"/>
          <ac:spMkLst>
            <pc:docMk/>
            <pc:sldMk cId="3562244907" sldId="283"/>
            <ac:spMk id="3" creationId="{26125FCA-0A7D-345F-570F-63E2B02C9E12}"/>
          </ac:spMkLst>
        </pc:spChg>
        <pc:spChg chg="add mod">
          <ac:chgData name="Alina Ionela" userId="0221d2667cca829d" providerId="LiveId" clId="{8188564A-2A4D-45EE-A939-9E3B5514B3D3}" dt="2026-07-12T19:37:51.819" v="3114" actId="115"/>
          <ac:spMkLst>
            <pc:docMk/>
            <pc:sldMk cId="3562244907" sldId="283"/>
            <ac:spMk id="4" creationId="{A749CAF8-D5A6-7588-728B-FFC58BDA6BFA}"/>
          </ac:spMkLst>
        </pc:spChg>
        <pc:spChg chg="del mod ord">
          <ac:chgData name="Alina Ionela" userId="0221d2667cca829d" providerId="LiveId" clId="{8188564A-2A4D-45EE-A939-9E3B5514B3D3}" dt="2026-07-12T19:37:59.731" v="3115" actId="478"/>
          <ac:spMkLst>
            <pc:docMk/>
            <pc:sldMk cId="3562244907" sldId="283"/>
            <ac:spMk id="5" creationId="{81F731F6-72AE-933B-AAAD-0818F86521B4}"/>
          </ac:spMkLst>
        </pc:spChg>
        <pc:spChg chg="add del mod">
          <ac:chgData name="Alina Ionela" userId="0221d2667cca829d" providerId="LiveId" clId="{8188564A-2A4D-45EE-A939-9E3B5514B3D3}" dt="2026-07-12T19:38:06.996" v="3116" actId="478"/>
          <ac:spMkLst>
            <pc:docMk/>
            <pc:sldMk cId="3562244907" sldId="283"/>
            <ac:spMk id="6" creationId="{4CF73AE1-302A-154F-C358-53055975CE3D}"/>
          </ac:spMkLst>
        </pc:spChg>
        <pc:spChg chg="add mod">
          <ac:chgData name="Alina Ionela" userId="0221d2667cca829d" providerId="LiveId" clId="{8188564A-2A4D-45EE-A939-9E3B5514B3D3}" dt="2026-07-12T19:38:49.144" v="3119" actId="115"/>
          <ac:spMkLst>
            <pc:docMk/>
            <pc:sldMk cId="3562244907" sldId="283"/>
            <ac:spMk id="8" creationId="{BBDEC3C6-F790-C268-5AE3-4AEBA3640622}"/>
          </ac:spMkLst>
        </pc:spChg>
        <pc:spChg chg="add del">
          <ac:chgData name="Alina Ionela" userId="0221d2667cca829d" providerId="LiveId" clId="{8188564A-2A4D-45EE-A939-9E3B5514B3D3}" dt="2026-07-12T18:41:47.624" v="2758"/>
          <ac:spMkLst>
            <pc:docMk/>
            <pc:sldMk cId="3562244907" sldId="283"/>
            <ac:spMk id="30" creationId="{5B6F57FF-7FB2-37F8-2B6A-2818328E8FC7}"/>
          </ac:spMkLst>
        </pc:spChg>
        <pc:spChg chg="add del">
          <ac:chgData name="Alina Ionela" userId="0221d2667cca829d" providerId="LiveId" clId="{8188564A-2A4D-45EE-A939-9E3B5514B3D3}" dt="2026-07-12T18:41:47.624" v="2758"/>
          <ac:spMkLst>
            <pc:docMk/>
            <pc:sldMk cId="3562244907" sldId="283"/>
            <ac:spMk id="32" creationId="{3DEFCD9A-E7B5-FF1C-FCC5-2746E0649914}"/>
          </ac:spMkLst>
        </pc:spChg>
        <pc:spChg chg="add del">
          <ac:chgData name="Alina Ionela" userId="0221d2667cca829d" providerId="LiveId" clId="{8188564A-2A4D-45EE-A939-9E3B5514B3D3}" dt="2026-07-12T18:41:47.624" v="2758"/>
          <ac:spMkLst>
            <pc:docMk/>
            <pc:sldMk cId="3562244907" sldId="283"/>
            <ac:spMk id="34" creationId="{5F36D5D0-ABB5-61DB-EBA1-CDF48ABEC611}"/>
          </ac:spMkLst>
        </pc:spChg>
        <pc:picChg chg="add mod">
          <ac:chgData name="Alina Ionela" userId="0221d2667cca829d" providerId="LiveId" clId="{8188564A-2A4D-45EE-A939-9E3B5514B3D3}" dt="2026-07-12T01:35:08.945" v="1674" actId="1076"/>
          <ac:picMkLst>
            <pc:docMk/>
            <pc:sldMk cId="3562244907" sldId="283"/>
            <ac:picMk id="7" creationId="{AB45D646-F3D0-DF7A-95D6-925DACBDBB50}"/>
          </ac:picMkLst>
        </pc:picChg>
        <pc:picChg chg="add mod">
          <ac:chgData name="Alina Ionela" userId="0221d2667cca829d" providerId="LiveId" clId="{8188564A-2A4D-45EE-A939-9E3B5514B3D3}" dt="2026-07-12T19:00:46.298" v="2879" actId="1076"/>
          <ac:picMkLst>
            <pc:docMk/>
            <pc:sldMk cId="3562244907" sldId="283"/>
            <ac:picMk id="10" creationId="{08BC2B88-D561-4046-2C96-790D5C2E19B2}"/>
          </ac:picMkLst>
        </pc:picChg>
      </pc:sldChg>
      <pc:sldChg chg="addSp delSp modSp add mod addAnim delDesignElem">
        <pc:chgData name="Alina Ionela" userId="0221d2667cca829d" providerId="LiveId" clId="{8188564A-2A4D-45EE-A939-9E3B5514B3D3}" dt="2026-07-12T19:29:04.156" v="3057" actId="14100"/>
        <pc:sldMkLst>
          <pc:docMk/>
          <pc:sldMk cId="3129540693" sldId="284"/>
        </pc:sldMkLst>
        <pc:spChg chg="mod">
          <ac:chgData name="Alina Ionela" userId="0221d2667cca829d" providerId="LiveId" clId="{8188564A-2A4D-45EE-A939-9E3B5514B3D3}" dt="2026-07-12T19:29:04.156" v="3057" actId="14100"/>
          <ac:spMkLst>
            <pc:docMk/>
            <pc:sldMk cId="3129540693" sldId="284"/>
            <ac:spMk id="3" creationId="{BC6E9AD3-6DFC-897B-3437-C66BC58584D0}"/>
          </ac:spMkLst>
        </pc:spChg>
        <pc:spChg chg="mod">
          <ac:chgData name="Alina Ionela" userId="0221d2667cca829d" providerId="LiveId" clId="{8188564A-2A4D-45EE-A939-9E3B5514B3D3}" dt="2026-07-12T19:28:35.732" v="3053" actId="26606"/>
          <ac:spMkLst>
            <pc:docMk/>
            <pc:sldMk cId="3129540693" sldId="284"/>
            <ac:spMk id="5" creationId="{689369F7-6B54-9450-ACF9-B7781AA01D8E}"/>
          </ac:spMkLst>
        </pc:spChg>
        <pc:spChg chg="add">
          <ac:chgData name="Alina Ionela" userId="0221d2667cca829d" providerId="LiveId" clId="{8188564A-2A4D-45EE-A939-9E3B5514B3D3}" dt="2026-07-12T19:28:35.732" v="3053" actId="26606"/>
          <ac:spMkLst>
            <pc:docMk/>
            <pc:sldMk cId="3129540693" sldId="284"/>
            <ac:spMk id="11" creationId="{79BB35BC-D5C2-4C8B-A22A-A71E6191913B}"/>
          </ac:spMkLst>
        </pc:spChg>
        <pc:spChg chg="del">
          <ac:chgData name="Alina Ionela" userId="0221d2667cca829d" providerId="LiveId" clId="{8188564A-2A4D-45EE-A939-9E3B5514B3D3}" dt="2026-07-12T18:41:47.624" v="2758"/>
          <ac:spMkLst>
            <pc:docMk/>
            <pc:sldMk cId="3129540693" sldId="284"/>
            <ac:spMk id="30" creationId="{BABAE089-87FF-ED4A-ABBF-6FE2148D77D3}"/>
          </ac:spMkLst>
        </pc:spChg>
        <pc:spChg chg="del">
          <ac:chgData name="Alina Ionela" userId="0221d2667cca829d" providerId="LiveId" clId="{8188564A-2A4D-45EE-A939-9E3B5514B3D3}" dt="2026-07-12T18:41:47.624" v="2758"/>
          <ac:spMkLst>
            <pc:docMk/>
            <pc:sldMk cId="3129540693" sldId="284"/>
            <ac:spMk id="32" creationId="{BB94F196-A4F4-7915-D05B-860EE0B9903C}"/>
          </ac:spMkLst>
        </pc:spChg>
        <pc:spChg chg="del">
          <ac:chgData name="Alina Ionela" userId="0221d2667cca829d" providerId="LiveId" clId="{8188564A-2A4D-45EE-A939-9E3B5514B3D3}" dt="2026-07-12T18:41:47.624" v="2758"/>
          <ac:spMkLst>
            <pc:docMk/>
            <pc:sldMk cId="3129540693" sldId="284"/>
            <ac:spMk id="34" creationId="{7DE5000E-7B82-5162-AA82-E1B8A89865B4}"/>
          </ac:spMkLst>
        </pc:spChg>
        <pc:picChg chg="add">
          <ac:chgData name="Alina Ionela" userId="0221d2667cca829d" providerId="LiveId" clId="{8188564A-2A4D-45EE-A939-9E3B5514B3D3}" dt="2026-07-12T19:28:35.732" v="3053" actId="26606"/>
          <ac:picMkLst>
            <pc:docMk/>
            <pc:sldMk cId="3129540693" sldId="284"/>
            <ac:picMk id="7" creationId="{749156B8-43A0-333F-8F4C-742665D59D39}"/>
          </ac:picMkLst>
        </pc:picChg>
      </pc:sldChg>
      <pc:sldChg chg="new del">
        <pc:chgData name="Alina Ionela" userId="0221d2667cca829d" providerId="LiveId" clId="{8188564A-2A4D-45EE-A939-9E3B5514B3D3}" dt="2026-07-12T02:41:01.963" v="2159" actId="47"/>
        <pc:sldMkLst>
          <pc:docMk/>
          <pc:sldMk cId="663631337" sldId="28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98923F-90B9-471E-B059-7EA762F4095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56BD55FD-ABDD-4BB1-82FC-F778BAC58631}">
      <dgm:prSet/>
      <dgm:spPr/>
      <dgm:t>
        <a:bodyPr/>
        <a:lstStyle/>
        <a:p>
          <a:r>
            <a:rPr lang="en-GB" b="1" dirty="0">
              <a:latin typeface="Arial" panose="020B0604020202020204" pitchFamily="34" charset="0"/>
              <a:cs typeface="Arial" panose="020B0604020202020204" pitchFamily="34" charset="0"/>
            </a:rPr>
            <a:t>Element 1: Business Idea, Products/Services, Objectives and USP</a:t>
          </a:r>
          <a:endParaRPr lang="en-US" dirty="0">
            <a:latin typeface="Arial" panose="020B0604020202020204" pitchFamily="34" charset="0"/>
            <a:cs typeface="Arial" panose="020B0604020202020204" pitchFamily="34" charset="0"/>
          </a:endParaRPr>
        </a:p>
      </dgm:t>
    </dgm:pt>
    <dgm:pt modelId="{A22C3A28-D745-41F0-B3A7-B34716DB25AF}" type="parTrans" cxnId="{3B8163A9-01BC-41C9-A450-C6F3D25FCD43}">
      <dgm:prSet/>
      <dgm:spPr/>
      <dgm:t>
        <a:bodyPr/>
        <a:lstStyle/>
        <a:p>
          <a:endParaRPr lang="en-US"/>
        </a:p>
      </dgm:t>
    </dgm:pt>
    <dgm:pt modelId="{9590129F-9C47-40D4-94CA-23BF3F7B6B6B}" type="sibTrans" cxnId="{3B8163A9-01BC-41C9-A450-C6F3D25FCD43}">
      <dgm:prSet/>
      <dgm:spPr/>
      <dgm:t>
        <a:bodyPr/>
        <a:lstStyle/>
        <a:p>
          <a:endParaRPr lang="en-US"/>
        </a:p>
      </dgm:t>
    </dgm:pt>
    <dgm:pt modelId="{14A24E39-C3CC-4069-81D8-85995A91AEE5}">
      <dgm:prSet/>
      <dgm:spPr/>
      <dgm:t>
        <a:bodyPr/>
        <a:lstStyle/>
        <a:p>
          <a:r>
            <a:rPr lang="en-GB" b="1" dirty="0">
              <a:latin typeface="Arial" panose="020B0604020202020204" pitchFamily="34" charset="0"/>
              <a:cs typeface="Arial" panose="020B0604020202020204" pitchFamily="34" charset="0"/>
            </a:rPr>
            <a:t>Element 2: Business Environment and Competitor Analysis</a:t>
          </a:r>
          <a:endParaRPr lang="en-US" dirty="0">
            <a:latin typeface="Arial" panose="020B0604020202020204" pitchFamily="34" charset="0"/>
            <a:cs typeface="Arial" panose="020B0604020202020204" pitchFamily="34" charset="0"/>
          </a:endParaRPr>
        </a:p>
      </dgm:t>
    </dgm:pt>
    <dgm:pt modelId="{82206645-539B-4A2C-83EB-A65F72183633}" type="parTrans" cxnId="{ED1A8A76-AF10-4302-807B-3C7E665D2CAB}">
      <dgm:prSet/>
      <dgm:spPr/>
      <dgm:t>
        <a:bodyPr/>
        <a:lstStyle/>
        <a:p>
          <a:endParaRPr lang="en-US"/>
        </a:p>
      </dgm:t>
    </dgm:pt>
    <dgm:pt modelId="{F90D2D71-48DF-4637-8130-6D5E7F341B83}" type="sibTrans" cxnId="{ED1A8A76-AF10-4302-807B-3C7E665D2CAB}">
      <dgm:prSet/>
      <dgm:spPr/>
      <dgm:t>
        <a:bodyPr/>
        <a:lstStyle/>
        <a:p>
          <a:endParaRPr lang="en-US"/>
        </a:p>
      </dgm:t>
    </dgm:pt>
    <dgm:pt modelId="{57C08203-1714-4735-8FFC-A472515AF62B}">
      <dgm:prSet/>
      <dgm:spPr/>
      <dgm:t>
        <a:bodyPr/>
        <a:lstStyle/>
        <a:p>
          <a:r>
            <a:rPr lang="en-GB" b="1" dirty="0">
              <a:latin typeface="Arial" panose="020B0604020202020204" pitchFamily="34" charset="0"/>
              <a:cs typeface="Arial" panose="020B0604020202020204" pitchFamily="34" charset="0"/>
            </a:rPr>
            <a:t>Element 3: Market Segmentation and Target Costumers</a:t>
          </a:r>
          <a:endParaRPr lang="en-US" dirty="0">
            <a:latin typeface="Arial" panose="020B0604020202020204" pitchFamily="34" charset="0"/>
            <a:cs typeface="Arial" panose="020B0604020202020204" pitchFamily="34" charset="0"/>
          </a:endParaRPr>
        </a:p>
      </dgm:t>
    </dgm:pt>
    <dgm:pt modelId="{DC4D8BA5-1E41-400E-9E67-0C73E71859F5}" type="parTrans" cxnId="{9B9F8E74-00CE-4D21-B8FC-96CDE7F06DC0}">
      <dgm:prSet/>
      <dgm:spPr/>
      <dgm:t>
        <a:bodyPr/>
        <a:lstStyle/>
        <a:p>
          <a:endParaRPr lang="en-US"/>
        </a:p>
      </dgm:t>
    </dgm:pt>
    <dgm:pt modelId="{077215C0-9327-4613-90F0-7190F852A578}" type="sibTrans" cxnId="{9B9F8E74-00CE-4D21-B8FC-96CDE7F06DC0}">
      <dgm:prSet/>
      <dgm:spPr/>
      <dgm:t>
        <a:bodyPr/>
        <a:lstStyle/>
        <a:p>
          <a:endParaRPr lang="en-US"/>
        </a:p>
      </dgm:t>
    </dgm:pt>
    <dgm:pt modelId="{222B3537-E70B-4F6B-A937-13E17CDD5C82}">
      <dgm:prSet/>
      <dgm:spPr/>
      <dgm:t>
        <a:bodyPr/>
        <a:lstStyle/>
        <a:p>
          <a:r>
            <a:rPr lang="en-US" b="1" dirty="0">
              <a:latin typeface="Arial" panose="020B0604020202020204" pitchFamily="34" charset="0"/>
              <a:cs typeface="Arial" panose="020B0604020202020204" pitchFamily="34" charset="0"/>
            </a:rPr>
            <a:t>Element 4: Financial Planning</a:t>
          </a:r>
        </a:p>
      </dgm:t>
    </dgm:pt>
    <dgm:pt modelId="{C489F44B-8F09-4F66-BA24-701F38896CF5}" type="parTrans" cxnId="{D50A0385-2F49-4E6D-806E-F26DE1E64284}">
      <dgm:prSet/>
      <dgm:spPr/>
      <dgm:t>
        <a:bodyPr/>
        <a:lstStyle/>
        <a:p>
          <a:endParaRPr lang="en-GB"/>
        </a:p>
      </dgm:t>
    </dgm:pt>
    <dgm:pt modelId="{B8BB5F8F-C481-4CD4-A807-996BEC3FC39E}" type="sibTrans" cxnId="{D50A0385-2F49-4E6D-806E-F26DE1E64284}">
      <dgm:prSet/>
      <dgm:spPr/>
      <dgm:t>
        <a:bodyPr/>
        <a:lstStyle/>
        <a:p>
          <a:endParaRPr lang="en-GB"/>
        </a:p>
      </dgm:t>
    </dgm:pt>
    <dgm:pt modelId="{EBA20BA8-7B84-4491-9577-E4182D85E901}" type="pres">
      <dgm:prSet presAssocID="{0498923F-90B9-471E-B059-7EA762F4095E}" presName="outerComposite" presStyleCnt="0">
        <dgm:presLayoutVars>
          <dgm:chMax val="5"/>
          <dgm:dir/>
          <dgm:resizeHandles val="exact"/>
        </dgm:presLayoutVars>
      </dgm:prSet>
      <dgm:spPr/>
    </dgm:pt>
    <dgm:pt modelId="{796E28EF-2D09-44C1-9C59-562CBBFCED5A}" type="pres">
      <dgm:prSet presAssocID="{0498923F-90B9-471E-B059-7EA762F4095E}" presName="dummyMaxCanvas" presStyleCnt="0">
        <dgm:presLayoutVars/>
      </dgm:prSet>
      <dgm:spPr/>
    </dgm:pt>
    <dgm:pt modelId="{813F830D-1773-4DED-9DC3-F3A396B44547}" type="pres">
      <dgm:prSet presAssocID="{0498923F-90B9-471E-B059-7EA762F4095E}" presName="FourNodes_1" presStyleLbl="node1" presStyleIdx="0" presStyleCnt="4">
        <dgm:presLayoutVars>
          <dgm:bulletEnabled val="1"/>
        </dgm:presLayoutVars>
      </dgm:prSet>
      <dgm:spPr/>
    </dgm:pt>
    <dgm:pt modelId="{21910893-AFB8-4A62-B4D9-F2E169888079}" type="pres">
      <dgm:prSet presAssocID="{0498923F-90B9-471E-B059-7EA762F4095E}" presName="FourNodes_2" presStyleLbl="node1" presStyleIdx="1" presStyleCnt="4">
        <dgm:presLayoutVars>
          <dgm:bulletEnabled val="1"/>
        </dgm:presLayoutVars>
      </dgm:prSet>
      <dgm:spPr/>
    </dgm:pt>
    <dgm:pt modelId="{9B43FC07-1353-4C40-90AE-473FA6E6CD2E}" type="pres">
      <dgm:prSet presAssocID="{0498923F-90B9-471E-B059-7EA762F4095E}" presName="FourNodes_3" presStyleLbl="node1" presStyleIdx="2" presStyleCnt="4">
        <dgm:presLayoutVars>
          <dgm:bulletEnabled val="1"/>
        </dgm:presLayoutVars>
      </dgm:prSet>
      <dgm:spPr/>
    </dgm:pt>
    <dgm:pt modelId="{4610A97A-908A-4566-AE73-6F5D10661EE2}" type="pres">
      <dgm:prSet presAssocID="{0498923F-90B9-471E-B059-7EA762F4095E}" presName="FourNodes_4" presStyleLbl="node1" presStyleIdx="3" presStyleCnt="4">
        <dgm:presLayoutVars>
          <dgm:bulletEnabled val="1"/>
        </dgm:presLayoutVars>
      </dgm:prSet>
      <dgm:spPr/>
    </dgm:pt>
    <dgm:pt modelId="{A27B20AB-570B-4439-85F9-E31B1AB96AF8}" type="pres">
      <dgm:prSet presAssocID="{0498923F-90B9-471E-B059-7EA762F4095E}" presName="FourConn_1-2" presStyleLbl="fgAccFollowNode1" presStyleIdx="0" presStyleCnt="3">
        <dgm:presLayoutVars>
          <dgm:bulletEnabled val="1"/>
        </dgm:presLayoutVars>
      </dgm:prSet>
      <dgm:spPr/>
    </dgm:pt>
    <dgm:pt modelId="{B687918C-40E9-4533-93E5-A792DACEA2AD}" type="pres">
      <dgm:prSet presAssocID="{0498923F-90B9-471E-B059-7EA762F4095E}" presName="FourConn_2-3" presStyleLbl="fgAccFollowNode1" presStyleIdx="1" presStyleCnt="3">
        <dgm:presLayoutVars>
          <dgm:bulletEnabled val="1"/>
        </dgm:presLayoutVars>
      </dgm:prSet>
      <dgm:spPr/>
    </dgm:pt>
    <dgm:pt modelId="{AE49A6D8-C75F-4586-8923-2BC76E94679A}" type="pres">
      <dgm:prSet presAssocID="{0498923F-90B9-471E-B059-7EA762F4095E}" presName="FourConn_3-4" presStyleLbl="fgAccFollowNode1" presStyleIdx="2" presStyleCnt="3">
        <dgm:presLayoutVars>
          <dgm:bulletEnabled val="1"/>
        </dgm:presLayoutVars>
      </dgm:prSet>
      <dgm:spPr/>
    </dgm:pt>
    <dgm:pt modelId="{C980F8C2-55E9-4232-9E45-8CCBDBEA6636}" type="pres">
      <dgm:prSet presAssocID="{0498923F-90B9-471E-B059-7EA762F4095E}" presName="FourNodes_1_text" presStyleLbl="node1" presStyleIdx="3" presStyleCnt="4">
        <dgm:presLayoutVars>
          <dgm:bulletEnabled val="1"/>
        </dgm:presLayoutVars>
      </dgm:prSet>
      <dgm:spPr/>
    </dgm:pt>
    <dgm:pt modelId="{02B568D6-0C4A-4B3C-8713-C9FA0F88BB79}" type="pres">
      <dgm:prSet presAssocID="{0498923F-90B9-471E-B059-7EA762F4095E}" presName="FourNodes_2_text" presStyleLbl="node1" presStyleIdx="3" presStyleCnt="4">
        <dgm:presLayoutVars>
          <dgm:bulletEnabled val="1"/>
        </dgm:presLayoutVars>
      </dgm:prSet>
      <dgm:spPr/>
    </dgm:pt>
    <dgm:pt modelId="{6AC89FD5-E47A-4206-8DB2-08554BDB7AE2}" type="pres">
      <dgm:prSet presAssocID="{0498923F-90B9-471E-B059-7EA762F4095E}" presName="FourNodes_3_text" presStyleLbl="node1" presStyleIdx="3" presStyleCnt="4">
        <dgm:presLayoutVars>
          <dgm:bulletEnabled val="1"/>
        </dgm:presLayoutVars>
      </dgm:prSet>
      <dgm:spPr/>
    </dgm:pt>
    <dgm:pt modelId="{81B1CAFD-1827-4802-A177-21D051CE9C62}" type="pres">
      <dgm:prSet presAssocID="{0498923F-90B9-471E-B059-7EA762F4095E}" presName="FourNodes_4_text" presStyleLbl="node1" presStyleIdx="3" presStyleCnt="4">
        <dgm:presLayoutVars>
          <dgm:bulletEnabled val="1"/>
        </dgm:presLayoutVars>
      </dgm:prSet>
      <dgm:spPr/>
    </dgm:pt>
  </dgm:ptLst>
  <dgm:cxnLst>
    <dgm:cxn modelId="{5D3C9D06-9C2E-4E90-969A-095FD57D6A53}" type="presOf" srcId="{57C08203-1714-4735-8FFC-A472515AF62B}" destId="{6AC89FD5-E47A-4206-8DB2-08554BDB7AE2}" srcOrd="1" destOrd="0" presId="urn:microsoft.com/office/officeart/2005/8/layout/vProcess5"/>
    <dgm:cxn modelId="{A4D58214-FC26-4F12-9E04-21C58088F116}" type="presOf" srcId="{14A24E39-C3CC-4069-81D8-85995A91AEE5}" destId="{21910893-AFB8-4A62-B4D9-F2E169888079}" srcOrd="0" destOrd="0" presId="urn:microsoft.com/office/officeart/2005/8/layout/vProcess5"/>
    <dgm:cxn modelId="{C869682C-8FB0-4F65-82E0-41569224CF85}" type="presOf" srcId="{0498923F-90B9-471E-B059-7EA762F4095E}" destId="{EBA20BA8-7B84-4491-9577-E4182D85E901}" srcOrd="0" destOrd="0" presId="urn:microsoft.com/office/officeart/2005/8/layout/vProcess5"/>
    <dgm:cxn modelId="{6074264E-D8A4-498C-A747-1F80033313C4}" type="presOf" srcId="{56BD55FD-ABDD-4BB1-82FC-F778BAC58631}" destId="{813F830D-1773-4DED-9DC3-F3A396B44547}" srcOrd="0" destOrd="0" presId="urn:microsoft.com/office/officeart/2005/8/layout/vProcess5"/>
    <dgm:cxn modelId="{DDAB3C71-ECFF-4888-8AA1-C4984D353391}" type="presOf" srcId="{222B3537-E70B-4F6B-A937-13E17CDD5C82}" destId="{4610A97A-908A-4566-AE73-6F5D10661EE2}" srcOrd="0" destOrd="0" presId="urn:microsoft.com/office/officeart/2005/8/layout/vProcess5"/>
    <dgm:cxn modelId="{9B9F8E74-00CE-4D21-B8FC-96CDE7F06DC0}" srcId="{0498923F-90B9-471E-B059-7EA762F4095E}" destId="{57C08203-1714-4735-8FFC-A472515AF62B}" srcOrd="2" destOrd="0" parTransId="{DC4D8BA5-1E41-400E-9E67-0C73E71859F5}" sibTransId="{077215C0-9327-4613-90F0-7190F852A578}"/>
    <dgm:cxn modelId="{ED1A8A76-AF10-4302-807B-3C7E665D2CAB}" srcId="{0498923F-90B9-471E-B059-7EA762F4095E}" destId="{14A24E39-C3CC-4069-81D8-85995A91AEE5}" srcOrd="1" destOrd="0" parTransId="{82206645-539B-4A2C-83EB-A65F72183633}" sibTransId="{F90D2D71-48DF-4637-8130-6D5E7F341B83}"/>
    <dgm:cxn modelId="{11FE9E82-7450-4E78-8F9D-0E6F11825757}" type="presOf" srcId="{14A24E39-C3CC-4069-81D8-85995A91AEE5}" destId="{02B568D6-0C4A-4B3C-8713-C9FA0F88BB79}" srcOrd="1" destOrd="0" presId="urn:microsoft.com/office/officeart/2005/8/layout/vProcess5"/>
    <dgm:cxn modelId="{D50A0385-2F49-4E6D-806E-F26DE1E64284}" srcId="{0498923F-90B9-471E-B059-7EA762F4095E}" destId="{222B3537-E70B-4F6B-A937-13E17CDD5C82}" srcOrd="3" destOrd="0" parTransId="{C489F44B-8F09-4F66-BA24-701F38896CF5}" sibTransId="{B8BB5F8F-C481-4CD4-A807-996BEC3FC39E}"/>
    <dgm:cxn modelId="{8C1969A7-8165-4C72-B10A-9D895AB07947}" type="presOf" srcId="{56BD55FD-ABDD-4BB1-82FC-F778BAC58631}" destId="{C980F8C2-55E9-4232-9E45-8CCBDBEA6636}" srcOrd="1" destOrd="0" presId="urn:microsoft.com/office/officeart/2005/8/layout/vProcess5"/>
    <dgm:cxn modelId="{3B8163A9-01BC-41C9-A450-C6F3D25FCD43}" srcId="{0498923F-90B9-471E-B059-7EA762F4095E}" destId="{56BD55FD-ABDD-4BB1-82FC-F778BAC58631}" srcOrd="0" destOrd="0" parTransId="{A22C3A28-D745-41F0-B3A7-B34716DB25AF}" sibTransId="{9590129F-9C47-40D4-94CA-23BF3F7B6B6B}"/>
    <dgm:cxn modelId="{0416B1AE-A203-4C76-B8D2-00A73D1C8726}" type="presOf" srcId="{57C08203-1714-4735-8FFC-A472515AF62B}" destId="{9B43FC07-1353-4C40-90AE-473FA6E6CD2E}" srcOrd="0" destOrd="0" presId="urn:microsoft.com/office/officeart/2005/8/layout/vProcess5"/>
    <dgm:cxn modelId="{DE8ABBBD-7425-44E4-BC52-1E61FEB53646}" type="presOf" srcId="{222B3537-E70B-4F6B-A937-13E17CDD5C82}" destId="{81B1CAFD-1827-4802-A177-21D051CE9C62}" srcOrd="1" destOrd="0" presId="urn:microsoft.com/office/officeart/2005/8/layout/vProcess5"/>
    <dgm:cxn modelId="{54FB36C2-8BA6-404C-BF47-EFC4229FA2BD}" type="presOf" srcId="{077215C0-9327-4613-90F0-7190F852A578}" destId="{AE49A6D8-C75F-4586-8923-2BC76E94679A}" srcOrd="0" destOrd="0" presId="urn:microsoft.com/office/officeart/2005/8/layout/vProcess5"/>
    <dgm:cxn modelId="{0AF5F7C9-1B50-4CB1-8658-E6F4F1C29B6A}" type="presOf" srcId="{F90D2D71-48DF-4637-8130-6D5E7F341B83}" destId="{B687918C-40E9-4533-93E5-A792DACEA2AD}" srcOrd="0" destOrd="0" presId="urn:microsoft.com/office/officeart/2005/8/layout/vProcess5"/>
    <dgm:cxn modelId="{449030D1-97B8-4409-AF6E-1CB8DF0DA020}" type="presOf" srcId="{9590129F-9C47-40D4-94CA-23BF3F7B6B6B}" destId="{A27B20AB-570B-4439-85F9-E31B1AB96AF8}" srcOrd="0" destOrd="0" presId="urn:microsoft.com/office/officeart/2005/8/layout/vProcess5"/>
    <dgm:cxn modelId="{DB61AA1B-F986-49D1-84FD-6432BF188F2F}" type="presParOf" srcId="{EBA20BA8-7B84-4491-9577-E4182D85E901}" destId="{796E28EF-2D09-44C1-9C59-562CBBFCED5A}" srcOrd="0" destOrd="0" presId="urn:microsoft.com/office/officeart/2005/8/layout/vProcess5"/>
    <dgm:cxn modelId="{10FCB827-1090-46AB-B065-6D33C6A0838A}" type="presParOf" srcId="{EBA20BA8-7B84-4491-9577-E4182D85E901}" destId="{813F830D-1773-4DED-9DC3-F3A396B44547}" srcOrd="1" destOrd="0" presId="urn:microsoft.com/office/officeart/2005/8/layout/vProcess5"/>
    <dgm:cxn modelId="{4E5337EE-D63D-4DFB-95BD-B11843FC18FE}" type="presParOf" srcId="{EBA20BA8-7B84-4491-9577-E4182D85E901}" destId="{21910893-AFB8-4A62-B4D9-F2E169888079}" srcOrd="2" destOrd="0" presId="urn:microsoft.com/office/officeart/2005/8/layout/vProcess5"/>
    <dgm:cxn modelId="{B1AB4216-E2C9-4F95-9BC4-710715588BAA}" type="presParOf" srcId="{EBA20BA8-7B84-4491-9577-E4182D85E901}" destId="{9B43FC07-1353-4C40-90AE-473FA6E6CD2E}" srcOrd="3" destOrd="0" presId="urn:microsoft.com/office/officeart/2005/8/layout/vProcess5"/>
    <dgm:cxn modelId="{337C9744-B0E9-48FA-BD93-59859E8A6701}" type="presParOf" srcId="{EBA20BA8-7B84-4491-9577-E4182D85E901}" destId="{4610A97A-908A-4566-AE73-6F5D10661EE2}" srcOrd="4" destOrd="0" presId="urn:microsoft.com/office/officeart/2005/8/layout/vProcess5"/>
    <dgm:cxn modelId="{0F625E72-A143-43E7-9FD8-D7A8E9BE2470}" type="presParOf" srcId="{EBA20BA8-7B84-4491-9577-E4182D85E901}" destId="{A27B20AB-570B-4439-85F9-E31B1AB96AF8}" srcOrd="5" destOrd="0" presId="urn:microsoft.com/office/officeart/2005/8/layout/vProcess5"/>
    <dgm:cxn modelId="{1D3C1EE6-829F-48F3-8138-4498815B2363}" type="presParOf" srcId="{EBA20BA8-7B84-4491-9577-E4182D85E901}" destId="{B687918C-40E9-4533-93E5-A792DACEA2AD}" srcOrd="6" destOrd="0" presId="urn:microsoft.com/office/officeart/2005/8/layout/vProcess5"/>
    <dgm:cxn modelId="{D73F0A2E-FCAA-4A36-B6F7-78118F1297CC}" type="presParOf" srcId="{EBA20BA8-7B84-4491-9577-E4182D85E901}" destId="{AE49A6D8-C75F-4586-8923-2BC76E94679A}" srcOrd="7" destOrd="0" presId="urn:microsoft.com/office/officeart/2005/8/layout/vProcess5"/>
    <dgm:cxn modelId="{88415A89-ED7A-4318-92F3-42AFA08FD6AC}" type="presParOf" srcId="{EBA20BA8-7B84-4491-9577-E4182D85E901}" destId="{C980F8C2-55E9-4232-9E45-8CCBDBEA6636}" srcOrd="8" destOrd="0" presId="urn:microsoft.com/office/officeart/2005/8/layout/vProcess5"/>
    <dgm:cxn modelId="{A0309FE0-CE67-4F83-B4B1-3672306A18F5}" type="presParOf" srcId="{EBA20BA8-7B84-4491-9577-E4182D85E901}" destId="{02B568D6-0C4A-4B3C-8713-C9FA0F88BB79}" srcOrd="9" destOrd="0" presId="urn:microsoft.com/office/officeart/2005/8/layout/vProcess5"/>
    <dgm:cxn modelId="{6EF7E43B-62A2-4F21-B82C-51EAFA52BC1B}" type="presParOf" srcId="{EBA20BA8-7B84-4491-9577-E4182D85E901}" destId="{6AC89FD5-E47A-4206-8DB2-08554BDB7AE2}" srcOrd="10" destOrd="0" presId="urn:microsoft.com/office/officeart/2005/8/layout/vProcess5"/>
    <dgm:cxn modelId="{1C562E79-6D3B-40E0-A1C8-11906E0A12DD}" type="presParOf" srcId="{EBA20BA8-7B84-4491-9577-E4182D85E901}" destId="{81B1CAFD-1827-4802-A177-21D051CE9C6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290912-6C53-4585-9751-32FE0C7176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8B2AED-AE00-4871-A637-44076688A70F}">
      <dgm:prSet/>
      <dgm:spPr/>
      <dgm:t>
        <a:bodyPr/>
        <a:lstStyle/>
        <a:p>
          <a:r>
            <a:rPr lang="en-GB" dirty="0">
              <a:latin typeface="Arial" panose="020B0604020202020204" pitchFamily="34" charset="0"/>
              <a:cs typeface="Arial" panose="020B0604020202020204" pitchFamily="34" charset="0"/>
            </a:rPr>
            <a:t>Costa Coffee's early development highlights the value of structured financial planning:</a:t>
          </a:r>
          <a:endParaRPr lang="en-US" dirty="0">
            <a:latin typeface="Arial" panose="020B0604020202020204" pitchFamily="34" charset="0"/>
            <a:cs typeface="Arial" panose="020B0604020202020204" pitchFamily="34" charset="0"/>
          </a:endParaRPr>
        </a:p>
      </dgm:t>
    </dgm:pt>
    <dgm:pt modelId="{5FC773E2-7E23-407D-BEB9-850523FD7824}" type="parTrans" cxnId="{586CCA98-DE3E-43C8-8F96-57D491E52F5B}">
      <dgm:prSet/>
      <dgm:spPr/>
      <dgm:t>
        <a:bodyPr/>
        <a:lstStyle/>
        <a:p>
          <a:endParaRPr lang="en-US"/>
        </a:p>
      </dgm:t>
    </dgm:pt>
    <dgm:pt modelId="{67AB8FFF-1A9D-4ED5-86CB-5DB55573A1D9}" type="sibTrans" cxnId="{586CCA98-DE3E-43C8-8F96-57D491E52F5B}">
      <dgm:prSet/>
      <dgm:spPr/>
      <dgm:t>
        <a:bodyPr/>
        <a:lstStyle/>
        <a:p>
          <a:endParaRPr lang="en-US"/>
        </a:p>
      </dgm:t>
    </dgm:pt>
    <dgm:pt modelId="{8D512875-14E6-44A2-92FE-A2822679B34F}">
      <dgm:prSet/>
      <dgm:spPr/>
      <dgm:t>
        <a:bodyPr/>
        <a:lstStyle/>
        <a:p>
          <a:r>
            <a:rPr lang="en-GB" b="1" u="none" dirty="0">
              <a:latin typeface="Arial" panose="020B0604020202020204" pitchFamily="34" charset="0"/>
              <a:cs typeface="Arial" panose="020B0604020202020204" pitchFamily="34" charset="0"/>
            </a:rPr>
            <a:t>Self-Funded Model</a:t>
          </a:r>
          <a:r>
            <a:rPr lang="en-GB" dirty="0">
              <a:latin typeface="Arial" panose="020B0604020202020204" pitchFamily="34" charset="0"/>
              <a:cs typeface="Arial" panose="020B0604020202020204" pitchFamily="34" charset="0"/>
            </a:rPr>
            <a:t>: Founded in 1971 using personal investments, avoiding external venture capital to maintain complete operational control.</a:t>
          </a:r>
          <a:endParaRPr lang="en-US" dirty="0">
            <a:latin typeface="Arial" panose="020B0604020202020204" pitchFamily="34" charset="0"/>
            <a:cs typeface="Arial" panose="020B0604020202020204" pitchFamily="34" charset="0"/>
          </a:endParaRPr>
        </a:p>
      </dgm:t>
    </dgm:pt>
    <dgm:pt modelId="{99061732-F9C3-4062-832E-7A7F0DA9C197}" type="parTrans" cxnId="{E1F291C7-0BF9-4A34-B2E0-5517A5F85A5A}">
      <dgm:prSet/>
      <dgm:spPr/>
      <dgm:t>
        <a:bodyPr/>
        <a:lstStyle/>
        <a:p>
          <a:endParaRPr lang="en-US"/>
        </a:p>
      </dgm:t>
    </dgm:pt>
    <dgm:pt modelId="{AD11409B-A8EB-4E42-9B19-684876F31BDE}" type="sibTrans" cxnId="{E1F291C7-0BF9-4A34-B2E0-5517A5F85A5A}">
      <dgm:prSet/>
      <dgm:spPr/>
      <dgm:t>
        <a:bodyPr/>
        <a:lstStyle/>
        <a:p>
          <a:endParaRPr lang="en-US"/>
        </a:p>
      </dgm:t>
    </dgm:pt>
    <dgm:pt modelId="{1EA5FC46-B8A5-4B70-A61B-1D243F47A760}">
      <dgm:prSet/>
      <dgm:spPr/>
      <dgm:t>
        <a:bodyPr/>
        <a:lstStyle/>
        <a:p>
          <a:r>
            <a:rPr lang="en-GB" b="1" u="none" dirty="0">
              <a:latin typeface="Arial" panose="020B0604020202020204" pitchFamily="34" charset="0"/>
              <a:cs typeface="Arial" panose="020B0604020202020204" pitchFamily="34" charset="0"/>
            </a:rPr>
            <a:t>Wholesale Focus</a:t>
          </a:r>
          <a:r>
            <a:rPr lang="en-GB" dirty="0">
              <a:latin typeface="Arial" panose="020B0604020202020204" pitchFamily="34" charset="0"/>
              <a:cs typeface="Arial" panose="020B0604020202020204" pitchFamily="34" charset="0"/>
            </a:rPr>
            <a:t>: Started as a wholesale roastery for local cafés to manage early operational costs.</a:t>
          </a:r>
          <a:endParaRPr lang="en-US" dirty="0">
            <a:latin typeface="Arial" panose="020B0604020202020204" pitchFamily="34" charset="0"/>
            <a:cs typeface="Arial" panose="020B0604020202020204" pitchFamily="34" charset="0"/>
          </a:endParaRPr>
        </a:p>
      </dgm:t>
    </dgm:pt>
    <dgm:pt modelId="{69F6197D-7914-4AC8-836A-056C7D559F76}" type="parTrans" cxnId="{0A56FF29-8E30-4628-9F96-A60194A39660}">
      <dgm:prSet/>
      <dgm:spPr/>
      <dgm:t>
        <a:bodyPr/>
        <a:lstStyle/>
        <a:p>
          <a:endParaRPr lang="en-US"/>
        </a:p>
      </dgm:t>
    </dgm:pt>
    <dgm:pt modelId="{38BB0E66-C8DA-490B-909D-45D6ECE1E635}" type="sibTrans" cxnId="{0A56FF29-8E30-4628-9F96-A60194A39660}">
      <dgm:prSet/>
      <dgm:spPr/>
      <dgm:t>
        <a:bodyPr/>
        <a:lstStyle/>
        <a:p>
          <a:endParaRPr lang="en-US"/>
        </a:p>
      </dgm:t>
    </dgm:pt>
    <dgm:pt modelId="{7B4C8B0E-1526-41CF-ACC4-95D19B5DB097}">
      <dgm:prSet/>
      <dgm:spPr/>
      <dgm:t>
        <a:bodyPr/>
        <a:lstStyle/>
        <a:p>
          <a:r>
            <a:rPr lang="en-GB" b="1" u="none" dirty="0">
              <a:latin typeface="Arial" panose="020B0604020202020204" pitchFamily="34" charset="0"/>
              <a:cs typeface="Arial" panose="020B0604020202020204" pitchFamily="34" charset="0"/>
            </a:rPr>
            <a:t>Product Capitalisation</a:t>
          </a:r>
          <a:r>
            <a:rPr lang="en-GB" dirty="0">
              <a:latin typeface="Arial" panose="020B0604020202020204" pitchFamily="34" charset="0"/>
              <a:cs typeface="Arial" panose="020B0604020202020204" pitchFamily="34" charset="0"/>
            </a:rPr>
            <a:t>: Reinvested early profits directly into their signature Mocha Italia blend to secure long-term brand equity.</a:t>
          </a:r>
          <a:endParaRPr lang="en-US" dirty="0">
            <a:latin typeface="Arial" panose="020B0604020202020204" pitchFamily="34" charset="0"/>
            <a:cs typeface="Arial" panose="020B0604020202020204" pitchFamily="34" charset="0"/>
          </a:endParaRPr>
        </a:p>
      </dgm:t>
    </dgm:pt>
    <dgm:pt modelId="{64AC9B3F-D646-435D-A138-64A7D6423355}" type="parTrans" cxnId="{E8ACA93A-2930-4152-8258-2E28630DAD0C}">
      <dgm:prSet/>
      <dgm:spPr/>
      <dgm:t>
        <a:bodyPr/>
        <a:lstStyle/>
        <a:p>
          <a:endParaRPr lang="en-US"/>
        </a:p>
      </dgm:t>
    </dgm:pt>
    <dgm:pt modelId="{D923A1FA-0451-49F8-BB21-8E7FFE3A7255}" type="sibTrans" cxnId="{E8ACA93A-2930-4152-8258-2E28630DAD0C}">
      <dgm:prSet/>
      <dgm:spPr/>
      <dgm:t>
        <a:bodyPr/>
        <a:lstStyle/>
        <a:p>
          <a:endParaRPr lang="en-US"/>
        </a:p>
      </dgm:t>
    </dgm:pt>
    <dgm:pt modelId="{730BB382-FDA9-4207-867E-648A54EAAA2E}" type="pres">
      <dgm:prSet presAssocID="{4C290912-6C53-4585-9751-32FE0C7176C5}" presName="vert0" presStyleCnt="0">
        <dgm:presLayoutVars>
          <dgm:dir/>
          <dgm:animOne val="branch"/>
          <dgm:animLvl val="lvl"/>
        </dgm:presLayoutVars>
      </dgm:prSet>
      <dgm:spPr/>
    </dgm:pt>
    <dgm:pt modelId="{BEEE7002-E70A-42F9-8B2A-4C598D8D2476}" type="pres">
      <dgm:prSet presAssocID="{F18B2AED-AE00-4871-A637-44076688A70F}" presName="thickLine" presStyleLbl="alignNode1" presStyleIdx="0" presStyleCnt="4"/>
      <dgm:spPr/>
    </dgm:pt>
    <dgm:pt modelId="{0A7F6BB4-18FC-47B1-99C7-E310A1A657B8}" type="pres">
      <dgm:prSet presAssocID="{F18B2AED-AE00-4871-A637-44076688A70F}" presName="horz1" presStyleCnt="0"/>
      <dgm:spPr/>
    </dgm:pt>
    <dgm:pt modelId="{C552C30F-2A61-4873-AE65-51C1BBFB2082}" type="pres">
      <dgm:prSet presAssocID="{F18B2AED-AE00-4871-A637-44076688A70F}" presName="tx1" presStyleLbl="revTx" presStyleIdx="0" presStyleCnt="4"/>
      <dgm:spPr/>
    </dgm:pt>
    <dgm:pt modelId="{F459BDEE-9F43-4F0E-B268-2F139EF18EAB}" type="pres">
      <dgm:prSet presAssocID="{F18B2AED-AE00-4871-A637-44076688A70F}" presName="vert1" presStyleCnt="0"/>
      <dgm:spPr/>
    </dgm:pt>
    <dgm:pt modelId="{ACECA9F2-66E3-46E9-9BAF-4E49ABEF4AC7}" type="pres">
      <dgm:prSet presAssocID="{8D512875-14E6-44A2-92FE-A2822679B34F}" presName="thickLine" presStyleLbl="alignNode1" presStyleIdx="1" presStyleCnt="4"/>
      <dgm:spPr/>
    </dgm:pt>
    <dgm:pt modelId="{5FC85493-5726-487B-A091-527887ADA7A5}" type="pres">
      <dgm:prSet presAssocID="{8D512875-14E6-44A2-92FE-A2822679B34F}" presName="horz1" presStyleCnt="0"/>
      <dgm:spPr/>
    </dgm:pt>
    <dgm:pt modelId="{353A374E-B6B6-49FF-9A56-84C62F6FC8F1}" type="pres">
      <dgm:prSet presAssocID="{8D512875-14E6-44A2-92FE-A2822679B34F}" presName="tx1" presStyleLbl="revTx" presStyleIdx="1" presStyleCnt="4"/>
      <dgm:spPr/>
    </dgm:pt>
    <dgm:pt modelId="{1A6E6DAB-320D-44E9-BDF2-3E07D237FDFB}" type="pres">
      <dgm:prSet presAssocID="{8D512875-14E6-44A2-92FE-A2822679B34F}" presName="vert1" presStyleCnt="0"/>
      <dgm:spPr/>
    </dgm:pt>
    <dgm:pt modelId="{C091B6A9-50F4-4A86-9BA9-D9DFB00C6CE1}" type="pres">
      <dgm:prSet presAssocID="{1EA5FC46-B8A5-4B70-A61B-1D243F47A760}" presName="thickLine" presStyleLbl="alignNode1" presStyleIdx="2" presStyleCnt="4"/>
      <dgm:spPr/>
    </dgm:pt>
    <dgm:pt modelId="{E49C282B-7BA6-49C9-BF2C-9BFB3A98F979}" type="pres">
      <dgm:prSet presAssocID="{1EA5FC46-B8A5-4B70-A61B-1D243F47A760}" presName="horz1" presStyleCnt="0"/>
      <dgm:spPr/>
    </dgm:pt>
    <dgm:pt modelId="{FE4C02CA-A2B1-4BBF-9388-50F57BFA8D2E}" type="pres">
      <dgm:prSet presAssocID="{1EA5FC46-B8A5-4B70-A61B-1D243F47A760}" presName="tx1" presStyleLbl="revTx" presStyleIdx="2" presStyleCnt="4"/>
      <dgm:spPr/>
    </dgm:pt>
    <dgm:pt modelId="{06C80C88-724C-45B3-9B39-90558409D267}" type="pres">
      <dgm:prSet presAssocID="{1EA5FC46-B8A5-4B70-A61B-1D243F47A760}" presName="vert1" presStyleCnt="0"/>
      <dgm:spPr/>
    </dgm:pt>
    <dgm:pt modelId="{C3DDB84B-3E61-49FF-B1F1-9C08088BA987}" type="pres">
      <dgm:prSet presAssocID="{7B4C8B0E-1526-41CF-ACC4-95D19B5DB097}" presName="thickLine" presStyleLbl="alignNode1" presStyleIdx="3" presStyleCnt="4"/>
      <dgm:spPr/>
    </dgm:pt>
    <dgm:pt modelId="{40D1447C-E72B-415E-AF57-DDC30EA54AF9}" type="pres">
      <dgm:prSet presAssocID="{7B4C8B0E-1526-41CF-ACC4-95D19B5DB097}" presName="horz1" presStyleCnt="0"/>
      <dgm:spPr/>
    </dgm:pt>
    <dgm:pt modelId="{90575022-80D1-44BB-823C-0A3ECD75D8AF}" type="pres">
      <dgm:prSet presAssocID="{7B4C8B0E-1526-41CF-ACC4-95D19B5DB097}" presName="tx1" presStyleLbl="revTx" presStyleIdx="3" presStyleCnt="4"/>
      <dgm:spPr/>
    </dgm:pt>
    <dgm:pt modelId="{3CC95D36-BF9E-4491-B145-63E6C57CB3B8}" type="pres">
      <dgm:prSet presAssocID="{7B4C8B0E-1526-41CF-ACC4-95D19B5DB097}" presName="vert1" presStyleCnt="0"/>
      <dgm:spPr/>
    </dgm:pt>
  </dgm:ptLst>
  <dgm:cxnLst>
    <dgm:cxn modelId="{0A56FF29-8E30-4628-9F96-A60194A39660}" srcId="{4C290912-6C53-4585-9751-32FE0C7176C5}" destId="{1EA5FC46-B8A5-4B70-A61B-1D243F47A760}" srcOrd="2" destOrd="0" parTransId="{69F6197D-7914-4AC8-836A-056C7D559F76}" sibTransId="{38BB0E66-C8DA-490B-909D-45D6ECE1E635}"/>
    <dgm:cxn modelId="{4F07F634-AE0C-4F70-8DC8-60BD32EF76BB}" type="presOf" srcId="{7B4C8B0E-1526-41CF-ACC4-95D19B5DB097}" destId="{90575022-80D1-44BB-823C-0A3ECD75D8AF}" srcOrd="0" destOrd="0" presId="urn:microsoft.com/office/officeart/2008/layout/LinedList"/>
    <dgm:cxn modelId="{E8ACA93A-2930-4152-8258-2E28630DAD0C}" srcId="{4C290912-6C53-4585-9751-32FE0C7176C5}" destId="{7B4C8B0E-1526-41CF-ACC4-95D19B5DB097}" srcOrd="3" destOrd="0" parTransId="{64AC9B3F-D646-435D-A138-64A7D6423355}" sibTransId="{D923A1FA-0451-49F8-BB21-8E7FFE3A7255}"/>
    <dgm:cxn modelId="{CC70805D-6BB8-41D6-BBA3-83656BB30FE8}" type="presOf" srcId="{4C290912-6C53-4585-9751-32FE0C7176C5}" destId="{730BB382-FDA9-4207-867E-648A54EAAA2E}" srcOrd="0" destOrd="0" presId="urn:microsoft.com/office/officeart/2008/layout/LinedList"/>
    <dgm:cxn modelId="{586CCA98-DE3E-43C8-8F96-57D491E52F5B}" srcId="{4C290912-6C53-4585-9751-32FE0C7176C5}" destId="{F18B2AED-AE00-4871-A637-44076688A70F}" srcOrd="0" destOrd="0" parTransId="{5FC773E2-7E23-407D-BEB9-850523FD7824}" sibTransId="{67AB8FFF-1A9D-4ED5-86CB-5DB55573A1D9}"/>
    <dgm:cxn modelId="{3F83239C-B53A-4DF0-829F-0140A0BD2D8B}" type="presOf" srcId="{1EA5FC46-B8A5-4B70-A61B-1D243F47A760}" destId="{FE4C02CA-A2B1-4BBF-9388-50F57BFA8D2E}" srcOrd="0" destOrd="0" presId="urn:microsoft.com/office/officeart/2008/layout/LinedList"/>
    <dgm:cxn modelId="{B1E178AB-47CA-4098-946A-AC473B178C5B}" type="presOf" srcId="{8D512875-14E6-44A2-92FE-A2822679B34F}" destId="{353A374E-B6B6-49FF-9A56-84C62F6FC8F1}" srcOrd="0" destOrd="0" presId="urn:microsoft.com/office/officeart/2008/layout/LinedList"/>
    <dgm:cxn modelId="{E1F291C7-0BF9-4A34-B2E0-5517A5F85A5A}" srcId="{4C290912-6C53-4585-9751-32FE0C7176C5}" destId="{8D512875-14E6-44A2-92FE-A2822679B34F}" srcOrd="1" destOrd="0" parTransId="{99061732-F9C3-4062-832E-7A7F0DA9C197}" sibTransId="{AD11409B-A8EB-4E42-9B19-684876F31BDE}"/>
    <dgm:cxn modelId="{8D52F9ED-F118-42BD-9EE3-E1AEEA52041E}" type="presOf" srcId="{F18B2AED-AE00-4871-A637-44076688A70F}" destId="{C552C30F-2A61-4873-AE65-51C1BBFB2082}" srcOrd="0" destOrd="0" presId="urn:microsoft.com/office/officeart/2008/layout/LinedList"/>
    <dgm:cxn modelId="{11841988-0D33-4858-958D-D5A1B695819F}" type="presParOf" srcId="{730BB382-FDA9-4207-867E-648A54EAAA2E}" destId="{BEEE7002-E70A-42F9-8B2A-4C598D8D2476}" srcOrd="0" destOrd="0" presId="urn:microsoft.com/office/officeart/2008/layout/LinedList"/>
    <dgm:cxn modelId="{D4EA9C9D-5093-449E-94F9-3765DF46DCAC}" type="presParOf" srcId="{730BB382-FDA9-4207-867E-648A54EAAA2E}" destId="{0A7F6BB4-18FC-47B1-99C7-E310A1A657B8}" srcOrd="1" destOrd="0" presId="urn:microsoft.com/office/officeart/2008/layout/LinedList"/>
    <dgm:cxn modelId="{F699270A-E8FC-42D0-B4B4-3E5155BED9DB}" type="presParOf" srcId="{0A7F6BB4-18FC-47B1-99C7-E310A1A657B8}" destId="{C552C30F-2A61-4873-AE65-51C1BBFB2082}" srcOrd="0" destOrd="0" presId="urn:microsoft.com/office/officeart/2008/layout/LinedList"/>
    <dgm:cxn modelId="{801CE8F3-FAAA-4610-A2DD-D1E5B5BED1C5}" type="presParOf" srcId="{0A7F6BB4-18FC-47B1-99C7-E310A1A657B8}" destId="{F459BDEE-9F43-4F0E-B268-2F139EF18EAB}" srcOrd="1" destOrd="0" presId="urn:microsoft.com/office/officeart/2008/layout/LinedList"/>
    <dgm:cxn modelId="{0D4DE3C2-9C54-42F7-B32E-9B7E5D203761}" type="presParOf" srcId="{730BB382-FDA9-4207-867E-648A54EAAA2E}" destId="{ACECA9F2-66E3-46E9-9BAF-4E49ABEF4AC7}" srcOrd="2" destOrd="0" presId="urn:microsoft.com/office/officeart/2008/layout/LinedList"/>
    <dgm:cxn modelId="{00D56685-BD03-402F-BB6E-B166127350BD}" type="presParOf" srcId="{730BB382-FDA9-4207-867E-648A54EAAA2E}" destId="{5FC85493-5726-487B-A091-527887ADA7A5}" srcOrd="3" destOrd="0" presId="urn:microsoft.com/office/officeart/2008/layout/LinedList"/>
    <dgm:cxn modelId="{8BAA9547-30CC-4078-BFAC-BFD01D370BDF}" type="presParOf" srcId="{5FC85493-5726-487B-A091-527887ADA7A5}" destId="{353A374E-B6B6-49FF-9A56-84C62F6FC8F1}" srcOrd="0" destOrd="0" presId="urn:microsoft.com/office/officeart/2008/layout/LinedList"/>
    <dgm:cxn modelId="{F6B89320-32A8-4AB3-8FCF-F1075198FD47}" type="presParOf" srcId="{5FC85493-5726-487B-A091-527887ADA7A5}" destId="{1A6E6DAB-320D-44E9-BDF2-3E07D237FDFB}" srcOrd="1" destOrd="0" presId="urn:microsoft.com/office/officeart/2008/layout/LinedList"/>
    <dgm:cxn modelId="{C29BA2CF-23FD-4291-9F36-B9A3B469B874}" type="presParOf" srcId="{730BB382-FDA9-4207-867E-648A54EAAA2E}" destId="{C091B6A9-50F4-4A86-9BA9-D9DFB00C6CE1}" srcOrd="4" destOrd="0" presId="urn:microsoft.com/office/officeart/2008/layout/LinedList"/>
    <dgm:cxn modelId="{1C96564C-97C7-4EA2-85D2-62CDD68FBEE7}" type="presParOf" srcId="{730BB382-FDA9-4207-867E-648A54EAAA2E}" destId="{E49C282B-7BA6-49C9-BF2C-9BFB3A98F979}" srcOrd="5" destOrd="0" presId="urn:microsoft.com/office/officeart/2008/layout/LinedList"/>
    <dgm:cxn modelId="{E040B656-3F60-4E46-BA48-174D8CEEE6A7}" type="presParOf" srcId="{E49C282B-7BA6-49C9-BF2C-9BFB3A98F979}" destId="{FE4C02CA-A2B1-4BBF-9388-50F57BFA8D2E}" srcOrd="0" destOrd="0" presId="urn:microsoft.com/office/officeart/2008/layout/LinedList"/>
    <dgm:cxn modelId="{7EDA3166-7689-43D8-A704-C5A2E7EF71BB}" type="presParOf" srcId="{E49C282B-7BA6-49C9-BF2C-9BFB3A98F979}" destId="{06C80C88-724C-45B3-9B39-90558409D267}" srcOrd="1" destOrd="0" presId="urn:microsoft.com/office/officeart/2008/layout/LinedList"/>
    <dgm:cxn modelId="{3CE3753E-274D-41CF-8BEA-113ED207E005}" type="presParOf" srcId="{730BB382-FDA9-4207-867E-648A54EAAA2E}" destId="{C3DDB84B-3E61-49FF-B1F1-9C08088BA987}" srcOrd="6" destOrd="0" presId="urn:microsoft.com/office/officeart/2008/layout/LinedList"/>
    <dgm:cxn modelId="{CAA51FFF-8026-466C-80ED-3D8024A06239}" type="presParOf" srcId="{730BB382-FDA9-4207-867E-648A54EAAA2E}" destId="{40D1447C-E72B-415E-AF57-DDC30EA54AF9}" srcOrd="7" destOrd="0" presId="urn:microsoft.com/office/officeart/2008/layout/LinedList"/>
    <dgm:cxn modelId="{723DE4E1-1DE7-474F-96AE-E555CAC54710}" type="presParOf" srcId="{40D1447C-E72B-415E-AF57-DDC30EA54AF9}" destId="{90575022-80D1-44BB-823C-0A3ECD75D8AF}" srcOrd="0" destOrd="0" presId="urn:microsoft.com/office/officeart/2008/layout/LinedList"/>
    <dgm:cxn modelId="{74F1B16F-5741-41A9-A2D2-F6563F9613FF}" type="presParOf" srcId="{40D1447C-E72B-415E-AF57-DDC30EA54AF9}" destId="{3CC95D36-BF9E-4491-B145-63E6C57CB3B8}" srcOrd="1" destOrd="0" presId="urn:microsoft.com/office/officeart/2008/layout/Line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F830D-1773-4DED-9DC3-F3A396B44547}">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Element 1: Business Idea, Products/Services, Objectives and USP</a:t>
          </a:r>
          <a:endParaRPr lang="en-US" sz="2500" kern="1200" dirty="0">
            <a:latin typeface="Arial" panose="020B0604020202020204" pitchFamily="34" charset="0"/>
            <a:cs typeface="Arial" panose="020B0604020202020204" pitchFamily="34" charset="0"/>
          </a:endParaRPr>
        </a:p>
      </dsp:txBody>
      <dsp:txXfrm>
        <a:off x="27017" y="27017"/>
        <a:ext cx="7668958" cy="868383"/>
      </dsp:txXfrm>
    </dsp:sp>
    <dsp:sp modelId="{21910893-AFB8-4A62-B4D9-F2E169888079}">
      <dsp:nvSpPr>
        <dsp:cNvPr id="0" name=""/>
        <dsp:cNvSpPr/>
      </dsp:nvSpPr>
      <dsp:spPr>
        <a:xfrm>
          <a:off x="732164" y="1090129"/>
          <a:ext cx="8742263" cy="922417"/>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Element 2: Business Environment and Competitor Analysis</a:t>
          </a:r>
          <a:endParaRPr lang="en-US" sz="2500" kern="1200" dirty="0">
            <a:latin typeface="Arial" panose="020B0604020202020204" pitchFamily="34" charset="0"/>
            <a:cs typeface="Arial" panose="020B0604020202020204" pitchFamily="34" charset="0"/>
          </a:endParaRPr>
        </a:p>
      </dsp:txBody>
      <dsp:txXfrm>
        <a:off x="759181" y="1117146"/>
        <a:ext cx="7356493" cy="868383"/>
      </dsp:txXfrm>
    </dsp:sp>
    <dsp:sp modelId="{9B43FC07-1353-4C40-90AE-473FA6E6CD2E}">
      <dsp:nvSpPr>
        <dsp:cNvPr id="0" name=""/>
        <dsp:cNvSpPr/>
      </dsp:nvSpPr>
      <dsp:spPr>
        <a:xfrm>
          <a:off x="1453401" y="2180258"/>
          <a:ext cx="8742263" cy="922417"/>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Element 3: Market Segmentation and Target Costumers</a:t>
          </a:r>
          <a:endParaRPr lang="en-US" sz="2500" kern="1200" dirty="0">
            <a:latin typeface="Arial" panose="020B0604020202020204" pitchFamily="34" charset="0"/>
            <a:cs typeface="Arial" panose="020B0604020202020204" pitchFamily="34" charset="0"/>
          </a:endParaRPr>
        </a:p>
      </dsp:txBody>
      <dsp:txXfrm>
        <a:off x="1480418" y="2207275"/>
        <a:ext cx="7367421" cy="868383"/>
      </dsp:txXfrm>
    </dsp:sp>
    <dsp:sp modelId="{4610A97A-908A-4566-AE73-6F5D10661EE2}">
      <dsp:nvSpPr>
        <dsp:cNvPr id="0" name=""/>
        <dsp:cNvSpPr/>
      </dsp:nvSpPr>
      <dsp:spPr>
        <a:xfrm>
          <a:off x="2185565" y="3270387"/>
          <a:ext cx="8742263" cy="92241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latin typeface="Arial" panose="020B0604020202020204" pitchFamily="34" charset="0"/>
              <a:cs typeface="Arial" panose="020B0604020202020204" pitchFamily="34" charset="0"/>
            </a:rPr>
            <a:t>Element 4: Financial Planning</a:t>
          </a:r>
        </a:p>
      </dsp:txBody>
      <dsp:txXfrm>
        <a:off x="2212582" y="3297404"/>
        <a:ext cx="7356493" cy="868383"/>
      </dsp:txXfrm>
    </dsp:sp>
    <dsp:sp modelId="{A27B20AB-570B-4439-85F9-E31B1AB96AF8}">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B687918C-40E9-4533-93E5-A792DACEA2AD}">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AE49A6D8-C75F-4586-8923-2BC76E94679A}">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E7002-E70A-42F9-8B2A-4C598D8D2476}">
      <dsp:nvSpPr>
        <dsp:cNvPr id="0" name=""/>
        <dsp:cNvSpPr/>
      </dsp:nvSpPr>
      <dsp:spPr>
        <a:xfrm>
          <a:off x="0" y="0"/>
          <a:ext cx="5149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2C30F-2A61-4873-AE65-51C1BBFB2082}">
      <dsp:nvSpPr>
        <dsp:cNvPr id="0" name=""/>
        <dsp:cNvSpPr/>
      </dsp:nvSpPr>
      <dsp:spPr>
        <a:xfrm>
          <a:off x="0" y="0"/>
          <a:ext cx="5149199" cy="1196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Costa Coffee's early development highlights the value of structured financial planning:</a:t>
          </a:r>
          <a:endParaRPr lang="en-US" sz="1900" kern="1200" dirty="0">
            <a:latin typeface="Arial" panose="020B0604020202020204" pitchFamily="34" charset="0"/>
            <a:cs typeface="Arial" panose="020B0604020202020204" pitchFamily="34" charset="0"/>
          </a:endParaRPr>
        </a:p>
      </dsp:txBody>
      <dsp:txXfrm>
        <a:off x="0" y="0"/>
        <a:ext cx="5149199" cy="1196217"/>
      </dsp:txXfrm>
    </dsp:sp>
    <dsp:sp modelId="{ACECA9F2-66E3-46E9-9BAF-4E49ABEF4AC7}">
      <dsp:nvSpPr>
        <dsp:cNvPr id="0" name=""/>
        <dsp:cNvSpPr/>
      </dsp:nvSpPr>
      <dsp:spPr>
        <a:xfrm>
          <a:off x="0" y="1196217"/>
          <a:ext cx="5149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A374E-B6B6-49FF-9A56-84C62F6FC8F1}">
      <dsp:nvSpPr>
        <dsp:cNvPr id="0" name=""/>
        <dsp:cNvSpPr/>
      </dsp:nvSpPr>
      <dsp:spPr>
        <a:xfrm>
          <a:off x="0" y="1196217"/>
          <a:ext cx="5149199" cy="1196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none" kern="1200" dirty="0">
              <a:latin typeface="Arial" panose="020B0604020202020204" pitchFamily="34" charset="0"/>
              <a:cs typeface="Arial" panose="020B0604020202020204" pitchFamily="34" charset="0"/>
            </a:rPr>
            <a:t>Self-Funded Model</a:t>
          </a:r>
          <a:r>
            <a:rPr lang="en-GB" sz="1900" kern="1200" dirty="0">
              <a:latin typeface="Arial" panose="020B0604020202020204" pitchFamily="34" charset="0"/>
              <a:cs typeface="Arial" panose="020B0604020202020204" pitchFamily="34" charset="0"/>
            </a:rPr>
            <a:t>: Founded in 1971 using personal investments, avoiding external venture capital to maintain complete operational control.</a:t>
          </a:r>
          <a:endParaRPr lang="en-US" sz="1900" kern="1200" dirty="0">
            <a:latin typeface="Arial" panose="020B0604020202020204" pitchFamily="34" charset="0"/>
            <a:cs typeface="Arial" panose="020B0604020202020204" pitchFamily="34" charset="0"/>
          </a:endParaRPr>
        </a:p>
      </dsp:txBody>
      <dsp:txXfrm>
        <a:off x="0" y="1196217"/>
        <a:ext cx="5149199" cy="1196217"/>
      </dsp:txXfrm>
    </dsp:sp>
    <dsp:sp modelId="{C091B6A9-50F4-4A86-9BA9-D9DFB00C6CE1}">
      <dsp:nvSpPr>
        <dsp:cNvPr id="0" name=""/>
        <dsp:cNvSpPr/>
      </dsp:nvSpPr>
      <dsp:spPr>
        <a:xfrm>
          <a:off x="0" y="2392435"/>
          <a:ext cx="5149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C02CA-A2B1-4BBF-9388-50F57BFA8D2E}">
      <dsp:nvSpPr>
        <dsp:cNvPr id="0" name=""/>
        <dsp:cNvSpPr/>
      </dsp:nvSpPr>
      <dsp:spPr>
        <a:xfrm>
          <a:off x="0" y="2392435"/>
          <a:ext cx="5149199" cy="1196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none" kern="1200" dirty="0">
              <a:latin typeface="Arial" panose="020B0604020202020204" pitchFamily="34" charset="0"/>
              <a:cs typeface="Arial" panose="020B0604020202020204" pitchFamily="34" charset="0"/>
            </a:rPr>
            <a:t>Wholesale Focus</a:t>
          </a:r>
          <a:r>
            <a:rPr lang="en-GB" sz="1900" kern="1200" dirty="0">
              <a:latin typeface="Arial" panose="020B0604020202020204" pitchFamily="34" charset="0"/>
              <a:cs typeface="Arial" panose="020B0604020202020204" pitchFamily="34" charset="0"/>
            </a:rPr>
            <a:t>: Started as a wholesale roastery for local cafés to manage early operational costs.</a:t>
          </a:r>
          <a:endParaRPr lang="en-US" sz="1900" kern="1200" dirty="0">
            <a:latin typeface="Arial" panose="020B0604020202020204" pitchFamily="34" charset="0"/>
            <a:cs typeface="Arial" panose="020B0604020202020204" pitchFamily="34" charset="0"/>
          </a:endParaRPr>
        </a:p>
      </dsp:txBody>
      <dsp:txXfrm>
        <a:off x="0" y="2392435"/>
        <a:ext cx="5149199" cy="1196217"/>
      </dsp:txXfrm>
    </dsp:sp>
    <dsp:sp modelId="{C3DDB84B-3E61-49FF-B1F1-9C08088BA987}">
      <dsp:nvSpPr>
        <dsp:cNvPr id="0" name=""/>
        <dsp:cNvSpPr/>
      </dsp:nvSpPr>
      <dsp:spPr>
        <a:xfrm>
          <a:off x="0" y="3588653"/>
          <a:ext cx="5149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75022-80D1-44BB-823C-0A3ECD75D8AF}">
      <dsp:nvSpPr>
        <dsp:cNvPr id="0" name=""/>
        <dsp:cNvSpPr/>
      </dsp:nvSpPr>
      <dsp:spPr>
        <a:xfrm>
          <a:off x="0" y="3588653"/>
          <a:ext cx="5149199" cy="1196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none" kern="1200" dirty="0">
              <a:latin typeface="Arial" panose="020B0604020202020204" pitchFamily="34" charset="0"/>
              <a:cs typeface="Arial" panose="020B0604020202020204" pitchFamily="34" charset="0"/>
            </a:rPr>
            <a:t>Product Capitalisation</a:t>
          </a:r>
          <a:r>
            <a:rPr lang="en-GB" sz="1900" kern="1200" dirty="0">
              <a:latin typeface="Arial" panose="020B0604020202020204" pitchFamily="34" charset="0"/>
              <a:cs typeface="Arial" panose="020B0604020202020204" pitchFamily="34" charset="0"/>
            </a:rPr>
            <a:t>: Reinvested early profits directly into their signature Mocha Italia blend to secure long-term brand equity.</a:t>
          </a:r>
          <a:endParaRPr lang="en-US" sz="1900" kern="1200" dirty="0">
            <a:latin typeface="Arial" panose="020B0604020202020204" pitchFamily="34" charset="0"/>
            <a:cs typeface="Arial" panose="020B0604020202020204" pitchFamily="34" charset="0"/>
          </a:endParaRPr>
        </a:p>
      </dsp:txBody>
      <dsp:txXfrm>
        <a:off x="0" y="3588653"/>
        <a:ext cx="5149199" cy="119621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5585A9-254F-44E1-A762-8C3D0B2E254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568341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5585A9-254F-44E1-A762-8C3D0B2E254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271879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5585A9-254F-44E1-A762-8C3D0B2E254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876198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5585A9-254F-44E1-A762-8C3D0B2E254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1688032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35585A9-254F-44E1-A762-8C3D0B2E254D}"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2174048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35585A9-254F-44E1-A762-8C3D0B2E254D}"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3619852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5585A9-254F-44E1-A762-8C3D0B2E254D}"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128055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35585A9-254F-44E1-A762-8C3D0B2E254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2455864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35585A9-254F-44E1-A762-8C3D0B2E254D}"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2714901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5585A9-254F-44E1-A762-8C3D0B2E254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1352866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5585A9-254F-44E1-A762-8C3D0B2E254D}"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C57F1-19D5-4B9A-A336-47B5D29BE24E}" type="slidenum">
              <a:rPr lang="en-GB" smtClean="0"/>
              <a:t>‹#›</a:t>
            </a:fld>
            <a:endParaRPr lang="en-GB"/>
          </a:p>
        </p:txBody>
      </p:sp>
    </p:spTree>
    <p:extLst>
      <p:ext uri="{BB962C8B-B14F-4D97-AF65-F5344CB8AC3E}">
        <p14:creationId xmlns:p14="http://schemas.microsoft.com/office/powerpoint/2010/main" val="2419854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5585A9-254F-44E1-A762-8C3D0B2E254D}" type="datetimeFigureOut">
              <a:rPr lang="en-GB" smtClean="0"/>
              <a:t>12/07/2026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0C57F1-19D5-4B9A-A336-47B5D29BE24E}" type="slidenum">
              <a:rPr lang="en-GB" smtClean="0"/>
              <a:t>‹#›</a:t>
            </a:fld>
            <a:endParaRPr lang="en-GB"/>
          </a:p>
        </p:txBody>
      </p:sp>
    </p:spTree>
    <p:extLst>
      <p:ext uri="{BB962C8B-B14F-4D97-AF65-F5344CB8AC3E}">
        <p14:creationId xmlns:p14="http://schemas.microsoft.com/office/powerpoint/2010/main" val="1438098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sta.co.uk/behind-the-beans/our-story/history" TargetMode="External"/><Relationship Id="rId2" Type="http://schemas.openxmlformats.org/officeDocument/2006/relationships/hyperlink" Target="https://menuspot.uk/wp-content/uploads/2024/09/Costa-Coffee-menuspotuk.webp" TargetMode="External"/><Relationship Id="rId1" Type="http://schemas.openxmlformats.org/officeDocument/2006/relationships/slideLayout" Target="../slideLayouts/slideLayout2.xml"/><Relationship Id="rId4" Type="http://schemas.openxmlformats.org/officeDocument/2006/relationships/hyperlink" Target="https://www.costa.co.uk/costa-coffee-professional/abou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08D4D69-0668-C81B-F10F-6E9F5D30DC9E}"/>
              </a:ext>
            </a:extLst>
          </p:cNvPr>
          <p:cNvSpPr txBox="1"/>
          <p:nvPr/>
        </p:nvSpPr>
        <p:spPr>
          <a:xfrm>
            <a:off x="945503" y="2448653"/>
            <a:ext cx="5315189" cy="3535083"/>
          </a:xfrm>
          <a:prstGeom prst="rect">
            <a:avLst/>
          </a:prstGeom>
        </p:spPr>
        <p:txBody>
          <a:bodyPr vert="horz" lIns="91440" tIns="45720" rIns="91440" bIns="45720" rtlCol="0" anchor="t">
            <a:normAutofit/>
          </a:bodyPr>
          <a:lstStyle/>
          <a:p>
            <a:pPr defTabSz="914400">
              <a:lnSpc>
                <a:spcPct val="90000"/>
              </a:lnSpc>
              <a:spcAft>
                <a:spcPts val="600"/>
              </a:spcAft>
            </a:pPr>
            <a:r>
              <a:rPr lang="en-US" sz="2000" b="1" dirty="0" err="1">
                <a:latin typeface="Arial" panose="020B0604020202020204" pitchFamily="34" charset="0"/>
                <a:cs typeface="Arial" panose="020B0604020202020204" pitchFamily="34" charset="0"/>
              </a:rPr>
              <a:t>Programme</a:t>
            </a:r>
            <a:r>
              <a:rPr lang="en-US" sz="2000" b="1"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BA (Hons) Business Management</a:t>
            </a:r>
          </a:p>
          <a:p>
            <a:pPr defTabSz="914400">
              <a:lnSpc>
                <a:spcPct val="90000"/>
              </a:lnSpc>
              <a:spcAft>
                <a:spcPts val="600"/>
              </a:spcAft>
            </a:pPr>
            <a:r>
              <a:rPr lang="en-US" sz="2000" b="1" dirty="0">
                <a:latin typeface="Arial" panose="020B0604020202020204" pitchFamily="34" charset="0"/>
                <a:cs typeface="Arial" panose="020B0604020202020204" pitchFamily="34" charset="0"/>
              </a:rPr>
              <a:t>Module: </a:t>
            </a:r>
            <a:r>
              <a:rPr lang="en-US" sz="2000" dirty="0">
                <a:latin typeface="Arial" panose="020B0604020202020204" pitchFamily="34" charset="0"/>
                <a:cs typeface="Arial" panose="020B0604020202020204" pitchFamily="34" charset="0"/>
              </a:rPr>
              <a:t>Entrepreneurship</a:t>
            </a:r>
          </a:p>
          <a:p>
            <a:pPr defTabSz="914400">
              <a:lnSpc>
                <a:spcPct val="90000"/>
              </a:lnSpc>
              <a:spcAft>
                <a:spcPts val="600"/>
              </a:spcAft>
            </a:pPr>
            <a:r>
              <a:rPr lang="en-US" sz="2000" b="1" dirty="0">
                <a:latin typeface="Arial" panose="020B0604020202020204" pitchFamily="34" charset="0"/>
                <a:cs typeface="Arial" panose="020B0604020202020204" pitchFamily="34" charset="0"/>
              </a:rPr>
              <a:t>Module code: </a:t>
            </a:r>
            <a:r>
              <a:rPr lang="en-US" sz="2000" dirty="0">
                <a:latin typeface="Arial" panose="020B0604020202020204" pitchFamily="34" charset="0"/>
                <a:cs typeface="Arial" panose="020B0604020202020204" pitchFamily="34" charset="0"/>
              </a:rPr>
              <a:t>LCBB5013</a:t>
            </a:r>
          </a:p>
          <a:p>
            <a:pPr defTabSz="914400">
              <a:lnSpc>
                <a:spcPct val="90000"/>
              </a:lnSpc>
              <a:spcAft>
                <a:spcPts val="600"/>
              </a:spcAft>
            </a:pPr>
            <a:r>
              <a:rPr lang="en-US"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Portfolio -Presentation</a:t>
            </a:r>
          </a:p>
          <a:p>
            <a:pPr defTabSz="914400">
              <a:lnSpc>
                <a:spcPct val="90000"/>
              </a:lnSpc>
              <a:spcAft>
                <a:spcPts val="600"/>
              </a:spcAft>
            </a:pPr>
            <a:r>
              <a:rPr lang="en-US" sz="2000" b="1" dirty="0">
                <a:latin typeface="Arial" panose="020B0604020202020204" pitchFamily="34" charset="0"/>
                <a:cs typeface="Arial" panose="020B0604020202020204" pitchFamily="34" charset="0"/>
              </a:rPr>
              <a:t>Student:  </a:t>
            </a:r>
            <a:r>
              <a:rPr lang="en-US" sz="2000" dirty="0">
                <a:latin typeface="Arial" panose="020B0604020202020204" pitchFamily="34" charset="0"/>
                <a:cs typeface="Arial" panose="020B0604020202020204" pitchFamily="34" charset="0"/>
              </a:rPr>
              <a:t>Alina Ionela Scarlaciuc, 2318839</a:t>
            </a:r>
          </a:p>
          <a:p>
            <a:pPr defTabSz="914400">
              <a:lnSpc>
                <a:spcPct val="90000"/>
              </a:lnSpc>
              <a:spcAft>
                <a:spcPts val="600"/>
              </a:spcAft>
            </a:pPr>
            <a:r>
              <a:rPr lang="en-US" sz="2000" b="1" dirty="0">
                <a:latin typeface="Arial" panose="020B0604020202020204" pitchFamily="34" charset="0"/>
                <a:cs typeface="Arial" panose="020B0604020202020204" pitchFamily="34" charset="0"/>
              </a:rPr>
              <a:t>Lecturer:  </a:t>
            </a:r>
            <a:r>
              <a:rPr lang="en-US" sz="2000" dirty="0">
                <a:latin typeface="Arial" panose="020B0604020202020204" pitchFamily="34" charset="0"/>
                <a:cs typeface="Arial" panose="020B0604020202020204" pitchFamily="34" charset="0"/>
              </a:rPr>
              <a:t>Aso Abdullah</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0452B46-5022-D2F9-0CA6-145891C7EE38}"/>
              </a:ext>
            </a:extLst>
          </p:cNvPr>
          <p:cNvPicPr>
            <a:picLocks noChangeAspect="1"/>
          </p:cNvPicPr>
          <p:nvPr/>
        </p:nvPicPr>
        <p:blipFill>
          <a:blip r:embed="rId2"/>
          <a:stretch>
            <a:fillRect/>
          </a:stretch>
        </p:blipFill>
        <p:spPr>
          <a:xfrm>
            <a:off x="7075967" y="2448653"/>
            <a:ext cx="4170530" cy="1992586"/>
          </a:xfrm>
          <a:prstGeom prst="rect">
            <a:avLst/>
          </a:prstGeom>
        </p:spPr>
      </p:pic>
    </p:spTree>
    <p:extLst>
      <p:ext uri="{BB962C8B-B14F-4D97-AF65-F5344CB8AC3E}">
        <p14:creationId xmlns:p14="http://schemas.microsoft.com/office/powerpoint/2010/main" val="984099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09A7A6-008C-C2C0-AAA2-49E98BC0E57A}"/>
              </a:ext>
            </a:extLst>
          </p:cNvPr>
          <p:cNvPicPr>
            <a:picLocks noChangeAspect="1"/>
          </p:cNvPicPr>
          <p:nvPr/>
        </p:nvPicPr>
        <p:blipFill>
          <a:blip r:embed="rId2"/>
          <a:srcRect r="474" b="1"/>
          <a:stretch>
            <a:fillRect/>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extBox 1">
            <a:extLst>
              <a:ext uri="{FF2B5EF4-FFF2-40B4-BE49-F238E27FC236}">
                <a16:creationId xmlns:a16="http://schemas.microsoft.com/office/drawing/2014/main" id="{0EA82F7A-F65F-156F-D967-B6D4CA94D3C7}"/>
              </a:ext>
            </a:extLst>
          </p:cNvPr>
          <p:cNvSpPr txBox="1"/>
          <p:nvPr/>
        </p:nvSpPr>
        <p:spPr>
          <a:xfrm>
            <a:off x="245807" y="2890684"/>
            <a:ext cx="3469895" cy="161871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dirty="0">
                <a:solidFill>
                  <a:schemeClr val="tx1">
                    <a:lumMod val="85000"/>
                    <a:lumOff val="15000"/>
                  </a:schemeClr>
                </a:solidFill>
                <a:latin typeface="Arial" panose="020B0604020202020204" pitchFamily="34" charset="0"/>
                <a:ea typeface="+mj-ea"/>
                <a:cs typeface="Arial" panose="020B0604020202020204" pitchFamily="34" charset="0"/>
              </a:rPr>
              <a:t>Business Plan Development - Costa Coffee</a:t>
            </a:r>
          </a:p>
        </p:txBody>
      </p:sp>
    </p:spTree>
    <p:extLst>
      <p:ext uri="{BB962C8B-B14F-4D97-AF65-F5344CB8AC3E}">
        <p14:creationId xmlns:p14="http://schemas.microsoft.com/office/powerpoint/2010/main" val="2887509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043BD4-07B4-D6B8-6BC7-DC4D15A2DA86}"/>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latin typeface="Arial" panose="020B0604020202020204" pitchFamily="34" charset="0"/>
                <a:cs typeface="Arial" panose="020B0604020202020204" pitchFamily="34" charset="0"/>
              </a:rPr>
              <a:t>Table of Contents</a:t>
            </a:r>
            <a:endParaRPr lang="en-GB" sz="4000" b="1" dirty="0">
              <a:solidFill>
                <a:srgbClr val="FFFFFF"/>
              </a:solidFill>
              <a:latin typeface="Arial" panose="020B0604020202020204" pitchFamily="34" charset="0"/>
              <a:cs typeface="Arial" panose="020B0604020202020204" pitchFamily="34" charset="0"/>
            </a:endParaRPr>
          </a:p>
        </p:txBody>
      </p:sp>
      <p:graphicFrame>
        <p:nvGraphicFramePr>
          <p:cNvPr id="12" name="Content Placeholder 2">
            <a:extLst>
              <a:ext uri="{FF2B5EF4-FFF2-40B4-BE49-F238E27FC236}">
                <a16:creationId xmlns:a16="http://schemas.microsoft.com/office/drawing/2014/main" id="{B0F22BC6-6707-B820-2531-1447A57F6E69}"/>
              </a:ext>
            </a:extLst>
          </p:cNvPr>
          <p:cNvGraphicFramePr>
            <a:graphicFrameLocks noGrp="1"/>
          </p:cNvGraphicFramePr>
          <p:nvPr>
            <p:ph idx="1"/>
            <p:extLst>
              <p:ext uri="{D42A27DB-BD31-4B8C-83A1-F6EECF244321}">
                <p14:modId xmlns:p14="http://schemas.microsoft.com/office/powerpoint/2010/main" val="213440976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37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B74D2-D190-8FCC-E6FF-E49F273546FA}"/>
              </a:ext>
            </a:extLst>
          </p:cNvPr>
          <p:cNvSpPr>
            <a:spLocks noGrp="1"/>
          </p:cNvSpPr>
          <p:nvPr>
            <p:ph type="title"/>
          </p:nvPr>
        </p:nvSpPr>
        <p:spPr>
          <a:xfrm>
            <a:off x="643095" y="180869"/>
            <a:ext cx="5909214" cy="1195755"/>
          </a:xfrm>
        </p:spPr>
        <p:txBody>
          <a:bodyPr>
            <a:noAutofit/>
          </a:bodyPr>
          <a:lstStyle/>
          <a:p>
            <a:r>
              <a:rPr lang="en-GB" sz="2800" b="1" dirty="0">
                <a:latin typeface="Arial" panose="020B0604020202020204" pitchFamily="34" charset="0"/>
                <a:cs typeface="Arial" panose="020B0604020202020204" pitchFamily="34" charset="0"/>
              </a:rPr>
              <a:t>Element 1: Business Idea, Products/Services, Objectives and USP</a:t>
            </a:r>
          </a:p>
        </p:txBody>
      </p:sp>
      <p:sp>
        <p:nvSpPr>
          <p:cNvPr id="3" name="Content Placeholder 2">
            <a:extLst>
              <a:ext uri="{FF2B5EF4-FFF2-40B4-BE49-F238E27FC236}">
                <a16:creationId xmlns:a16="http://schemas.microsoft.com/office/drawing/2014/main" id="{12DB448B-5F05-A0C2-6B09-168E331551C6}"/>
              </a:ext>
            </a:extLst>
          </p:cNvPr>
          <p:cNvSpPr>
            <a:spLocks noGrp="1"/>
          </p:cNvSpPr>
          <p:nvPr>
            <p:ph idx="1"/>
          </p:nvPr>
        </p:nvSpPr>
        <p:spPr>
          <a:xfrm>
            <a:off x="176237" y="2120202"/>
            <a:ext cx="6923315" cy="4089679"/>
          </a:xfrm>
        </p:spPr>
        <p:txBody>
          <a:bodyPr>
            <a:normAutofit lnSpcReduction="10000"/>
          </a:bodyPr>
          <a:lstStyle/>
          <a:p>
            <a:pPr marL="0" indent="0">
              <a:buNone/>
            </a:pPr>
            <a:r>
              <a:rPr lang="en-GB" sz="1600" b="1" dirty="0">
                <a:latin typeface="Arial" panose="020B0604020202020204" pitchFamily="34" charset="0"/>
                <a:cs typeface="Arial" panose="020B0604020202020204" pitchFamily="34" charset="0"/>
              </a:rPr>
              <a:t>Costa Coffee – Introduction</a:t>
            </a:r>
          </a:p>
          <a:p>
            <a:pPr marL="0" indent="0">
              <a:buNone/>
            </a:pPr>
            <a:r>
              <a:rPr lang="en-GB" sz="1600" dirty="0">
                <a:latin typeface="Arial" panose="020B0604020202020204" pitchFamily="34" charset="0"/>
                <a:cs typeface="Arial" panose="020B0604020202020204" pitchFamily="34" charset="0"/>
              </a:rPr>
              <a:t>Founded in London in 1971 and acquired by Coca-Cola in 2019, Costa Coffee is a leading UK and international chain offering premium handcrafted beverages and food across company stores, franchises, Express machines, and delivery platforms (Costa Coffee, 2025). The brand creates value and differentiates itself by pairing premium products with convenience, digital ordering, and sustainable practices to meet customer needs (Barringer, 2022).</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Costa Coffee - Business Idea</a:t>
            </a:r>
          </a:p>
          <a:p>
            <a:pPr marL="0" indent="0">
              <a:buNone/>
            </a:pPr>
            <a:r>
              <a:rPr lang="en-GB" sz="1600" dirty="0">
                <a:latin typeface="Arial" panose="020B0604020202020204" pitchFamily="34" charset="0"/>
                <a:cs typeface="Arial" panose="020B0604020202020204" pitchFamily="34" charset="0"/>
              </a:rPr>
              <a:t>Costa Coffee’s core model centres on delivering premium coffee and food in welcoming spaces for socialising, working, or relaxing. To adapt to evolving consumer behaviour, the company expands its reach beyond traditional stores by investing in digital technology, delivery partnerships, drive-</a:t>
            </a:r>
            <a:r>
              <a:rPr lang="en-GB" sz="1600" dirty="0" err="1">
                <a:latin typeface="Arial" panose="020B0604020202020204" pitchFamily="34" charset="0"/>
                <a:cs typeface="Arial" panose="020B0604020202020204" pitchFamily="34" charset="0"/>
              </a:rPr>
              <a:t>thrus</a:t>
            </a:r>
            <a:r>
              <a:rPr lang="en-GB" sz="1600" dirty="0">
                <a:latin typeface="Arial" panose="020B0604020202020204" pitchFamily="34" charset="0"/>
                <a:cs typeface="Arial" panose="020B0604020202020204" pitchFamily="34" charset="0"/>
              </a:rPr>
              <a:t>, and self-service Express vending machines (Mariotti &amp; Glackin, 2016)</a:t>
            </a:r>
          </a:p>
          <a:p>
            <a:endParaRPr lang="en-GB" sz="13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A810C5C-EA9B-B41D-9CB8-72A0CBC8EBB6}"/>
              </a:ext>
            </a:extLst>
          </p:cNvPr>
          <p:cNvPicPr>
            <a:picLocks noChangeAspect="1"/>
          </p:cNvPicPr>
          <p:nvPr/>
        </p:nvPicPr>
        <p:blipFill>
          <a:blip r:embed="rId2"/>
          <a:srcRect l="20439" r="14720" b="1"/>
          <a:stretch>
            <a:fillRect/>
          </a:stretch>
        </p:blipFill>
        <p:spPr>
          <a:xfrm>
            <a:off x="7646796" y="10"/>
            <a:ext cx="454520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836528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D711A3-D679-01AA-719E-7CB8AB36C2D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A9C933-9A3A-14E3-387C-E1DF749FD9B6}"/>
              </a:ext>
            </a:extLst>
          </p:cNvPr>
          <p:cNvSpPr>
            <a:spLocks noGrp="1"/>
          </p:cNvSpPr>
          <p:nvPr>
            <p:ph idx="1"/>
          </p:nvPr>
        </p:nvSpPr>
        <p:spPr>
          <a:xfrm>
            <a:off x="392914" y="256870"/>
            <a:ext cx="9625293" cy="3621794"/>
          </a:xfrm>
        </p:spPr>
        <p:txBody>
          <a:bodyPr>
            <a:normAutofit fontScale="5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300" b="1"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Products and Services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900" b="1"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Costa Coffee offers a diverse range of products designed to satisfy different customer preferences.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Its core products include:</a:t>
            </a:r>
          </a:p>
          <a:p>
            <a:pPr>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Espresso-based coffees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Tea and speciality hot drinks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Iced beverages and frappés </a:t>
            </a:r>
          </a:p>
          <a:p>
            <a:pPr>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Cakes and pastries </a:t>
            </a:r>
          </a:p>
          <a:p>
            <a:pPr>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Breakfast items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Sandwiches and wraps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Healthy snacks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Seasonal menu items </a:t>
            </a:r>
          </a:p>
          <a:p>
            <a:endParaRPr lang="en-GB" dirty="0"/>
          </a:p>
        </p:txBody>
      </p:sp>
      <p:pic>
        <p:nvPicPr>
          <p:cNvPr id="10" name="Picture 9">
            <a:extLst>
              <a:ext uri="{FF2B5EF4-FFF2-40B4-BE49-F238E27FC236}">
                <a16:creationId xmlns:a16="http://schemas.microsoft.com/office/drawing/2014/main" id="{A28A63BB-EABD-9E22-A39E-66E4664BEED7}"/>
              </a:ext>
            </a:extLst>
          </p:cNvPr>
          <p:cNvPicPr>
            <a:picLocks noChangeAspect="1"/>
          </p:cNvPicPr>
          <p:nvPr/>
        </p:nvPicPr>
        <p:blipFill>
          <a:blip r:embed="rId2"/>
          <a:stretch>
            <a:fillRect/>
          </a:stretch>
        </p:blipFill>
        <p:spPr>
          <a:xfrm>
            <a:off x="110745" y="4300198"/>
            <a:ext cx="4139708" cy="2557802"/>
          </a:xfrm>
          <a:prstGeom prst="rect">
            <a:avLst/>
          </a:prstGeom>
        </p:spPr>
      </p:pic>
      <p:sp>
        <p:nvSpPr>
          <p:cNvPr id="11" name="TextBox 10">
            <a:extLst>
              <a:ext uri="{FF2B5EF4-FFF2-40B4-BE49-F238E27FC236}">
                <a16:creationId xmlns:a16="http://schemas.microsoft.com/office/drawing/2014/main" id="{384DEF32-D062-2197-083B-80FD8112619A}"/>
              </a:ext>
            </a:extLst>
          </p:cNvPr>
          <p:cNvSpPr txBox="1"/>
          <p:nvPr/>
        </p:nvSpPr>
        <p:spPr>
          <a:xfrm>
            <a:off x="5891359" y="2474236"/>
            <a:ext cx="5466735" cy="438376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Business Objectives</a:t>
            </a:r>
          </a:p>
          <a:p>
            <a:endParaRPr lang="en-GB" sz="20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Costa Coffee secures its market competitiveness through a dual-focus strategy:</a:t>
            </a:r>
          </a:p>
          <a:p>
            <a:r>
              <a:rPr lang="en-GB" sz="1600" b="1" dirty="0">
                <a:latin typeface="Arial" panose="020B0604020202020204" pitchFamily="34" charset="0"/>
                <a:cs typeface="Arial" panose="020B0604020202020204" pitchFamily="34" charset="0"/>
              </a:rPr>
              <a:t>Short-Term Goals</a:t>
            </a:r>
            <a:r>
              <a:rPr lang="en-GB" sz="1600" dirty="0">
                <a:latin typeface="Arial" panose="020B0604020202020204" pitchFamily="34" charset="0"/>
                <a:cs typeface="Arial" panose="020B0604020202020204" pitchFamily="34" charset="0"/>
              </a:rPr>
              <a:t>: Elevate immediate satisfaction and efficiency by improving service quality, boosting digital app adoption, launching seasonal products, and reducing packaging waste.</a:t>
            </a:r>
          </a:p>
          <a:p>
            <a:r>
              <a:rPr lang="en-GB" sz="1600" b="1" dirty="0">
                <a:latin typeface="Arial" panose="020B0604020202020204" pitchFamily="34" charset="0"/>
                <a:cs typeface="Arial" panose="020B0604020202020204" pitchFamily="34" charset="0"/>
              </a:rPr>
              <a:t>Long-Term Goals</a:t>
            </a:r>
            <a:r>
              <a:rPr lang="en-GB" sz="1600" dirty="0">
                <a:latin typeface="Arial" panose="020B0604020202020204" pitchFamily="34" charset="0"/>
                <a:cs typeface="Arial" panose="020B0604020202020204" pitchFamily="34" charset="0"/>
              </a:rPr>
              <a:t>: Drive future growth by expanding international franchising, scaling global Costa Express machines, pioneering sustainable coffee production, and investing in artificial intelligence to enhance customer experiences and profitability.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16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3078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490A44-412C-4E8D-DE08-51676D0CD457}"/>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B051C68-978D-7338-099A-0326EED9F9B3}"/>
              </a:ext>
            </a:extLst>
          </p:cNvPr>
          <p:cNvSpPr>
            <a:spLocks noGrp="1"/>
          </p:cNvSpPr>
          <p:nvPr>
            <p:ph type="title"/>
          </p:nvPr>
        </p:nvSpPr>
        <p:spPr>
          <a:xfrm>
            <a:off x="5766934" y="365126"/>
            <a:ext cx="5586864" cy="1152176"/>
          </a:xfrm>
        </p:spPr>
        <p:txBody>
          <a:bodyPr>
            <a:normAutofit/>
          </a:bodyPr>
          <a:lstStyle/>
          <a:p>
            <a:r>
              <a:rPr lang="en-GB" sz="3200" b="1" dirty="0">
                <a:latin typeface="Arial" panose="020B0604020202020204" pitchFamily="34" charset="0"/>
                <a:cs typeface="Arial" panose="020B0604020202020204" pitchFamily="34" charset="0"/>
              </a:rPr>
              <a:t>Unique Selling Point (USP)</a:t>
            </a:r>
          </a:p>
        </p:txBody>
      </p:sp>
      <p:pic>
        <p:nvPicPr>
          <p:cNvPr id="9" name="Picture 8" descr="Coffee beans">
            <a:extLst>
              <a:ext uri="{FF2B5EF4-FFF2-40B4-BE49-F238E27FC236}">
                <a16:creationId xmlns:a16="http://schemas.microsoft.com/office/drawing/2014/main" id="{C4EE23AB-9639-0562-E013-D5E6E5BBE86D}"/>
              </a:ext>
            </a:extLst>
          </p:cNvPr>
          <p:cNvPicPr>
            <a:picLocks noChangeAspect="1"/>
          </p:cNvPicPr>
          <p:nvPr/>
        </p:nvPicPr>
        <p:blipFill>
          <a:blip r:embed="rId2"/>
          <a:srcRect l="18451" r="22015" b="-1"/>
          <a:stretch>
            <a:fillRect/>
          </a:stretch>
        </p:blipFill>
        <p:spPr>
          <a:xfrm>
            <a:off x="21" y="10"/>
            <a:ext cx="5586864"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7" name="Content Placeholder 6">
            <a:extLst>
              <a:ext uri="{FF2B5EF4-FFF2-40B4-BE49-F238E27FC236}">
                <a16:creationId xmlns:a16="http://schemas.microsoft.com/office/drawing/2014/main" id="{F6886920-92FB-7B23-AFE6-B89971B85595}"/>
              </a:ext>
            </a:extLst>
          </p:cNvPr>
          <p:cNvSpPr>
            <a:spLocks noGrp="1"/>
          </p:cNvSpPr>
          <p:nvPr>
            <p:ph idx="1"/>
          </p:nvPr>
        </p:nvSpPr>
        <p:spPr>
          <a:xfrm>
            <a:off x="5586884" y="2039815"/>
            <a:ext cx="5766914" cy="4137148"/>
          </a:xfrm>
        </p:spPr>
        <p:txBody>
          <a:bodyPr>
            <a:normAutofit fontScale="92500" lnSpcReduction="10000"/>
          </a:bodyPr>
          <a:lstStyle/>
          <a:p>
            <a:pPr marL="0" indent="0">
              <a:buNone/>
            </a:pPr>
            <a:r>
              <a:rPr lang="en-GB" sz="1900" dirty="0">
                <a:latin typeface="Arial" panose="020B0604020202020204" pitchFamily="34" charset="0"/>
                <a:cs typeface="Arial" panose="020B0604020202020204" pitchFamily="34" charset="0"/>
              </a:rPr>
              <a:t>Costa Coffee differentiates itself from rivals like Starbucks, Caffè Nero, and Pret A Manger by delivering a distinct combination of value across four key strengths (Barringer, 2022):</a:t>
            </a:r>
          </a:p>
          <a:p>
            <a:r>
              <a:rPr lang="en-GB" sz="1900" b="1" dirty="0">
                <a:latin typeface="Arial" panose="020B0604020202020204" pitchFamily="34" charset="0"/>
                <a:cs typeface="Arial" panose="020B0604020202020204" pitchFamily="34" charset="0"/>
              </a:rPr>
              <a:t>Product Signature</a:t>
            </a:r>
            <a:r>
              <a:rPr lang="en-GB" sz="1900" dirty="0">
                <a:latin typeface="Arial" panose="020B0604020202020204" pitchFamily="34" charset="0"/>
                <a:cs typeface="Arial" panose="020B0604020202020204" pitchFamily="34" charset="0"/>
              </a:rPr>
              <a:t>: Leverages its highly recognizable, proprietary Mocha Italia coffee blend.</a:t>
            </a:r>
          </a:p>
          <a:p>
            <a:r>
              <a:rPr lang="en-GB" sz="1900" b="1" dirty="0">
                <a:latin typeface="Arial" panose="020B0604020202020204" pitchFamily="34" charset="0"/>
                <a:cs typeface="Arial" panose="020B0604020202020204" pitchFamily="34" charset="0"/>
              </a:rPr>
              <a:t>Total Accessibility</a:t>
            </a:r>
            <a:r>
              <a:rPr lang="en-GB" sz="1900" dirty="0">
                <a:latin typeface="Arial" panose="020B0604020202020204" pitchFamily="34" charset="0"/>
                <a:cs typeface="Arial" panose="020B0604020202020204" pitchFamily="34" charset="0"/>
              </a:rPr>
              <a:t>: Offers unmatched convenience via diverse channels including cafés, drive-</a:t>
            </a:r>
            <a:r>
              <a:rPr lang="en-GB" sz="1900" dirty="0" err="1">
                <a:latin typeface="Arial" panose="020B0604020202020204" pitchFamily="34" charset="0"/>
                <a:cs typeface="Arial" panose="020B0604020202020204" pitchFamily="34" charset="0"/>
              </a:rPr>
              <a:t>thrus</a:t>
            </a:r>
            <a:r>
              <a:rPr lang="en-GB" sz="1900" dirty="0">
                <a:latin typeface="Arial" panose="020B0604020202020204" pitchFamily="34" charset="0"/>
                <a:cs typeface="Arial" panose="020B0604020202020204" pitchFamily="34" charset="0"/>
              </a:rPr>
              <a:t>, Express vending, supermarkets, and delivery.</a:t>
            </a:r>
          </a:p>
          <a:p>
            <a:r>
              <a:rPr lang="en-GB" sz="1900" b="1" dirty="0">
                <a:latin typeface="Arial" panose="020B0604020202020204" pitchFamily="34" charset="0"/>
                <a:cs typeface="Arial" panose="020B0604020202020204" pitchFamily="34" charset="0"/>
              </a:rPr>
              <a:t>Data-Driven Loyalty</a:t>
            </a:r>
            <a:r>
              <a:rPr lang="en-GB" sz="1900" dirty="0">
                <a:latin typeface="Arial" panose="020B0604020202020204" pitchFamily="34" charset="0"/>
                <a:cs typeface="Arial" panose="020B0604020202020204" pitchFamily="34" charset="0"/>
              </a:rPr>
              <a:t>: Utilizes the Costa Club program to secure repeat business through personalized offers and discounts.</a:t>
            </a:r>
          </a:p>
          <a:p>
            <a:r>
              <a:rPr lang="en-GB" sz="1900" b="1" dirty="0">
                <a:latin typeface="Arial" panose="020B0604020202020204" pitchFamily="34" charset="0"/>
                <a:cs typeface="Arial" panose="020B0604020202020204" pitchFamily="34" charset="0"/>
              </a:rPr>
              <a:t>Ethical Advantage</a:t>
            </a:r>
            <a:r>
              <a:rPr lang="en-GB" sz="1900" dirty="0">
                <a:latin typeface="Arial" panose="020B0604020202020204" pitchFamily="34" charset="0"/>
                <a:cs typeface="Arial" panose="020B0604020202020204" pitchFamily="34" charset="0"/>
              </a:rPr>
              <a:t>: Integrates environmental responsibility via ethically sourced beans and recyclable packaging, capturing a critical modern competitive advantage (Williams, 2022).</a:t>
            </a:r>
          </a:p>
          <a:p>
            <a:endParaRPr lang="en-GB" sz="1400" dirty="0"/>
          </a:p>
        </p:txBody>
      </p:sp>
    </p:spTree>
    <p:extLst>
      <p:ext uri="{BB962C8B-B14F-4D97-AF65-F5344CB8AC3E}">
        <p14:creationId xmlns:p14="http://schemas.microsoft.com/office/powerpoint/2010/main" val="338019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3F95D6-86D9-D62C-0E8E-F722722CAD7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4776AAF-B161-276D-A598-54D1F470D03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b="1" u="sng" kern="1200" dirty="0">
                <a:solidFill>
                  <a:srgbClr val="FFFFFF"/>
                </a:solidFill>
                <a:latin typeface="+mj-lt"/>
                <a:ea typeface="+mj-ea"/>
                <a:cs typeface="+mj-cs"/>
              </a:rPr>
              <a:t>Element 2: Business Environment &amp; Competitor Analysis</a:t>
            </a:r>
          </a:p>
        </p:txBody>
      </p:sp>
      <p:pic>
        <p:nvPicPr>
          <p:cNvPr id="3" name="Picture 2">
            <a:extLst>
              <a:ext uri="{FF2B5EF4-FFF2-40B4-BE49-F238E27FC236}">
                <a16:creationId xmlns:a16="http://schemas.microsoft.com/office/drawing/2014/main" id="{F722F308-C4C8-E1FA-12D1-99D9833BA066}"/>
              </a:ext>
            </a:extLst>
          </p:cNvPr>
          <p:cNvPicPr>
            <a:picLocks noChangeAspect="1"/>
          </p:cNvPicPr>
          <p:nvPr/>
        </p:nvPicPr>
        <p:blipFill>
          <a:blip r:embed="rId2"/>
          <a:stretch>
            <a:fillRect/>
          </a:stretch>
        </p:blipFill>
        <p:spPr>
          <a:xfrm>
            <a:off x="3898761" y="973394"/>
            <a:ext cx="7290350" cy="5658518"/>
          </a:xfrm>
          <a:prstGeom prst="rect">
            <a:avLst/>
          </a:prstGeom>
        </p:spPr>
      </p:pic>
      <p:sp>
        <p:nvSpPr>
          <p:cNvPr id="6" name="TextBox 5">
            <a:extLst>
              <a:ext uri="{FF2B5EF4-FFF2-40B4-BE49-F238E27FC236}">
                <a16:creationId xmlns:a16="http://schemas.microsoft.com/office/drawing/2014/main" id="{5D344354-F8D3-41E3-005E-DEF09A4090D5}"/>
              </a:ext>
            </a:extLst>
          </p:cNvPr>
          <p:cNvSpPr txBox="1"/>
          <p:nvPr/>
        </p:nvSpPr>
        <p:spPr>
          <a:xfrm>
            <a:off x="5073445" y="442452"/>
            <a:ext cx="4719483" cy="400110"/>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SWOT </a:t>
            </a:r>
            <a:r>
              <a:rPr lang="en-GB" sz="2000" b="1" dirty="0">
                <a:latin typeface="Arial" panose="020B0604020202020204" pitchFamily="34" charset="0"/>
                <a:cs typeface="Arial" panose="020B0604020202020204" pitchFamily="34" charset="0"/>
              </a:rPr>
              <a:t>analysis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280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97B8D1-F5EE-5877-AF8A-C4D614707E6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BF57596-3B8D-B2DC-2D81-2F35080CC447}"/>
              </a:ext>
            </a:extLst>
          </p:cNvPr>
          <p:cNvSpPr>
            <a:spLocks noGrp="1"/>
          </p:cNvSpPr>
          <p:nvPr>
            <p:ph type="title"/>
          </p:nvPr>
        </p:nvSpPr>
        <p:spPr>
          <a:xfrm>
            <a:off x="838200" y="365125"/>
            <a:ext cx="10515600" cy="779463"/>
          </a:xfrm>
        </p:spPr>
        <p:txBody>
          <a:bodyPr>
            <a:normAutofit/>
          </a:bodyPr>
          <a:lstStyle/>
          <a:p>
            <a:pPr algn="ctr"/>
            <a:r>
              <a:rPr lang="en-GB" sz="2800" b="1" dirty="0">
                <a:latin typeface="Arial" panose="020B0604020202020204" pitchFamily="34" charset="0"/>
                <a:cs typeface="Arial" panose="020B0604020202020204" pitchFamily="34" charset="0"/>
              </a:rPr>
              <a:t>Competitor analysis</a:t>
            </a:r>
          </a:p>
        </p:txBody>
      </p:sp>
      <p:sp>
        <p:nvSpPr>
          <p:cNvPr id="4" name="Content Placeholder 3">
            <a:extLst>
              <a:ext uri="{FF2B5EF4-FFF2-40B4-BE49-F238E27FC236}">
                <a16:creationId xmlns:a16="http://schemas.microsoft.com/office/drawing/2014/main" id="{317FCEF7-5BE2-9332-2904-0D3D249A1ACF}"/>
              </a:ext>
            </a:extLst>
          </p:cNvPr>
          <p:cNvSpPr>
            <a:spLocks noGrp="1"/>
          </p:cNvSpPr>
          <p:nvPr>
            <p:ph idx="1"/>
          </p:nvPr>
        </p:nvSpPr>
        <p:spPr>
          <a:xfrm>
            <a:off x="1251155" y="1434308"/>
            <a:ext cx="2868562" cy="521441"/>
          </a:xfrm>
        </p:spPr>
        <p:txBody>
          <a:bodyPr>
            <a:normAutofit fontScale="92500"/>
          </a:bodyPr>
          <a:lstStyle/>
          <a:p>
            <a:pPr marL="0" indent="0">
              <a:buNone/>
            </a:pPr>
            <a:r>
              <a:rPr lang="en-GB" sz="2400" b="1" dirty="0">
                <a:latin typeface="Arial" panose="020B0604020202020204" pitchFamily="34" charset="0"/>
                <a:cs typeface="Arial" panose="020B0604020202020204" pitchFamily="34" charset="0"/>
              </a:rPr>
              <a:t>Direct competitors</a:t>
            </a:r>
            <a:endParaRPr lang="en-GB" sz="1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990BEF3-85AB-3F97-88C5-82A59274AFF8}"/>
              </a:ext>
            </a:extLst>
          </p:cNvPr>
          <p:cNvSpPr txBox="1"/>
          <p:nvPr/>
        </p:nvSpPr>
        <p:spPr>
          <a:xfrm>
            <a:off x="467369" y="2245469"/>
            <a:ext cx="5882146" cy="203132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Starbucks</a:t>
            </a:r>
          </a:p>
          <a:p>
            <a:r>
              <a:rPr lang="en-GB" dirty="0">
                <a:latin typeface="Arial" panose="020B0604020202020204" pitchFamily="34" charset="0"/>
                <a:cs typeface="Arial" panose="020B0604020202020204" pitchFamily="34" charset="0"/>
              </a:rPr>
              <a:t>Costa Coffee counters its main rival, Starbucks, by leveraging its larger UK store network and vast Costa Express machine footprint for greater convenience. While both offer premium menus and loyalty schemes, Starbucks relies on global brand strength, whereas Costa dominates UK local accessibility.</a:t>
            </a:r>
            <a:endParaRPr lang="en-GB" b="1" u="sng"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5A838199-933F-02C7-F245-D93FCAFCD400}"/>
              </a:ext>
            </a:extLst>
          </p:cNvPr>
          <p:cNvPicPr>
            <a:picLocks noChangeAspect="1"/>
          </p:cNvPicPr>
          <p:nvPr/>
        </p:nvPicPr>
        <p:blipFill>
          <a:blip r:embed="rId2"/>
          <a:stretch>
            <a:fillRect/>
          </a:stretch>
        </p:blipFill>
        <p:spPr>
          <a:xfrm>
            <a:off x="566058" y="4421399"/>
            <a:ext cx="5452905" cy="2214304"/>
          </a:xfrm>
          <a:prstGeom prst="rect">
            <a:avLst/>
          </a:prstGeom>
        </p:spPr>
      </p:pic>
      <p:sp>
        <p:nvSpPr>
          <p:cNvPr id="16" name="TextBox 15">
            <a:extLst>
              <a:ext uri="{FF2B5EF4-FFF2-40B4-BE49-F238E27FC236}">
                <a16:creationId xmlns:a16="http://schemas.microsoft.com/office/drawing/2014/main" id="{ED110AAC-BB26-37D9-0A24-CEA9896D2DC0}"/>
              </a:ext>
            </a:extLst>
          </p:cNvPr>
          <p:cNvSpPr txBox="1"/>
          <p:nvPr/>
        </p:nvSpPr>
        <p:spPr>
          <a:xfrm>
            <a:off x="6583925" y="2352418"/>
            <a:ext cx="5368412" cy="1716367"/>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b="1" i="0"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Caffè Nero </a:t>
            </a:r>
          </a:p>
          <a:p>
            <a:pPr marR="0" lvl="0" algn="l" defTabSz="914400" rtl="0" eaLnBrk="1" fontAlgn="auto" latinLnBrk="0" hangingPunct="1">
              <a:lnSpc>
                <a:spcPct val="90000"/>
              </a:lnSpc>
              <a:spcBef>
                <a:spcPts val="1000"/>
              </a:spcBef>
              <a:spcAft>
                <a:spcPts val="0"/>
              </a:spcAft>
              <a:buClrTx/>
              <a:buSzTx/>
              <a:tabLst/>
              <a:defRPr/>
            </a:pPr>
            <a:r>
              <a:rPr kumimoji="0" lang="en-GB"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Costa Coffee competes with Caffè Nero's authentic, relaxed European atmosphere by leveraging wider geographical coverage, superior digital services, drive-</a:t>
            </a:r>
            <a:r>
              <a:rPr kumimoji="0" lang="en-GB" b="0" i="0"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thrus</a:t>
            </a:r>
            <a:r>
              <a:rPr kumimoji="0" lang="en-GB" b="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and its automated Costa Express machines.</a:t>
            </a:r>
          </a:p>
        </p:txBody>
      </p:sp>
      <p:pic>
        <p:nvPicPr>
          <p:cNvPr id="18" name="Picture 17">
            <a:extLst>
              <a:ext uri="{FF2B5EF4-FFF2-40B4-BE49-F238E27FC236}">
                <a16:creationId xmlns:a16="http://schemas.microsoft.com/office/drawing/2014/main" id="{AD79C8C6-672F-9931-0ECF-346A85A924D9}"/>
              </a:ext>
            </a:extLst>
          </p:cNvPr>
          <p:cNvPicPr>
            <a:picLocks noChangeAspect="1"/>
          </p:cNvPicPr>
          <p:nvPr/>
        </p:nvPicPr>
        <p:blipFill>
          <a:blip r:embed="rId3"/>
          <a:stretch>
            <a:fillRect/>
          </a:stretch>
        </p:blipFill>
        <p:spPr>
          <a:xfrm>
            <a:off x="6680067" y="4278570"/>
            <a:ext cx="4945875" cy="2214305"/>
          </a:xfrm>
          <a:prstGeom prst="rect">
            <a:avLst/>
          </a:prstGeom>
        </p:spPr>
      </p:pic>
    </p:spTree>
    <p:extLst>
      <p:ext uri="{BB962C8B-B14F-4D97-AF65-F5344CB8AC3E}">
        <p14:creationId xmlns:p14="http://schemas.microsoft.com/office/powerpoint/2010/main" val="1192081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390B6F-FB86-AE08-2B60-91832CE8145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125FCA-0A7D-345F-570F-63E2B02C9E12}"/>
              </a:ext>
            </a:extLst>
          </p:cNvPr>
          <p:cNvSpPr>
            <a:spLocks noGrp="1"/>
          </p:cNvSpPr>
          <p:nvPr>
            <p:ph idx="1"/>
          </p:nvPr>
        </p:nvSpPr>
        <p:spPr>
          <a:xfrm>
            <a:off x="658484" y="1474839"/>
            <a:ext cx="5257799" cy="1590733"/>
          </a:xfrm>
        </p:spPr>
        <p:txBody>
          <a:bodyPr>
            <a:normAutofit/>
          </a:bodyPr>
          <a:lstStyle/>
          <a:p>
            <a:pPr marL="0" indent="0">
              <a:buNone/>
            </a:pPr>
            <a:r>
              <a:rPr lang="en-GB" sz="1600" b="1" dirty="0">
                <a:latin typeface="Arial" panose="020B0604020202020204" pitchFamily="34" charset="0"/>
                <a:cs typeface="Arial" panose="020B0604020202020204" pitchFamily="34" charset="0"/>
              </a:rPr>
              <a:t>McDonald's McCafé</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Costa Coffee beats budget rivals like McDonald's McCafé by offering better quality, more drink choices, and a more comfortable café environment, justifying its higher prices to less price-sensitive customers.</a:t>
            </a:r>
          </a:p>
        </p:txBody>
      </p:sp>
      <p:sp>
        <p:nvSpPr>
          <p:cNvPr id="4" name="TextBox 3">
            <a:extLst>
              <a:ext uri="{FF2B5EF4-FFF2-40B4-BE49-F238E27FC236}">
                <a16:creationId xmlns:a16="http://schemas.microsoft.com/office/drawing/2014/main" id="{A749CAF8-D5A6-7588-728B-FFC58BDA6BFA}"/>
              </a:ext>
            </a:extLst>
          </p:cNvPr>
          <p:cNvSpPr txBox="1"/>
          <p:nvPr/>
        </p:nvSpPr>
        <p:spPr>
          <a:xfrm>
            <a:off x="838200" y="424668"/>
            <a:ext cx="3851787"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Indirect Competitors</a:t>
            </a:r>
          </a:p>
        </p:txBody>
      </p:sp>
      <p:pic>
        <p:nvPicPr>
          <p:cNvPr id="7" name="Picture 6">
            <a:extLst>
              <a:ext uri="{FF2B5EF4-FFF2-40B4-BE49-F238E27FC236}">
                <a16:creationId xmlns:a16="http://schemas.microsoft.com/office/drawing/2014/main" id="{AB45D646-F3D0-DF7A-95D6-925DACBDBB50}"/>
              </a:ext>
            </a:extLst>
          </p:cNvPr>
          <p:cNvPicPr>
            <a:picLocks noChangeAspect="1"/>
          </p:cNvPicPr>
          <p:nvPr/>
        </p:nvPicPr>
        <p:blipFill>
          <a:blip r:embed="rId2"/>
          <a:stretch>
            <a:fillRect/>
          </a:stretch>
        </p:blipFill>
        <p:spPr>
          <a:xfrm>
            <a:off x="873565" y="4015536"/>
            <a:ext cx="4371975" cy="2095500"/>
          </a:xfrm>
          <a:prstGeom prst="rect">
            <a:avLst/>
          </a:prstGeom>
        </p:spPr>
      </p:pic>
      <p:sp>
        <p:nvSpPr>
          <p:cNvPr id="8" name="TextBox 7">
            <a:extLst>
              <a:ext uri="{FF2B5EF4-FFF2-40B4-BE49-F238E27FC236}">
                <a16:creationId xmlns:a16="http://schemas.microsoft.com/office/drawing/2014/main" id="{BBDEC3C6-F790-C268-5AE3-4AEBA3640622}"/>
              </a:ext>
            </a:extLst>
          </p:cNvPr>
          <p:cNvSpPr txBox="1"/>
          <p:nvPr/>
        </p:nvSpPr>
        <p:spPr>
          <a:xfrm>
            <a:off x="6568226" y="1474839"/>
            <a:ext cx="4965290" cy="209288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Greggs</a:t>
            </a:r>
          </a:p>
          <a:p>
            <a:r>
              <a:rPr lang="en-GB" sz="1600" dirty="0">
                <a:latin typeface="Arial" panose="020B0604020202020204" pitchFamily="34" charset="0"/>
                <a:cs typeface="Arial" panose="020B0604020202020204" pitchFamily="34" charset="0"/>
              </a:rPr>
              <a:t>Greggs competes for morning and lunchtime commuters by offering affordable coffee alongside breakfast and takeaway food at convenient high-street locations. Costa Coffee retains its advantage over the bakery chain by offering superior coffee quality, a broader drink menu, and its Costa Club loyalty rewards.</a:t>
            </a:r>
          </a:p>
        </p:txBody>
      </p:sp>
      <p:pic>
        <p:nvPicPr>
          <p:cNvPr id="10" name="Picture 9">
            <a:extLst>
              <a:ext uri="{FF2B5EF4-FFF2-40B4-BE49-F238E27FC236}">
                <a16:creationId xmlns:a16="http://schemas.microsoft.com/office/drawing/2014/main" id="{08BC2B88-D561-4046-2C96-790D5C2E19B2}"/>
              </a:ext>
            </a:extLst>
          </p:cNvPr>
          <p:cNvPicPr>
            <a:picLocks noChangeAspect="1"/>
          </p:cNvPicPr>
          <p:nvPr/>
        </p:nvPicPr>
        <p:blipFill>
          <a:blip r:embed="rId3"/>
          <a:stretch>
            <a:fillRect/>
          </a:stretch>
        </p:blipFill>
        <p:spPr>
          <a:xfrm>
            <a:off x="6676103" y="4015536"/>
            <a:ext cx="4542504" cy="2095500"/>
          </a:xfrm>
          <a:prstGeom prst="rect">
            <a:avLst/>
          </a:prstGeom>
        </p:spPr>
      </p:pic>
    </p:spTree>
    <p:extLst>
      <p:ext uri="{BB962C8B-B14F-4D97-AF65-F5344CB8AC3E}">
        <p14:creationId xmlns:p14="http://schemas.microsoft.com/office/powerpoint/2010/main" val="3562244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EA764-2AC4-0EDB-39BE-71E630542707}"/>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765F001-D9F2-2BBE-FB73-3D4EEF855A8C}"/>
              </a:ext>
            </a:extLst>
          </p:cNvPr>
          <p:cNvSpPr>
            <a:spLocks noGrp="1"/>
          </p:cNvSpPr>
          <p:nvPr>
            <p:ph type="title"/>
          </p:nvPr>
        </p:nvSpPr>
        <p:spPr>
          <a:xfrm>
            <a:off x="873565" y="892448"/>
            <a:ext cx="5257800" cy="582391"/>
          </a:xfrm>
        </p:spPr>
        <p:txBody>
          <a:bodyPr>
            <a:normAutofit fontScale="90000"/>
          </a:bodyPr>
          <a:lstStyle/>
          <a:p>
            <a:br>
              <a:rPr lang="en-GB" sz="3600" b="1" u="sng" dirty="0"/>
            </a:br>
            <a:endParaRPr lang="en-GB" dirty="0"/>
          </a:p>
        </p:txBody>
      </p:sp>
      <p:sp>
        <p:nvSpPr>
          <p:cNvPr id="3" name="Content Placeholder 2">
            <a:extLst>
              <a:ext uri="{FF2B5EF4-FFF2-40B4-BE49-F238E27FC236}">
                <a16:creationId xmlns:a16="http://schemas.microsoft.com/office/drawing/2014/main" id="{3C4B0532-6916-423F-FE4B-B508EB6EFFB7}"/>
              </a:ext>
            </a:extLst>
          </p:cNvPr>
          <p:cNvSpPr>
            <a:spLocks noGrp="1"/>
          </p:cNvSpPr>
          <p:nvPr>
            <p:ph idx="1"/>
          </p:nvPr>
        </p:nvSpPr>
        <p:spPr>
          <a:xfrm>
            <a:off x="462220" y="2440328"/>
            <a:ext cx="11083336" cy="4417671"/>
          </a:xfrm>
        </p:spPr>
        <p:txBody>
          <a:bodyPr>
            <a:normAutofit fontScale="70000" lnSpcReduction="20000"/>
          </a:bodyPr>
          <a:lstStyle/>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Demographically</a:t>
            </a:r>
            <a:r>
              <a:rPr lang="en-GB" sz="2600" dirty="0">
                <a:latin typeface="Arial" panose="020B0604020202020204" pitchFamily="34" charset="0"/>
                <a:cs typeface="Arial" panose="020B0604020202020204" pitchFamily="34" charset="0"/>
              </a:rPr>
              <a:t>, the brand focuses on:</a:t>
            </a:r>
          </a:p>
          <a:p>
            <a:pPr marL="0" indent="0">
              <a:buNone/>
            </a:pPr>
            <a:r>
              <a:rPr lang="en-GB" sz="2600" dirty="0">
                <a:latin typeface="Arial" panose="020B0604020202020204" pitchFamily="34" charset="0"/>
                <a:cs typeface="Arial" panose="020B0604020202020204" pitchFamily="34" charset="0"/>
              </a:rPr>
              <a:t>Age Group: Adults aged 18 to 45</a:t>
            </a:r>
          </a:p>
          <a:p>
            <a:pPr marL="0" indent="0">
              <a:buNone/>
            </a:pPr>
            <a:r>
              <a:rPr lang="en-GB" sz="2600" dirty="0">
                <a:latin typeface="Arial" panose="020B0604020202020204" pitchFamily="34" charset="0"/>
                <a:cs typeface="Arial" panose="020B0604020202020204" pitchFamily="34" charset="0"/>
              </a:rPr>
              <a:t>Income Level: Middle- to high-income consumers </a:t>
            </a:r>
          </a:p>
          <a:p>
            <a:pPr marL="0" indent="0">
              <a:buNone/>
            </a:pPr>
            <a:r>
              <a:rPr lang="en-GB" sz="2600" dirty="0">
                <a:latin typeface="Arial" panose="020B0604020202020204" pitchFamily="34" charset="0"/>
                <a:cs typeface="Arial" panose="020B0604020202020204" pitchFamily="34" charset="0"/>
              </a:rPr>
              <a:t>Professional Use: Corporate customers using locations for informal business meetings or remote work.</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r>
              <a:rPr lang="en-GB" sz="2600" b="1" dirty="0">
                <a:latin typeface="Arial" panose="020B0604020202020204" pitchFamily="34" charset="0"/>
                <a:cs typeface="Arial" panose="020B0604020202020204" pitchFamily="34" charset="0"/>
              </a:rPr>
              <a:t>Geographic Segmentation</a:t>
            </a:r>
            <a:r>
              <a:rPr lang="en-GB" sz="2600" dirty="0">
                <a:latin typeface="Arial" panose="020B0604020202020204" pitchFamily="34" charset="0"/>
                <a:cs typeface="Arial" panose="020B0604020202020204" pitchFamily="34" charset="0"/>
              </a:rPr>
              <a:t>: Positions physical stores in high-footfall transit, retail, and urban hubs.</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Psychographic Segmentation</a:t>
            </a:r>
            <a:r>
              <a:rPr lang="en-GB" sz="2600" dirty="0">
                <a:latin typeface="Arial" panose="020B0604020202020204" pitchFamily="34" charset="0"/>
                <a:cs typeface="Arial" panose="020B0604020202020204" pitchFamily="34" charset="0"/>
              </a:rPr>
              <a:t>: Adapts to modern lifestyle preferences by designing café spaces that</a:t>
            </a:r>
          </a:p>
          <a:p>
            <a:pPr marL="0" indent="0">
              <a:buNone/>
            </a:pPr>
            <a:r>
              <a:rPr lang="en-GB" sz="2600" dirty="0">
                <a:latin typeface="Arial" panose="020B0604020202020204" pitchFamily="34" charset="0"/>
                <a:cs typeface="Arial" panose="020B0604020202020204" pitchFamily="34" charset="0"/>
              </a:rPr>
              <a:t> serve as social hubs, quiet workspaces, and relaxation zones.</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Behavioural Segmentation</a:t>
            </a:r>
            <a:r>
              <a:rPr lang="en-GB" sz="2600" dirty="0">
                <a:latin typeface="Arial" panose="020B0604020202020204" pitchFamily="34" charset="0"/>
                <a:cs typeface="Arial" panose="020B0604020202020204" pitchFamily="34" charset="0"/>
              </a:rPr>
              <a:t>: Uses the Costa Club app and purchase-history analytics to target high</a:t>
            </a:r>
          </a:p>
          <a:p>
            <a:pPr marL="0" indent="0">
              <a:buNone/>
            </a:pPr>
            <a:r>
              <a:rPr lang="en-GB" sz="2600" dirty="0">
                <a:latin typeface="Arial" panose="020B0604020202020204" pitchFamily="34" charset="0"/>
                <a:cs typeface="Arial" panose="020B0604020202020204" pitchFamily="34" charset="0"/>
              </a:rPr>
              <a:t>-frequency coffee drinkers with tailored incentives and seasonal rewards.</a:t>
            </a:r>
          </a:p>
          <a:p>
            <a:pPr marL="0" indent="0">
              <a:buNone/>
            </a:pPr>
            <a:endParaRPr lang="en-GB" sz="2600"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0E448A3C-F6D8-55D1-8581-B3E40C644FCB}"/>
              </a:ext>
            </a:extLst>
          </p:cNvPr>
          <p:cNvSpPr txBox="1"/>
          <p:nvPr/>
        </p:nvSpPr>
        <p:spPr>
          <a:xfrm>
            <a:off x="602899" y="163661"/>
            <a:ext cx="10087897"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Element 3: Market Segmentation and Target Customers</a:t>
            </a:r>
          </a:p>
        </p:txBody>
      </p:sp>
      <p:sp>
        <p:nvSpPr>
          <p:cNvPr id="2" name="TextBox 1">
            <a:extLst>
              <a:ext uri="{FF2B5EF4-FFF2-40B4-BE49-F238E27FC236}">
                <a16:creationId xmlns:a16="http://schemas.microsoft.com/office/drawing/2014/main" id="{DB430443-21C9-46AF-B67B-0E1EABFB217F}"/>
              </a:ext>
            </a:extLst>
          </p:cNvPr>
          <p:cNvSpPr txBox="1"/>
          <p:nvPr/>
        </p:nvSpPr>
        <p:spPr>
          <a:xfrm>
            <a:off x="492367" y="1426691"/>
            <a:ext cx="1082606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Costa Coffee uses demographic, geographic, psychographic, and behavioural segmentation to target diverse consumer groups, improving competitive performance and resource efficiency (Mariotti and Glackin, 2016).</a:t>
            </a:r>
          </a:p>
        </p:txBody>
      </p:sp>
    </p:spTree>
    <p:extLst>
      <p:ext uri="{BB962C8B-B14F-4D97-AF65-F5344CB8AC3E}">
        <p14:creationId xmlns:p14="http://schemas.microsoft.com/office/powerpoint/2010/main" val="3164487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0F6996-7BC1-1712-156C-5F74315EA32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2FD1524-948D-AA14-1E0E-01461FFF2D81}"/>
              </a:ext>
            </a:extLst>
          </p:cNvPr>
          <p:cNvSpPr>
            <a:spLocks noGrp="1"/>
          </p:cNvSpPr>
          <p:nvPr>
            <p:ph type="title"/>
          </p:nvPr>
        </p:nvSpPr>
        <p:spPr>
          <a:xfrm>
            <a:off x="873565" y="892448"/>
            <a:ext cx="5257800" cy="582391"/>
          </a:xfrm>
        </p:spPr>
        <p:txBody>
          <a:bodyPr>
            <a:normAutofit fontScale="90000"/>
          </a:bodyPr>
          <a:lstStyle/>
          <a:p>
            <a:br>
              <a:rPr lang="en-GB" sz="3600" b="1" u="sng" dirty="0"/>
            </a:br>
            <a:endParaRPr lang="en-GB" dirty="0"/>
          </a:p>
        </p:txBody>
      </p:sp>
      <p:sp>
        <p:nvSpPr>
          <p:cNvPr id="10" name="Content Placeholder 9">
            <a:extLst>
              <a:ext uri="{FF2B5EF4-FFF2-40B4-BE49-F238E27FC236}">
                <a16:creationId xmlns:a16="http://schemas.microsoft.com/office/drawing/2014/main" id="{BB3D138E-8147-4D55-94C5-79798931660E}"/>
              </a:ext>
            </a:extLst>
          </p:cNvPr>
          <p:cNvSpPr>
            <a:spLocks noGrp="1"/>
          </p:cNvSpPr>
          <p:nvPr>
            <p:ph idx="1"/>
          </p:nvPr>
        </p:nvSpPr>
        <p:spPr>
          <a:xfrm>
            <a:off x="393291" y="1061708"/>
            <a:ext cx="10515600" cy="604245"/>
          </a:xfrm>
        </p:spPr>
        <p:txBody>
          <a:bodyPr>
            <a:normAutofit/>
          </a:bodyPr>
          <a:lstStyle/>
          <a:p>
            <a:pPr marL="0" indent="0">
              <a:buNone/>
            </a:pPr>
            <a:r>
              <a:rPr lang="en-GB" sz="1800" dirty="0">
                <a:latin typeface="Arial" panose="020B0604020202020204" pitchFamily="34" charset="0"/>
                <a:cs typeface="Arial" panose="020B0604020202020204" pitchFamily="34" charset="0"/>
              </a:rPr>
              <a:t>Costa Coffee uses the traditional 4Ps marketing mix framework to differentiate itself and maintain its position as a UK market leader. </a:t>
            </a:r>
          </a:p>
        </p:txBody>
      </p:sp>
      <p:sp>
        <p:nvSpPr>
          <p:cNvPr id="6" name="TextBox 5">
            <a:extLst>
              <a:ext uri="{FF2B5EF4-FFF2-40B4-BE49-F238E27FC236}">
                <a16:creationId xmlns:a16="http://schemas.microsoft.com/office/drawing/2014/main" id="{EC8E0FCA-C45F-C66F-83D2-63188D76A5D5}"/>
              </a:ext>
            </a:extLst>
          </p:cNvPr>
          <p:cNvSpPr txBox="1"/>
          <p:nvPr/>
        </p:nvSpPr>
        <p:spPr>
          <a:xfrm>
            <a:off x="796413" y="256670"/>
            <a:ext cx="8308258"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Application of the 4Ps of Marketing</a:t>
            </a:r>
          </a:p>
        </p:txBody>
      </p:sp>
      <p:sp>
        <p:nvSpPr>
          <p:cNvPr id="2" name="TextBox 1">
            <a:extLst>
              <a:ext uri="{FF2B5EF4-FFF2-40B4-BE49-F238E27FC236}">
                <a16:creationId xmlns:a16="http://schemas.microsoft.com/office/drawing/2014/main" id="{345313FF-3883-8E34-810C-F773DBE12B89}"/>
              </a:ext>
            </a:extLst>
          </p:cNvPr>
          <p:cNvSpPr txBox="1"/>
          <p:nvPr/>
        </p:nvSpPr>
        <p:spPr>
          <a:xfrm>
            <a:off x="393291" y="1923330"/>
            <a:ext cx="11366090" cy="4739759"/>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Product</a:t>
            </a:r>
          </a:p>
          <a:p>
            <a:r>
              <a:rPr lang="en-GB" dirty="0">
                <a:latin typeface="Arial" panose="020B0604020202020204" pitchFamily="34" charset="0"/>
                <a:cs typeface="Arial" panose="020B0604020202020204" pitchFamily="34" charset="0"/>
              </a:rPr>
              <a:t>Costa Coffee's product strategy drives market leadership through a broad, evolving portfolio focused on quality and innovation. </a:t>
            </a:r>
          </a:p>
          <a:p>
            <a:r>
              <a:rPr kumimoji="0" lang="en-GB"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Price</a:t>
            </a:r>
            <a:endParaRPr lang="en-GB" b="1" u="sng" dirty="0">
              <a:solidFill>
                <a:prstClr val="black"/>
              </a:solidFill>
              <a:latin typeface="Arial" panose="020B0604020202020204" pitchFamily="34" charset="0"/>
              <a:cs typeface="Arial" panose="020B0604020202020204" pitchFamily="34" charset="0"/>
            </a:endParaRPr>
          </a:p>
          <a:p>
            <a:pPr lvl="0" defTabSz="914400">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Costa Coffee adopts a </a:t>
            </a:r>
            <a:r>
              <a:rPr kumimoji="0" lang="en-GB"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premium pricing strategy</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which positions the brand above fast-food chains based on superior quality, comfort, and service.</a:t>
            </a:r>
          </a:p>
          <a:p>
            <a:pPr lvl="0" defTabSz="914400">
              <a:defRPr/>
            </a:pPr>
            <a:r>
              <a:rPr lang="en-GB" b="1" u="sng" dirty="0">
                <a:solidFill>
                  <a:prstClr val="black"/>
                </a:solidFill>
                <a:latin typeface="Arial" panose="020B0604020202020204" pitchFamily="34" charset="0"/>
                <a:cs typeface="Arial" panose="020B0604020202020204" pitchFamily="34" charset="0"/>
              </a:rPr>
              <a:t> Place</a:t>
            </a:r>
          </a:p>
          <a:p>
            <a:pPr lvl="0" defTabSz="914400">
              <a:defRPr/>
            </a:pPr>
            <a:r>
              <a:rPr lang="en-GB" dirty="0">
                <a:solidFill>
                  <a:prstClr val="black"/>
                </a:solidFill>
                <a:latin typeface="Arial" panose="020B0604020202020204" pitchFamily="34" charset="0"/>
                <a:cs typeface="Arial" panose="020B0604020202020204" pitchFamily="34" charset="0"/>
              </a:rPr>
              <a:t>Costa Coffee maximises market reach through two primary distribution methods: </a:t>
            </a:r>
          </a:p>
          <a:p>
            <a:pPr marL="342900" lvl="0" indent="-342900" defTabSz="914400">
              <a:buFont typeface="Arial" panose="020B0604020202020204" pitchFamily="34" charset="0"/>
              <a:buChar char="•"/>
              <a:defRPr/>
            </a:pPr>
            <a:r>
              <a:rPr lang="en-GB" u="sng" dirty="0">
                <a:solidFill>
                  <a:prstClr val="black"/>
                </a:solidFill>
                <a:latin typeface="Arial" panose="020B0604020202020204" pitchFamily="34" charset="0"/>
                <a:cs typeface="Arial" panose="020B0604020202020204" pitchFamily="34" charset="0"/>
              </a:rPr>
              <a:t>Strategic Physical Locations</a:t>
            </a:r>
            <a:r>
              <a:rPr lang="en-GB" dirty="0">
                <a:solidFill>
                  <a:prstClr val="black"/>
                </a:solidFill>
                <a:latin typeface="Arial" panose="020B0604020202020204" pitchFamily="34" charset="0"/>
                <a:cs typeface="Arial" panose="020B0604020202020204" pitchFamily="34" charset="0"/>
              </a:rPr>
              <a:t>: High-footfall areas that capture all-day customer traffic. </a:t>
            </a:r>
          </a:p>
          <a:p>
            <a:pPr marL="342900" lvl="0" indent="-342900" defTabSz="914400">
              <a:buFont typeface="Arial" panose="020B0604020202020204" pitchFamily="34" charset="0"/>
              <a:buChar char="•"/>
              <a:defRPr/>
            </a:pPr>
            <a:r>
              <a:rPr lang="en-GB" u="sng" dirty="0">
                <a:solidFill>
                  <a:prstClr val="black"/>
                </a:solidFill>
                <a:latin typeface="Arial" panose="020B0604020202020204" pitchFamily="34" charset="0"/>
                <a:cs typeface="Arial" panose="020B0604020202020204" pitchFamily="34" charset="0"/>
              </a:rPr>
              <a:t>Multi-Channel Formats</a:t>
            </a:r>
            <a:r>
              <a:rPr lang="en-GB" dirty="0">
                <a:solidFill>
                  <a:prstClr val="black"/>
                </a:solidFill>
                <a:latin typeface="Arial" panose="020B0604020202020204" pitchFamily="34" charset="0"/>
                <a:cs typeface="Arial" panose="020B0604020202020204" pitchFamily="34" charset="0"/>
              </a:rPr>
              <a:t>: Drive-</a:t>
            </a:r>
            <a:r>
              <a:rPr lang="en-GB" dirty="0" err="1">
                <a:solidFill>
                  <a:prstClr val="black"/>
                </a:solidFill>
                <a:latin typeface="Arial" panose="020B0604020202020204" pitchFamily="34" charset="0"/>
                <a:cs typeface="Arial" panose="020B0604020202020204" pitchFamily="34" charset="0"/>
              </a:rPr>
              <a:t>thrus</a:t>
            </a:r>
            <a:r>
              <a:rPr lang="en-GB" dirty="0">
                <a:solidFill>
                  <a:prstClr val="black"/>
                </a:solidFill>
                <a:latin typeface="Arial" panose="020B0604020202020204" pitchFamily="34" charset="0"/>
                <a:cs typeface="Arial" panose="020B0604020202020204" pitchFamily="34" charset="0"/>
              </a:rPr>
              <a:t>, Express self-service kiosks, delivery partnerships, and supermarket retail.</a:t>
            </a:r>
          </a:p>
          <a:p>
            <a:r>
              <a:rPr lang="en-GB" b="1" u="sng" dirty="0">
                <a:latin typeface="Arial" panose="020B0604020202020204" pitchFamily="34" charset="0"/>
                <a:cs typeface="Arial" panose="020B0604020202020204" pitchFamily="34" charset="0"/>
              </a:rPr>
              <a:t>Promotion</a:t>
            </a:r>
          </a:p>
          <a:p>
            <a:r>
              <a:rPr lang="en-GB" dirty="0">
                <a:latin typeface="Arial" panose="020B0604020202020204" pitchFamily="34" charset="0"/>
                <a:cs typeface="Arial" panose="020B0604020202020204" pitchFamily="34" charset="0"/>
              </a:rPr>
              <a:t>Costa Coffee uses an integrated promotional strategy combining traditional advertising, digital marketing, and loyalty initiatives to drive customer engagement</a:t>
            </a:r>
            <a:endParaRPr lang="en-GB" dirty="0">
              <a:solidFill>
                <a:prstClr val="black"/>
              </a:solidFill>
              <a:latin typeface="Arial" panose="020B0604020202020204" pitchFamily="34" charset="0"/>
              <a:cs typeface="Arial" panose="020B0604020202020204" pitchFamily="34" charset="0"/>
            </a:endParaRPr>
          </a:p>
          <a:p>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60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49B3EE-FCEE-79C0-D6F2-B1899FF3D71C}"/>
            </a:ext>
          </a:extLst>
        </p:cNvPr>
        <p:cNvGrpSpPr/>
        <p:nvPr/>
      </p:nvGrpSpPr>
      <p:grpSpPr>
        <a:xfrm>
          <a:off x="0" y="0"/>
          <a:ext cx="0" cy="0"/>
          <a:chOff x="0" y="0"/>
          <a:chExt cx="0" cy="0"/>
        </a:xfrm>
      </p:grpSpPr>
      <p:graphicFrame>
        <p:nvGraphicFramePr>
          <p:cNvPr id="9" name="Content Placeholder 2">
            <a:extLst>
              <a:ext uri="{FF2B5EF4-FFF2-40B4-BE49-F238E27FC236}">
                <a16:creationId xmlns:a16="http://schemas.microsoft.com/office/drawing/2014/main" id="{A223CABA-5675-680F-58B8-588D1F643BD3}"/>
              </a:ext>
            </a:extLst>
          </p:cNvPr>
          <p:cNvGraphicFramePr>
            <a:graphicFrameLocks noGrp="1"/>
          </p:cNvGraphicFramePr>
          <p:nvPr>
            <p:ph idx="1"/>
            <p:extLst>
              <p:ext uri="{D42A27DB-BD31-4B8C-83A1-F6EECF244321}">
                <p14:modId xmlns:p14="http://schemas.microsoft.com/office/powerpoint/2010/main" val="2035062016"/>
              </p:ext>
            </p:extLst>
          </p:nvPr>
        </p:nvGraphicFramePr>
        <p:xfrm>
          <a:off x="1090827" y="1465593"/>
          <a:ext cx="5149199" cy="4784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AAA6F3FA-9441-1F8B-ADBA-D361154A6ABF}"/>
              </a:ext>
            </a:extLst>
          </p:cNvPr>
          <p:cNvSpPr txBox="1"/>
          <p:nvPr/>
        </p:nvSpPr>
        <p:spPr>
          <a:xfrm>
            <a:off x="873565" y="294967"/>
            <a:ext cx="105156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Element 4: Financial Planning</a:t>
            </a:r>
          </a:p>
        </p:txBody>
      </p:sp>
      <p:pic>
        <p:nvPicPr>
          <p:cNvPr id="7" name="Picture 6">
            <a:extLst>
              <a:ext uri="{FF2B5EF4-FFF2-40B4-BE49-F238E27FC236}">
                <a16:creationId xmlns:a16="http://schemas.microsoft.com/office/drawing/2014/main" id="{5CA14E78-5448-D137-92E6-293A61E8E327}"/>
              </a:ext>
            </a:extLst>
          </p:cNvPr>
          <p:cNvPicPr>
            <a:picLocks noChangeAspect="1"/>
          </p:cNvPicPr>
          <p:nvPr/>
        </p:nvPicPr>
        <p:blipFill>
          <a:blip r:embed="rId7"/>
          <a:stretch>
            <a:fillRect/>
          </a:stretch>
        </p:blipFill>
        <p:spPr>
          <a:xfrm>
            <a:off x="6695768" y="1316333"/>
            <a:ext cx="5049146" cy="5246699"/>
          </a:xfrm>
          <a:prstGeom prst="rect">
            <a:avLst/>
          </a:prstGeom>
        </p:spPr>
      </p:pic>
    </p:spTree>
    <p:extLst>
      <p:ext uri="{BB962C8B-B14F-4D97-AF65-F5344CB8AC3E}">
        <p14:creationId xmlns:p14="http://schemas.microsoft.com/office/powerpoint/2010/main" val="2835739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B72D74-91EC-4C39-C874-4288F17404E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89369F7-6B54-9450-ACF9-B7781AA01D8E}"/>
              </a:ext>
            </a:extLst>
          </p:cNvPr>
          <p:cNvSpPr>
            <a:spLocks noGrp="1"/>
          </p:cNvSpPr>
          <p:nvPr>
            <p:ph type="title"/>
          </p:nvPr>
        </p:nvSpPr>
        <p:spPr>
          <a:xfrm>
            <a:off x="6513788" y="365125"/>
            <a:ext cx="4840010" cy="1807305"/>
          </a:xfrm>
        </p:spPr>
        <p:txBody>
          <a:bodyPr>
            <a:normAutofit/>
          </a:bodyPr>
          <a:lstStyle/>
          <a:p>
            <a:br>
              <a:rPr lang="en-GB" b="1" u="sng"/>
            </a:br>
            <a:endParaRPr lang="en-GB" dirty="0"/>
          </a:p>
        </p:txBody>
      </p:sp>
      <p:pic>
        <p:nvPicPr>
          <p:cNvPr id="7" name="Picture 6" descr="3D black question marks with one yellow question mark">
            <a:extLst>
              <a:ext uri="{FF2B5EF4-FFF2-40B4-BE49-F238E27FC236}">
                <a16:creationId xmlns:a16="http://schemas.microsoft.com/office/drawing/2014/main" id="{749156B8-43A0-333F-8F4C-742665D59D39}"/>
              </a:ext>
            </a:extLst>
          </p:cNvPr>
          <p:cNvPicPr>
            <a:picLocks noChangeAspect="1"/>
          </p:cNvPicPr>
          <p:nvPr/>
        </p:nvPicPr>
        <p:blipFill>
          <a:blip r:embed="rId2"/>
          <a:srcRect l="45157" r="22290"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C6E9AD3-6DFC-897B-3437-C66BC58584D0}"/>
              </a:ext>
            </a:extLst>
          </p:cNvPr>
          <p:cNvSpPr>
            <a:spLocks noGrp="1"/>
          </p:cNvSpPr>
          <p:nvPr>
            <p:ph idx="1"/>
          </p:nvPr>
        </p:nvSpPr>
        <p:spPr>
          <a:xfrm>
            <a:off x="6513788" y="2333297"/>
            <a:ext cx="4840010" cy="1095703"/>
          </a:xfrm>
        </p:spPr>
        <p:txBody>
          <a:bodyPr>
            <a:normAutofit/>
          </a:bodyPr>
          <a:lstStyle/>
          <a:p>
            <a:pPr marL="0" indent="0">
              <a:buNone/>
            </a:pPr>
            <a:r>
              <a:rPr lang="en-GB" sz="36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129540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E836-73A5-7578-0745-2263B281ED3D}"/>
              </a:ext>
            </a:extLst>
          </p:cNvPr>
          <p:cNvSpPr>
            <a:spLocks noGrp="1"/>
          </p:cNvSpPr>
          <p:nvPr>
            <p:ph type="title"/>
          </p:nvPr>
        </p:nvSpPr>
        <p:spPr>
          <a:xfrm>
            <a:off x="2674375" y="394623"/>
            <a:ext cx="5877232" cy="814746"/>
          </a:xfrm>
        </p:spPr>
        <p:txBody>
          <a:bodyPr>
            <a:normAutofit/>
          </a:bodyPr>
          <a:lstStyle/>
          <a:p>
            <a:pPr algn="ctr"/>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24B5E2E-59E2-E50E-2637-80303F3CC447}"/>
              </a:ext>
            </a:extLst>
          </p:cNvPr>
          <p:cNvSpPr>
            <a:spLocks noGrp="1"/>
          </p:cNvSpPr>
          <p:nvPr>
            <p:ph idx="1"/>
          </p:nvPr>
        </p:nvSpPr>
        <p:spPr/>
        <p:txBody>
          <a:bodyPr>
            <a:normAutofit fontScale="32500" lnSpcReduction="20000"/>
          </a:bodyPr>
          <a:lstStyle/>
          <a:p>
            <a:pPr lvl="0"/>
            <a:r>
              <a:rPr lang="en-GB" sz="5600" dirty="0">
                <a:latin typeface="Arial" panose="020B0604020202020204" pitchFamily="34" charset="0"/>
                <a:cs typeface="Arial" panose="020B0604020202020204" pitchFamily="34" charset="0"/>
              </a:rPr>
              <a:t>Barringer, B.R. (2022) </a:t>
            </a:r>
            <a:r>
              <a:rPr lang="en-GB" sz="5600" i="1" dirty="0">
                <a:latin typeface="Arial" panose="020B0604020202020204" pitchFamily="34" charset="0"/>
                <a:cs typeface="Arial" panose="020B0604020202020204" pitchFamily="34" charset="0"/>
              </a:rPr>
              <a:t>Entrepreneurship: Successfully Launching New Ventures</a:t>
            </a:r>
            <a:r>
              <a:rPr lang="en-GB" sz="5600" dirty="0">
                <a:latin typeface="Arial" panose="020B0604020202020204" pitchFamily="34" charset="0"/>
                <a:cs typeface="Arial" panose="020B0604020202020204" pitchFamily="34" charset="0"/>
              </a:rPr>
              <a:t>. Global </a:t>
            </a:r>
            <a:r>
              <a:rPr lang="en-GB" sz="5600" dirty="0" err="1">
                <a:latin typeface="Arial" panose="020B0604020202020204" pitchFamily="34" charset="0"/>
                <a:cs typeface="Arial" panose="020B0604020202020204" pitchFamily="34" charset="0"/>
              </a:rPr>
              <a:t>edn</a:t>
            </a:r>
            <a:r>
              <a:rPr lang="en-GB" sz="5600" dirty="0">
                <a:latin typeface="Arial" panose="020B0604020202020204" pitchFamily="34" charset="0"/>
                <a:cs typeface="Arial" panose="020B0604020202020204" pitchFamily="34" charset="0"/>
              </a:rPr>
              <a:t>. Harlow: Pearson. </a:t>
            </a:r>
          </a:p>
          <a:p>
            <a:pPr lvl="0"/>
            <a:r>
              <a:rPr lang="en-GB" sz="5600" dirty="0">
                <a:latin typeface="Arial" panose="020B0604020202020204" pitchFamily="34" charset="0"/>
                <a:cs typeface="Arial" panose="020B0604020202020204" pitchFamily="34" charset="0"/>
              </a:rPr>
              <a:t>Blackwell, E. (2011) </a:t>
            </a:r>
            <a:r>
              <a:rPr lang="en-GB" sz="5600" i="1" dirty="0">
                <a:latin typeface="Arial" panose="020B0604020202020204" pitchFamily="34" charset="0"/>
                <a:cs typeface="Arial" panose="020B0604020202020204" pitchFamily="34" charset="0"/>
              </a:rPr>
              <a:t>How to Prepare a Business Plan</a:t>
            </a:r>
            <a:r>
              <a:rPr lang="en-GB" sz="5600" dirty="0">
                <a:latin typeface="Arial" panose="020B0604020202020204" pitchFamily="34" charset="0"/>
                <a:cs typeface="Arial" panose="020B0604020202020204" pitchFamily="34" charset="0"/>
              </a:rPr>
              <a:t>. 5th </a:t>
            </a:r>
            <a:r>
              <a:rPr lang="en-GB" sz="5600" dirty="0" err="1">
                <a:latin typeface="Arial" panose="020B0604020202020204" pitchFamily="34" charset="0"/>
                <a:cs typeface="Arial" panose="020B0604020202020204" pitchFamily="34" charset="0"/>
              </a:rPr>
              <a:t>edn</a:t>
            </a:r>
            <a:r>
              <a:rPr lang="en-GB" sz="5600" dirty="0">
                <a:latin typeface="Arial" panose="020B0604020202020204" pitchFamily="34" charset="0"/>
                <a:cs typeface="Arial" panose="020B0604020202020204" pitchFamily="34" charset="0"/>
              </a:rPr>
              <a:t>. London: Kogan Page.</a:t>
            </a:r>
          </a:p>
          <a:p>
            <a:pPr lvl="0"/>
            <a:r>
              <a:rPr lang="en-GB" sz="5600" dirty="0">
                <a:latin typeface="Arial" panose="020B0604020202020204" pitchFamily="34" charset="0"/>
                <a:cs typeface="Arial" panose="020B0604020202020204" pitchFamily="34" charset="0"/>
              </a:rPr>
              <a:t>Costa Coffee (2025) </a:t>
            </a:r>
            <a:r>
              <a:rPr lang="en-GB" sz="5600" i="1" dirty="0">
                <a:latin typeface="Arial" panose="020B0604020202020204" pitchFamily="34" charset="0"/>
                <a:cs typeface="Arial" panose="020B0604020202020204" pitchFamily="34" charset="0"/>
              </a:rPr>
              <a:t>About Costa Coffee</a:t>
            </a:r>
            <a:r>
              <a:rPr lang="en-GB" sz="5600" dirty="0">
                <a:latin typeface="Arial" panose="020B0604020202020204" pitchFamily="34" charset="0"/>
                <a:cs typeface="Arial" panose="020B0604020202020204" pitchFamily="34" charset="0"/>
              </a:rPr>
              <a:t>. Available at: https://www.costa.co.uk/about-us (Accessed: 28 June 2026).</a:t>
            </a:r>
          </a:p>
          <a:p>
            <a:pPr lvl="0"/>
            <a:r>
              <a:rPr lang="en-GB" sz="5600" dirty="0">
                <a:latin typeface="Arial" panose="020B0604020202020204" pitchFamily="34" charset="0"/>
                <a:cs typeface="Arial" panose="020B0604020202020204" pitchFamily="34" charset="0"/>
              </a:rPr>
              <a:t>Costa Coffee </a:t>
            </a:r>
            <a:r>
              <a:rPr lang="en-GB" sz="5600" i="1" dirty="0" err="1">
                <a:latin typeface="Arial" panose="020B0604020202020204" pitchFamily="34" charset="0"/>
                <a:cs typeface="Arial" panose="020B0604020202020204" pitchFamily="34" charset="0"/>
              </a:rPr>
              <a:t>Menuspot</a:t>
            </a:r>
            <a:r>
              <a:rPr lang="en-GB" sz="5600" i="1" dirty="0">
                <a:latin typeface="Arial" panose="020B0604020202020204" pitchFamily="34" charset="0"/>
                <a:cs typeface="Arial" panose="020B0604020202020204" pitchFamily="34" charset="0"/>
              </a:rPr>
              <a:t> Uk. </a:t>
            </a:r>
            <a:r>
              <a:rPr lang="en-GB" sz="5600" dirty="0">
                <a:latin typeface="Arial" panose="020B0604020202020204" pitchFamily="34" charset="0"/>
                <a:cs typeface="Arial" panose="020B0604020202020204" pitchFamily="34" charset="0"/>
              </a:rPr>
              <a:t>Available at: </a:t>
            </a:r>
            <a:r>
              <a:rPr lang="en-GB" sz="5600" u="sng" dirty="0">
                <a:latin typeface="Arial" panose="020B0604020202020204" pitchFamily="34" charset="0"/>
                <a:cs typeface="Arial" panose="020B0604020202020204" pitchFamily="34" charset="0"/>
                <a:hlinkClick r:id="rId2"/>
              </a:rPr>
              <a:t>Costa-Coffee-</a:t>
            </a:r>
            <a:r>
              <a:rPr lang="en-GB" sz="5600" u="sng" dirty="0" err="1">
                <a:latin typeface="Arial" panose="020B0604020202020204" pitchFamily="34" charset="0"/>
                <a:cs typeface="Arial" panose="020B0604020202020204" pitchFamily="34" charset="0"/>
                <a:hlinkClick r:id="rId2"/>
              </a:rPr>
              <a:t>menuspotuk.webp</a:t>
            </a:r>
            <a:r>
              <a:rPr lang="en-GB" sz="5600" u="sng" dirty="0">
                <a:latin typeface="Arial" panose="020B0604020202020204" pitchFamily="34" charset="0"/>
                <a:cs typeface="Arial" panose="020B0604020202020204" pitchFamily="34" charset="0"/>
                <a:hlinkClick r:id="rId2"/>
              </a:rPr>
              <a:t> (1024×1024)</a:t>
            </a:r>
            <a:r>
              <a:rPr lang="en-GB" sz="5600" dirty="0">
                <a:latin typeface="Arial" panose="020B0604020202020204" pitchFamily="34" charset="0"/>
                <a:cs typeface="Arial" panose="020B0604020202020204" pitchFamily="34" charset="0"/>
              </a:rPr>
              <a:t> (Accessed: 28 June 2026)</a:t>
            </a:r>
          </a:p>
          <a:p>
            <a:pPr lvl="0"/>
            <a:r>
              <a:rPr lang="en-GB" sz="5600" dirty="0">
                <a:latin typeface="Arial" panose="020B0604020202020204" pitchFamily="34" charset="0"/>
                <a:cs typeface="Arial" panose="020B0604020202020204" pitchFamily="34" charset="0"/>
              </a:rPr>
              <a:t>Costa Coffee (2025) </a:t>
            </a:r>
            <a:r>
              <a:rPr lang="en-GB" sz="5600" i="1" dirty="0">
                <a:latin typeface="Arial" panose="020B0604020202020204" pitchFamily="34" charset="0"/>
                <a:cs typeface="Arial" panose="020B0604020202020204" pitchFamily="34" charset="0"/>
              </a:rPr>
              <a:t>Our History</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3"/>
              </a:rPr>
              <a:t>https://www.costa.co.uk/behind-the-beans/our-story/history</a:t>
            </a:r>
            <a:r>
              <a:rPr lang="en-GB" sz="5600" dirty="0">
                <a:latin typeface="Arial" panose="020B0604020202020204" pitchFamily="34" charset="0"/>
                <a:cs typeface="Arial" panose="020B0604020202020204" pitchFamily="34" charset="0"/>
              </a:rPr>
              <a:t> (Accessed: 28 June 2026).</a:t>
            </a:r>
          </a:p>
          <a:p>
            <a:pPr lvl="0"/>
            <a:r>
              <a:rPr lang="en-GB" sz="5600" dirty="0">
                <a:latin typeface="Arial" panose="020B0604020202020204" pitchFamily="34" charset="0"/>
                <a:cs typeface="Arial" panose="020B0604020202020204" pitchFamily="34" charset="0"/>
              </a:rPr>
              <a:t>Costa Coffee Professional (2025) </a:t>
            </a:r>
            <a:r>
              <a:rPr lang="en-GB" sz="5600" i="1" dirty="0">
                <a:latin typeface="Arial" panose="020B0604020202020204" pitchFamily="34" charset="0"/>
                <a:cs typeface="Arial" panose="020B0604020202020204" pitchFamily="34" charset="0"/>
              </a:rPr>
              <a:t>About Us</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4"/>
              </a:rPr>
              <a:t>https://www.costa.co.uk/costa-coffee-professional/about-us</a:t>
            </a:r>
            <a:r>
              <a:rPr lang="en-GB" sz="5600" dirty="0">
                <a:latin typeface="Arial" panose="020B0604020202020204" pitchFamily="34" charset="0"/>
                <a:cs typeface="Arial" panose="020B0604020202020204" pitchFamily="34" charset="0"/>
              </a:rPr>
              <a:t> (Accessed: 28 June 2026).</a:t>
            </a:r>
          </a:p>
          <a:p>
            <a:pPr lvl="0"/>
            <a:r>
              <a:rPr lang="en-GB" sz="5600" dirty="0">
                <a:latin typeface="Arial" panose="020B0604020202020204" pitchFamily="34" charset="0"/>
                <a:cs typeface="Arial" panose="020B0604020202020204" pitchFamily="34" charset="0"/>
              </a:rPr>
              <a:t>Mariotti, S. and Glackin, C. (2016) </a:t>
            </a:r>
            <a:r>
              <a:rPr lang="en-GB" sz="5600" i="1" dirty="0">
                <a:latin typeface="Arial" panose="020B0604020202020204" pitchFamily="34" charset="0"/>
                <a:cs typeface="Arial" panose="020B0604020202020204" pitchFamily="34" charset="0"/>
              </a:rPr>
              <a:t>Entrepreneurship: Starting and Operating a Small Business</a:t>
            </a:r>
            <a:r>
              <a:rPr lang="en-GB" sz="5600" dirty="0">
                <a:latin typeface="Arial" panose="020B0604020202020204" pitchFamily="34" charset="0"/>
                <a:cs typeface="Arial" panose="020B0604020202020204" pitchFamily="34" charset="0"/>
              </a:rPr>
              <a:t>. 4th </a:t>
            </a:r>
            <a:r>
              <a:rPr lang="en-GB" sz="5600" dirty="0" err="1">
                <a:latin typeface="Arial" panose="020B0604020202020204" pitchFamily="34" charset="0"/>
                <a:cs typeface="Arial" panose="020B0604020202020204" pitchFamily="34" charset="0"/>
              </a:rPr>
              <a:t>edn</a:t>
            </a:r>
            <a:r>
              <a:rPr lang="en-GB" sz="5600" dirty="0">
                <a:latin typeface="Arial" panose="020B0604020202020204" pitchFamily="34" charset="0"/>
                <a:cs typeface="Arial" panose="020B0604020202020204" pitchFamily="34" charset="0"/>
              </a:rPr>
              <a:t>. Boston: Pearson.</a:t>
            </a:r>
          </a:p>
          <a:p>
            <a:pPr lvl="0"/>
            <a:r>
              <a:rPr lang="en-GB" sz="5600" dirty="0">
                <a:latin typeface="Arial" panose="020B0604020202020204" pitchFamily="34" charset="0"/>
                <a:cs typeface="Arial" panose="020B0604020202020204" pitchFamily="34" charset="0"/>
              </a:rPr>
              <a:t>Williams, S. (2022) </a:t>
            </a:r>
            <a:r>
              <a:rPr lang="en-GB" sz="5600" i="1" dirty="0">
                <a:latin typeface="Arial" panose="020B0604020202020204" pitchFamily="34" charset="0"/>
                <a:cs typeface="Arial" panose="020B0604020202020204" pitchFamily="34" charset="0"/>
              </a:rPr>
              <a:t>The Financial Times Guide to Business Start Up 2021/23</a:t>
            </a:r>
            <a:r>
              <a:rPr lang="en-GB" sz="5600" dirty="0">
                <a:latin typeface="Arial" panose="020B0604020202020204" pitchFamily="34" charset="0"/>
                <a:cs typeface="Arial" panose="020B0604020202020204" pitchFamily="34" charset="0"/>
              </a:rPr>
              <a:t>. 32nd </a:t>
            </a:r>
            <a:r>
              <a:rPr lang="en-GB" sz="5600" dirty="0" err="1">
                <a:latin typeface="Arial" panose="020B0604020202020204" pitchFamily="34" charset="0"/>
                <a:cs typeface="Arial" panose="020B0604020202020204" pitchFamily="34" charset="0"/>
              </a:rPr>
              <a:t>edn</a:t>
            </a:r>
            <a:r>
              <a:rPr lang="en-GB" sz="5600" dirty="0">
                <a:latin typeface="Arial" panose="020B0604020202020204" pitchFamily="34" charset="0"/>
                <a:cs typeface="Arial" panose="020B0604020202020204" pitchFamily="34" charset="0"/>
              </a:rPr>
              <a:t>. Harlow: Pearson.</a:t>
            </a:r>
          </a:p>
          <a:p>
            <a:pPr marL="0" indent="0">
              <a:buNone/>
            </a:pPr>
            <a:endParaRPr lang="en-GB" dirty="0"/>
          </a:p>
          <a:p>
            <a:endParaRPr lang="en-GB" dirty="0"/>
          </a:p>
        </p:txBody>
      </p:sp>
    </p:spTree>
    <p:extLst>
      <p:ext uri="{BB962C8B-B14F-4D97-AF65-F5344CB8AC3E}">
        <p14:creationId xmlns:p14="http://schemas.microsoft.com/office/powerpoint/2010/main" val="238651178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989</TotalTime>
  <Words>1226</Words>
  <Application>Microsoft Office PowerPoint</Application>
  <PresentationFormat>Widescreen</PresentationFormat>
  <Paragraphs>101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Calibri Light</vt:lpstr>
      <vt:lpstr>Office 2013 - 2022 Theme</vt:lpstr>
      <vt:lpstr>PowerPoint Presentation</vt:lpstr>
      <vt:lpstr>PowerPoint Presentation</vt:lpstr>
      <vt:lpstr>Table of Contents</vt:lpstr>
      <vt:lpstr>Element 1: Business Idea, Products/Services, Objectives and USP</vt:lpstr>
      <vt:lpstr>PowerPoint Presentation</vt:lpstr>
      <vt:lpstr>Unique Selling Point (USP)</vt:lpstr>
      <vt:lpstr>Element 2: Business Environment &amp; Competitor Analysis</vt:lpstr>
      <vt:lpstr>Competitor analysis</vt:lpstr>
      <vt:lpstr>PowerPoint Presentation</vt:lpstr>
      <vt:lpstr> </vt:lpstr>
      <vt:lpstr> </vt:lpstr>
      <vt:lpstr>PowerPoint Presentation</vt:lpstr>
      <vt:lpstr>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Ionela Scarlaciuc (2318839)</dc:creator>
  <cp:lastModifiedBy>Alina Ionela Scarlaciuc (2318839)</cp:lastModifiedBy>
  <cp:revision>1</cp:revision>
  <dcterms:created xsi:type="dcterms:W3CDTF">2026-07-11T21:55:35Z</dcterms:created>
  <dcterms:modified xsi:type="dcterms:W3CDTF">2026-07-12T20:10:28Z</dcterms:modified>
</cp:coreProperties>
</file>