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notesMasterIdLst>
    <p:notesMasterId r:id="rId13"/>
  </p:notesMasterIdLst>
  <p:sldIdLst>
    <p:sldId id="256" r:id="rId2"/>
    <p:sldId id="273" r:id="rId3"/>
    <p:sldId id="257" r:id="rId4"/>
    <p:sldId id="258" r:id="rId5"/>
    <p:sldId id="263" r:id="rId6"/>
    <p:sldId id="268" r:id="rId7"/>
    <p:sldId id="274" r:id="rId8"/>
    <p:sldId id="269" r:id="rId9"/>
    <p:sldId id="276" r:id="rId10"/>
    <p:sldId id="267" r:id="rId11"/>
    <p:sldId id="271" r:id="rId12"/>
  </p:sldIdLst>
  <p:sldSz cx="12192000" cy="6858000"/>
  <p:notesSz cx="6888163" cy="100203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 Gregory" userId="d5d17079a66cc2c0" providerId="LiveId" clId="{080FDDCD-8393-4732-B27D-EE8A23368E5C}"/>
    <pc:docChg chg="undo custSel addSld delSld modSld">
      <pc:chgData name="Sam Gregory" userId="d5d17079a66cc2c0" providerId="LiveId" clId="{080FDDCD-8393-4732-B27D-EE8A23368E5C}" dt="2023-07-11T16:34:12.876" v="1682" actId="313"/>
      <pc:docMkLst>
        <pc:docMk/>
      </pc:docMkLst>
      <pc:sldChg chg="addSp delSp modSp modTransition modAnim">
        <pc:chgData name="Sam Gregory" userId="d5d17079a66cc2c0" providerId="LiveId" clId="{080FDDCD-8393-4732-B27D-EE8A23368E5C}" dt="2023-07-11T16:14:38.512" v="1681"/>
        <pc:sldMkLst>
          <pc:docMk/>
          <pc:sldMk cId="2427201933" sldId="256"/>
        </pc:sldMkLst>
        <pc:picChg chg="add del mod">
          <ac:chgData name="Sam Gregory" userId="d5d17079a66cc2c0" providerId="LiveId" clId="{080FDDCD-8393-4732-B27D-EE8A23368E5C}" dt="2023-07-11T15:56:53.027" v="1678"/>
          <ac:picMkLst>
            <pc:docMk/>
            <pc:sldMk cId="2427201933" sldId="256"/>
            <ac:picMk id="7" creationId="{9478DFAB-BFC8-3FE1-0D84-A6BA66FFD140}"/>
          </ac:picMkLst>
        </pc:picChg>
        <pc:picChg chg="add del mod">
          <ac:chgData name="Sam Gregory" userId="d5d17079a66cc2c0" providerId="LiveId" clId="{080FDDCD-8393-4732-B27D-EE8A23368E5C}" dt="2023-07-11T15:58:25.224" v="1680"/>
          <ac:picMkLst>
            <pc:docMk/>
            <pc:sldMk cId="2427201933" sldId="256"/>
            <ac:picMk id="10" creationId="{CA4FC19F-7F66-A9E3-A4B0-F2EBD5DE6A7C}"/>
          </ac:picMkLst>
        </pc:picChg>
        <pc:picChg chg="add mod">
          <ac:chgData name="Sam Gregory" userId="d5d17079a66cc2c0" providerId="LiveId" clId="{080FDDCD-8393-4732-B27D-EE8A23368E5C}" dt="2023-07-11T16:14:38.512" v="1681"/>
          <ac:picMkLst>
            <pc:docMk/>
            <pc:sldMk cId="2427201933" sldId="256"/>
            <ac:picMk id="13" creationId="{53965497-F0B2-B6B4-7F08-66EBA68C991C}"/>
          </ac:picMkLst>
        </pc:picChg>
      </pc:sldChg>
      <pc:sldChg chg="addSp delSp modSp mod modTransition modAnim">
        <pc:chgData name="Sam Gregory" userId="d5d17079a66cc2c0" providerId="LiveId" clId="{080FDDCD-8393-4732-B27D-EE8A23368E5C}" dt="2023-07-11T16:14:38.512" v="1681"/>
        <pc:sldMkLst>
          <pc:docMk/>
          <pc:sldMk cId="1277759024" sldId="257"/>
        </pc:sldMkLst>
        <pc:spChg chg="mod">
          <ac:chgData name="Sam Gregory" userId="d5d17079a66cc2c0" providerId="LiveId" clId="{080FDDCD-8393-4732-B27D-EE8A23368E5C}" dt="2023-07-10T22:05:25.003" v="467" actId="20577"/>
          <ac:spMkLst>
            <pc:docMk/>
            <pc:sldMk cId="1277759024" sldId="257"/>
            <ac:spMk id="2" creationId="{533B03F9-F0EB-2AE9-9BDF-D4B990079A5D}"/>
          </ac:spMkLst>
        </pc:spChg>
        <pc:picChg chg="add del mod">
          <ac:chgData name="Sam Gregory" userId="d5d17079a66cc2c0" providerId="LiveId" clId="{080FDDCD-8393-4732-B27D-EE8A23368E5C}" dt="2023-07-11T15:56:53.027" v="1678"/>
          <ac:picMkLst>
            <pc:docMk/>
            <pc:sldMk cId="1277759024" sldId="257"/>
            <ac:picMk id="5" creationId="{FFE6E1F7-FC70-57B0-8B4D-086F1F650C15}"/>
          </ac:picMkLst>
        </pc:picChg>
        <pc:picChg chg="add mod">
          <ac:chgData name="Sam Gregory" userId="d5d17079a66cc2c0" providerId="LiveId" clId="{080FDDCD-8393-4732-B27D-EE8A23368E5C}" dt="2023-07-11T16:14:38.512" v="1681"/>
          <ac:picMkLst>
            <pc:docMk/>
            <pc:sldMk cId="1277759024" sldId="257"/>
            <ac:picMk id="7" creationId="{7C00BF1F-9A2C-0D07-ACEF-B4484E6756E3}"/>
          </ac:picMkLst>
        </pc:picChg>
      </pc:sldChg>
      <pc:sldChg chg="addSp delSp modSp mod modTransition modAnim">
        <pc:chgData name="Sam Gregory" userId="d5d17079a66cc2c0" providerId="LiveId" clId="{080FDDCD-8393-4732-B27D-EE8A23368E5C}" dt="2023-07-11T16:14:38.512" v="1681"/>
        <pc:sldMkLst>
          <pc:docMk/>
          <pc:sldMk cId="3194355461" sldId="258"/>
        </pc:sldMkLst>
        <pc:spChg chg="mod">
          <ac:chgData name="Sam Gregory" userId="d5d17079a66cc2c0" providerId="LiveId" clId="{080FDDCD-8393-4732-B27D-EE8A23368E5C}" dt="2023-07-10T21:13:31.605" v="45" actId="20577"/>
          <ac:spMkLst>
            <pc:docMk/>
            <pc:sldMk cId="3194355461" sldId="258"/>
            <ac:spMk id="2" creationId="{6E3FC6FC-169B-0B0F-8E85-4DE56A7E7C09}"/>
          </ac:spMkLst>
        </pc:spChg>
        <pc:spChg chg="mod">
          <ac:chgData name="Sam Gregory" userId="d5d17079a66cc2c0" providerId="LiveId" clId="{080FDDCD-8393-4732-B27D-EE8A23368E5C}" dt="2023-07-10T21:19:04.697" v="107" actId="14100"/>
          <ac:spMkLst>
            <pc:docMk/>
            <pc:sldMk cId="3194355461" sldId="258"/>
            <ac:spMk id="3" creationId="{210171F6-61DE-295E-A88C-C8B5B4A60075}"/>
          </ac:spMkLst>
        </pc:spChg>
        <pc:spChg chg="add mod">
          <ac:chgData name="Sam Gregory" userId="d5d17079a66cc2c0" providerId="LiveId" clId="{080FDDCD-8393-4732-B27D-EE8A23368E5C}" dt="2023-07-10T21:14:50.709" v="100" actId="20577"/>
          <ac:spMkLst>
            <pc:docMk/>
            <pc:sldMk cId="3194355461" sldId="258"/>
            <ac:spMk id="6" creationId="{F0940924-0021-5962-6801-78AA5C6EF317}"/>
          </ac:spMkLst>
        </pc:spChg>
        <pc:spChg chg="del">
          <ac:chgData name="Sam Gregory" userId="d5d17079a66cc2c0" providerId="LiveId" clId="{080FDDCD-8393-4732-B27D-EE8A23368E5C}" dt="2023-07-10T21:13:45.090" v="46" actId="478"/>
          <ac:spMkLst>
            <pc:docMk/>
            <pc:sldMk cId="3194355461" sldId="258"/>
            <ac:spMk id="7" creationId="{0773439F-EC26-6465-C71C-016C8818647B}"/>
          </ac:spMkLst>
        </pc:spChg>
        <pc:spChg chg="add mod">
          <ac:chgData name="Sam Gregory" userId="d5d17079a66cc2c0" providerId="LiveId" clId="{080FDDCD-8393-4732-B27D-EE8A23368E5C}" dt="2023-07-10T21:19:31.821" v="157" actId="14100"/>
          <ac:spMkLst>
            <pc:docMk/>
            <pc:sldMk cId="3194355461" sldId="258"/>
            <ac:spMk id="10" creationId="{0FA484CE-5E7D-E81C-E7C6-F6DE407A46E1}"/>
          </ac:spMkLst>
        </pc:spChg>
        <pc:spChg chg="add mod">
          <ac:chgData name="Sam Gregory" userId="d5d17079a66cc2c0" providerId="LiveId" clId="{080FDDCD-8393-4732-B27D-EE8A23368E5C}" dt="2023-07-10T21:26:01.485" v="219" actId="20577"/>
          <ac:spMkLst>
            <pc:docMk/>
            <pc:sldMk cId="3194355461" sldId="258"/>
            <ac:spMk id="11" creationId="{3A2DC20D-F32B-8DE1-4E9D-7DF76764CBBE}"/>
          </ac:spMkLst>
        </pc:spChg>
        <pc:picChg chg="add mod">
          <ac:chgData name="Sam Gregory" userId="d5d17079a66cc2c0" providerId="LiveId" clId="{080FDDCD-8393-4732-B27D-EE8A23368E5C}" dt="2023-07-10T21:14:21.561" v="55" actId="1076"/>
          <ac:picMkLst>
            <pc:docMk/>
            <pc:sldMk cId="3194355461" sldId="258"/>
            <ac:picMk id="5" creationId="{713E43A6-C715-556E-4794-DFD021FF895E}"/>
          </ac:picMkLst>
        </pc:picChg>
        <pc:picChg chg="add del mod">
          <ac:chgData name="Sam Gregory" userId="d5d17079a66cc2c0" providerId="LiveId" clId="{080FDDCD-8393-4732-B27D-EE8A23368E5C}" dt="2023-07-11T15:56:53.027" v="1678"/>
          <ac:picMkLst>
            <pc:docMk/>
            <pc:sldMk cId="3194355461" sldId="258"/>
            <ac:picMk id="7" creationId="{3B5890F9-6CFE-B38A-A885-1E0617371424}"/>
          </ac:picMkLst>
        </pc:picChg>
        <pc:picChg chg="add mod">
          <ac:chgData name="Sam Gregory" userId="d5d17079a66cc2c0" providerId="LiveId" clId="{080FDDCD-8393-4732-B27D-EE8A23368E5C}" dt="2023-07-10T21:18:52.992" v="106" actId="1076"/>
          <ac:picMkLst>
            <pc:docMk/>
            <pc:sldMk cId="3194355461" sldId="258"/>
            <ac:picMk id="9" creationId="{BD3E7C3A-C40A-F570-0205-93B9A715EEA4}"/>
          </ac:picMkLst>
        </pc:picChg>
        <pc:picChg chg="add mod">
          <ac:chgData name="Sam Gregory" userId="d5d17079a66cc2c0" providerId="LiveId" clId="{080FDDCD-8393-4732-B27D-EE8A23368E5C}" dt="2023-07-11T16:14:38.512" v="1681"/>
          <ac:picMkLst>
            <pc:docMk/>
            <pc:sldMk cId="3194355461" sldId="258"/>
            <ac:picMk id="12" creationId="{27538E07-861E-226A-DFD5-A2F810DC323C}"/>
          </ac:picMkLst>
        </pc:picChg>
      </pc:sldChg>
      <pc:sldChg chg="modSp del mod">
        <pc:chgData name="Sam Gregory" userId="d5d17079a66cc2c0" providerId="LiveId" clId="{080FDDCD-8393-4732-B27D-EE8A23368E5C}" dt="2023-07-10T21:33:12.393" v="228" actId="2696"/>
        <pc:sldMkLst>
          <pc:docMk/>
          <pc:sldMk cId="1904011139" sldId="259"/>
        </pc:sldMkLst>
        <pc:spChg chg="mod">
          <ac:chgData name="Sam Gregory" userId="d5d17079a66cc2c0" providerId="LiveId" clId="{080FDDCD-8393-4732-B27D-EE8A23368E5C}" dt="2023-07-10T21:33:03.131" v="227" actId="20577"/>
          <ac:spMkLst>
            <pc:docMk/>
            <pc:sldMk cId="1904011139" sldId="259"/>
            <ac:spMk id="2" creationId="{53923059-4AE3-0953-5419-A0F0E5FF9811}"/>
          </ac:spMkLst>
        </pc:spChg>
      </pc:sldChg>
      <pc:sldChg chg="del">
        <pc:chgData name="Sam Gregory" userId="d5d17079a66cc2c0" providerId="LiveId" clId="{080FDDCD-8393-4732-B27D-EE8A23368E5C}" dt="2023-07-10T21:30:13.990" v="220" actId="2696"/>
        <pc:sldMkLst>
          <pc:docMk/>
          <pc:sldMk cId="3274850750" sldId="260"/>
        </pc:sldMkLst>
      </pc:sldChg>
      <pc:sldChg chg="del">
        <pc:chgData name="Sam Gregory" userId="d5d17079a66cc2c0" providerId="LiveId" clId="{080FDDCD-8393-4732-B27D-EE8A23368E5C}" dt="2023-07-11T11:05:46.519" v="728" actId="47"/>
        <pc:sldMkLst>
          <pc:docMk/>
          <pc:sldMk cId="1451668581" sldId="262"/>
        </pc:sldMkLst>
      </pc:sldChg>
      <pc:sldChg chg="addSp delSp modSp mod modTransition modAnim">
        <pc:chgData name="Sam Gregory" userId="d5d17079a66cc2c0" providerId="LiveId" clId="{080FDDCD-8393-4732-B27D-EE8A23368E5C}" dt="2023-07-11T16:14:38.512" v="1681"/>
        <pc:sldMkLst>
          <pc:docMk/>
          <pc:sldMk cId="3259654328" sldId="263"/>
        </pc:sldMkLst>
        <pc:spChg chg="mod">
          <ac:chgData name="Sam Gregory" userId="d5d17079a66cc2c0" providerId="LiveId" clId="{080FDDCD-8393-4732-B27D-EE8A23368E5C}" dt="2023-07-10T21:33:34.474" v="266" actId="20577"/>
          <ac:spMkLst>
            <pc:docMk/>
            <pc:sldMk cId="3259654328" sldId="263"/>
            <ac:spMk id="2" creationId="{8665B035-6CD7-14E7-8F17-F8B2F699A6B4}"/>
          </ac:spMkLst>
        </pc:spChg>
        <pc:spChg chg="mod">
          <ac:chgData name="Sam Gregory" userId="d5d17079a66cc2c0" providerId="LiveId" clId="{080FDDCD-8393-4732-B27D-EE8A23368E5C}" dt="2023-07-10T22:03:44.788" v="434" actId="20577"/>
          <ac:spMkLst>
            <pc:docMk/>
            <pc:sldMk cId="3259654328" sldId="263"/>
            <ac:spMk id="4" creationId="{8587DCDD-79F4-7799-6997-EAE5F226DB95}"/>
          </ac:spMkLst>
        </pc:spChg>
        <pc:spChg chg="mod">
          <ac:chgData name="Sam Gregory" userId="d5d17079a66cc2c0" providerId="LiveId" clId="{080FDDCD-8393-4732-B27D-EE8A23368E5C}" dt="2023-07-10T22:04:30.321" v="461" actId="6549"/>
          <ac:spMkLst>
            <pc:docMk/>
            <pc:sldMk cId="3259654328" sldId="263"/>
            <ac:spMk id="6" creationId="{FF23402B-DEF7-A9DE-88EB-1DB091B6976D}"/>
          </ac:spMkLst>
        </pc:spChg>
        <pc:spChg chg="add del mod">
          <ac:chgData name="Sam Gregory" userId="d5d17079a66cc2c0" providerId="LiveId" clId="{080FDDCD-8393-4732-B27D-EE8A23368E5C}" dt="2023-07-10T21:40:21.076" v="383"/>
          <ac:spMkLst>
            <pc:docMk/>
            <pc:sldMk cId="3259654328" sldId="263"/>
            <ac:spMk id="7" creationId="{E951FFB5-FD82-2A3B-903C-034B78AB837F}"/>
          </ac:spMkLst>
        </pc:spChg>
        <pc:spChg chg="add del mod">
          <ac:chgData name="Sam Gregory" userId="d5d17079a66cc2c0" providerId="LiveId" clId="{080FDDCD-8393-4732-B27D-EE8A23368E5C}" dt="2023-07-10T21:40:21.076" v="385"/>
          <ac:spMkLst>
            <pc:docMk/>
            <pc:sldMk cId="3259654328" sldId="263"/>
            <ac:spMk id="8" creationId="{C7CED859-7D6B-5418-A216-73945FA18918}"/>
          </ac:spMkLst>
        </pc:spChg>
        <pc:spChg chg="add mod">
          <ac:chgData name="Sam Gregory" userId="d5d17079a66cc2c0" providerId="LiveId" clId="{080FDDCD-8393-4732-B27D-EE8A23368E5C}" dt="2023-07-10T22:02:41.118" v="387" actId="207"/>
          <ac:spMkLst>
            <pc:docMk/>
            <pc:sldMk cId="3259654328" sldId="263"/>
            <ac:spMk id="9" creationId="{A3EF7D03-2B4F-5B73-FC57-41EA694A52DA}"/>
          </ac:spMkLst>
        </pc:spChg>
        <pc:picChg chg="add del mod">
          <ac:chgData name="Sam Gregory" userId="d5d17079a66cc2c0" providerId="LiveId" clId="{080FDDCD-8393-4732-B27D-EE8A23368E5C}" dt="2023-07-11T15:56:53.027" v="1678"/>
          <ac:picMkLst>
            <pc:docMk/>
            <pc:sldMk cId="3259654328" sldId="263"/>
            <ac:picMk id="8" creationId="{2A8023A3-A155-F821-47F5-EDFF8526B6B7}"/>
          </ac:picMkLst>
        </pc:picChg>
        <pc:picChg chg="add mod">
          <ac:chgData name="Sam Gregory" userId="d5d17079a66cc2c0" providerId="LiveId" clId="{080FDDCD-8393-4732-B27D-EE8A23368E5C}" dt="2023-07-11T16:14:38.512" v="1681"/>
          <ac:picMkLst>
            <pc:docMk/>
            <pc:sldMk cId="3259654328" sldId="263"/>
            <ac:picMk id="11" creationId="{177F9B8B-C8DA-6D74-AF4C-C5A1395D6B80}"/>
          </ac:picMkLst>
        </pc:picChg>
      </pc:sldChg>
      <pc:sldChg chg="del">
        <pc:chgData name="Sam Gregory" userId="d5d17079a66cc2c0" providerId="LiveId" clId="{080FDDCD-8393-4732-B27D-EE8A23368E5C}" dt="2023-07-11T11:05:51.691" v="729" actId="47"/>
        <pc:sldMkLst>
          <pc:docMk/>
          <pc:sldMk cId="2954833410" sldId="264"/>
        </pc:sldMkLst>
      </pc:sldChg>
      <pc:sldChg chg="modSp del mod">
        <pc:chgData name="Sam Gregory" userId="d5d17079a66cc2c0" providerId="LiveId" clId="{080FDDCD-8393-4732-B27D-EE8A23368E5C}" dt="2023-07-11T14:43:50.321" v="1160" actId="47"/>
        <pc:sldMkLst>
          <pc:docMk/>
          <pc:sldMk cId="3926918242" sldId="266"/>
        </pc:sldMkLst>
        <pc:spChg chg="mod">
          <ac:chgData name="Sam Gregory" userId="d5d17079a66cc2c0" providerId="LiveId" clId="{080FDDCD-8393-4732-B27D-EE8A23368E5C}" dt="2023-07-11T12:36:26.886" v="788" actId="20577"/>
          <ac:spMkLst>
            <pc:docMk/>
            <pc:sldMk cId="3926918242" sldId="266"/>
            <ac:spMk id="2" creationId="{C408E16F-6C8A-0D45-FEE2-7A43D28E5588}"/>
          </ac:spMkLst>
        </pc:spChg>
      </pc:sldChg>
      <pc:sldChg chg="addSp modSp mod modTransition">
        <pc:chgData name="Sam Gregory" userId="d5d17079a66cc2c0" providerId="LiveId" clId="{080FDDCD-8393-4732-B27D-EE8A23368E5C}" dt="2023-07-11T16:14:38.512" v="1681"/>
        <pc:sldMkLst>
          <pc:docMk/>
          <pc:sldMk cId="1793765864" sldId="267"/>
        </pc:sldMkLst>
        <pc:spChg chg="mod">
          <ac:chgData name="Sam Gregory" userId="d5d17079a66cc2c0" providerId="LiveId" clId="{080FDDCD-8393-4732-B27D-EE8A23368E5C}" dt="2023-07-11T15:04:40.096" v="1668" actId="20577"/>
          <ac:spMkLst>
            <pc:docMk/>
            <pc:sldMk cId="1793765864" sldId="267"/>
            <ac:spMk id="3" creationId="{B3FAB6AD-641F-4EE7-45E1-01F004A9152C}"/>
          </ac:spMkLst>
        </pc:spChg>
        <pc:picChg chg="add mod">
          <ac:chgData name="Sam Gregory" userId="d5d17079a66cc2c0" providerId="LiveId" clId="{080FDDCD-8393-4732-B27D-EE8A23368E5C}" dt="2023-07-11T16:14:38.512" v="1681"/>
          <ac:picMkLst>
            <pc:docMk/>
            <pc:sldMk cId="1793765864" sldId="267"/>
            <ac:picMk id="5" creationId="{207970CC-F783-CCFA-B9AB-675EA9B5F59A}"/>
          </ac:picMkLst>
        </pc:picChg>
      </pc:sldChg>
      <pc:sldChg chg="addSp delSp modSp mod modTransition modAnim">
        <pc:chgData name="Sam Gregory" userId="d5d17079a66cc2c0" providerId="LiveId" clId="{080FDDCD-8393-4732-B27D-EE8A23368E5C}" dt="2023-07-11T16:14:38.512" v="1681"/>
        <pc:sldMkLst>
          <pc:docMk/>
          <pc:sldMk cId="2575347235" sldId="268"/>
        </pc:sldMkLst>
        <pc:spChg chg="mod">
          <ac:chgData name="Sam Gregory" userId="d5d17079a66cc2c0" providerId="LiveId" clId="{080FDDCD-8393-4732-B27D-EE8A23368E5C}" dt="2023-07-11T11:05:35.322" v="727" actId="20577"/>
          <ac:spMkLst>
            <pc:docMk/>
            <pc:sldMk cId="2575347235" sldId="268"/>
            <ac:spMk id="2" creationId="{F383961F-DD20-BFB4-C6FE-F06BEA7567E7}"/>
          </ac:spMkLst>
        </pc:spChg>
        <pc:spChg chg="mod">
          <ac:chgData name="Sam Gregory" userId="d5d17079a66cc2c0" providerId="LiveId" clId="{080FDDCD-8393-4732-B27D-EE8A23368E5C}" dt="2023-07-11T11:02:38.888" v="660" actId="6549"/>
          <ac:spMkLst>
            <pc:docMk/>
            <pc:sldMk cId="2575347235" sldId="268"/>
            <ac:spMk id="3" creationId="{4BBFA435-0D63-5315-5BB2-8A00819289BF}"/>
          </ac:spMkLst>
        </pc:spChg>
        <pc:spChg chg="add mod">
          <ac:chgData name="Sam Gregory" userId="d5d17079a66cc2c0" providerId="LiveId" clId="{080FDDCD-8393-4732-B27D-EE8A23368E5C}" dt="2023-07-11T11:05:25.096" v="717" actId="20577"/>
          <ac:spMkLst>
            <pc:docMk/>
            <pc:sldMk cId="2575347235" sldId="268"/>
            <ac:spMk id="4" creationId="{C812EEEC-544A-9A74-30DB-BDC2C5EDA216}"/>
          </ac:spMkLst>
        </pc:spChg>
        <pc:picChg chg="add del mod">
          <ac:chgData name="Sam Gregory" userId="d5d17079a66cc2c0" providerId="LiveId" clId="{080FDDCD-8393-4732-B27D-EE8A23368E5C}" dt="2023-07-11T15:56:53.027" v="1678"/>
          <ac:picMkLst>
            <pc:docMk/>
            <pc:sldMk cId="2575347235" sldId="268"/>
            <ac:picMk id="6" creationId="{AF1972FD-D92E-2364-2007-FAE52137D325}"/>
          </ac:picMkLst>
        </pc:picChg>
        <pc:picChg chg="add mod">
          <ac:chgData name="Sam Gregory" userId="d5d17079a66cc2c0" providerId="LiveId" clId="{080FDDCD-8393-4732-B27D-EE8A23368E5C}" dt="2023-07-11T16:14:38.512" v="1681"/>
          <ac:picMkLst>
            <pc:docMk/>
            <pc:sldMk cId="2575347235" sldId="268"/>
            <ac:picMk id="8" creationId="{7C1A0FA2-1D93-650F-797F-7D5A121A21E6}"/>
          </ac:picMkLst>
        </pc:picChg>
      </pc:sldChg>
      <pc:sldChg chg="addSp delSp modSp mod modTransition">
        <pc:chgData name="Sam Gregory" userId="d5d17079a66cc2c0" providerId="LiveId" clId="{080FDDCD-8393-4732-B27D-EE8A23368E5C}" dt="2023-07-11T16:14:38.512" v="1681"/>
        <pc:sldMkLst>
          <pc:docMk/>
          <pc:sldMk cId="1708810649" sldId="269"/>
        </pc:sldMkLst>
        <pc:spChg chg="mod">
          <ac:chgData name="Sam Gregory" userId="d5d17079a66cc2c0" providerId="LiveId" clId="{080FDDCD-8393-4732-B27D-EE8A23368E5C}" dt="2023-07-11T12:10:59.007" v="745" actId="6549"/>
          <ac:spMkLst>
            <pc:docMk/>
            <pc:sldMk cId="1708810649" sldId="269"/>
            <ac:spMk id="2" creationId="{76727C3E-E2DD-9391-A206-F5027CDE28C2}"/>
          </ac:spMkLst>
        </pc:spChg>
        <pc:spChg chg="add del mod">
          <ac:chgData name="Sam Gregory" userId="d5d17079a66cc2c0" providerId="LiveId" clId="{080FDDCD-8393-4732-B27D-EE8A23368E5C}" dt="2023-07-11T12:14:58.288" v="752" actId="931"/>
          <ac:spMkLst>
            <pc:docMk/>
            <pc:sldMk cId="1708810649" sldId="269"/>
            <ac:spMk id="6" creationId="{374D8DEC-BE75-69CE-BC45-F640F1E5860A}"/>
          </ac:spMkLst>
        </pc:spChg>
        <pc:spChg chg="add del mod">
          <ac:chgData name="Sam Gregory" userId="d5d17079a66cc2c0" providerId="LiveId" clId="{080FDDCD-8393-4732-B27D-EE8A23368E5C}" dt="2023-07-11T13:05:52.471" v="792" actId="478"/>
          <ac:spMkLst>
            <pc:docMk/>
            <pc:sldMk cId="1708810649" sldId="269"/>
            <ac:spMk id="15" creationId="{E00F12A1-6B0C-EE84-2DBF-05FF569641ED}"/>
          </ac:spMkLst>
        </pc:spChg>
        <pc:spChg chg="add del mod">
          <ac:chgData name="Sam Gregory" userId="d5d17079a66cc2c0" providerId="LiveId" clId="{080FDDCD-8393-4732-B27D-EE8A23368E5C}" dt="2023-07-11T13:06:27.895" v="797" actId="478"/>
          <ac:spMkLst>
            <pc:docMk/>
            <pc:sldMk cId="1708810649" sldId="269"/>
            <ac:spMk id="17" creationId="{4B1CE411-E28F-2335-9936-86CC9ACDAD96}"/>
          </ac:spMkLst>
        </pc:spChg>
        <pc:spChg chg="add del mod">
          <ac:chgData name="Sam Gregory" userId="d5d17079a66cc2c0" providerId="LiveId" clId="{080FDDCD-8393-4732-B27D-EE8A23368E5C}" dt="2023-07-11T13:09:51.781" v="809"/>
          <ac:spMkLst>
            <pc:docMk/>
            <pc:sldMk cId="1708810649" sldId="269"/>
            <ac:spMk id="19" creationId="{CE752BBC-54FA-5CF7-BABA-96C524727BCC}"/>
          </ac:spMkLst>
        </pc:spChg>
        <pc:spChg chg="add mod">
          <ac:chgData name="Sam Gregory" userId="d5d17079a66cc2c0" providerId="LiveId" clId="{080FDDCD-8393-4732-B27D-EE8A23368E5C}" dt="2023-07-11T13:14:25.389" v="889" actId="1076"/>
          <ac:spMkLst>
            <pc:docMk/>
            <pc:sldMk cId="1708810649" sldId="269"/>
            <ac:spMk id="20" creationId="{011D1B14-7370-2406-9C33-9005F8418199}"/>
          </ac:spMkLst>
        </pc:spChg>
        <pc:spChg chg="add del mod">
          <ac:chgData name="Sam Gregory" userId="d5d17079a66cc2c0" providerId="LiveId" clId="{080FDDCD-8393-4732-B27D-EE8A23368E5C}" dt="2023-07-11T13:22:03.101" v="1083"/>
          <ac:spMkLst>
            <pc:docMk/>
            <pc:sldMk cId="1708810649" sldId="269"/>
            <ac:spMk id="21" creationId="{A2F27155-D95A-69A6-AFC0-3C276A05F78E}"/>
          </ac:spMkLst>
        </pc:spChg>
        <pc:picChg chg="del">
          <ac:chgData name="Sam Gregory" userId="d5d17079a66cc2c0" providerId="LiveId" clId="{080FDDCD-8393-4732-B27D-EE8A23368E5C}" dt="2023-07-11T12:11:10.635" v="750" actId="478"/>
          <ac:picMkLst>
            <pc:docMk/>
            <pc:sldMk cId="1708810649" sldId="269"/>
            <ac:picMk id="4" creationId="{C432C388-C870-0750-A4AC-1D4B5185F490}"/>
          </ac:picMkLst>
        </pc:picChg>
        <pc:picChg chg="del">
          <ac:chgData name="Sam Gregory" userId="d5d17079a66cc2c0" providerId="LiveId" clId="{080FDDCD-8393-4732-B27D-EE8A23368E5C}" dt="2023-07-11T12:11:12.072" v="751" actId="478"/>
          <ac:picMkLst>
            <pc:docMk/>
            <pc:sldMk cId="1708810649" sldId="269"/>
            <ac:picMk id="5" creationId="{C3627794-2BEA-4699-2CF0-86387191310C}"/>
          </ac:picMkLst>
        </pc:picChg>
        <pc:picChg chg="del mod">
          <ac:chgData name="Sam Gregory" userId="d5d17079a66cc2c0" providerId="LiveId" clId="{080FDDCD-8393-4732-B27D-EE8A23368E5C}" dt="2023-07-11T12:11:02.362" v="747" actId="478"/>
          <ac:picMkLst>
            <pc:docMk/>
            <pc:sldMk cId="1708810649" sldId="269"/>
            <ac:picMk id="7" creationId="{11AC24E8-4FD2-D123-81AD-02C2BFA62CE7}"/>
          </ac:picMkLst>
        </pc:picChg>
        <pc:picChg chg="del">
          <ac:chgData name="Sam Gregory" userId="d5d17079a66cc2c0" providerId="LiveId" clId="{080FDDCD-8393-4732-B27D-EE8A23368E5C}" dt="2023-07-11T12:11:09.297" v="749" actId="478"/>
          <ac:picMkLst>
            <pc:docMk/>
            <pc:sldMk cId="1708810649" sldId="269"/>
            <ac:picMk id="8" creationId="{941BDC13-D8C8-2339-A575-9426307B3D18}"/>
          </ac:picMkLst>
        </pc:picChg>
        <pc:picChg chg="del">
          <ac:chgData name="Sam Gregory" userId="d5d17079a66cc2c0" providerId="LiveId" clId="{080FDDCD-8393-4732-B27D-EE8A23368E5C}" dt="2023-07-11T12:11:07.202" v="748" actId="478"/>
          <ac:picMkLst>
            <pc:docMk/>
            <pc:sldMk cId="1708810649" sldId="269"/>
            <ac:picMk id="10" creationId="{7FB771A1-AFFA-D941-EC74-155BE352E6F1}"/>
          </ac:picMkLst>
        </pc:picChg>
        <pc:picChg chg="add del mod">
          <ac:chgData name="Sam Gregory" userId="d5d17079a66cc2c0" providerId="LiveId" clId="{080FDDCD-8393-4732-B27D-EE8A23368E5C}" dt="2023-07-11T13:08:25.053" v="808" actId="478"/>
          <ac:picMkLst>
            <pc:docMk/>
            <pc:sldMk cId="1708810649" sldId="269"/>
            <ac:picMk id="11" creationId="{45ACCA46-1A5D-E253-45F7-913A428EE4BD}"/>
          </ac:picMkLst>
        </pc:picChg>
        <pc:picChg chg="add del mod">
          <ac:chgData name="Sam Gregory" userId="d5d17079a66cc2c0" providerId="LiveId" clId="{080FDDCD-8393-4732-B27D-EE8A23368E5C}" dt="2023-07-11T13:14:22.115" v="888" actId="1076"/>
          <ac:picMkLst>
            <pc:docMk/>
            <pc:sldMk cId="1708810649" sldId="269"/>
            <ac:picMk id="13" creationId="{80C4009F-766C-4587-B530-8B00C37BF85A}"/>
          </ac:picMkLst>
        </pc:picChg>
        <pc:picChg chg="add mod">
          <ac:chgData name="Sam Gregory" userId="d5d17079a66cc2c0" providerId="LiveId" clId="{080FDDCD-8393-4732-B27D-EE8A23368E5C}" dt="2023-07-11T16:14:38.512" v="1681"/>
          <ac:picMkLst>
            <pc:docMk/>
            <pc:sldMk cId="1708810649" sldId="269"/>
            <ac:picMk id="24" creationId="{4F93C8A7-3C54-4C63-9682-CB022E11DEEE}"/>
          </ac:picMkLst>
        </pc:picChg>
        <pc:picChg chg="add mod">
          <ac:chgData name="Sam Gregory" userId="d5d17079a66cc2c0" providerId="LiveId" clId="{080FDDCD-8393-4732-B27D-EE8A23368E5C}" dt="2023-07-11T13:11:07.992" v="829" actId="14100"/>
          <ac:picMkLst>
            <pc:docMk/>
            <pc:sldMk cId="1708810649" sldId="269"/>
            <ac:picMk id="1026" creationId="{A5F4813E-6E1F-DB60-62CF-BFE0CF9C81BA}"/>
          </ac:picMkLst>
        </pc:picChg>
        <pc:picChg chg="add del mod">
          <ac:chgData name="Sam Gregory" userId="d5d17079a66cc2c0" providerId="LiveId" clId="{080FDDCD-8393-4732-B27D-EE8A23368E5C}" dt="2023-07-11T13:10:46.035" v="821" actId="478"/>
          <ac:picMkLst>
            <pc:docMk/>
            <pc:sldMk cId="1708810649" sldId="269"/>
            <ac:picMk id="1028" creationId="{1B88A82B-847C-8F99-7A19-3D9198A2F118}"/>
          </ac:picMkLst>
        </pc:picChg>
        <pc:picChg chg="add del mod">
          <ac:chgData name="Sam Gregory" userId="d5d17079a66cc2c0" providerId="LiveId" clId="{080FDDCD-8393-4732-B27D-EE8A23368E5C}" dt="2023-07-11T13:22:00.825" v="1082" actId="478"/>
          <ac:picMkLst>
            <pc:docMk/>
            <pc:sldMk cId="1708810649" sldId="269"/>
            <ac:picMk id="1030" creationId="{D70BD390-24CA-EC78-F888-4F5A60398348}"/>
          </ac:picMkLst>
        </pc:picChg>
        <pc:picChg chg="add mod">
          <ac:chgData name="Sam Gregory" userId="d5d17079a66cc2c0" providerId="LiveId" clId="{080FDDCD-8393-4732-B27D-EE8A23368E5C}" dt="2023-07-11T13:22:15.432" v="1086" actId="14100"/>
          <ac:picMkLst>
            <pc:docMk/>
            <pc:sldMk cId="1708810649" sldId="269"/>
            <ac:picMk id="1032" creationId="{21B7C5AA-888A-EA58-F603-C93805B9C784}"/>
          </ac:picMkLst>
        </pc:picChg>
        <pc:picChg chg="add mod">
          <ac:chgData name="Sam Gregory" userId="d5d17079a66cc2c0" providerId="LiveId" clId="{080FDDCD-8393-4732-B27D-EE8A23368E5C}" dt="2023-07-11T13:22:06.291" v="1084" actId="1076"/>
          <ac:picMkLst>
            <pc:docMk/>
            <pc:sldMk cId="1708810649" sldId="269"/>
            <ac:picMk id="1034" creationId="{0160CE85-F6F6-FB35-5F29-AEAC8ED58B0D}"/>
          </ac:picMkLst>
        </pc:picChg>
      </pc:sldChg>
      <pc:sldChg chg="del">
        <pc:chgData name="Sam Gregory" userId="d5d17079a66cc2c0" providerId="LiveId" clId="{080FDDCD-8393-4732-B27D-EE8A23368E5C}" dt="2023-07-11T15:04:48.690" v="1669" actId="47"/>
        <pc:sldMkLst>
          <pc:docMk/>
          <pc:sldMk cId="2678249548" sldId="270"/>
        </pc:sldMkLst>
      </pc:sldChg>
      <pc:sldChg chg="addSp delSp modSp mod modTransition">
        <pc:chgData name="Sam Gregory" userId="d5d17079a66cc2c0" providerId="LiveId" clId="{080FDDCD-8393-4732-B27D-EE8A23368E5C}" dt="2023-07-11T15:58:25.224" v="1680"/>
        <pc:sldMkLst>
          <pc:docMk/>
          <pc:sldMk cId="3977408853" sldId="271"/>
        </pc:sldMkLst>
        <pc:spChg chg="del mod">
          <ac:chgData name="Sam Gregory" userId="d5d17079a66cc2c0" providerId="LiveId" clId="{080FDDCD-8393-4732-B27D-EE8A23368E5C}" dt="2023-07-11T15:06:12.877" v="1674"/>
          <ac:spMkLst>
            <pc:docMk/>
            <pc:sldMk cId="3977408853" sldId="271"/>
            <ac:spMk id="3" creationId="{4F5542E9-BD2B-AD8F-9062-475E5260272A}"/>
          </ac:spMkLst>
        </pc:spChg>
        <pc:spChg chg="add del">
          <ac:chgData name="Sam Gregory" userId="d5d17079a66cc2c0" providerId="LiveId" clId="{080FDDCD-8393-4732-B27D-EE8A23368E5C}" dt="2023-07-11T15:06:10.286" v="1671"/>
          <ac:spMkLst>
            <pc:docMk/>
            <pc:sldMk cId="3977408853" sldId="271"/>
            <ac:spMk id="4" creationId="{126CF799-4D26-17E1-4F73-1F5DC16494BD}"/>
          </ac:spMkLst>
        </pc:spChg>
        <pc:spChg chg="add mod">
          <ac:chgData name="Sam Gregory" userId="d5d17079a66cc2c0" providerId="LiveId" clId="{080FDDCD-8393-4732-B27D-EE8A23368E5C}" dt="2023-07-11T15:06:28.906" v="1676" actId="14100"/>
          <ac:spMkLst>
            <pc:docMk/>
            <pc:sldMk cId="3977408853" sldId="271"/>
            <ac:spMk id="5" creationId="{7778FD15-CF41-DD9B-9333-D198114DB152}"/>
          </ac:spMkLst>
        </pc:spChg>
      </pc:sldChg>
      <pc:sldChg chg="del">
        <pc:chgData name="Sam Gregory" userId="d5d17079a66cc2c0" providerId="LiveId" clId="{080FDDCD-8393-4732-B27D-EE8A23368E5C}" dt="2023-07-11T12:06:09.230" v="730" actId="47"/>
        <pc:sldMkLst>
          <pc:docMk/>
          <pc:sldMk cId="2690649189" sldId="272"/>
        </pc:sldMkLst>
      </pc:sldChg>
      <pc:sldChg chg="addSp delSp modSp mod modTransition modAnim">
        <pc:chgData name="Sam Gregory" userId="d5d17079a66cc2c0" providerId="LiveId" clId="{080FDDCD-8393-4732-B27D-EE8A23368E5C}" dt="2023-07-11T16:14:38.512" v="1681"/>
        <pc:sldMkLst>
          <pc:docMk/>
          <pc:sldMk cId="1756027920" sldId="273"/>
        </pc:sldMkLst>
        <pc:spChg chg="mod">
          <ac:chgData name="Sam Gregory" userId="d5d17079a66cc2c0" providerId="LiveId" clId="{080FDDCD-8393-4732-B27D-EE8A23368E5C}" dt="2023-07-11T14:39:16.580" v="1159" actId="20577"/>
          <ac:spMkLst>
            <pc:docMk/>
            <pc:sldMk cId="1756027920" sldId="273"/>
            <ac:spMk id="3" creationId="{F512C412-0691-71DA-D8A6-0FA881850DFB}"/>
          </ac:spMkLst>
        </pc:spChg>
        <pc:picChg chg="add del mod">
          <ac:chgData name="Sam Gregory" userId="d5d17079a66cc2c0" providerId="LiveId" clId="{080FDDCD-8393-4732-B27D-EE8A23368E5C}" dt="2023-07-11T15:56:53.027" v="1678"/>
          <ac:picMkLst>
            <pc:docMk/>
            <pc:sldMk cId="1756027920" sldId="273"/>
            <ac:picMk id="6" creationId="{EBF5691B-1372-CDEC-DDD1-949582D53F19}"/>
          </ac:picMkLst>
        </pc:picChg>
        <pc:picChg chg="add mod">
          <ac:chgData name="Sam Gregory" userId="d5d17079a66cc2c0" providerId="LiveId" clId="{080FDDCD-8393-4732-B27D-EE8A23368E5C}" dt="2023-07-11T16:14:38.512" v="1681"/>
          <ac:picMkLst>
            <pc:docMk/>
            <pc:sldMk cId="1756027920" sldId="273"/>
            <ac:picMk id="11" creationId="{5F3C2D31-CE24-9648-889A-EDB5D823B043}"/>
          </ac:picMkLst>
        </pc:picChg>
      </pc:sldChg>
      <pc:sldChg chg="addSp delSp modSp new mod modTransition modAnim">
        <pc:chgData name="Sam Gregory" userId="d5d17079a66cc2c0" providerId="LiveId" clId="{080FDDCD-8393-4732-B27D-EE8A23368E5C}" dt="2023-07-11T16:14:38.512" v="1681"/>
        <pc:sldMkLst>
          <pc:docMk/>
          <pc:sldMk cId="2494370250" sldId="274"/>
        </pc:sldMkLst>
        <pc:spChg chg="add mod">
          <ac:chgData name="Sam Gregory" userId="d5d17079a66cc2c0" providerId="LiveId" clId="{080FDDCD-8393-4732-B27D-EE8A23368E5C}" dt="2023-07-10T22:38:17.251" v="486" actId="255"/>
          <ac:spMkLst>
            <pc:docMk/>
            <pc:sldMk cId="2494370250" sldId="274"/>
            <ac:spMk id="2" creationId="{AB9C9EE8-63CB-8295-5C6F-BD01FC252C2E}"/>
          </ac:spMkLst>
        </pc:spChg>
        <pc:picChg chg="add mod">
          <ac:chgData name="Sam Gregory" userId="d5d17079a66cc2c0" providerId="LiveId" clId="{080FDDCD-8393-4732-B27D-EE8A23368E5C}" dt="2023-07-10T22:41:06.462" v="495" actId="1076"/>
          <ac:picMkLst>
            <pc:docMk/>
            <pc:sldMk cId="2494370250" sldId="274"/>
            <ac:picMk id="4" creationId="{A1D24E2E-FD40-4CBE-5644-45C7B1AA1422}"/>
          </ac:picMkLst>
        </pc:picChg>
        <pc:picChg chg="add del mod">
          <ac:chgData name="Sam Gregory" userId="d5d17079a66cc2c0" providerId="LiveId" clId="{080FDDCD-8393-4732-B27D-EE8A23368E5C}" dt="2023-07-11T15:56:53.027" v="1678"/>
          <ac:picMkLst>
            <pc:docMk/>
            <pc:sldMk cId="2494370250" sldId="274"/>
            <ac:picMk id="5" creationId="{921043C6-AB19-F259-DA64-297EEB7F06D7}"/>
          </ac:picMkLst>
        </pc:picChg>
        <pc:picChg chg="add mod">
          <ac:chgData name="Sam Gregory" userId="d5d17079a66cc2c0" providerId="LiveId" clId="{080FDDCD-8393-4732-B27D-EE8A23368E5C}" dt="2023-07-10T22:54:59.715" v="563" actId="688"/>
          <ac:picMkLst>
            <pc:docMk/>
            <pc:sldMk cId="2494370250" sldId="274"/>
            <ac:picMk id="6" creationId="{242BDC8D-FA1E-7877-030A-975F06FE0683}"/>
          </ac:picMkLst>
        </pc:picChg>
        <pc:picChg chg="add del mod">
          <ac:chgData name="Sam Gregory" userId="d5d17079a66cc2c0" providerId="LiveId" clId="{080FDDCD-8393-4732-B27D-EE8A23368E5C}" dt="2023-07-10T22:50:03.007" v="512" actId="478"/>
          <ac:picMkLst>
            <pc:docMk/>
            <pc:sldMk cId="2494370250" sldId="274"/>
            <ac:picMk id="8" creationId="{1A7AE20E-5451-A260-D373-37B8E934AEF0}"/>
          </ac:picMkLst>
        </pc:picChg>
        <pc:picChg chg="add mod">
          <ac:chgData name="Sam Gregory" userId="d5d17079a66cc2c0" providerId="LiveId" clId="{080FDDCD-8393-4732-B27D-EE8A23368E5C}" dt="2023-07-11T16:14:38.512" v="1681"/>
          <ac:picMkLst>
            <pc:docMk/>
            <pc:sldMk cId="2494370250" sldId="274"/>
            <ac:picMk id="8" creationId="{22BED117-286B-3123-3DC3-97AC9728E8EC}"/>
          </ac:picMkLst>
        </pc:picChg>
        <pc:picChg chg="add mod">
          <ac:chgData name="Sam Gregory" userId="d5d17079a66cc2c0" providerId="LiveId" clId="{080FDDCD-8393-4732-B27D-EE8A23368E5C}" dt="2023-07-10T22:55:07.570" v="565" actId="1076"/>
          <ac:picMkLst>
            <pc:docMk/>
            <pc:sldMk cId="2494370250" sldId="274"/>
            <ac:picMk id="10" creationId="{33383578-869C-1818-A21A-6A3A6FE96ADF}"/>
          </ac:picMkLst>
        </pc:picChg>
        <pc:picChg chg="add mod">
          <ac:chgData name="Sam Gregory" userId="d5d17079a66cc2c0" providerId="LiveId" clId="{080FDDCD-8393-4732-B27D-EE8A23368E5C}" dt="2023-07-10T22:55:16.863" v="567" actId="688"/>
          <ac:picMkLst>
            <pc:docMk/>
            <pc:sldMk cId="2494370250" sldId="274"/>
            <ac:picMk id="12" creationId="{6494449F-B0DA-C98F-1447-2ACB84FC596F}"/>
          </ac:picMkLst>
        </pc:picChg>
        <pc:picChg chg="add mod">
          <ac:chgData name="Sam Gregory" userId="d5d17079a66cc2c0" providerId="LiveId" clId="{080FDDCD-8393-4732-B27D-EE8A23368E5C}" dt="2023-07-10T22:55:25.273" v="569" actId="1076"/>
          <ac:picMkLst>
            <pc:docMk/>
            <pc:sldMk cId="2494370250" sldId="274"/>
            <ac:picMk id="14" creationId="{4F68E2C1-014C-02B3-853D-7088A7DDB33B}"/>
          </ac:picMkLst>
        </pc:picChg>
        <pc:picChg chg="add mod">
          <ac:chgData name="Sam Gregory" userId="d5d17079a66cc2c0" providerId="LiveId" clId="{080FDDCD-8393-4732-B27D-EE8A23368E5C}" dt="2023-07-10T22:55:30.093" v="570" actId="14100"/>
          <ac:picMkLst>
            <pc:docMk/>
            <pc:sldMk cId="2494370250" sldId="274"/>
            <ac:picMk id="16" creationId="{D8DE7DB0-CD72-9995-41AC-E1D01025F349}"/>
          </ac:picMkLst>
        </pc:picChg>
        <pc:picChg chg="add mod">
          <ac:chgData name="Sam Gregory" userId="d5d17079a66cc2c0" providerId="LiveId" clId="{080FDDCD-8393-4732-B27D-EE8A23368E5C}" dt="2023-07-11T13:20:04.283" v="1081" actId="14100"/>
          <ac:picMkLst>
            <pc:docMk/>
            <pc:sldMk cId="2494370250" sldId="274"/>
            <ac:picMk id="18" creationId="{9F776FDA-1C2D-8DA1-A308-41B5EB8E7048}"/>
          </ac:picMkLst>
        </pc:picChg>
      </pc:sldChg>
      <pc:sldChg chg="new del">
        <pc:chgData name="Sam Gregory" userId="d5d17079a66cc2c0" providerId="LiveId" clId="{080FDDCD-8393-4732-B27D-EE8A23368E5C}" dt="2023-07-11T14:51:23.044" v="1161" actId="47"/>
        <pc:sldMkLst>
          <pc:docMk/>
          <pc:sldMk cId="696643930" sldId="275"/>
        </pc:sldMkLst>
      </pc:sldChg>
      <pc:sldChg chg="addSp delSp modSp new mod modTransition">
        <pc:chgData name="Sam Gregory" userId="d5d17079a66cc2c0" providerId="LiveId" clId="{080FDDCD-8393-4732-B27D-EE8A23368E5C}" dt="2023-07-11T16:34:12.876" v="1682" actId="313"/>
        <pc:sldMkLst>
          <pc:docMk/>
          <pc:sldMk cId="1016427145" sldId="276"/>
        </pc:sldMkLst>
        <pc:spChg chg="mod">
          <ac:chgData name="Sam Gregory" userId="d5d17079a66cc2c0" providerId="LiveId" clId="{080FDDCD-8393-4732-B27D-EE8A23368E5C}" dt="2023-07-11T13:23:00.516" v="1122" actId="14100"/>
          <ac:spMkLst>
            <pc:docMk/>
            <pc:sldMk cId="1016427145" sldId="276"/>
            <ac:spMk id="2" creationId="{E6DF73E8-A5B4-30F2-38CF-C5B44F3108E0}"/>
          </ac:spMkLst>
        </pc:spChg>
        <pc:spChg chg="add del mod">
          <ac:chgData name="Sam Gregory" userId="d5d17079a66cc2c0" providerId="LiveId" clId="{080FDDCD-8393-4732-B27D-EE8A23368E5C}" dt="2023-07-11T14:56:34.294" v="1172"/>
          <ac:spMkLst>
            <pc:docMk/>
            <pc:sldMk cId="1016427145" sldId="276"/>
            <ac:spMk id="3" creationId="{F2DB48D5-BE39-AAC6-D34C-974412066D96}"/>
          </ac:spMkLst>
        </pc:spChg>
        <pc:spChg chg="add del mod">
          <ac:chgData name="Sam Gregory" userId="d5d17079a66cc2c0" providerId="LiveId" clId="{080FDDCD-8393-4732-B27D-EE8A23368E5C}" dt="2023-07-11T14:56:34.274" v="1170" actId="478"/>
          <ac:spMkLst>
            <pc:docMk/>
            <pc:sldMk cId="1016427145" sldId="276"/>
            <ac:spMk id="4" creationId="{DFC3EB1C-D14F-D38D-15E7-89107C8FBDD6}"/>
          </ac:spMkLst>
        </pc:spChg>
        <pc:spChg chg="add mod">
          <ac:chgData name="Sam Gregory" userId="d5d17079a66cc2c0" providerId="LiveId" clId="{080FDDCD-8393-4732-B27D-EE8A23368E5C}" dt="2023-07-11T16:34:12.876" v="1682" actId="313"/>
          <ac:spMkLst>
            <pc:docMk/>
            <pc:sldMk cId="1016427145" sldId="276"/>
            <ac:spMk id="5" creationId="{8D473557-93BB-2731-FEBF-773DBEB0CF45}"/>
          </ac:spMkLst>
        </pc:spChg>
        <pc:spChg chg="add mod">
          <ac:chgData name="Sam Gregory" userId="d5d17079a66cc2c0" providerId="LiveId" clId="{080FDDCD-8393-4732-B27D-EE8A23368E5C}" dt="2023-07-11T15:03:37.482" v="1636" actId="14100"/>
          <ac:spMkLst>
            <pc:docMk/>
            <pc:sldMk cId="1016427145" sldId="276"/>
            <ac:spMk id="6" creationId="{983321E5-834E-7535-93D1-D40D5DF5E696}"/>
          </ac:spMkLst>
        </pc:spChg>
        <pc:picChg chg="add mod">
          <ac:chgData name="Sam Gregory" userId="d5d17079a66cc2c0" providerId="LiveId" clId="{080FDDCD-8393-4732-B27D-EE8A23368E5C}" dt="2023-07-11T16:14:38.512" v="1681"/>
          <ac:picMkLst>
            <pc:docMk/>
            <pc:sldMk cId="1016427145" sldId="276"/>
            <ac:picMk id="8" creationId="{D2372B7C-759C-5E3A-2DEC-C8BF1A24F576}"/>
          </ac:picMkLst>
        </pc:picChg>
        <pc:picChg chg="add mod">
          <ac:chgData name="Sam Gregory" userId="d5d17079a66cc2c0" providerId="LiveId" clId="{080FDDCD-8393-4732-B27D-EE8A23368E5C}" dt="2023-07-11T14:55:55.612" v="1163" actId="1076"/>
          <ac:picMkLst>
            <pc:docMk/>
            <pc:sldMk cId="1016427145" sldId="276"/>
            <ac:picMk id="2050" creationId="{C5CDABA7-2BAA-A223-38D4-FA4A984755B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075" y="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49A068-FE71-42A9-8E76-F225D66326F6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08687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2825"/>
            <a:ext cx="5510213" cy="39449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865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075" y="951865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AE4571-C6FE-4A50-8A12-C6C53729D4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2008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AE4571-C6FE-4A50-8A12-C6C53729D42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6486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578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698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9873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039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1810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8632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7550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026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757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235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351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616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hyperlink" Target="https://journals-sagepub-com.ezproxy.uwtsd.ac.uk/doi/full/10.1177/1748895817700695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jp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8.jpg"/><Relationship Id="rId11" Type="http://schemas.openxmlformats.org/officeDocument/2006/relationships/image" Target="../media/image2.png"/><Relationship Id="rId5" Type="http://schemas.openxmlformats.org/officeDocument/2006/relationships/image" Target="../media/image7.jpg"/><Relationship Id="rId10" Type="http://schemas.openxmlformats.org/officeDocument/2006/relationships/image" Target="../media/image12.png"/><Relationship Id="rId4" Type="http://schemas.openxmlformats.org/officeDocument/2006/relationships/image" Target="../media/image6.jpg"/><Relationship Id="rId9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6.jpe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9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7" name="Rectangle 11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8" name="Top Left">
            <a:extLst>
              <a:ext uri="{FF2B5EF4-FFF2-40B4-BE49-F238E27FC236}">
                <a16:creationId xmlns:a16="http://schemas.microsoft.com/office/drawing/2014/main" id="{F99A87B6-0764-47AD-BF24-B54A16F944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0E14B7-3770-407C-A359-030533E14B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39" name="Freeform: Shape 15">
              <a:extLst>
                <a:ext uri="{FF2B5EF4-FFF2-40B4-BE49-F238E27FC236}">
                  <a16:creationId xmlns:a16="http://schemas.microsoft.com/office/drawing/2014/main" id="{4F5BFEC0-D7AC-4F30-9697-1A7804BE7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D47A7E9-69C2-466A-8E0A-1E82502C74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17">
              <a:extLst>
                <a:ext uri="{FF2B5EF4-FFF2-40B4-BE49-F238E27FC236}">
                  <a16:creationId xmlns:a16="http://schemas.microsoft.com/office/drawing/2014/main" id="{37B64B2C-0074-40A5-AD7B-10234F3673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4EAC4AF-90F7-4D5B-9D52-8B5CC855B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19">
              <a:extLst>
                <a:ext uri="{FF2B5EF4-FFF2-40B4-BE49-F238E27FC236}">
                  <a16:creationId xmlns:a16="http://schemas.microsoft.com/office/drawing/2014/main" id="{FC772208-699E-460A-B31E-D49D3EFE3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99AB563-7EE7-4EB1-A6C7-E885E47748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A4ABF96-0400-4F13-B053-5AB9AB2902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28A4141B-690D-D705-A7C7-E16E8493E5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5653" y="744909"/>
            <a:ext cx="4798447" cy="3155419"/>
          </a:xfrm>
        </p:spPr>
        <p:txBody>
          <a:bodyPr anchor="b">
            <a:noAutofit/>
          </a:bodyPr>
          <a:lstStyle/>
          <a:p>
            <a:pPr algn="l"/>
            <a:r>
              <a:rPr lang="en-GB" sz="4800" dirty="0"/>
              <a:t>The Impact of Politics on the Police and Their Partners in the UK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7B984EF-5AEF-782F-9D3F-C029537535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2785" y="4074784"/>
            <a:ext cx="4798446" cy="2054306"/>
          </a:xfrm>
        </p:spPr>
        <p:txBody>
          <a:bodyPr anchor="t">
            <a:normAutofit fontScale="92500"/>
          </a:bodyPr>
          <a:lstStyle/>
          <a:p>
            <a:pPr algn="l"/>
            <a:endParaRPr lang="en-GB" sz="26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Samantha Gregory, UWTSD 2111919</a:t>
            </a:r>
          </a:p>
        </p:txBody>
      </p:sp>
      <p:pic>
        <p:nvPicPr>
          <p:cNvPr id="42" name="Picture 1" descr="A side view of an abstract white and grey weave in sphere form side view">
            <a:extLst>
              <a:ext uri="{FF2B5EF4-FFF2-40B4-BE49-F238E27FC236}">
                <a16:creationId xmlns:a16="http://schemas.microsoft.com/office/drawing/2014/main" id="{5CDF2953-B14E-1CA8-7804-C3B2188DFDC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7666" r="1" b="1"/>
          <a:stretch/>
        </p:blipFill>
        <p:spPr>
          <a:xfrm>
            <a:off x="5996628" y="10"/>
            <a:ext cx="6195372" cy="6857990"/>
          </a:xfrm>
          <a:prstGeom prst="rect">
            <a:avLst/>
          </a:prstGeom>
        </p:spPr>
      </p:pic>
      <p:grpSp>
        <p:nvGrpSpPr>
          <p:cNvPr id="24" name="Cross">
            <a:extLst>
              <a:ext uri="{FF2B5EF4-FFF2-40B4-BE49-F238E27FC236}">
                <a16:creationId xmlns:a16="http://schemas.microsoft.com/office/drawing/2014/main" id="{5C0E6139-8A19-4905-87E2-E547D7B7F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937192" y="3369564"/>
            <a:ext cx="118872" cy="118872"/>
            <a:chOff x="1175347" y="3733800"/>
            <a:chExt cx="118872" cy="118872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C05FFBD-B86A-4BD3-A147-FA95CE03C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B69F8B1-78FB-4562-8A0D-8D2963675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28" name="Bottom Right">
            <a:extLst>
              <a:ext uri="{FF2B5EF4-FFF2-40B4-BE49-F238E27FC236}">
                <a16:creationId xmlns:a16="http://schemas.microsoft.com/office/drawing/2014/main" id="{EE8A2E90-75F0-4F59-AE03-FE737F410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29" name="Graphic 157">
              <a:extLst>
                <a:ext uri="{FF2B5EF4-FFF2-40B4-BE49-F238E27FC236}">
                  <a16:creationId xmlns:a16="http://schemas.microsoft.com/office/drawing/2014/main" id="{291613E8-1172-4437-97E9-F15A295649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CE1404A3-DA0A-451F-80F9-341A4001020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6D9F30DE-11BA-476B-B25D-CED39DBB6A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253755C4-9D54-4D38-856A-7D1D31BC46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F2D176F7-5471-4C65-B496-F05544AF39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E3541E62-142A-4078-8B35-723AF8B137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B2037584-8C21-4B8F-9EC5-5F978F32ED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318287BF-F368-4F91-A36C-A729B478EF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54A80ED-1507-4424-AE0D-E8B52DAC01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53965497-F0B2-B6B4-7F08-66EBA68C99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27201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563"/>
    </mc:Choice>
    <mc:Fallback xmlns="">
      <p:transition spd="slow" advTm="245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0CA3F-0A69-AE3E-EE16-393FF9C7BD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102677"/>
          </a:xfrm>
        </p:spPr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12C412-0691-71DA-D8A6-0FA881850D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9680" y="2367438"/>
            <a:ext cx="9144000" cy="3251041"/>
          </a:xfrm>
        </p:spPr>
        <p:txBody>
          <a:bodyPr/>
          <a:lstStyle/>
          <a:p>
            <a:pPr algn="l"/>
            <a:r>
              <a:rPr lang="en-GB" dirty="0"/>
              <a:t>Key points:-</a:t>
            </a:r>
          </a:p>
          <a:p>
            <a:pPr algn="l"/>
            <a:r>
              <a:rPr lang="en-GB" dirty="0"/>
              <a:t>.	Political influence on policing</a:t>
            </a:r>
          </a:p>
          <a:p>
            <a:pPr algn="l"/>
            <a:r>
              <a:rPr lang="en-GB" dirty="0"/>
              <a:t>.	Public confidence in policing and political influence</a:t>
            </a:r>
          </a:p>
          <a:p>
            <a:pPr algn="l"/>
            <a:r>
              <a:rPr lang="en-GB" dirty="0"/>
              <a:t>.	Media, Politics and Policing</a:t>
            </a:r>
          </a:p>
          <a:p>
            <a:pPr algn="l"/>
            <a:r>
              <a:rPr lang="en-GB" dirty="0"/>
              <a:t>.	Baroness Casey Report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5F3C2D31-CE24-9648-889A-EDB5D823B0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56027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475"/>
    </mc:Choice>
    <mc:Fallback xmlns="">
      <p:transition spd="slow" advTm="204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2" name="Top Left">
            <a:extLst>
              <a:ext uri="{FF2B5EF4-FFF2-40B4-BE49-F238E27FC236}">
                <a16:creationId xmlns:a16="http://schemas.microsoft.com/office/drawing/2014/main" id="{34F3DAFF-BB8A-4FB6-9263-30D3D45DD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EA2AE61-06D9-484D-8DD1-BACA157CCA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180CB2C-161F-4538-9214-24AF97B01A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E25AFBE-8731-4348-B66F-FD7E38F76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F6C27D8-4E47-470F-B6B5-407CE7D1D7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6348964-B561-445E-A6A4-730FBA428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5D1A3FD-B031-4670-8F09-29E8E38D45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0BD3287-1860-4987-8CA5-8728EDBB6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1FEEEA6-82B5-4005-A3D5-FC2A152F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33B03F9-F0EB-2AE9-9BDF-D4B990079A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58151" y="1"/>
            <a:ext cx="8552706" cy="2592652"/>
          </a:xfrm>
        </p:spPr>
        <p:txBody>
          <a:bodyPr anchor="ctr">
            <a:normAutofit/>
          </a:bodyPr>
          <a:lstStyle/>
          <a:p>
            <a:pPr algn="l"/>
            <a:r>
              <a:rPr lang="en-US" sz="4000" dirty="0"/>
              <a:t>What influence, if any, does politics have on the Policing in the UK?</a:t>
            </a:r>
            <a:endParaRPr lang="en-GB" sz="4000" dirty="0"/>
          </a:p>
        </p:txBody>
      </p:sp>
      <p:grpSp>
        <p:nvGrpSpPr>
          <p:cNvPr id="22" name="Bottom Right">
            <a:extLst>
              <a:ext uri="{FF2B5EF4-FFF2-40B4-BE49-F238E27FC236}">
                <a16:creationId xmlns:a16="http://schemas.microsoft.com/office/drawing/2014/main" id="{40670798-D3A0-4399-9B97-DA2BBAB2B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4966AA8B-B8C4-4B96-BDF8-6D4C5E73A8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8117540A-034A-41AC-AD1B-7737786AE0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7A2F25E6-A309-4521-9994-46C6705A89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9B5A481B-E4E6-4277-AC90-5AF249D492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40D56667-3F33-4574-A7F9-6324848AE5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12FC3703-43FD-4185-ABC6-5D8AA1CAA7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59309ED5-6DD8-40EA-81BD-1111AC9C5D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7D035324-E001-433D-A4FD-7920050D00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6E1C4A08-648A-4F88-AE77-5873C7A9D4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CC0F42E-DC28-45FA-997D-2393FB041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9C8B4B83-F031-0017-ED60-99F9F8ADE1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45753" y="2887887"/>
            <a:ext cx="4852334" cy="3343962"/>
          </a:xfrm>
        </p:spPr>
        <p:txBody>
          <a:bodyPr anchor="t">
            <a:normAutofit/>
          </a:bodyPr>
          <a:lstStyle/>
          <a:p>
            <a:pPr algn="l"/>
            <a:endParaRPr lang="en-GB" sz="2200" dirty="0"/>
          </a:p>
        </p:txBody>
      </p:sp>
      <p:grpSp>
        <p:nvGrpSpPr>
          <p:cNvPr id="34" name="Cross">
            <a:extLst>
              <a:ext uri="{FF2B5EF4-FFF2-40B4-BE49-F238E27FC236}">
                <a16:creationId xmlns:a16="http://schemas.microsoft.com/office/drawing/2014/main" id="{5C0E6139-8A19-4905-87E2-E547D7B7F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28426" y="2721457"/>
            <a:ext cx="118872" cy="118872"/>
            <a:chOff x="1175347" y="3733800"/>
            <a:chExt cx="118872" cy="118872"/>
          </a:xfrm>
        </p:grpSpPr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BC05FFBD-B86A-4BD3-A147-FA95CE03C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B69F8B1-78FB-4562-8A0D-8D2963675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pic>
        <p:nvPicPr>
          <p:cNvPr id="9" name="Picture 8" descr="A white board with a picture of a person">
            <a:extLst>
              <a:ext uri="{FF2B5EF4-FFF2-40B4-BE49-F238E27FC236}">
                <a16:creationId xmlns:a16="http://schemas.microsoft.com/office/drawing/2014/main" id="{CF1B5A40-778A-CDD8-E61B-4349F7B995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8151" y="1985200"/>
            <a:ext cx="8637279" cy="394667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043D6FAF-0C30-3EF6-2CF7-E0BB604F3243}"/>
              </a:ext>
            </a:extLst>
          </p:cNvPr>
          <p:cNvSpPr txBox="1"/>
          <p:nvPr/>
        </p:nvSpPr>
        <p:spPr>
          <a:xfrm>
            <a:off x="9824720" y="6231849"/>
            <a:ext cx="15124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Whyte, 2015</a:t>
            </a:r>
          </a:p>
          <a:p>
            <a:r>
              <a:rPr lang="en-GB" dirty="0"/>
              <a:t>Siegel, 2009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C00BF1F-9A2C-0D07-ACEF-B4484E6756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77759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065"/>
    </mc:Choice>
    <mc:Fallback xmlns="">
      <p:transition spd="slow" advTm="1140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FC6FC-169B-0B0F-8E85-4DE56A7E7C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One rule for them, One rule for us!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0171F6-61DE-295E-A88C-C8B5B4A60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60375"/>
          </a:xfrm>
        </p:spPr>
        <p:txBody>
          <a:bodyPr/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en-GB" sz="2000" i="1" dirty="0"/>
          </a:p>
        </p:txBody>
      </p:sp>
      <p:pic>
        <p:nvPicPr>
          <p:cNvPr id="5" name="Picture 4" descr="A group of people posing for a photo">
            <a:extLst>
              <a:ext uri="{FF2B5EF4-FFF2-40B4-BE49-F238E27FC236}">
                <a16:creationId xmlns:a16="http://schemas.microsoft.com/office/drawing/2014/main" id="{713E43A6-C715-556E-4794-DFD021FF89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2" y="1565433"/>
            <a:ext cx="5623560" cy="291433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0940924-0021-5962-6801-78AA5C6EF317}"/>
              </a:ext>
            </a:extLst>
          </p:cNvPr>
          <p:cNvSpPr txBox="1"/>
          <p:nvPr/>
        </p:nvSpPr>
        <p:spPr>
          <a:xfrm>
            <a:off x="6492240" y="4714240"/>
            <a:ext cx="4257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Tory Christmas party during lockdown</a:t>
            </a:r>
          </a:p>
        </p:txBody>
      </p:sp>
      <p:pic>
        <p:nvPicPr>
          <p:cNvPr id="9" name="Picture 8" descr="A street at night with buildings and a camera&#10;&#10;Description automatically generated">
            <a:extLst>
              <a:ext uri="{FF2B5EF4-FFF2-40B4-BE49-F238E27FC236}">
                <a16:creationId xmlns:a16="http://schemas.microsoft.com/office/drawing/2014/main" id="{BD3E7C3A-C40A-F570-0205-93B9A715EEA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480" y="2540000"/>
            <a:ext cx="5273040" cy="41465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FA484CE-5E7D-E81C-E7C6-F6DE407A46E1}"/>
              </a:ext>
            </a:extLst>
          </p:cNvPr>
          <p:cNvSpPr txBox="1"/>
          <p:nvPr/>
        </p:nvSpPr>
        <p:spPr>
          <a:xfrm>
            <a:off x="538480" y="1825625"/>
            <a:ext cx="509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Sarah Everard’s fateful encounter with </a:t>
            </a:r>
            <a:r>
              <a:rPr lang="en-GB" dirty="0" err="1"/>
              <a:t>Couzens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2DC20D-F32B-8DE1-4E9D-7DF76764CBBE}"/>
              </a:ext>
            </a:extLst>
          </p:cNvPr>
          <p:cNvSpPr txBox="1"/>
          <p:nvPr/>
        </p:nvSpPr>
        <p:spPr>
          <a:xfrm>
            <a:off x="7457440" y="5842000"/>
            <a:ext cx="355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Adams &amp; Seddon, 2023</a:t>
            </a:r>
          </a:p>
          <a:p>
            <a:r>
              <a:rPr lang="en-GB" dirty="0"/>
              <a:t>Jersey Evening Post, 2023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27538E07-861E-226A-DFD5-A2F810DC32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94355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443"/>
    </mc:Choice>
    <mc:Fallback xmlns="">
      <p:transition spd="slow" advTm="744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5B035-6CD7-14E7-8F17-F8B2F699A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Public Confidence –v- Public Trust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E14286-66D4-D50B-469F-46F289B655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Trust</a:t>
            </a:r>
            <a:endParaRPr lang="en-GB" sz="32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87DCDD-79F4-7799-6997-EAE5F226DB9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Trust is built on an individual basis, from how one was treated by the Police, government or partner themselves.  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DA3C9F-7C6A-E03F-C352-250BA847D6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Confidence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23402B-DEF7-A9DE-88EB-1DB091B6976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2671762"/>
          </a:xfrm>
        </p:spPr>
        <p:txBody>
          <a:bodyPr>
            <a:normAutofit/>
          </a:bodyPr>
          <a:lstStyle/>
          <a:p>
            <a:r>
              <a:rPr lang="en-GB" dirty="0"/>
              <a:t>Confidence is created from an overall impression of an institution, being the Police service or Government overall.</a:t>
            </a:r>
          </a:p>
          <a:p>
            <a:endParaRPr lang="en-GB" dirty="0"/>
          </a:p>
          <a:p>
            <a:pPr lvl="4"/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3EF7D03-2B4F-5B73-FC57-41EA694A52DA}"/>
              </a:ext>
            </a:extLst>
          </p:cNvPr>
          <p:cNvSpPr txBox="1"/>
          <p:nvPr/>
        </p:nvSpPr>
        <p:spPr>
          <a:xfrm>
            <a:off x="6485097" y="5648642"/>
            <a:ext cx="33904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Jackson and Bradford, 2009</a:t>
            </a:r>
          </a:p>
          <a:p>
            <a:r>
              <a:rPr lang="en-GB" sz="1800" u="sng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Luhmann</a:t>
            </a:r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(2000)</a:t>
            </a:r>
            <a:endParaRPr lang="en-GB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177F9B8B-C8DA-6D74-AF4C-C5A1395D6B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59654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678"/>
    </mc:Choice>
    <mc:Fallback xmlns="">
      <p:transition spd="slow" advTm="586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3961F-DD20-BFB4-C6FE-F06BEA756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Measuring Public confidence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FA435-0D63-5315-5BB2-8A00819289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2020 – 7 in 10 (70%) Britons believed Police were doing well.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2023 – this figure has fallen to 47%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20232 – those who believe police are doing bad has almost tripled from 15% to 44%</a:t>
            </a:r>
          </a:p>
          <a:p>
            <a:pPr algn="r">
              <a:buFont typeface="Wingdings" panose="05000000000000000000" pitchFamily="2" charset="2"/>
              <a:buChar char="§"/>
            </a:pP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12EEEC-544A-9A74-30DB-BDC2C5EDA216}"/>
              </a:ext>
            </a:extLst>
          </p:cNvPr>
          <p:cNvSpPr txBox="1"/>
          <p:nvPr/>
        </p:nvSpPr>
        <p:spPr>
          <a:xfrm flipH="1">
            <a:off x="6141719" y="5466080"/>
            <a:ext cx="43332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Tudor, S, (2023)</a:t>
            </a:r>
          </a:p>
          <a:p>
            <a:r>
              <a:rPr lang="en-GB" dirty="0"/>
              <a:t> Richards, et al. (2023)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7C1A0FA2-1D93-650F-797F-7D5A121A21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75347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980"/>
    </mc:Choice>
    <mc:Fallback xmlns="">
      <p:transition spd="slow" advTm="909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B9C9EE8-63CB-8295-5C6F-BD01FC252C2E}"/>
              </a:ext>
            </a:extLst>
          </p:cNvPr>
          <p:cNvSpPr txBox="1"/>
          <p:nvPr/>
        </p:nvSpPr>
        <p:spPr>
          <a:xfrm>
            <a:off x="2468880" y="670560"/>
            <a:ext cx="6339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atin typeface="Calibri" panose="020F0502020204030204" pitchFamily="34" charset="0"/>
                <a:cs typeface="Calibri" panose="020F0502020204030204" pitchFamily="34" charset="0"/>
              </a:rPr>
              <a:t>You did what?</a:t>
            </a:r>
          </a:p>
        </p:txBody>
      </p:sp>
      <p:pic>
        <p:nvPicPr>
          <p:cNvPr id="4" name="Picture 3" descr="Close-up of a sign on a police car">
            <a:extLst>
              <a:ext uri="{FF2B5EF4-FFF2-40B4-BE49-F238E27FC236}">
                <a16:creationId xmlns:a16="http://schemas.microsoft.com/office/drawing/2014/main" id="{A1D24E2E-FD40-4CBE-5644-45C7B1AA14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3720" y="522336"/>
            <a:ext cx="3810000" cy="1127443"/>
          </a:xfrm>
          <a:prstGeom prst="rect">
            <a:avLst/>
          </a:prstGeom>
        </p:spPr>
      </p:pic>
      <p:pic>
        <p:nvPicPr>
          <p:cNvPr id="6" name="Picture 5" descr="A collage of men's faces&#10;&#10;Description automatically generated">
            <a:extLst>
              <a:ext uri="{FF2B5EF4-FFF2-40B4-BE49-F238E27FC236}">
                <a16:creationId xmlns:a16="http://schemas.microsoft.com/office/drawing/2014/main" id="{242BDC8D-FA1E-7877-030A-975F06FE068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849" y="1648573"/>
            <a:ext cx="3042909" cy="2021538"/>
          </a:xfrm>
          <a:prstGeom prst="rect">
            <a:avLst/>
          </a:prstGeom>
        </p:spPr>
      </p:pic>
      <p:pic>
        <p:nvPicPr>
          <p:cNvPr id="10" name="Picture 9" descr="A person and person standing in a field&#10;&#10;Description automatically generated">
            <a:extLst>
              <a:ext uri="{FF2B5EF4-FFF2-40B4-BE49-F238E27FC236}">
                <a16:creationId xmlns:a16="http://schemas.microsoft.com/office/drawing/2014/main" id="{33383578-869C-1818-A21A-6A3A6FE96AD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849" y="4152828"/>
            <a:ext cx="4086225" cy="2362200"/>
          </a:xfrm>
          <a:prstGeom prst="rect">
            <a:avLst/>
          </a:prstGeom>
        </p:spPr>
      </p:pic>
      <p:pic>
        <p:nvPicPr>
          <p:cNvPr id="12" name="Picture 11" descr="A person lying on the ground with police officers behind her&#10;&#10;Description automatically generated">
            <a:extLst>
              <a:ext uri="{FF2B5EF4-FFF2-40B4-BE49-F238E27FC236}">
                <a16:creationId xmlns:a16="http://schemas.microsoft.com/office/drawing/2014/main" id="{6494449F-B0DA-C98F-1447-2ACB84FC596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9849" y="2049990"/>
            <a:ext cx="3889258" cy="2090603"/>
          </a:xfrm>
          <a:prstGeom prst="rect">
            <a:avLst/>
          </a:prstGeom>
        </p:spPr>
      </p:pic>
      <p:pic>
        <p:nvPicPr>
          <p:cNvPr id="14" name="Picture 13" descr="A collage of a person with an object">
            <a:extLst>
              <a:ext uri="{FF2B5EF4-FFF2-40B4-BE49-F238E27FC236}">
                <a16:creationId xmlns:a16="http://schemas.microsoft.com/office/drawing/2014/main" id="{4F68E2C1-014C-02B3-853D-7088A7DDB33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1056" y="4709913"/>
            <a:ext cx="4898051" cy="1493672"/>
          </a:xfrm>
          <a:prstGeom prst="rect">
            <a:avLst/>
          </a:prstGeom>
        </p:spPr>
      </p:pic>
      <p:pic>
        <p:nvPicPr>
          <p:cNvPr id="16" name="Picture 15" descr="A group of people holding signs&#10;&#10;Description automatically generated">
            <a:extLst>
              <a:ext uri="{FF2B5EF4-FFF2-40B4-BE49-F238E27FC236}">
                <a16:creationId xmlns:a16="http://schemas.microsoft.com/office/drawing/2014/main" id="{D8DE7DB0-CD72-9995-41AC-E1D01025F34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3800" y="1774265"/>
            <a:ext cx="3810000" cy="2200969"/>
          </a:xfrm>
          <a:prstGeom prst="rect">
            <a:avLst/>
          </a:prstGeom>
        </p:spPr>
      </p:pic>
      <p:pic>
        <p:nvPicPr>
          <p:cNvPr id="18" name="Picture 17" descr="A person in a striped shirt&#10;&#10;Description automatically generated">
            <a:extLst>
              <a:ext uri="{FF2B5EF4-FFF2-40B4-BE49-F238E27FC236}">
                <a16:creationId xmlns:a16="http://schemas.microsoft.com/office/drawing/2014/main" id="{9F776FDA-1C2D-8DA1-A308-41B5EB8E704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9002" y="4140593"/>
            <a:ext cx="2254718" cy="2374435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22BED117-286B-3123-3DC3-97AC9728E8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94370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8409"/>
    </mc:Choice>
    <mc:Fallback xmlns="">
      <p:transition spd="slow" advTm="1584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27C3E-E2DD-9391-A206-F5027CDE2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480" y="143076"/>
            <a:ext cx="10515600" cy="1325563"/>
          </a:xfrm>
        </p:spPr>
        <p:txBody>
          <a:bodyPr/>
          <a:lstStyle/>
          <a:p>
            <a:r>
              <a:rPr lang="en-GB" dirty="0"/>
              <a:t>Political use of Media </a:t>
            </a:r>
          </a:p>
        </p:txBody>
      </p:sp>
      <p:pic>
        <p:nvPicPr>
          <p:cNvPr id="13" name="Picture 12" descr="A person in a suit and a person in a police uniform walking&#10;&#10;Description automatically generated">
            <a:extLst>
              <a:ext uri="{FF2B5EF4-FFF2-40B4-BE49-F238E27FC236}">
                <a16:creationId xmlns:a16="http://schemas.microsoft.com/office/drawing/2014/main" id="{80C4009F-766C-4587-B530-8B00C37BF85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4840" y="3899429"/>
            <a:ext cx="3698240" cy="2067561"/>
          </a:xfrm>
          <a:prstGeom prst="rect">
            <a:avLst/>
          </a:prstGeom>
        </p:spPr>
      </p:pic>
      <p:pic>
        <p:nvPicPr>
          <p:cNvPr id="1026" name="Picture 2" descr="Keeping our streets safe | Steve Baker">
            <a:extLst>
              <a:ext uri="{FF2B5EF4-FFF2-40B4-BE49-F238E27FC236}">
                <a16:creationId xmlns:a16="http://schemas.microsoft.com/office/drawing/2014/main" id="{A5F4813E-6E1F-DB60-62CF-BFE0CF9C81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242902"/>
            <a:ext cx="9133840" cy="2404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UK Politicians pose with police ">
            <a:extLst>
              <a:ext uri="{FF2B5EF4-FFF2-40B4-BE49-F238E27FC236}">
                <a16:creationId xmlns:a16="http://schemas.microsoft.com/office/drawing/2014/main" id="{21B7C5AA-888A-EA58-F603-C93805B9C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6133" y="4181274"/>
            <a:ext cx="3454400" cy="253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011D1B14-7370-2406-9C33-9005F8418199}"/>
              </a:ext>
            </a:extLst>
          </p:cNvPr>
          <p:cNvSpPr txBox="1"/>
          <p:nvPr/>
        </p:nvSpPr>
        <p:spPr>
          <a:xfrm>
            <a:off x="8967650" y="6078229"/>
            <a:ext cx="29754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Jackson &amp; Bradford (2009)</a:t>
            </a:r>
          </a:p>
          <a:p>
            <a:r>
              <a:rPr lang="en-GB" dirty="0"/>
              <a:t>Peterson, 2023)</a:t>
            </a:r>
          </a:p>
        </p:txBody>
      </p:sp>
      <p:pic>
        <p:nvPicPr>
          <p:cNvPr id="1034" name="Picture 10" descr="Image result for Priti Patel with police">
            <a:extLst>
              <a:ext uri="{FF2B5EF4-FFF2-40B4-BE49-F238E27FC236}">
                <a16:creationId xmlns:a16="http://schemas.microsoft.com/office/drawing/2014/main" id="{0160CE85-F6F6-FB35-5F29-AEAC8ED58B0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52" y="4181274"/>
            <a:ext cx="3762375" cy="253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4F93C8A7-3C54-4C63-9682-CB022E11DE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08810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0866"/>
    </mc:Choice>
    <mc:Fallback xmlns="">
      <p:transition spd="slow" advTm="1608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F73E8-A5B4-30F2-38CF-C5B44F310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0120" y="334645"/>
            <a:ext cx="8385328" cy="1325563"/>
          </a:xfrm>
        </p:spPr>
        <p:txBody>
          <a:bodyPr/>
          <a:lstStyle/>
          <a:p>
            <a:r>
              <a:rPr lang="en-GB" dirty="0"/>
              <a:t>Baroness Casey report - 2023</a:t>
            </a:r>
          </a:p>
        </p:txBody>
      </p:sp>
      <p:pic>
        <p:nvPicPr>
          <p:cNvPr id="2050" name="Picture 2" descr="Image result for Bsroness casey">
            <a:extLst>
              <a:ext uri="{FF2B5EF4-FFF2-40B4-BE49-F238E27FC236}">
                <a16:creationId xmlns:a16="http://schemas.microsoft.com/office/drawing/2014/main" id="{C5CDABA7-2BAA-A223-38D4-FA4A984755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2945" y="1660208"/>
            <a:ext cx="4324350" cy="253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D473557-93BB-2731-FEBF-773DBEB0CF45}"/>
              </a:ext>
            </a:extLst>
          </p:cNvPr>
          <p:cNvSpPr txBox="1"/>
          <p:nvPr/>
        </p:nvSpPr>
        <p:spPr>
          <a:xfrm>
            <a:off x="1422400" y="2245360"/>
            <a:ext cx="432435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Concerns:-</a:t>
            </a:r>
          </a:p>
          <a:p>
            <a:endParaRPr lang="en-GB" dirty="0"/>
          </a:p>
          <a:p>
            <a:r>
              <a:rPr lang="en-GB" dirty="0"/>
              <a:t>.  Misogyny</a:t>
            </a:r>
          </a:p>
          <a:p>
            <a:r>
              <a:rPr lang="en-GB" dirty="0"/>
              <a:t>.  Racism</a:t>
            </a:r>
          </a:p>
          <a:p>
            <a:r>
              <a:rPr lang="en-GB" dirty="0"/>
              <a:t>.  Discrimination</a:t>
            </a:r>
          </a:p>
          <a:p>
            <a:r>
              <a:rPr lang="en-GB" dirty="0"/>
              <a:t>.  Vetting</a:t>
            </a:r>
          </a:p>
          <a:p>
            <a:r>
              <a:rPr lang="en-GB" dirty="0"/>
              <a:t>.  VAWG commitments not fulfilled</a:t>
            </a:r>
          </a:p>
          <a:p>
            <a:r>
              <a:rPr lang="en-GB" dirty="0"/>
              <a:t>.  Cultures within firearms </a:t>
            </a:r>
          </a:p>
          <a:p>
            <a:r>
              <a:rPr lang="en-GB" dirty="0"/>
              <a:t>.  Reset stop and search</a:t>
            </a:r>
          </a:p>
          <a:p>
            <a:r>
              <a:rPr lang="en-GB" dirty="0"/>
              <a:t>.  Abolish silo working and info share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To name but a few…..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3321E5-834E-7535-93D1-D40D5DF5E696}"/>
              </a:ext>
            </a:extLst>
          </p:cNvPr>
          <p:cNvSpPr txBox="1"/>
          <p:nvPr/>
        </p:nvSpPr>
        <p:spPr>
          <a:xfrm>
            <a:off x="5892800" y="5638800"/>
            <a:ext cx="5963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Employer’s Initiative on Domestic Abuse.co.uk (2023)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D2372B7C-759C-5E3A-2DEC-C8BF1A24F5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16427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770"/>
    </mc:Choice>
    <mc:Fallback xmlns="">
      <p:transition spd="slow" advTm="1357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401DE-A9F3-5B79-F9E0-82825C9EC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AB6AD-641F-4EE7-45E1-01F004A915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One must ask, what exactly is the influence held by politics, nationally and locally? </a:t>
            </a: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Arial" panose="020B0604020202020204" pitchFamily="34" charset="0"/>
              </a:rPr>
              <a:t>McPherson 1999 –v- Casey 2023</a:t>
            </a:r>
          </a:p>
          <a:p>
            <a:pPr marL="0" indent="0">
              <a:buNone/>
            </a:pPr>
            <a:endParaRPr lang="en-GB" sz="3200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07970CC-F783-CCFA-B9AB-675EA9B5F5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93765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330"/>
    </mc:Choice>
    <mc:Fallback xmlns="">
      <p:transition spd="slow" advTm="663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6DFCD-B8A0-08EB-A3D5-FC115687E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7778FD15-CF41-DD9B-9333-D198114DB15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26720" y="1184603"/>
            <a:ext cx="11521440" cy="5447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Adams, C. &amp; Seddon, P., 2023. 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Michael Gove says sorry over Tory lockdown party video. 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https://www.bbc.co.uk/news/uk-politics-65941549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4th July 2023].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CPS, 2012. 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Violence against Women and Girls Strategy 2008-2011: An assessment of Success. 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https://www.cps.gov.uk/sites/default/files/documents/publications/vawg_strategy_2008_to_11.pdf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9th July 2023].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Employer's Initiative on Domestic Abuse, 2023. 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Baroness Casey Review of the Metropolitan Police: Key Findings. 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https://www.eida.org.uk/sites/default/files/2023-04/Baroness%20Casey%20Review%20of%20the%20Metropolitan%20Police%20-%20April%202023.pdf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10th July 2023].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Home Office, 2012. 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Definition of policing by consent. 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https://www.gov.uk/government/publications/policing-by-consent/definition-of-policing-by-consent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2nd July 2023].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Jersey Evening Post, 2021. 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Wayne Couzens too ashamed to look at family of Sarah Everard, court told. 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https://jerseyeveningpost.com/morenews/uknews/2021/09/30/wayne-couzens-too-ashamed-to-look-at-family-of-sarah-everard-court-told/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4th July 2023].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Peterson, C., 2023. 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Boris Johnson’s pledge for 20,000 ‘new’ police officers is misleading and problematic. 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https://theconversation.com/boris-johnsons-pledge-for-20-000-new-police-officers-is-misleading-and-problematic-expert-128636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9th July 2023].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Richards, G., Fright, M. &amp; Davies, N., 2023. 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Performance Tracker 2022/23: Spring update - Police. 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https://www.instituteforgovernment.org.uk/performance-tracker-2022-23/police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9th July 2023].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Saarikkomäki, E., 2018. Young people’s conceptions of trust and confidence in the crime control system: Differences between public and private policing. 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Criminology &amp; criminal justice, 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18(2), pp. 156-172.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Siegel, L., 2009. 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 to Criminal Justice. 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https://www.inspiringquotes.us/image/author/The-Police-Are-The-Public-And-The-Public-Are-The-Police-By-Robert-Peel-Quoteparrot.jpg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9th July 2023].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Tudor, S., 2023. 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Police standards and culture: Restoring public trust. 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https://lordslibrary.parliament.uk/police-standards-and-culture-restoring-public-trust/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9th July 2023].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Whyte, D., 2015. 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Currupt is Britain?. 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London: Pluto Press.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7408853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AnalogousFromLightSeedLeftStep">
      <a:dk1>
        <a:srgbClr val="000000"/>
      </a:dk1>
      <a:lt1>
        <a:srgbClr val="FFFFFF"/>
      </a:lt1>
      <a:dk2>
        <a:srgbClr val="243441"/>
      </a:dk2>
      <a:lt2>
        <a:srgbClr val="E8E7E2"/>
      </a:lt2>
      <a:accent1>
        <a:srgbClr val="969DC6"/>
      </a:accent1>
      <a:accent2>
        <a:srgbClr val="7FA0BA"/>
      </a:accent2>
      <a:accent3>
        <a:srgbClr val="82ABAC"/>
      </a:accent3>
      <a:accent4>
        <a:srgbClr val="76AD98"/>
      </a:accent4>
      <a:accent5>
        <a:srgbClr val="84AE8C"/>
      </a:accent5>
      <a:accent6>
        <a:srgbClr val="85B078"/>
      </a:accent6>
      <a:hlink>
        <a:srgbClr val="8B8354"/>
      </a:hlink>
      <a:folHlink>
        <a:srgbClr val="7F7F7F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1350</TotalTime>
  <Words>817</Words>
  <Application>Microsoft Office PowerPoint</Application>
  <PresentationFormat>Widescreen</PresentationFormat>
  <Paragraphs>74</Paragraphs>
  <Slides>11</Slides>
  <Notes>1</Notes>
  <HiddenSlides>0</HiddenSlides>
  <MMClips>10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Avenir Next LT Pro</vt:lpstr>
      <vt:lpstr>AvenirNext LT Pro Medium</vt:lpstr>
      <vt:lpstr>Calibri</vt:lpstr>
      <vt:lpstr>Posterama</vt:lpstr>
      <vt:lpstr>Symbol</vt:lpstr>
      <vt:lpstr>Wingdings</vt:lpstr>
      <vt:lpstr>ExploreVTI</vt:lpstr>
      <vt:lpstr>The Impact of Politics on the Police and Their Partners in the UK</vt:lpstr>
      <vt:lpstr>Contents</vt:lpstr>
      <vt:lpstr>What influence, if any, does politics have on the Policing in the UK?</vt:lpstr>
      <vt:lpstr>One rule for them, One rule for us! </vt:lpstr>
      <vt:lpstr>Public Confidence –v- Public Trust</vt:lpstr>
      <vt:lpstr>Measuring Public confidence </vt:lpstr>
      <vt:lpstr>PowerPoint Presentation</vt:lpstr>
      <vt:lpstr>Political use of Media </vt:lpstr>
      <vt:lpstr>Baroness Casey report - 2023</vt:lpstr>
      <vt:lpstr>In 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Issues within Policing</dc:title>
  <dc:creator>Sam Gregory</dc:creator>
  <cp:lastModifiedBy>Sam Gregory</cp:lastModifiedBy>
  <cp:revision>5</cp:revision>
  <cp:lastPrinted>2022-07-22T18:58:03Z</cp:lastPrinted>
  <dcterms:created xsi:type="dcterms:W3CDTF">2022-07-22T14:02:39Z</dcterms:created>
  <dcterms:modified xsi:type="dcterms:W3CDTF">2023-07-11T16:34:46Z</dcterms:modified>
</cp:coreProperties>
</file>