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6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D690314-B553-4986-93C1-5F1CF7C30E85}" v="13" dt="2024-09-29T17:09:22.77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9057" autoAdjust="0"/>
  </p:normalViewPr>
  <p:slideViewPr>
    <p:cSldViewPr snapToGrid="0">
      <p:cViewPr varScale="1">
        <p:scale>
          <a:sx n="95" d="100"/>
          <a:sy n="95" d="100"/>
        </p:scale>
        <p:origin x="18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adir Miftah" userId="4979ac83-2d3f-43b0-b8eb-f693d15e00b2" providerId="ADAL" clId="{FD690314-B553-4986-93C1-5F1CF7C30E85}"/>
    <pc:docChg chg="undo redo custSel addSld modSld">
      <pc:chgData name="Badir Miftah" userId="4979ac83-2d3f-43b0-b8eb-f693d15e00b2" providerId="ADAL" clId="{FD690314-B553-4986-93C1-5F1CF7C30E85}" dt="2024-10-01T20:01:16.321" v="186" actId="20577"/>
      <pc:docMkLst>
        <pc:docMk/>
      </pc:docMkLst>
      <pc:sldChg chg="addSp modSp new mod setBg modNotesTx">
        <pc:chgData name="Badir Miftah" userId="4979ac83-2d3f-43b0-b8eb-f693d15e00b2" providerId="ADAL" clId="{FD690314-B553-4986-93C1-5F1CF7C30E85}" dt="2024-10-01T19:59:32.823" v="175" actId="20577"/>
        <pc:sldMkLst>
          <pc:docMk/>
          <pc:sldMk cId="2375514047" sldId="256"/>
        </pc:sldMkLst>
        <pc:spChg chg="mod">
          <ac:chgData name="Badir Miftah" userId="4979ac83-2d3f-43b0-b8eb-f693d15e00b2" providerId="ADAL" clId="{FD690314-B553-4986-93C1-5F1CF7C30E85}" dt="2024-09-25T12:03:22.953" v="109" actId="26606"/>
          <ac:spMkLst>
            <pc:docMk/>
            <pc:sldMk cId="2375514047" sldId="256"/>
            <ac:spMk id="2" creationId="{B059106E-C77E-AA56-801A-F798EDB2DB75}"/>
          </ac:spMkLst>
        </pc:spChg>
        <pc:spChg chg="mod">
          <ac:chgData name="Badir Miftah" userId="4979ac83-2d3f-43b0-b8eb-f693d15e00b2" providerId="ADAL" clId="{FD690314-B553-4986-93C1-5F1CF7C30E85}" dt="2024-09-25T12:03:22.953" v="109" actId="26606"/>
          <ac:spMkLst>
            <pc:docMk/>
            <pc:sldMk cId="2375514047" sldId="256"/>
            <ac:spMk id="3" creationId="{AB725758-CAE8-69DA-58D2-4302EAD057A4}"/>
          </ac:spMkLst>
        </pc:spChg>
        <pc:spChg chg="add">
          <ac:chgData name="Badir Miftah" userId="4979ac83-2d3f-43b0-b8eb-f693d15e00b2" providerId="ADAL" clId="{FD690314-B553-4986-93C1-5F1CF7C30E85}" dt="2024-09-25T12:03:22.953" v="109" actId="26606"/>
          <ac:spMkLst>
            <pc:docMk/>
            <pc:sldMk cId="2375514047" sldId="256"/>
            <ac:spMk id="8" creationId="{6F5A5072-7B47-4D32-B52A-4EBBF590B8A5}"/>
          </ac:spMkLst>
        </pc:spChg>
        <pc:spChg chg="add">
          <ac:chgData name="Badir Miftah" userId="4979ac83-2d3f-43b0-b8eb-f693d15e00b2" providerId="ADAL" clId="{FD690314-B553-4986-93C1-5F1CF7C30E85}" dt="2024-09-25T12:03:22.953" v="109" actId="26606"/>
          <ac:spMkLst>
            <pc:docMk/>
            <pc:sldMk cId="2375514047" sldId="256"/>
            <ac:spMk id="10" creationId="{9715DAF0-AE1B-46C9-8A6B-DB2AA05AB91D}"/>
          </ac:spMkLst>
        </pc:spChg>
        <pc:spChg chg="add">
          <ac:chgData name="Badir Miftah" userId="4979ac83-2d3f-43b0-b8eb-f693d15e00b2" providerId="ADAL" clId="{FD690314-B553-4986-93C1-5F1CF7C30E85}" dt="2024-09-25T12:03:22.953" v="109" actId="26606"/>
          <ac:spMkLst>
            <pc:docMk/>
            <pc:sldMk cId="2375514047" sldId="256"/>
            <ac:spMk id="12" creationId="{6016219D-510E-4184-9090-6D5578A87BD1}"/>
          </ac:spMkLst>
        </pc:spChg>
        <pc:spChg chg="add">
          <ac:chgData name="Badir Miftah" userId="4979ac83-2d3f-43b0-b8eb-f693d15e00b2" providerId="ADAL" clId="{FD690314-B553-4986-93C1-5F1CF7C30E85}" dt="2024-09-25T12:03:22.953" v="109" actId="26606"/>
          <ac:spMkLst>
            <pc:docMk/>
            <pc:sldMk cId="2375514047" sldId="256"/>
            <ac:spMk id="14" creationId="{AFF4A713-7B75-4B21-90D7-5AB19547C728}"/>
          </ac:spMkLst>
        </pc:spChg>
        <pc:spChg chg="add">
          <ac:chgData name="Badir Miftah" userId="4979ac83-2d3f-43b0-b8eb-f693d15e00b2" providerId="ADAL" clId="{FD690314-B553-4986-93C1-5F1CF7C30E85}" dt="2024-09-25T12:03:22.953" v="109" actId="26606"/>
          <ac:spMkLst>
            <pc:docMk/>
            <pc:sldMk cId="2375514047" sldId="256"/>
            <ac:spMk id="16" creationId="{DC631C0B-6DA6-4E57-8231-CE32B3434A7E}"/>
          </ac:spMkLst>
        </pc:spChg>
        <pc:spChg chg="add">
          <ac:chgData name="Badir Miftah" userId="4979ac83-2d3f-43b0-b8eb-f693d15e00b2" providerId="ADAL" clId="{FD690314-B553-4986-93C1-5F1CF7C30E85}" dt="2024-09-25T12:03:22.953" v="109" actId="26606"/>
          <ac:spMkLst>
            <pc:docMk/>
            <pc:sldMk cId="2375514047" sldId="256"/>
            <ac:spMk id="18" creationId="{C29501E6-A978-4A61-9689-9085AF97A53A}"/>
          </ac:spMkLst>
        </pc:spChg>
      </pc:sldChg>
      <pc:sldChg chg="addSp delSp modSp new mod setBg modNotesTx">
        <pc:chgData name="Badir Miftah" userId="4979ac83-2d3f-43b0-b8eb-f693d15e00b2" providerId="ADAL" clId="{FD690314-B553-4986-93C1-5F1CF7C30E85}" dt="2024-10-01T19:59:46.563" v="176" actId="20577"/>
        <pc:sldMkLst>
          <pc:docMk/>
          <pc:sldMk cId="3862171834" sldId="257"/>
        </pc:sldMkLst>
        <pc:spChg chg="mod">
          <ac:chgData name="Badir Miftah" userId="4979ac83-2d3f-43b0-b8eb-f693d15e00b2" providerId="ADAL" clId="{FD690314-B553-4986-93C1-5F1CF7C30E85}" dt="2024-09-25T12:03:45.139" v="110" actId="26606"/>
          <ac:spMkLst>
            <pc:docMk/>
            <pc:sldMk cId="3862171834" sldId="257"/>
            <ac:spMk id="2" creationId="{98CDA455-66CC-814F-034B-50292C0ED0C5}"/>
          </ac:spMkLst>
        </pc:spChg>
        <pc:spChg chg="add del mod">
          <ac:chgData name="Badir Miftah" userId="4979ac83-2d3f-43b0-b8eb-f693d15e00b2" providerId="ADAL" clId="{FD690314-B553-4986-93C1-5F1CF7C30E85}" dt="2024-09-29T16:51:34.345" v="124" actId="20577"/>
          <ac:spMkLst>
            <pc:docMk/>
            <pc:sldMk cId="3862171834" sldId="257"/>
            <ac:spMk id="3" creationId="{FC6CC2EE-C0B6-85BC-72C6-8B627606915E}"/>
          </ac:spMkLst>
        </pc:spChg>
        <pc:spChg chg="add mod">
          <ac:chgData name="Badir Miftah" userId="4979ac83-2d3f-43b0-b8eb-f693d15e00b2" providerId="ADAL" clId="{FD690314-B553-4986-93C1-5F1CF7C30E85}" dt="2024-09-25T11:53:56.311" v="19"/>
          <ac:spMkLst>
            <pc:docMk/>
            <pc:sldMk cId="3862171834" sldId="257"/>
            <ac:spMk id="4" creationId="{59D4E2E0-BF75-6ACA-8CFE-5BACDB776FA6}"/>
          </ac:spMkLst>
        </pc:spChg>
        <pc:spChg chg="add">
          <ac:chgData name="Badir Miftah" userId="4979ac83-2d3f-43b0-b8eb-f693d15e00b2" providerId="ADAL" clId="{FD690314-B553-4986-93C1-5F1CF7C30E85}" dt="2024-09-25T12:03:45.139" v="110" actId="26606"/>
          <ac:spMkLst>
            <pc:docMk/>
            <pc:sldMk cId="3862171834" sldId="257"/>
            <ac:spMk id="8" creationId="{1B15ED52-F352-441B-82BF-E0EA34836D08}"/>
          </ac:spMkLst>
        </pc:spChg>
        <pc:spChg chg="add">
          <ac:chgData name="Badir Miftah" userId="4979ac83-2d3f-43b0-b8eb-f693d15e00b2" providerId="ADAL" clId="{FD690314-B553-4986-93C1-5F1CF7C30E85}" dt="2024-09-25T12:03:45.139" v="110" actId="26606"/>
          <ac:spMkLst>
            <pc:docMk/>
            <pc:sldMk cId="3862171834" sldId="257"/>
            <ac:spMk id="10" creationId="{3B2E3793-BFE6-45A2-9B7B-E18844431C99}"/>
          </ac:spMkLst>
        </pc:spChg>
        <pc:spChg chg="add">
          <ac:chgData name="Badir Miftah" userId="4979ac83-2d3f-43b0-b8eb-f693d15e00b2" providerId="ADAL" clId="{FD690314-B553-4986-93C1-5F1CF7C30E85}" dt="2024-09-25T12:03:45.139" v="110" actId="26606"/>
          <ac:spMkLst>
            <pc:docMk/>
            <pc:sldMk cId="3862171834" sldId="257"/>
            <ac:spMk id="12" creationId="{BC4C4868-CB8F-4AF9-9CDB-8108F2C19B67}"/>
          </ac:spMkLst>
        </pc:spChg>
        <pc:spChg chg="add">
          <ac:chgData name="Badir Miftah" userId="4979ac83-2d3f-43b0-b8eb-f693d15e00b2" providerId="ADAL" clId="{FD690314-B553-4986-93C1-5F1CF7C30E85}" dt="2024-09-25T12:03:45.139" v="110" actId="26606"/>
          <ac:spMkLst>
            <pc:docMk/>
            <pc:sldMk cId="3862171834" sldId="257"/>
            <ac:spMk id="14" creationId="{375E0459-6403-40CD-989D-56A4407CA12E}"/>
          </ac:spMkLst>
        </pc:spChg>
        <pc:spChg chg="add">
          <ac:chgData name="Badir Miftah" userId="4979ac83-2d3f-43b0-b8eb-f693d15e00b2" providerId="ADAL" clId="{FD690314-B553-4986-93C1-5F1CF7C30E85}" dt="2024-09-25T12:03:45.139" v="110" actId="26606"/>
          <ac:spMkLst>
            <pc:docMk/>
            <pc:sldMk cId="3862171834" sldId="257"/>
            <ac:spMk id="16" creationId="{53E5B1A8-3AC9-4BD1-9BBC-78CA94F2D1BA}"/>
          </ac:spMkLst>
        </pc:spChg>
      </pc:sldChg>
      <pc:sldChg chg="addSp delSp modSp new mod setBg modNotesTx">
        <pc:chgData name="Badir Miftah" userId="4979ac83-2d3f-43b0-b8eb-f693d15e00b2" providerId="ADAL" clId="{FD690314-B553-4986-93C1-5F1CF7C30E85}" dt="2024-10-01T19:59:52.008" v="177" actId="20577"/>
        <pc:sldMkLst>
          <pc:docMk/>
          <pc:sldMk cId="2200913292" sldId="258"/>
        </pc:sldMkLst>
        <pc:spChg chg="mod">
          <ac:chgData name="Badir Miftah" userId="4979ac83-2d3f-43b0-b8eb-f693d15e00b2" providerId="ADAL" clId="{FD690314-B553-4986-93C1-5F1CF7C30E85}" dt="2024-09-25T12:03:51.437" v="111" actId="26606"/>
          <ac:spMkLst>
            <pc:docMk/>
            <pc:sldMk cId="2200913292" sldId="258"/>
            <ac:spMk id="2" creationId="{A2DFB7BD-00EC-C853-2D4F-F8F3320F96A1}"/>
          </ac:spMkLst>
        </pc:spChg>
        <pc:spChg chg="del mod">
          <ac:chgData name="Badir Miftah" userId="4979ac83-2d3f-43b0-b8eb-f693d15e00b2" providerId="ADAL" clId="{FD690314-B553-4986-93C1-5F1CF7C30E85}" dt="2024-09-25T12:03:51.437" v="111" actId="26606"/>
          <ac:spMkLst>
            <pc:docMk/>
            <pc:sldMk cId="2200913292" sldId="258"/>
            <ac:spMk id="3" creationId="{4DA4591F-9F8B-DA39-4AD1-D53311590FB3}"/>
          </ac:spMkLst>
        </pc:spChg>
        <pc:spChg chg="add">
          <ac:chgData name="Badir Miftah" userId="4979ac83-2d3f-43b0-b8eb-f693d15e00b2" providerId="ADAL" clId="{FD690314-B553-4986-93C1-5F1CF7C30E85}" dt="2024-09-25T12:03:51.437" v="111" actId="26606"/>
          <ac:spMkLst>
            <pc:docMk/>
            <pc:sldMk cId="2200913292" sldId="258"/>
            <ac:spMk id="9" creationId="{BACC6370-2D7E-4714-9D71-7542949D7D5D}"/>
          </ac:spMkLst>
        </pc:spChg>
        <pc:spChg chg="add">
          <ac:chgData name="Badir Miftah" userId="4979ac83-2d3f-43b0-b8eb-f693d15e00b2" providerId="ADAL" clId="{FD690314-B553-4986-93C1-5F1CF7C30E85}" dt="2024-09-25T12:03:51.437" v="111" actId="26606"/>
          <ac:spMkLst>
            <pc:docMk/>
            <pc:sldMk cId="2200913292" sldId="258"/>
            <ac:spMk id="11" creationId="{F68B3F68-107C-434F-AA38-110D5EA91B85}"/>
          </ac:spMkLst>
        </pc:spChg>
        <pc:spChg chg="add">
          <ac:chgData name="Badir Miftah" userId="4979ac83-2d3f-43b0-b8eb-f693d15e00b2" providerId="ADAL" clId="{FD690314-B553-4986-93C1-5F1CF7C30E85}" dt="2024-09-25T12:03:51.437" v="111" actId="26606"/>
          <ac:spMkLst>
            <pc:docMk/>
            <pc:sldMk cId="2200913292" sldId="258"/>
            <ac:spMk id="13" creationId="{AAD0DBB9-1A4B-4391-81D4-CB19F9AB918A}"/>
          </ac:spMkLst>
        </pc:spChg>
        <pc:spChg chg="add">
          <ac:chgData name="Badir Miftah" userId="4979ac83-2d3f-43b0-b8eb-f693d15e00b2" providerId="ADAL" clId="{FD690314-B553-4986-93C1-5F1CF7C30E85}" dt="2024-09-25T12:03:51.437" v="111" actId="26606"/>
          <ac:spMkLst>
            <pc:docMk/>
            <pc:sldMk cId="2200913292" sldId="258"/>
            <ac:spMk id="15" creationId="{063BBA22-50EA-4C4D-BE05-F1CE4E63AA56}"/>
          </ac:spMkLst>
        </pc:spChg>
        <pc:graphicFrameChg chg="add mod">
          <ac:chgData name="Badir Miftah" userId="4979ac83-2d3f-43b0-b8eb-f693d15e00b2" providerId="ADAL" clId="{FD690314-B553-4986-93C1-5F1CF7C30E85}" dt="2024-09-29T17:09:22.779" v="126"/>
          <ac:graphicFrameMkLst>
            <pc:docMk/>
            <pc:sldMk cId="2200913292" sldId="258"/>
            <ac:graphicFrameMk id="5" creationId="{DBC46899-C31C-BFFA-0A09-056B111F4343}"/>
          </ac:graphicFrameMkLst>
        </pc:graphicFrameChg>
      </pc:sldChg>
      <pc:sldChg chg="addSp delSp modSp new mod setBg modNotesTx">
        <pc:chgData name="Badir Miftah" userId="4979ac83-2d3f-43b0-b8eb-f693d15e00b2" providerId="ADAL" clId="{FD690314-B553-4986-93C1-5F1CF7C30E85}" dt="2024-10-01T20:00:00.969" v="178" actId="20577"/>
        <pc:sldMkLst>
          <pc:docMk/>
          <pc:sldMk cId="1803817004" sldId="259"/>
        </pc:sldMkLst>
        <pc:spChg chg="mod">
          <ac:chgData name="Badir Miftah" userId="4979ac83-2d3f-43b0-b8eb-f693d15e00b2" providerId="ADAL" clId="{FD690314-B553-4986-93C1-5F1CF7C30E85}" dt="2024-09-25T12:04:10.525" v="114" actId="26606"/>
          <ac:spMkLst>
            <pc:docMk/>
            <pc:sldMk cId="1803817004" sldId="259"/>
            <ac:spMk id="2" creationId="{F317910F-1C60-7FE5-0058-3F19F694D026}"/>
          </ac:spMkLst>
        </pc:spChg>
        <pc:spChg chg="mod">
          <ac:chgData name="Badir Miftah" userId="4979ac83-2d3f-43b0-b8eb-f693d15e00b2" providerId="ADAL" clId="{FD690314-B553-4986-93C1-5F1CF7C30E85}" dt="2024-09-29T17:15:05.050" v="138" actId="5793"/>
          <ac:spMkLst>
            <pc:docMk/>
            <pc:sldMk cId="1803817004" sldId="259"/>
            <ac:spMk id="3" creationId="{81FD7D18-D7AF-8FD9-578E-BB3C869BBEA3}"/>
          </ac:spMkLst>
        </pc:spChg>
        <pc:spChg chg="add del">
          <ac:chgData name="Badir Miftah" userId="4979ac83-2d3f-43b0-b8eb-f693d15e00b2" providerId="ADAL" clId="{FD690314-B553-4986-93C1-5F1CF7C30E85}" dt="2024-09-25T12:04:10.509" v="113" actId="26606"/>
          <ac:spMkLst>
            <pc:docMk/>
            <pc:sldMk cId="1803817004" sldId="259"/>
            <ac:spMk id="8" creationId="{DEE2AD96-B495-4E06-9291-B71706F728CB}"/>
          </ac:spMkLst>
        </pc:spChg>
        <pc:spChg chg="add del">
          <ac:chgData name="Badir Miftah" userId="4979ac83-2d3f-43b0-b8eb-f693d15e00b2" providerId="ADAL" clId="{FD690314-B553-4986-93C1-5F1CF7C30E85}" dt="2024-09-25T12:04:10.509" v="113" actId="26606"/>
          <ac:spMkLst>
            <pc:docMk/>
            <pc:sldMk cId="1803817004" sldId="259"/>
            <ac:spMk id="10" creationId="{53CF6D67-C5A8-4ADD-9E8E-1E38CA1D3166}"/>
          </ac:spMkLst>
        </pc:spChg>
        <pc:spChg chg="add del">
          <ac:chgData name="Badir Miftah" userId="4979ac83-2d3f-43b0-b8eb-f693d15e00b2" providerId="ADAL" clId="{FD690314-B553-4986-93C1-5F1CF7C30E85}" dt="2024-09-25T12:04:10.509" v="113" actId="26606"/>
          <ac:spMkLst>
            <pc:docMk/>
            <pc:sldMk cId="1803817004" sldId="259"/>
            <ac:spMk id="12" creationId="{86909FA0-B515-4681-B7A8-FA281D133B94}"/>
          </ac:spMkLst>
        </pc:spChg>
        <pc:spChg chg="add del">
          <ac:chgData name="Badir Miftah" userId="4979ac83-2d3f-43b0-b8eb-f693d15e00b2" providerId="ADAL" clId="{FD690314-B553-4986-93C1-5F1CF7C30E85}" dt="2024-09-25T12:04:10.509" v="113" actId="26606"/>
          <ac:spMkLst>
            <pc:docMk/>
            <pc:sldMk cId="1803817004" sldId="259"/>
            <ac:spMk id="14" creationId="{21C9FE86-FCC3-4A31-AA1C-C882262B7FE7}"/>
          </ac:spMkLst>
        </pc:spChg>
        <pc:spChg chg="add del">
          <ac:chgData name="Badir Miftah" userId="4979ac83-2d3f-43b0-b8eb-f693d15e00b2" providerId="ADAL" clId="{FD690314-B553-4986-93C1-5F1CF7C30E85}" dt="2024-09-25T12:04:10.509" v="113" actId="26606"/>
          <ac:spMkLst>
            <pc:docMk/>
            <pc:sldMk cId="1803817004" sldId="259"/>
            <ac:spMk id="16" creationId="{7D96243B-ECED-4B71-8E06-AE9A285EAD20}"/>
          </ac:spMkLst>
        </pc:spChg>
        <pc:spChg chg="add del">
          <ac:chgData name="Badir Miftah" userId="4979ac83-2d3f-43b0-b8eb-f693d15e00b2" providerId="ADAL" clId="{FD690314-B553-4986-93C1-5F1CF7C30E85}" dt="2024-09-25T12:04:10.509" v="113" actId="26606"/>
          <ac:spMkLst>
            <pc:docMk/>
            <pc:sldMk cId="1803817004" sldId="259"/>
            <ac:spMk id="18" creationId="{A09989E4-EFDC-4A90-A633-E0525FB4139E}"/>
          </ac:spMkLst>
        </pc:spChg>
        <pc:spChg chg="add">
          <ac:chgData name="Badir Miftah" userId="4979ac83-2d3f-43b0-b8eb-f693d15e00b2" providerId="ADAL" clId="{FD690314-B553-4986-93C1-5F1CF7C30E85}" dt="2024-09-25T12:04:10.525" v="114" actId="26606"/>
          <ac:spMkLst>
            <pc:docMk/>
            <pc:sldMk cId="1803817004" sldId="259"/>
            <ac:spMk id="20" creationId="{70DFC902-7D23-471A-B557-B6B6917D7A0D}"/>
          </ac:spMkLst>
        </pc:spChg>
        <pc:spChg chg="add">
          <ac:chgData name="Badir Miftah" userId="4979ac83-2d3f-43b0-b8eb-f693d15e00b2" providerId="ADAL" clId="{FD690314-B553-4986-93C1-5F1CF7C30E85}" dt="2024-09-25T12:04:10.525" v="114" actId="26606"/>
          <ac:spMkLst>
            <pc:docMk/>
            <pc:sldMk cId="1803817004" sldId="259"/>
            <ac:spMk id="21" creationId="{A55D5633-D557-4DCA-982C-FF36EB7A1C00}"/>
          </ac:spMkLst>
        </pc:spChg>
        <pc:spChg chg="add">
          <ac:chgData name="Badir Miftah" userId="4979ac83-2d3f-43b0-b8eb-f693d15e00b2" providerId="ADAL" clId="{FD690314-B553-4986-93C1-5F1CF7C30E85}" dt="2024-09-25T12:04:10.525" v="114" actId="26606"/>
          <ac:spMkLst>
            <pc:docMk/>
            <pc:sldMk cId="1803817004" sldId="259"/>
            <ac:spMk id="22" creationId="{450D3AD2-FA80-415F-A9CE-54D884561CD7}"/>
          </ac:spMkLst>
        </pc:spChg>
      </pc:sldChg>
      <pc:sldChg chg="addSp delSp modSp new mod setBg modNotesTx">
        <pc:chgData name="Badir Miftah" userId="4979ac83-2d3f-43b0-b8eb-f693d15e00b2" providerId="ADAL" clId="{FD690314-B553-4986-93C1-5F1CF7C30E85}" dt="2024-10-01T20:00:12.345" v="179" actId="20577"/>
        <pc:sldMkLst>
          <pc:docMk/>
          <pc:sldMk cId="3069923353" sldId="260"/>
        </pc:sldMkLst>
        <pc:spChg chg="mod">
          <ac:chgData name="Badir Miftah" userId="4979ac83-2d3f-43b0-b8eb-f693d15e00b2" providerId="ADAL" clId="{FD690314-B553-4986-93C1-5F1CF7C30E85}" dt="2024-09-25T12:04:19.879" v="115" actId="26606"/>
          <ac:spMkLst>
            <pc:docMk/>
            <pc:sldMk cId="3069923353" sldId="260"/>
            <ac:spMk id="2" creationId="{EB3B8DA4-44C5-1C90-2114-A16041AE0CAA}"/>
          </ac:spMkLst>
        </pc:spChg>
        <pc:spChg chg="del mod">
          <ac:chgData name="Badir Miftah" userId="4979ac83-2d3f-43b0-b8eb-f693d15e00b2" providerId="ADAL" clId="{FD690314-B553-4986-93C1-5F1CF7C30E85}" dt="2024-09-25T12:04:19.879" v="115" actId="26606"/>
          <ac:spMkLst>
            <pc:docMk/>
            <pc:sldMk cId="3069923353" sldId="260"/>
            <ac:spMk id="3" creationId="{794CE47E-12DF-9DB8-7452-E4F14E1D9C4F}"/>
          </ac:spMkLst>
        </pc:spChg>
        <pc:spChg chg="add">
          <ac:chgData name="Badir Miftah" userId="4979ac83-2d3f-43b0-b8eb-f693d15e00b2" providerId="ADAL" clId="{FD690314-B553-4986-93C1-5F1CF7C30E85}" dt="2024-09-25T12:04:19.879" v="115" actId="26606"/>
          <ac:spMkLst>
            <pc:docMk/>
            <pc:sldMk cId="3069923353" sldId="260"/>
            <ac:spMk id="9" creationId="{A1F6BF70-C7D1-4AF9-8DB4-BEEB8A9C3529}"/>
          </ac:spMkLst>
        </pc:spChg>
        <pc:spChg chg="add">
          <ac:chgData name="Badir Miftah" userId="4979ac83-2d3f-43b0-b8eb-f693d15e00b2" providerId="ADAL" clId="{FD690314-B553-4986-93C1-5F1CF7C30E85}" dt="2024-09-25T12:04:19.879" v="115" actId="26606"/>
          <ac:spMkLst>
            <pc:docMk/>
            <pc:sldMk cId="3069923353" sldId="260"/>
            <ac:spMk id="15" creationId="{2C1BBA94-3F40-40AA-8BB9-E69E25E537C1}"/>
          </ac:spMkLst>
        </pc:spChg>
        <pc:grpChg chg="add">
          <ac:chgData name="Badir Miftah" userId="4979ac83-2d3f-43b0-b8eb-f693d15e00b2" providerId="ADAL" clId="{FD690314-B553-4986-93C1-5F1CF7C30E85}" dt="2024-09-25T12:04:19.879" v="115" actId="26606"/>
          <ac:grpSpMkLst>
            <pc:docMk/>
            <pc:sldMk cId="3069923353" sldId="260"/>
            <ac:grpSpMk id="11" creationId="{0C66A8B6-1F6E-4FCC-93B9-B9986B6FD111}"/>
          </ac:grpSpMkLst>
        </pc:grpChg>
        <pc:graphicFrameChg chg="add">
          <ac:chgData name="Badir Miftah" userId="4979ac83-2d3f-43b0-b8eb-f693d15e00b2" providerId="ADAL" clId="{FD690314-B553-4986-93C1-5F1CF7C30E85}" dt="2024-09-25T12:04:19.879" v="115" actId="26606"/>
          <ac:graphicFrameMkLst>
            <pc:docMk/>
            <pc:sldMk cId="3069923353" sldId="260"/>
            <ac:graphicFrameMk id="5" creationId="{2C7AC9B3-EB59-C437-B72B-31527CCB3ED3}"/>
          </ac:graphicFrameMkLst>
        </pc:graphicFrameChg>
      </pc:sldChg>
      <pc:sldChg chg="addSp delSp modSp new mod setBg modNotesTx">
        <pc:chgData name="Badir Miftah" userId="4979ac83-2d3f-43b0-b8eb-f693d15e00b2" providerId="ADAL" clId="{FD690314-B553-4986-93C1-5F1CF7C30E85}" dt="2024-10-01T20:00:28.107" v="180" actId="20577"/>
        <pc:sldMkLst>
          <pc:docMk/>
          <pc:sldMk cId="1984991927" sldId="261"/>
        </pc:sldMkLst>
        <pc:spChg chg="mod">
          <ac:chgData name="Badir Miftah" userId="4979ac83-2d3f-43b0-b8eb-f693d15e00b2" providerId="ADAL" clId="{FD690314-B553-4986-93C1-5F1CF7C30E85}" dt="2024-09-25T12:04:33.738" v="116" actId="26606"/>
          <ac:spMkLst>
            <pc:docMk/>
            <pc:sldMk cId="1984991927" sldId="261"/>
            <ac:spMk id="2" creationId="{36A0DF5C-D177-CC36-6137-8BE98F8A8823}"/>
          </ac:spMkLst>
        </pc:spChg>
        <pc:spChg chg="del mod">
          <ac:chgData name="Badir Miftah" userId="4979ac83-2d3f-43b0-b8eb-f693d15e00b2" providerId="ADAL" clId="{FD690314-B553-4986-93C1-5F1CF7C30E85}" dt="2024-09-25T12:04:33.738" v="116" actId="26606"/>
          <ac:spMkLst>
            <pc:docMk/>
            <pc:sldMk cId="1984991927" sldId="261"/>
            <ac:spMk id="3" creationId="{8A4DBB0A-23FD-D4E9-BFC5-5FB027065375}"/>
          </ac:spMkLst>
        </pc:spChg>
        <pc:spChg chg="add">
          <ac:chgData name="Badir Miftah" userId="4979ac83-2d3f-43b0-b8eb-f693d15e00b2" providerId="ADAL" clId="{FD690314-B553-4986-93C1-5F1CF7C30E85}" dt="2024-09-25T12:04:33.738" v="116" actId="26606"/>
          <ac:spMkLst>
            <pc:docMk/>
            <pc:sldMk cId="1984991927" sldId="261"/>
            <ac:spMk id="9" creationId="{0C541B88-1AE9-40C3-AFD5-967787C1979F}"/>
          </ac:spMkLst>
        </pc:spChg>
        <pc:spChg chg="add">
          <ac:chgData name="Badir Miftah" userId="4979ac83-2d3f-43b0-b8eb-f693d15e00b2" providerId="ADAL" clId="{FD690314-B553-4986-93C1-5F1CF7C30E85}" dt="2024-09-25T12:04:33.738" v="116" actId="26606"/>
          <ac:spMkLst>
            <pc:docMk/>
            <pc:sldMk cId="1984991927" sldId="261"/>
            <ac:spMk id="11" creationId="{E5F17139-31EE-46AC-B04F-DBBD852DD6CB}"/>
          </ac:spMkLst>
        </pc:spChg>
        <pc:spChg chg="add">
          <ac:chgData name="Badir Miftah" userId="4979ac83-2d3f-43b0-b8eb-f693d15e00b2" providerId="ADAL" clId="{FD690314-B553-4986-93C1-5F1CF7C30E85}" dt="2024-09-25T12:04:33.738" v="116" actId="26606"/>
          <ac:spMkLst>
            <pc:docMk/>
            <pc:sldMk cId="1984991927" sldId="261"/>
            <ac:spMk id="17" creationId="{89D16701-DA76-4F72-BB63-E2C3FFBDFE0F}"/>
          </ac:spMkLst>
        </pc:spChg>
        <pc:spChg chg="add">
          <ac:chgData name="Badir Miftah" userId="4979ac83-2d3f-43b0-b8eb-f693d15e00b2" providerId="ADAL" clId="{FD690314-B553-4986-93C1-5F1CF7C30E85}" dt="2024-09-25T12:04:33.738" v="116" actId="26606"/>
          <ac:spMkLst>
            <pc:docMk/>
            <pc:sldMk cId="1984991927" sldId="261"/>
            <ac:spMk id="19" creationId="{1CC28BE1-9DC6-43FE-9582-39F091098D77}"/>
          </ac:spMkLst>
        </pc:spChg>
        <pc:grpChg chg="add">
          <ac:chgData name="Badir Miftah" userId="4979ac83-2d3f-43b0-b8eb-f693d15e00b2" providerId="ADAL" clId="{FD690314-B553-4986-93C1-5F1CF7C30E85}" dt="2024-09-25T12:04:33.738" v="116" actId="26606"/>
          <ac:grpSpMkLst>
            <pc:docMk/>
            <pc:sldMk cId="1984991927" sldId="261"/>
            <ac:grpSpMk id="13" creationId="{7CF625D3-71A3-4F30-A096-8EF334E959D0}"/>
          </ac:grpSpMkLst>
        </pc:grpChg>
        <pc:grpChg chg="add">
          <ac:chgData name="Badir Miftah" userId="4979ac83-2d3f-43b0-b8eb-f693d15e00b2" providerId="ADAL" clId="{FD690314-B553-4986-93C1-5F1CF7C30E85}" dt="2024-09-25T12:04:33.738" v="116" actId="26606"/>
          <ac:grpSpMkLst>
            <pc:docMk/>
            <pc:sldMk cId="1984991927" sldId="261"/>
            <ac:grpSpMk id="21" creationId="{AF9AF3F3-CE0C-4125-BDD7-346487FA0B40}"/>
          </ac:grpSpMkLst>
        </pc:grpChg>
        <pc:graphicFrameChg chg="add">
          <ac:chgData name="Badir Miftah" userId="4979ac83-2d3f-43b0-b8eb-f693d15e00b2" providerId="ADAL" clId="{FD690314-B553-4986-93C1-5F1CF7C30E85}" dt="2024-09-25T12:04:33.738" v="116" actId="26606"/>
          <ac:graphicFrameMkLst>
            <pc:docMk/>
            <pc:sldMk cId="1984991927" sldId="261"/>
            <ac:graphicFrameMk id="5" creationId="{69A67C49-67A8-AB20-3284-340CC53ECF87}"/>
          </ac:graphicFrameMkLst>
        </pc:graphicFrameChg>
      </pc:sldChg>
      <pc:sldChg chg="addSp delSp modSp new mod setBg addAnim modNotesTx">
        <pc:chgData name="Badir Miftah" userId="4979ac83-2d3f-43b0-b8eb-f693d15e00b2" providerId="ADAL" clId="{FD690314-B553-4986-93C1-5F1CF7C30E85}" dt="2024-10-01T20:00:36.468" v="181" actId="20577"/>
        <pc:sldMkLst>
          <pc:docMk/>
          <pc:sldMk cId="2421997840" sldId="262"/>
        </pc:sldMkLst>
        <pc:spChg chg="mod">
          <ac:chgData name="Badir Miftah" userId="4979ac83-2d3f-43b0-b8eb-f693d15e00b2" providerId="ADAL" clId="{FD690314-B553-4986-93C1-5F1CF7C30E85}" dt="2024-09-29T17:31:17.058" v="150" actId="26606"/>
          <ac:spMkLst>
            <pc:docMk/>
            <pc:sldMk cId="2421997840" sldId="262"/>
            <ac:spMk id="2" creationId="{45722959-6D6B-9F97-592D-43FC0F48C38B}"/>
          </ac:spMkLst>
        </pc:spChg>
        <pc:spChg chg="mod">
          <ac:chgData name="Badir Miftah" userId="4979ac83-2d3f-43b0-b8eb-f693d15e00b2" providerId="ADAL" clId="{FD690314-B553-4986-93C1-5F1CF7C30E85}" dt="2024-09-29T17:31:17.058" v="150" actId="26606"/>
          <ac:spMkLst>
            <pc:docMk/>
            <pc:sldMk cId="2421997840" sldId="262"/>
            <ac:spMk id="3" creationId="{BB52A57D-4AA3-C113-7F95-F5C385B1004C}"/>
          </ac:spMkLst>
        </pc:spChg>
        <pc:spChg chg="add del">
          <ac:chgData name="Badir Miftah" userId="4979ac83-2d3f-43b0-b8eb-f693d15e00b2" providerId="ADAL" clId="{FD690314-B553-4986-93C1-5F1CF7C30E85}" dt="2024-09-29T17:29:12.095" v="140" actId="26606"/>
          <ac:spMkLst>
            <pc:docMk/>
            <pc:sldMk cId="2421997840" sldId="262"/>
            <ac:spMk id="8" creationId="{6F5A5072-7B47-4D32-B52A-4EBBF590B8A5}"/>
          </ac:spMkLst>
        </pc:spChg>
        <pc:spChg chg="add del">
          <ac:chgData name="Badir Miftah" userId="4979ac83-2d3f-43b0-b8eb-f693d15e00b2" providerId="ADAL" clId="{FD690314-B553-4986-93C1-5F1CF7C30E85}" dt="2024-09-29T17:29:12.095" v="140" actId="26606"/>
          <ac:spMkLst>
            <pc:docMk/>
            <pc:sldMk cId="2421997840" sldId="262"/>
            <ac:spMk id="10" creationId="{9715DAF0-AE1B-46C9-8A6B-DB2AA05AB91D}"/>
          </ac:spMkLst>
        </pc:spChg>
        <pc:spChg chg="add del">
          <ac:chgData name="Badir Miftah" userId="4979ac83-2d3f-43b0-b8eb-f693d15e00b2" providerId="ADAL" clId="{FD690314-B553-4986-93C1-5F1CF7C30E85}" dt="2024-09-29T17:29:12.095" v="140" actId="26606"/>
          <ac:spMkLst>
            <pc:docMk/>
            <pc:sldMk cId="2421997840" sldId="262"/>
            <ac:spMk id="12" creationId="{6016219D-510E-4184-9090-6D5578A87BD1}"/>
          </ac:spMkLst>
        </pc:spChg>
        <pc:spChg chg="add del">
          <ac:chgData name="Badir Miftah" userId="4979ac83-2d3f-43b0-b8eb-f693d15e00b2" providerId="ADAL" clId="{FD690314-B553-4986-93C1-5F1CF7C30E85}" dt="2024-09-29T17:29:12.095" v="140" actId="26606"/>
          <ac:spMkLst>
            <pc:docMk/>
            <pc:sldMk cId="2421997840" sldId="262"/>
            <ac:spMk id="14" creationId="{AFF4A713-7B75-4B21-90D7-5AB19547C728}"/>
          </ac:spMkLst>
        </pc:spChg>
        <pc:spChg chg="add del">
          <ac:chgData name="Badir Miftah" userId="4979ac83-2d3f-43b0-b8eb-f693d15e00b2" providerId="ADAL" clId="{FD690314-B553-4986-93C1-5F1CF7C30E85}" dt="2024-09-29T17:29:12.095" v="140" actId="26606"/>
          <ac:spMkLst>
            <pc:docMk/>
            <pc:sldMk cId="2421997840" sldId="262"/>
            <ac:spMk id="16" creationId="{DC631C0B-6DA6-4E57-8231-CE32B3434A7E}"/>
          </ac:spMkLst>
        </pc:spChg>
        <pc:spChg chg="add del">
          <ac:chgData name="Badir Miftah" userId="4979ac83-2d3f-43b0-b8eb-f693d15e00b2" providerId="ADAL" clId="{FD690314-B553-4986-93C1-5F1CF7C30E85}" dt="2024-09-29T17:29:12.095" v="140" actId="26606"/>
          <ac:spMkLst>
            <pc:docMk/>
            <pc:sldMk cId="2421997840" sldId="262"/>
            <ac:spMk id="18" creationId="{C29501E6-A978-4A61-9689-9085AF97A53A}"/>
          </ac:spMkLst>
        </pc:spChg>
        <pc:spChg chg="add del">
          <ac:chgData name="Badir Miftah" userId="4979ac83-2d3f-43b0-b8eb-f693d15e00b2" providerId="ADAL" clId="{FD690314-B553-4986-93C1-5F1CF7C30E85}" dt="2024-09-29T17:31:17.058" v="150" actId="26606"/>
          <ac:spMkLst>
            <pc:docMk/>
            <pc:sldMk cId="2421997840" sldId="262"/>
            <ac:spMk id="25" creationId="{A3363022-C969-41E9-8EB2-E4C94908C1FA}"/>
          </ac:spMkLst>
        </pc:spChg>
        <pc:spChg chg="add del">
          <ac:chgData name="Badir Miftah" userId="4979ac83-2d3f-43b0-b8eb-f693d15e00b2" providerId="ADAL" clId="{FD690314-B553-4986-93C1-5F1CF7C30E85}" dt="2024-09-29T17:31:17.058" v="150" actId="26606"/>
          <ac:spMkLst>
            <pc:docMk/>
            <pc:sldMk cId="2421997840" sldId="262"/>
            <ac:spMk id="27" creationId="{8D1AD6B3-BE88-4CEB-BA17-790657CC4729}"/>
          </ac:spMkLst>
        </pc:spChg>
        <pc:spChg chg="add">
          <ac:chgData name="Badir Miftah" userId="4979ac83-2d3f-43b0-b8eb-f693d15e00b2" providerId="ADAL" clId="{FD690314-B553-4986-93C1-5F1CF7C30E85}" dt="2024-09-29T17:31:17.058" v="150" actId="26606"/>
          <ac:spMkLst>
            <pc:docMk/>
            <pc:sldMk cId="2421997840" sldId="262"/>
            <ac:spMk id="37" creationId="{8A94871E-96FC-4ADE-815B-41A636E34F1A}"/>
          </ac:spMkLst>
        </pc:spChg>
        <pc:spChg chg="add">
          <ac:chgData name="Badir Miftah" userId="4979ac83-2d3f-43b0-b8eb-f693d15e00b2" providerId="ADAL" clId="{FD690314-B553-4986-93C1-5F1CF7C30E85}" dt="2024-09-29T17:31:17.058" v="150" actId="26606"/>
          <ac:spMkLst>
            <pc:docMk/>
            <pc:sldMk cId="2421997840" sldId="262"/>
            <ac:spMk id="39" creationId="{3FCFB1DE-0B7E-48CC-BA90-B2AB0889F9D6}"/>
          </ac:spMkLst>
        </pc:spChg>
        <pc:grpChg chg="add del">
          <ac:chgData name="Badir Miftah" userId="4979ac83-2d3f-43b0-b8eb-f693d15e00b2" providerId="ADAL" clId="{FD690314-B553-4986-93C1-5F1CF7C30E85}" dt="2024-09-29T17:31:17.058" v="150" actId="26606"/>
          <ac:grpSpMkLst>
            <pc:docMk/>
            <pc:sldMk cId="2421997840" sldId="262"/>
            <ac:grpSpMk id="29" creationId="{89D1390B-7E13-4B4F-9CB2-391063412E54}"/>
          </ac:grpSpMkLst>
        </pc:grpChg>
        <pc:picChg chg="add mod">
          <ac:chgData name="Badir Miftah" userId="4979ac83-2d3f-43b0-b8eb-f693d15e00b2" providerId="ADAL" clId="{FD690314-B553-4986-93C1-5F1CF7C30E85}" dt="2024-09-29T17:31:17.058" v="150" actId="26606"/>
          <ac:picMkLst>
            <pc:docMk/>
            <pc:sldMk cId="2421997840" sldId="262"/>
            <ac:picMk id="22" creationId="{7A6C371D-61D2-FA74-0E18-866155D09D0E}"/>
          </ac:picMkLst>
        </pc:picChg>
      </pc:sldChg>
      <pc:sldChg chg="addSp delSp modSp new mod setBg addAnim delAnim modNotesTx">
        <pc:chgData name="Badir Miftah" userId="4979ac83-2d3f-43b0-b8eb-f693d15e00b2" providerId="ADAL" clId="{FD690314-B553-4986-93C1-5F1CF7C30E85}" dt="2024-10-01T20:00:50.653" v="183" actId="20577"/>
        <pc:sldMkLst>
          <pc:docMk/>
          <pc:sldMk cId="4094248104" sldId="263"/>
        </pc:sldMkLst>
        <pc:spChg chg="mod">
          <ac:chgData name="Badir Miftah" userId="4979ac83-2d3f-43b0-b8eb-f693d15e00b2" providerId="ADAL" clId="{FD690314-B553-4986-93C1-5F1CF7C30E85}" dt="2024-09-29T17:31:25.232" v="151" actId="26606"/>
          <ac:spMkLst>
            <pc:docMk/>
            <pc:sldMk cId="4094248104" sldId="263"/>
            <ac:spMk id="2" creationId="{7CFBFCA6-5B88-C049-6C51-4BFE5C70FC2A}"/>
          </ac:spMkLst>
        </pc:spChg>
        <pc:spChg chg="add del mod">
          <ac:chgData name="Badir Miftah" userId="4979ac83-2d3f-43b0-b8eb-f693d15e00b2" providerId="ADAL" clId="{FD690314-B553-4986-93C1-5F1CF7C30E85}" dt="2024-09-29T17:31:25.232" v="151" actId="26606"/>
          <ac:spMkLst>
            <pc:docMk/>
            <pc:sldMk cId="4094248104" sldId="263"/>
            <ac:spMk id="3" creationId="{1CF5704C-A23C-EB27-C92D-A2CB03B101B2}"/>
          </ac:spMkLst>
        </pc:spChg>
        <pc:spChg chg="add mod">
          <ac:chgData name="Badir Miftah" userId="4979ac83-2d3f-43b0-b8eb-f693d15e00b2" providerId="ADAL" clId="{FD690314-B553-4986-93C1-5F1CF7C30E85}" dt="2024-09-25T12:00:30.075" v="84"/>
          <ac:spMkLst>
            <pc:docMk/>
            <pc:sldMk cId="4094248104" sldId="263"/>
            <ac:spMk id="4" creationId="{19CBDFC5-AC5C-419D-EAD9-886D028F4837}"/>
          </ac:spMkLst>
        </pc:spChg>
        <pc:spChg chg="add del">
          <ac:chgData name="Badir Miftah" userId="4979ac83-2d3f-43b0-b8eb-f693d15e00b2" providerId="ADAL" clId="{FD690314-B553-4986-93C1-5F1CF7C30E85}" dt="2024-09-29T17:31:00.271" v="149" actId="26606"/>
          <ac:spMkLst>
            <pc:docMk/>
            <pc:sldMk cId="4094248104" sldId="263"/>
            <ac:spMk id="8" creationId="{C3896A03-3945-419A-B66B-4EE266EDD152}"/>
          </ac:spMkLst>
        </pc:spChg>
        <pc:spChg chg="add del">
          <ac:chgData name="Badir Miftah" userId="4979ac83-2d3f-43b0-b8eb-f693d15e00b2" providerId="ADAL" clId="{FD690314-B553-4986-93C1-5F1CF7C30E85}" dt="2024-09-29T17:31:00.271" v="149" actId="26606"/>
          <ac:spMkLst>
            <pc:docMk/>
            <pc:sldMk cId="4094248104" sldId="263"/>
            <ac:spMk id="10" creationId="{B34F5AD2-EDBD-4BBD-A55C-EAFFD0C7097A}"/>
          </ac:spMkLst>
        </pc:spChg>
        <pc:spChg chg="add del">
          <ac:chgData name="Badir Miftah" userId="4979ac83-2d3f-43b0-b8eb-f693d15e00b2" providerId="ADAL" clId="{FD690314-B553-4986-93C1-5F1CF7C30E85}" dt="2024-09-29T17:31:00.271" v="149" actId="26606"/>
          <ac:spMkLst>
            <pc:docMk/>
            <pc:sldMk cId="4094248104" sldId="263"/>
            <ac:spMk id="12" creationId="{6832F003-FCA6-4CFB-A2EA-308F3AA257D1}"/>
          </ac:spMkLst>
        </pc:spChg>
        <pc:spChg chg="add del">
          <ac:chgData name="Badir Miftah" userId="4979ac83-2d3f-43b0-b8eb-f693d15e00b2" providerId="ADAL" clId="{FD690314-B553-4986-93C1-5F1CF7C30E85}" dt="2024-09-29T17:30:08.418" v="144" actId="26606"/>
          <ac:spMkLst>
            <pc:docMk/>
            <pc:sldMk cId="4094248104" sldId="263"/>
            <ac:spMk id="19" creationId="{A3363022-C969-41E9-8EB2-E4C94908C1FA}"/>
          </ac:spMkLst>
        </pc:spChg>
        <pc:spChg chg="add del">
          <ac:chgData name="Badir Miftah" userId="4979ac83-2d3f-43b0-b8eb-f693d15e00b2" providerId="ADAL" clId="{FD690314-B553-4986-93C1-5F1CF7C30E85}" dt="2024-09-29T17:30:08.418" v="144" actId="26606"/>
          <ac:spMkLst>
            <pc:docMk/>
            <pc:sldMk cId="4094248104" sldId="263"/>
            <ac:spMk id="21" creationId="{8D1AD6B3-BE88-4CEB-BA17-790657CC4729}"/>
          </ac:spMkLst>
        </pc:spChg>
        <pc:spChg chg="add del">
          <ac:chgData name="Badir Miftah" userId="4979ac83-2d3f-43b0-b8eb-f693d15e00b2" providerId="ADAL" clId="{FD690314-B553-4986-93C1-5F1CF7C30E85}" dt="2024-09-29T17:30:53.027" v="146" actId="26606"/>
          <ac:spMkLst>
            <pc:docMk/>
            <pc:sldMk cId="4094248104" sldId="263"/>
            <ac:spMk id="28" creationId="{74751229-0244-4FBB-BED1-407467F4C951}"/>
          </ac:spMkLst>
        </pc:spChg>
        <pc:spChg chg="add del">
          <ac:chgData name="Badir Miftah" userId="4979ac83-2d3f-43b0-b8eb-f693d15e00b2" providerId="ADAL" clId="{FD690314-B553-4986-93C1-5F1CF7C30E85}" dt="2024-09-29T17:31:25.232" v="151" actId="26606"/>
          <ac:spMkLst>
            <pc:docMk/>
            <pc:sldMk cId="4094248104" sldId="263"/>
            <ac:spMk id="31" creationId="{65219498-D544-41AC-98FE-8F956EF66A62}"/>
          </ac:spMkLst>
        </pc:spChg>
        <pc:spChg chg="add del">
          <ac:chgData name="Badir Miftah" userId="4979ac83-2d3f-43b0-b8eb-f693d15e00b2" providerId="ADAL" clId="{FD690314-B553-4986-93C1-5F1CF7C30E85}" dt="2024-09-29T17:31:25.232" v="151" actId="26606"/>
          <ac:spMkLst>
            <pc:docMk/>
            <pc:sldMk cId="4094248104" sldId="263"/>
            <ac:spMk id="32" creationId="{F500DBFC-17A9-4E0A-AEE2-A49F9AEEF0FD}"/>
          </ac:spMkLst>
        </pc:spChg>
        <pc:spChg chg="add">
          <ac:chgData name="Badir Miftah" userId="4979ac83-2d3f-43b0-b8eb-f693d15e00b2" providerId="ADAL" clId="{FD690314-B553-4986-93C1-5F1CF7C30E85}" dt="2024-09-29T17:31:25.232" v="151" actId="26606"/>
          <ac:spMkLst>
            <pc:docMk/>
            <pc:sldMk cId="4094248104" sldId="263"/>
            <ac:spMk id="39" creationId="{8A94871E-96FC-4ADE-815B-41A636E34F1A}"/>
          </ac:spMkLst>
        </pc:spChg>
        <pc:spChg chg="add">
          <ac:chgData name="Badir Miftah" userId="4979ac83-2d3f-43b0-b8eb-f693d15e00b2" providerId="ADAL" clId="{FD690314-B553-4986-93C1-5F1CF7C30E85}" dt="2024-09-29T17:31:25.232" v="151" actId="26606"/>
          <ac:spMkLst>
            <pc:docMk/>
            <pc:sldMk cId="4094248104" sldId="263"/>
            <ac:spMk id="41" creationId="{3FCFB1DE-0B7E-48CC-BA90-B2AB0889F9D6}"/>
          </ac:spMkLst>
        </pc:spChg>
        <pc:grpChg chg="add del">
          <ac:chgData name="Badir Miftah" userId="4979ac83-2d3f-43b0-b8eb-f693d15e00b2" providerId="ADAL" clId="{FD690314-B553-4986-93C1-5F1CF7C30E85}" dt="2024-09-29T17:30:08.418" v="144" actId="26606"/>
          <ac:grpSpMkLst>
            <pc:docMk/>
            <pc:sldMk cId="4094248104" sldId="263"/>
            <ac:grpSpMk id="23" creationId="{89D1390B-7E13-4B4F-9CB2-391063412E54}"/>
          </ac:grpSpMkLst>
        </pc:grpChg>
        <pc:grpChg chg="add del">
          <ac:chgData name="Badir Miftah" userId="4979ac83-2d3f-43b0-b8eb-f693d15e00b2" providerId="ADAL" clId="{FD690314-B553-4986-93C1-5F1CF7C30E85}" dt="2024-09-29T17:31:25.232" v="151" actId="26606"/>
          <ac:grpSpMkLst>
            <pc:docMk/>
            <pc:sldMk cId="4094248104" sldId="263"/>
            <ac:grpSpMk id="33" creationId="{D74613BB-817C-4C4F-8A24-4936F2F064C0}"/>
          </ac:grpSpMkLst>
        </pc:grpChg>
        <pc:picChg chg="add del">
          <ac:chgData name="Badir Miftah" userId="4979ac83-2d3f-43b0-b8eb-f693d15e00b2" providerId="ADAL" clId="{FD690314-B553-4986-93C1-5F1CF7C30E85}" dt="2024-09-29T17:30:08.418" v="144" actId="26606"/>
          <ac:picMkLst>
            <pc:docMk/>
            <pc:sldMk cId="4094248104" sldId="263"/>
            <ac:picMk id="16" creationId="{05C842F0-4328-0964-8ECE-B87BA6FA5411}"/>
          </ac:picMkLst>
        </pc:picChg>
        <pc:picChg chg="add del">
          <ac:chgData name="Badir Miftah" userId="4979ac83-2d3f-43b0-b8eb-f693d15e00b2" providerId="ADAL" clId="{FD690314-B553-4986-93C1-5F1CF7C30E85}" dt="2024-09-29T17:30:53.027" v="146" actId="26606"/>
          <ac:picMkLst>
            <pc:docMk/>
            <pc:sldMk cId="4094248104" sldId="263"/>
            <ac:picMk id="18" creationId="{E1C5B931-F587-458E-8984-60762ADC9D14}"/>
          </ac:picMkLst>
        </pc:picChg>
        <pc:picChg chg="add del">
          <ac:chgData name="Badir Miftah" userId="4979ac83-2d3f-43b0-b8eb-f693d15e00b2" providerId="ADAL" clId="{FD690314-B553-4986-93C1-5F1CF7C30E85}" dt="2024-09-29T17:30:53.027" v="146" actId="26606"/>
          <ac:picMkLst>
            <pc:docMk/>
            <pc:sldMk cId="4094248104" sldId="263"/>
            <ac:picMk id="29" creationId="{D707C0A8-CCD9-6398-6A14-5B3CF969C5BA}"/>
          </ac:picMkLst>
        </pc:picChg>
        <pc:picChg chg="add del mod">
          <ac:chgData name="Badir Miftah" userId="4979ac83-2d3f-43b0-b8eb-f693d15e00b2" providerId="ADAL" clId="{FD690314-B553-4986-93C1-5F1CF7C30E85}" dt="2024-09-29T17:31:25.232" v="151" actId="26606"/>
          <ac:picMkLst>
            <pc:docMk/>
            <pc:sldMk cId="4094248104" sldId="263"/>
            <ac:picMk id="34" creationId="{0F2AF896-CFC1-C62B-E2D3-AD26012DB0A1}"/>
          </ac:picMkLst>
        </pc:picChg>
      </pc:sldChg>
      <pc:sldChg chg="addSp delSp modSp new mod setBg addAnim modNotesTx">
        <pc:chgData name="Badir Miftah" userId="4979ac83-2d3f-43b0-b8eb-f693d15e00b2" providerId="ADAL" clId="{FD690314-B553-4986-93C1-5F1CF7C30E85}" dt="2024-10-01T20:01:03.365" v="184" actId="20577"/>
        <pc:sldMkLst>
          <pc:docMk/>
          <pc:sldMk cId="2267339567" sldId="264"/>
        </pc:sldMkLst>
        <pc:spChg chg="mod">
          <ac:chgData name="Badir Miftah" userId="4979ac83-2d3f-43b0-b8eb-f693d15e00b2" providerId="ADAL" clId="{FD690314-B553-4986-93C1-5F1CF7C30E85}" dt="2024-09-29T17:31:38.275" v="152" actId="26606"/>
          <ac:spMkLst>
            <pc:docMk/>
            <pc:sldMk cId="2267339567" sldId="264"/>
            <ac:spMk id="2" creationId="{2859B6FC-DA8D-4337-E418-7477588D4A22}"/>
          </ac:spMkLst>
        </pc:spChg>
        <pc:spChg chg="mod">
          <ac:chgData name="Badir Miftah" userId="4979ac83-2d3f-43b0-b8eb-f693d15e00b2" providerId="ADAL" clId="{FD690314-B553-4986-93C1-5F1CF7C30E85}" dt="2024-09-29T17:31:38.275" v="152" actId="26606"/>
          <ac:spMkLst>
            <pc:docMk/>
            <pc:sldMk cId="2267339567" sldId="264"/>
            <ac:spMk id="3" creationId="{2D55E0FD-90B7-FAC0-FC18-CCA09C47677D}"/>
          </ac:spMkLst>
        </pc:spChg>
        <pc:spChg chg="add del">
          <ac:chgData name="Badir Miftah" userId="4979ac83-2d3f-43b0-b8eb-f693d15e00b2" providerId="ADAL" clId="{FD690314-B553-4986-93C1-5F1CF7C30E85}" dt="2024-09-29T17:31:38.275" v="152" actId="26606"/>
          <ac:spMkLst>
            <pc:docMk/>
            <pc:sldMk cId="2267339567" sldId="264"/>
            <ac:spMk id="8" creationId="{C3896A03-3945-419A-B66B-4EE266EDD152}"/>
          </ac:spMkLst>
        </pc:spChg>
        <pc:spChg chg="add del">
          <ac:chgData name="Badir Miftah" userId="4979ac83-2d3f-43b0-b8eb-f693d15e00b2" providerId="ADAL" clId="{FD690314-B553-4986-93C1-5F1CF7C30E85}" dt="2024-09-29T17:31:38.275" v="152" actId="26606"/>
          <ac:spMkLst>
            <pc:docMk/>
            <pc:sldMk cId="2267339567" sldId="264"/>
            <ac:spMk id="10" creationId="{B34F5AD2-EDBD-4BBD-A55C-EAFFD0C7097A}"/>
          </ac:spMkLst>
        </pc:spChg>
        <pc:spChg chg="add del">
          <ac:chgData name="Badir Miftah" userId="4979ac83-2d3f-43b0-b8eb-f693d15e00b2" providerId="ADAL" clId="{FD690314-B553-4986-93C1-5F1CF7C30E85}" dt="2024-09-29T17:31:38.275" v="152" actId="26606"/>
          <ac:spMkLst>
            <pc:docMk/>
            <pc:sldMk cId="2267339567" sldId="264"/>
            <ac:spMk id="12" creationId="{6832F003-FCA6-4CFB-A2EA-308F3AA257D1}"/>
          </ac:spMkLst>
        </pc:spChg>
        <pc:spChg chg="add">
          <ac:chgData name="Badir Miftah" userId="4979ac83-2d3f-43b0-b8eb-f693d15e00b2" providerId="ADAL" clId="{FD690314-B553-4986-93C1-5F1CF7C30E85}" dt="2024-09-29T17:31:38.275" v="152" actId="26606"/>
          <ac:spMkLst>
            <pc:docMk/>
            <pc:sldMk cId="2267339567" sldId="264"/>
            <ac:spMk id="17" creationId="{943CAA20-3569-4189-9E48-239A229A86CA}"/>
          </ac:spMkLst>
        </pc:spChg>
        <pc:spChg chg="add">
          <ac:chgData name="Badir Miftah" userId="4979ac83-2d3f-43b0-b8eb-f693d15e00b2" providerId="ADAL" clId="{FD690314-B553-4986-93C1-5F1CF7C30E85}" dt="2024-09-29T17:31:38.275" v="152" actId="26606"/>
          <ac:spMkLst>
            <pc:docMk/>
            <pc:sldMk cId="2267339567" sldId="264"/>
            <ac:spMk id="19" creationId="{DA542B6D-E775-4832-91DC-2D20F857813A}"/>
          </ac:spMkLst>
        </pc:spChg>
      </pc:sldChg>
      <pc:sldChg chg="addSp delSp modSp new mod setBg addAnim modNotesTx">
        <pc:chgData name="Badir Miftah" userId="4979ac83-2d3f-43b0-b8eb-f693d15e00b2" providerId="ADAL" clId="{FD690314-B553-4986-93C1-5F1CF7C30E85}" dt="2024-10-01T20:01:16.321" v="186" actId="20577"/>
        <pc:sldMkLst>
          <pc:docMk/>
          <pc:sldMk cId="569442254" sldId="265"/>
        </pc:sldMkLst>
        <pc:spChg chg="mod">
          <ac:chgData name="Badir Miftah" userId="4979ac83-2d3f-43b0-b8eb-f693d15e00b2" providerId="ADAL" clId="{FD690314-B553-4986-93C1-5F1CF7C30E85}" dt="2024-09-29T17:32:11.591" v="153" actId="26606"/>
          <ac:spMkLst>
            <pc:docMk/>
            <pc:sldMk cId="569442254" sldId="265"/>
            <ac:spMk id="2" creationId="{6650E618-D7A1-A9CC-18F5-D3024C8953C2}"/>
          </ac:spMkLst>
        </pc:spChg>
        <pc:spChg chg="mod">
          <ac:chgData name="Badir Miftah" userId="4979ac83-2d3f-43b0-b8eb-f693d15e00b2" providerId="ADAL" clId="{FD690314-B553-4986-93C1-5F1CF7C30E85}" dt="2024-09-29T17:32:11.591" v="153" actId="26606"/>
          <ac:spMkLst>
            <pc:docMk/>
            <pc:sldMk cId="569442254" sldId="265"/>
            <ac:spMk id="3" creationId="{48CF9440-4A5D-1840-2C2B-178BF7B14E6B}"/>
          </ac:spMkLst>
        </pc:spChg>
        <pc:spChg chg="add del">
          <ac:chgData name="Badir Miftah" userId="4979ac83-2d3f-43b0-b8eb-f693d15e00b2" providerId="ADAL" clId="{FD690314-B553-4986-93C1-5F1CF7C30E85}" dt="2024-09-29T17:32:11.591" v="153" actId="26606"/>
          <ac:spMkLst>
            <pc:docMk/>
            <pc:sldMk cId="569442254" sldId="265"/>
            <ac:spMk id="8" creationId="{C3896A03-3945-419A-B66B-4EE266EDD152}"/>
          </ac:spMkLst>
        </pc:spChg>
        <pc:spChg chg="add del">
          <ac:chgData name="Badir Miftah" userId="4979ac83-2d3f-43b0-b8eb-f693d15e00b2" providerId="ADAL" clId="{FD690314-B553-4986-93C1-5F1CF7C30E85}" dt="2024-09-29T17:32:11.591" v="153" actId="26606"/>
          <ac:spMkLst>
            <pc:docMk/>
            <pc:sldMk cId="569442254" sldId="265"/>
            <ac:spMk id="10" creationId="{B34F5AD2-EDBD-4BBD-A55C-EAFFD0C7097A}"/>
          </ac:spMkLst>
        </pc:spChg>
        <pc:spChg chg="add del">
          <ac:chgData name="Badir Miftah" userId="4979ac83-2d3f-43b0-b8eb-f693d15e00b2" providerId="ADAL" clId="{FD690314-B553-4986-93C1-5F1CF7C30E85}" dt="2024-09-29T17:32:11.591" v="153" actId="26606"/>
          <ac:spMkLst>
            <pc:docMk/>
            <pc:sldMk cId="569442254" sldId="265"/>
            <ac:spMk id="12" creationId="{6832F003-FCA6-4CFB-A2EA-308F3AA257D1}"/>
          </ac:spMkLst>
        </pc:spChg>
        <pc:spChg chg="add">
          <ac:chgData name="Badir Miftah" userId="4979ac83-2d3f-43b0-b8eb-f693d15e00b2" providerId="ADAL" clId="{FD690314-B553-4986-93C1-5F1CF7C30E85}" dt="2024-09-29T17:32:11.591" v="153" actId="26606"/>
          <ac:spMkLst>
            <pc:docMk/>
            <pc:sldMk cId="569442254" sldId="265"/>
            <ac:spMk id="18" creationId="{9B7AD9F6-8CE7-4299-8FC6-328F4DCD3FF9}"/>
          </ac:spMkLst>
        </pc:spChg>
        <pc:spChg chg="add">
          <ac:chgData name="Badir Miftah" userId="4979ac83-2d3f-43b0-b8eb-f693d15e00b2" providerId="ADAL" clId="{FD690314-B553-4986-93C1-5F1CF7C30E85}" dt="2024-09-29T17:32:11.591" v="153" actId="26606"/>
          <ac:spMkLst>
            <pc:docMk/>
            <pc:sldMk cId="569442254" sldId="265"/>
            <ac:spMk id="20" creationId="{F49775AF-8896-43EE-92C6-83497D6DC56F}"/>
          </ac:spMkLst>
        </pc:spChg>
        <pc:picChg chg="add">
          <ac:chgData name="Badir Miftah" userId="4979ac83-2d3f-43b0-b8eb-f693d15e00b2" providerId="ADAL" clId="{FD690314-B553-4986-93C1-5F1CF7C30E85}" dt="2024-09-29T17:32:11.591" v="153" actId="26606"/>
          <ac:picMkLst>
            <pc:docMk/>
            <pc:sldMk cId="569442254" sldId="265"/>
            <ac:picMk id="14" creationId="{BDDE4E65-31F0-9F06-4ACE-1D36F0807700}"/>
          </ac:picMkLst>
        </pc:picChg>
      </pc:sldChg>
      <pc:sldChg chg="addSp delSp modSp new mod setBg addAnim delAnim">
        <pc:chgData name="Badir Miftah" userId="4979ac83-2d3f-43b0-b8eb-f693d15e00b2" providerId="ADAL" clId="{FD690314-B553-4986-93C1-5F1CF7C30E85}" dt="2024-09-29T17:33:43.922" v="174"/>
        <pc:sldMkLst>
          <pc:docMk/>
          <pc:sldMk cId="1676559529" sldId="266"/>
        </pc:sldMkLst>
        <pc:spChg chg="mod">
          <ac:chgData name="Badir Miftah" userId="4979ac83-2d3f-43b0-b8eb-f693d15e00b2" providerId="ADAL" clId="{FD690314-B553-4986-93C1-5F1CF7C30E85}" dt="2024-09-29T17:33:43.907" v="172" actId="26606"/>
          <ac:spMkLst>
            <pc:docMk/>
            <pc:sldMk cId="1676559529" sldId="266"/>
            <ac:spMk id="2" creationId="{A6CC7E84-60BA-CF29-3318-C3FA421ADA3C}"/>
          </ac:spMkLst>
        </pc:spChg>
        <pc:spChg chg="mod">
          <ac:chgData name="Badir Miftah" userId="4979ac83-2d3f-43b0-b8eb-f693d15e00b2" providerId="ADAL" clId="{FD690314-B553-4986-93C1-5F1CF7C30E85}" dt="2024-09-29T17:33:43.907" v="172" actId="26606"/>
          <ac:spMkLst>
            <pc:docMk/>
            <pc:sldMk cId="1676559529" sldId="266"/>
            <ac:spMk id="3" creationId="{F1DDE538-6AC9-F36D-8453-6C105A50FF8C}"/>
          </ac:spMkLst>
        </pc:spChg>
        <pc:spChg chg="add del">
          <ac:chgData name="Badir Miftah" userId="4979ac83-2d3f-43b0-b8eb-f693d15e00b2" providerId="ADAL" clId="{FD690314-B553-4986-93C1-5F1CF7C30E85}" dt="2024-09-29T17:33:43.922" v="173" actId="26606"/>
          <ac:spMkLst>
            <pc:docMk/>
            <pc:sldMk cId="1676559529" sldId="266"/>
            <ac:spMk id="8" creationId="{100EDD19-6802-4EC3-95CE-CFFAB042CFD6}"/>
          </ac:spMkLst>
        </pc:spChg>
        <pc:spChg chg="add del">
          <ac:chgData name="Badir Miftah" userId="4979ac83-2d3f-43b0-b8eb-f693d15e00b2" providerId="ADAL" clId="{FD690314-B553-4986-93C1-5F1CF7C30E85}" dt="2024-09-29T17:33:43.922" v="173" actId="26606"/>
          <ac:spMkLst>
            <pc:docMk/>
            <pc:sldMk cId="1676559529" sldId="266"/>
            <ac:spMk id="10" creationId="{DB17E863-922E-4C26-BD64-E8FD41D28661}"/>
          </ac:spMkLst>
        </pc:spChg>
        <pc:spChg chg="add">
          <ac:chgData name="Badir Miftah" userId="4979ac83-2d3f-43b0-b8eb-f693d15e00b2" providerId="ADAL" clId="{FD690314-B553-4986-93C1-5F1CF7C30E85}" dt="2024-09-29T17:33:43.922" v="173" actId="26606"/>
          <ac:spMkLst>
            <pc:docMk/>
            <pc:sldMk cId="1676559529" sldId="266"/>
            <ac:spMk id="15" creationId="{100EDD19-6802-4EC3-95CE-CFFAB042CFD6}"/>
          </ac:spMkLst>
        </pc:spChg>
        <pc:spChg chg="add del">
          <ac:chgData name="Badir Miftah" userId="4979ac83-2d3f-43b0-b8eb-f693d15e00b2" providerId="ADAL" clId="{FD690314-B553-4986-93C1-5F1CF7C30E85}" dt="2024-09-29T17:33:43.907" v="172" actId="26606"/>
          <ac:spMkLst>
            <pc:docMk/>
            <pc:sldMk cId="1676559529" sldId="266"/>
            <ac:spMk id="16" creationId="{F13C74B1-5B17-4795-BED0-7140497B445A}"/>
          </ac:spMkLst>
        </pc:spChg>
        <pc:spChg chg="add">
          <ac:chgData name="Badir Miftah" userId="4979ac83-2d3f-43b0-b8eb-f693d15e00b2" providerId="ADAL" clId="{FD690314-B553-4986-93C1-5F1CF7C30E85}" dt="2024-09-29T17:33:43.922" v="173" actId="26606"/>
          <ac:spMkLst>
            <pc:docMk/>
            <pc:sldMk cId="1676559529" sldId="266"/>
            <ac:spMk id="17" creationId="{DB17E863-922E-4C26-BD64-E8FD41D28661}"/>
          </ac:spMkLst>
        </pc:spChg>
        <pc:spChg chg="add del">
          <ac:chgData name="Badir Miftah" userId="4979ac83-2d3f-43b0-b8eb-f693d15e00b2" providerId="ADAL" clId="{FD690314-B553-4986-93C1-5F1CF7C30E85}" dt="2024-09-29T17:33:43.907" v="172" actId="26606"/>
          <ac:spMkLst>
            <pc:docMk/>
            <pc:sldMk cId="1676559529" sldId="266"/>
            <ac:spMk id="18" creationId="{D4974D33-8DC5-464E-8C6D-BE58F0669C17}"/>
          </ac:spMkLst>
        </pc:spChg>
        <pc:picChg chg="add del">
          <ac:chgData name="Badir Miftah" userId="4979ac83-2d3f-43b0-b8eb-f693d15e00b2" providerId="ADAL" clId="{FD690314-B553-4986-93C1-5F1CF7C30E85}" dt="2024-09-29T17:33:43.907" v="172" actId="26606"/>
          <ac:picMkLst>
            <pc:docMk/>
            <pc:sldMk cId="1676559529" sldId="266"/>
            <ac:picMk id="12" creationId="{624EEE3E-18C6-45AC-6E0A-2B36113510B5}"/>
          </ac:picMkLst>
        </pc:picChg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4" Type="http://schemas.openxmlformats.org/officeDocument/2006/relationships/image" Target="../media/image4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4" Type="http://schemas.openxmlformats.org/officeDocument/2006/relationships/image" Target="../media/image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FFB978C-AC53-46AE-90AF-15668D4DB517}" type="doc">
      <dgm:prSet loTypeId="urn:microsoft.com/office/officeart/2005/8/layout/hierarchy1" loCatId="hierarchy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834EF9F2-BAE4-4475-AF58-7E81CDF918C4}">
      <dgm:prSet/>
      <dgm:spPr/>
      <dgm:t>
        <a:bodyPr/>
        <a:lstStyle/>
        <a:p>
          <a:r>
            <a:rPr lang="en-GB" dirty="0"/>
            <a:t>Carries out regulatory duties fairly and based on solid evidence.</a:t>
          </a:r>
          <a:endParaRPr lang="en-US" dirty="0"/>
        </a:p>
      </dgm:t>
    </dgm:pt>
    <dgm:pt modelId="{04FEFB8F-FD04-4001-B414-B3D3F4C9E149}" type="parTrans" cxnId="{3A192BE1-2F22-45A7-BE88-EA7C71F07867}">
      <dgm:prSet/>
      <dgm:spPr/>
      <dgm:t>
        <a:bodyPr/>
        <a:lstStyle/>
        <a:p>
          <a:endParaRPr lang="en-US"/>
        </a:p>
      </dgm:t>
    </dgm:pt>
    <dgm:pt modelId="{6C445726-B85D-415B-9563-5E2E56F93DA2}" type="sibTrans" cxnId="{3A192BE1-2F22-45A7-BE88-EA7C71F07867}">
      <dgm:prSet/>
      <dgm:spPr/>
      <dgm:t>
        <a:bodyPr/>
        <a:lstStyle/>
        <a:p>
          <a:endParaRPr lang="en-US"/>
        </a:p>
      </dgm:t>
    </dgm:pt>
    <dgm:pt modelId="{8EEE8B87-0E8B-4F4F-BA45-FE503650973E}">
      <dgm:prSet/>
      <dgm:spPr/>
      <dgm:t>
        <a:bodyPr/>
        <a:lstStyle/>
        <a:p>
          <a:r>
            <a:rPr lang="en-GB" dirty="0"/>
            <a:t>Informed by expertise from market participants (company directors, accountants, actuaries, investors).</a:t>
          </a:r>
          <a:endParaRPr lang="en-US" dirty="0"/>
        </a:p>
      </dgm:t>
    </dgm:pt>
    <dgm:pt modelId="{B4F813D4-F1CB-4734-940A-FF74056C0CB7}" type="parTrans" cxnId="{FEE23351-DD65-4687-92F2-49D2CA077A1A}">
      <dgm:prSet/>
      <dgm:spPr/>
      <dgm:t>
        <a:bodyPr/>
        <a:lstStyle/>
        <a:p>
          <a:endParaRPr lang="en-US"/>
        </a:p>
      </dgm:t>
    </dgm:pt>
    <dgm:pt modelId="{11615598-11FB-49C6-A056-9D9B47AA03A8}" type="sibTrans" cxnId="{FEE23351-DD65-4687-92F2-49D2CA077A1A}">
      <dgm:prSet/>
      <dgm:spPr/>
      <dgm:t>
        <a:bodyPr/>
        <a:lstStyle/>
        <a:p>
          <a:endParaRPr lang="en-US"/>
        </a:p>
      </dgm:t>
    </dgm:pt>
    <dgm:pt modelId="{1E3439C0-0C48-45D2-AACD-DCD33BE21D96}" type="pres">
      <dgm:prSet presAssocID="{EFFB978C-AC53-46AE-90AF-15668D4DB517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A617F36E-9D0F-4185-856C-C2E0EDF547E7}" type="pres">
      <dgm:prSet presAssocID="{834EF9F2-BAE4-4475-AF58-7E81CDF918C4}" presName="hierRoot1" presStyleCnt="0"/>
      <dgm:spPr/>
    </dgm:pt>
    <dgm:pt modelId="{E9D5EFFD-AE42-45EE-8DBA-35C8F1671D99}" type="pres">
      <dgm:prSet presAssocID="{834EF9F2-BAE4-4475-AF58-7E81CDF918C4}" presName="composite" presStyleCnt="0"/>
      <dgm:spPr/>
    </dgm:pt>
    <dgm:pt modelId="{04C1E91A-80F8-4FA7-AC5F-D0B1A0137008}" type="pres">
      <dgm:prSet presAssocID="{834EF9F2-BAE4-4475-AF58-7E81CDF918C4}" presName="background" presStyleLbl="node0" presStyleIdx="0" presStyleCnt="2"/>
      <dgm:spPr/>
    </dgm:pt>
    <dgm:pt modelId="{F30F7875-B2F1-4F58-9E6F-5FE4F8817039}" type="pres">
      <dgm:prSet presAssocID="{834EF9F2-BAE4-4475-AF58-7E81CDF918C4}" presName="text" presStyleLbl="fgAcc0" presStyleIdx="0" presStyleCnt="2">
        <dgm:presLayoutVars>
          <dgm:chPref val="3"/>
        </dgm:presLayoutVars>
      </dgm:prSet>
      <dgm:spPr/>
    </dgm:pt>
    <dgm:pt modelId="{CB363311-EB85-4C88-B8C8-CBD84E7A8EAB}" type="pres">
      <dgm:prSet presAssocID="{834EF9F2-BAE4-4475-AF58-7E81CDF918C4}" presName="hierChild2" presStyleCnt="0"/>
      <dgm:spPr/>
    </dgm:pt>
    <dgm:pt modelId="{3AAA6D59-6457-4295-925B-F02C962B4632}" type="pres">
      <dgm:prSet presAssocID="{8EEE8B87-0E8B-4F4F-BA45-FE503650973E}" presName="hierRoot1" presStyleCnt="0"/>
      <dgm:spPr/>
    </dgm:pt>
    <dgm:pt modelId="{F880BABB-221A-4EA4-9B3D-0D55491CAFCA}" type="pres">
      <dgm:prSet presAssocID="{8EEE8B87-0E8B-4F4F-BA45-FE503650973E}" presName="composite" presStyleCnt="0"/>
      <dgm:spPr/>
    </dgm:pt>
    <dgm:pt modelId="{B4CB8565-0E08-48ED-8972-2BC9663FBFB9}" type="pres">
      <dgm:prSet presAssocID="{8EEE8B87-0E8B-4F4F-BA45-FE503650973E}" presName="background" presStyleLbl="node0" presStyleIdx="1" presStyleCnt="2"/>
      <dgm:spPr/>
    </dgm:pt>
    <dgm:pt modelId="{3424823E-80F2-4912-B156-9942E25906D2}" type="pres">
      <dgm:prSet presAssocID="{8EEE8B87-0E8B-4F4F-BA45-FE503650973E}" presName="text" presStyleLbl="fgAcc0" presStyleIdx="1" presStyleCnt="2">
        <dgm:presLayoutVars>
          <dgm:chPref val="3"/>
        </dgm:presLayoutVars>
      </dgm:prSet>
      <dgm:spPr/>
    </dgm:pt>
    <dgm:pt modelId="{8A2746FE-15A0-4B15-9A76-D7AB6DE1A93A}" type="pres">
      <dgm:prSet presAssocID="{8EEE8B87-0E8B-4F4F-BA45-FE503650973E}" presName="hierChild2" presStyleCnt="0"/>
      <dgm:spPr/>
    </dgm:pt>
  </dgm:ptLst>
  <dgm:cxnLst>
    <dgm:cxn modelId="{CBF27E1E-62F5-4F83-9B3A-359AA5763A44}" type="presOf" srcId="{EFFB978C-AC53-46AE-90AF-15668D4DB517}" destId="{1E3439C0-0C48-45D2-AACD-DCD33BE21D96}" srcOrd="0" destOrd="0" presId="urn:microsoft.com/office/officeart/2005/8/layout/hierarchy1"/>
    <dgm:cxn modelId="{2786B16F-6386-4777-8F2A-388D7ADAF08E}" type="presOf" srcId="{834EF9F2-BAE4-4475-AF58-7E81CDF918C4}" destId="{F30F7875-B2F1-4F58-9E6F-5FE4F8817039}" srcOrd="0" destOrd="0" presId="urn:microsoft.com/office/officeart/2005/8/layout/hierarchy1"/>
    <dgm:cxn modelId="{FEE23351-DD65-4687-92F2-49D2CA077A1A}" srcId="{EFFB978C-AC53-46AE-90AF-15668D4DB517}" destId="{8EEE8B87-0E8B-4F4F-BA45-FE503650973E}" srcOrd="1" destOrd="0" parTransId="{B4F813D4-F1CB-4734-940A-FF74056C0CB7}" sibTransId="{11615598-11FB-49C6-A056-9D9B47AA03A8}"/>
    <dgm:cxn modelId="{B9270F74-D7EF-431D-9A3B-F643DABD6557}" type="presOf" srcId="{8EEE8B87-0E8B-4F4F-BA45-FE503650973E}" destId="{3424823E-80F2-4912-B156-9942E25906D2}" srcOrd="0" destOrd="0" presId="urn:microsoft.com/office/officeart/2005/8/layout/hierarchy1"/>
    <dgm:cxn modelId="{3A192BE1-2F22-45A7-BE88-EA7C71F07867}" srcId="{EFFB978C-AC53-46AE-90AF-15668D4DB517}" destId="{834EF9F2-BAE4-4475-AF58-7E81CDF918C4}" srcOrd="0" destOrd="0" parTransId="{04FEFB8F-FD04-4001-B414-B3D3F4C9E149}" sibTransId="{6C445726-B85D-415B-9563-5E2E56F93DA2}"/>
    <dgm:cxn modelId="{3412031D-F384-45D5-8FF6-B05C9B3C5434}" type="presParOf" srcId="{1E3439C0-0C48-45D2-AACD-DCD33BE21D96}" destId="{A617F36E-9D0F-4185-856C-C2E0EDF547E7}" srcOrd="0" destOrd="0" presId="urn:microsoft.com/office/officeart/2005/8/layout/hierarchy1"/>
    <dgm:cxn modelId="{48DF08F2-542D-4753-8D02-6CBA21447CBA}" type="presParOf" srcId="{A617F36E-9D0F-4185-856C-C2E0EDF547E7}" destId="{E9D5EFFD-AE42-45EE-8DBA-35C8F1671D99}" srcOrd="0" destOrd="0" presId="urn:microsoft.com/office/officeart/2005/8/layout/hierarchy1"/>
    <dgm:cxn modelId="{51AD8FE0-D25A-4456-B1A6-35EBC066650C}" type="presParOf" srcId="{E9D5EFFD-AE42-45EE-8DBA-35C8F1671D99}" destId="{04C1E91A-80F8-4FA7-AC5F-D0B1A0137008}" srcOrd="0" destOrd="0" presId="urn:microsoft.com/office/officeart/2005/8/layout/hierarchy1"/>
    <dgm:cxn modelId="{0CAABBEB-E47A-450C-8017-1D99E05F9F47}" type="presParOf" srcId="{E9D5EFFD-AE42-45EE-8DBA-35C8F1671D99}" destId="{F30F7875-B2F1-4F58-9E6F-5FE4F8817039}" srcOrd="1" destOrd="0" presId="urn:microsoft.com/office/officeart/2005/8/layout/hierarchy1"/>
    <dgm:cxn modelId="{475D72D1-FCC8-4E1F-B19B-404E936ADA54}" type="presParOf" srcId="{A617F36E-9D0F-4185-856C-C2E0EDF547E7}" destId="{CB363311-EB85-4C88-B8C8-CBD84E7A8EAB}" srcOrd="1" destOrd="0" presId="urn:microsoft.com/office/officeart/2005/8/layout/hierarchy1"/>
    <dgm:cxn modelId="{283CB081-B8A9-445D-BF73-2AC36D8E5E40}" type="presParOf" srcId="{1E3439C0-0C48-45D2-AACD-DCD33BE21D96}" destId="{3AAA6D59-6457-4295-925B-F02C962B4632}" srcOrd="1" destOrd="0" presId="urn:microsoft.com/office/officeart/2005/8/layout/hierarchy1"/>
    <dgm:cxn modelId="{D534C3E9-E28A-4C0D-A744-8B4ED44F3562}" type="presParOf" srcId="{3AAA6D59-6457-4295-925B-F02C962B4632}" destId="{F880BABB-221A-4EA4-9B3D-0D55491CAFCA}" srcOrd="0" destOrd="0" presId="urn:microsoft.com/office/officeart/2005/8/layout/hierarchy1"/>
    <dgm:cxn modelId="{AAA93563-3EAE-4617-8092-5AE444177FBE}" type="presParOf" srcId="{F880BABB-221A-4EA4-9B3D-0D55491CAFCA}" destId="{B4CB8565-0E08-48ED-8972-2BC9663FBFB9}" srcOrd="0" destOrd="0" presId="urn:microsoft.com/office/officeart/2005/8/layout/hierarchy1"/>
    <dgm:cxn modelId="{012F09D6-FA40-4ED5-BEEA-24863A39267A}" type="presParOf" srcId="{F880BABB-221A-4EA4-9B3D-0D55491CAFCA}" destId="{3424823E-80F2-4912-B156-9942E25906D2}" srcOrd="1" destOrd="0" presId="urn:microsoft.com/office/officeart/2005/8/layout/hierarchy1"/>
    <dgm:cxn modelId="{0A8ED776-FA70-4890-ACD8-F93DC9F7ED78}" type="presParOf" srcId="{3AAA6D59-6457-4295-925B-F02C962B4632}" destId="{8A2746FE-15A0-4B15-9A76-D7AB6DE1A93A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C99B6C5-562B-432E-A070-5578BD4B93EF}" type="doc">
      <dgm:prSet loTypeId="urn:microsoft.com/office/officeart/2017/3/layout/HorizontalLabelsTimeline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AE037F87-FF65-492C-A5DD-1A1E5F35CBF7}">
      <dgm:prSet/>
      <dgm:spPr/>
      <dgm:t>
        <a:bodyPr/>
        <a:lstStyle/>
        <a:p>
          <a:pPr>
            <a:defRPr b="1"/>
          </a:pPr>
          <a:r>
            <a:rPr lang="en-US"/>
            <a:t>1985</a:t>
          </a:r>
        </a:p>
      </dgm:t>
    </dgm:pt>
    <dgm:pt modelId="{B7C0E24A-454F-4E8A-8B16-92B74096DD4B}" type="parTrans" cxnId="{0EDC42D8-ABCA-48FF-801D-906A05CD5965}">
      <dgm:prSet/>
      <dgm:spPr/>
      <dgm:t>
        <a:bodyPr/>
        <a:lstStyle/>
        <a:p>
          <a:endParaRPr lang="en-US"/>
        </a:p>
      </dgm:t>
    </dgm:pt>
    <dgm:pt modelId="{AD86FDAF-D513-45E9-9F66-706BE60F9724}" type="sibTrans" cxnId="{0EDC42D8-ABCA-48FF-801D-906A05CD5965}">
      <dgm:prSet/>
      <dgm:spPr/>
      <dgm:t>
        <a:bodyPr/>
        <a:lstStyle/>
        <a:p>
          <a:endParaRPr lang="en-US"/>
        </a:p>
      </dgm:t>
    </dgm:pt>
    <dgm:pt modelId="{4D7F43FB-1867-46D3-9E68-3C27D8AAC655}">
      <dgm:prSet/>
      <dgm:spPr/>
      <dgm:t>
        <a:bodyPr/>
        <a:lstStyle/>
        <a:p>
          <a:r>
            <a:rPr lang="en-US"/>
            <a:t>Recognized under the Companies Act 1985.</a:t>
          </a:r>
        </a:p>
      </dgm:t>
    </dgm:pt>
    <dgm:pt modelId="{4608A9EA-727A-485D-AF09-78728C78C6F1}" type="parTrans" cxnId="{73B0C8D1-408D-4D0A-BC4A-3F563ED590AD}">
      <dgm:prSet/>
      <dgm:spPr/>
      <dgm:t>
        <a:bodyPr/>
        <a:lstStyle/>
        <a:p>
          <a:endParaRPr lang="en-US"/>
        </a:p>
      </dgm:t>
    </dgm:pt>
    <dgm:pt modelId="{9156FC3B-FE9F-4B45-881C-C8DF6D4E2A3C}" type="sibTrans" cxnId="{73B0C8D1-408D-4D0A-BC4A-3F563ED590AD}">
      <dgm:prSet/>
      <dgm:spPr/>
      <dgm:t>
        <a:bodyPr/>
        <a:lstStyle/>
        <a:p>
          <a:endParaRPr lang="en-US"/>
        </a:p>
      </dgm:t>
    </dgm:pt>
    <dgm:pt modelId="{ED289482-AFCC-4327-B8EA-F555A4E895B8}">
      <dgm:prSet/>
      <dgm:spPr/>
      <dgm:t>
        <a:bodyPr/>
        <a:lstStyle/>
        <a:p>
          <a:pPr>
            <a:defRPr b="1"/>
          </a:pPr>
          <a:r>
            <a:rPr lang="en-US"/>
            <a:t>2 July 2012</a:t>
          </a:r>
        </a:p>
      </dgm:t>
    </dgm:pt>
    <dgm:pt modelId="{4AD899B8-10A1-4C46-9B26-3298CB8024FE}" type="parTrans" cxnId="{9B903569-CC2F-4157-B22C-2AEBAFCAADAA}">
      <dgm:prSet/>
      <dgm:spPr/>
      <dgm:t>
        <a:bodyPr/>
        <a:lstStyle/>
        <a:p>
          <a:endParaRPr lang="en-US"/>
        </a:p>
      </dgm:t>
    </dgm:pt>
    <dgm:pt modelId="{D1C26A0E-146A-4EB2-B00A-9BE2E0E0F955}" type="sibTrans" cxnId="{9B903569-CC2F-4157-B22C-2AEBAFCAADAA}">
      <dgm:prSet/>
      <dgm:spPr/>
      <dgm:t>
        <a:bodyPr/>
        <a:lstStyle/>
        <a:p>
          <a:endParaRPr lang="en-US"/>
        </a:p>
      </dgm:t>
    </dgm:pt>
    <dgm:pt modelId="{8F070CE0-26B3-49E6-A532-28BA0D51A742}">
      <dgm:prSet/>
      <dgm:spPr/>
      <dgm:t>
        <a:bodyPr/>
        <a:lstStyle/>
        <a:p>
          <a:r>
            <a:rPr lang="en-US"/>
            <a:t>Assumed responsibility for accounting standards on 2 July 2012.</a:t>
          </a:r>
        </a:p>
      </dgm:t>
    </dgm:pt>
    <dgm:pt modelId="{6323E709-1FD3-40E4-91F5-08AE13530860}" type="parTrans" cxnId="{F8477F2A-E861-427C-9580-5A73123A3173}">
      <dgm:prSet/>
      <dgm:spPr/>
      <dgm:t>
        <a:bodyPr/>
        <a:lstStyle/>
        <a:p>
          <a:endParaRPr lang="en-US"/>
        </a:p>
      </dgm:t>
    </dgm:pt>
    <dgm:pt modelId="{91CA049E-F685-4A08-A9B6-E0DE019735F6}" type="sibTrans" cxnId="{F8477F2A-E861-427C-9580-5A73123A3173}">
      <dgm:prSet/>
      <dgm:spPr/>
      <dgm:t>
        <a:bodyPr/>
        <a:lstStyle/>
        <a:p>
          <a:endParaRPr lang="en-US"/>
        </a:p>
      </dgm:t>
    </dgm:pt>
    <dgm:pt modelId="{C2886E8F-3C47-4D1E-84E4-FC13BBA70FEF}" type="pres">
      <dgm:prSet presAssocID="{7C99B6C5-562B-432E-A070-5578BD4B93EF}" presName="root" presStyleCnt="0">
        <dgm:presLayoutVars>
          <dgm:chMax/>
          <dgm:chPref/>
          <dgm:animLvl val="lvl"/>
        </dgm:presLayoutVars>
      </dgm:prSet>
      <dgm:spPr/>
    </dgm:pt>
    <dgm:pt modelId="{D639A46C-9886-443A-B909-AF347551481A}" type="pres">
      <dgm:prSet presAssocID="{7C99B6C5-562B-432E-A070-5578BD4B93EF}" presName="divider" presStyleLbl="fgAcc1" presStyleIdx="0" presStyleCnt="1"/>
      <dgm:spPr/>
    </dgm:pt>
    <dgm:pt modelId="{51854985-A6DC-4F17-8AD3-75B39532DBFA}" type="pres">
      <dgm:prSet presAssocID="{7C99B6C5-562B-432E-A070-5578BD4B93EF}" presName="nodes" presStyleCnt="0">
        <dgm:presLayoutVars>
          <dgm:chMax/>
          <dgm:chPref/>
          <dgm:animLvl val="lvl"/>
        </dgm:presLayoutVars>
      </dgm:prSet>
      <dgm:spPr/>
    </dgm:pt>
    <dgm:pt modelId="{CDF55D8F-6960-4D57-958D-3908477DEE0A}" type="pres">
      <dgm:prSet presAssocID="{AE037F87-FF65-492C-A5DD-1A1E5F35CBF7}" presName="composite" presStyleCnt="0"/>
      <dgm:spPr/>
    </dgm:pt>
    <dgm:pt modelId="{58A31247-8DBA-48E1-947C-0FA70D830C0F}" type="pres">
      <dgm:prSet presAssocID="{AE037F87-FF65-492C-A5DD-1A1E5F35CBF7}" presName="L1TextContainer" presStyleLbl="alignNode1" presStyleIdx="0" presStyleCnt="2">
        <dgm:presLayoutVars>
          <dgm:chMax val="1"/>
          <dgm:chPref val="1"/>
          <dgm:bulletEnabled val="1"/>
        </dgm:presLayoutVars>
      </dgm:prSet>
      <dgm:spPr/>
    </dgm:pt>
    <dgm:pt modelId="{314FCFC8-8282-43BD-A060-E8D4898B0CA1}" type="pres">
      <dgm:prSet presAssocID="{AE037F87-FF65-492C-A5DD-1A1E5F35CBF7}" presName="L2TextContainerWrapper" presStyleCnt="0">
        <dgm:presLayoutVars>
          <dgm:bulletEnabled val="1"/>
        </dgm:presLayoutVars>
      </dgm:prSet>
      <dgm:spPr/>
    </dgm:pt>
    <dgm:pt modelId="{92F6075E-9A57-4BC8-A771-48128DF57F0B}" type="pres">
      <dgm:prSet presAssocID="{AE037F87-FF65-492C-A5DD-1A1E5F35CBF7}" presName="L2TextContainer" presStyleLbl="bgAccFollowNode1" presStyleIdx="0" presStyleCnt="2"/>
      <dgm:spPr/>
    </dgm:pt>
    <dgm:pt modelId="{6D066EA9-9E58-4D13-A3DD-4AACE60876B4}" type="pres">
      <dgm:prSet presAssocID="{AE037F87-FF65-492C-A5DD-1A1E5F35CBF7}" presName="FlexibleEmptyPlaceHolder" presStyleCnt="0"/>
      <dgm:spPr/>
    </dgm:pt>
    <dgm:pt modelId="{915FEB71-5DC4-4E1E-BCCF-E7E26152CB80}" type="pres">
      <dgm:prSet presAssocID="{AE037F87-FF65-492C-A5DD-1A1E5F35CBF7}" presName="ConnectLine" presStyleLbl="sibTrans1D1" presStyleIdx="0" presStyleCnt="2"/>
      <dgm:spPr/>
    </dgm:pt>
    <dgm:pt modelId="{6DB03C57-BD55-42A2-B145-02D6E66C83D4}" type="pres">
      <dgm:prSet presAssocID="{AE037F87-FF65-492C-A5DD-1A1E5F35CBF7}" presName="ConnectorPoint" presStyleLbl="node1" presStyleIdx="0" presStyleCnt="2"/>
      <dgm:spPr>
        <a:solidFill>
          <a:schemeClr val="accent5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gm:spPr>
    </dgm:pt>
    <dgm:pt modelId="{58C50CD4-588C-4FA2-9FCF-8F8DC8C54046}" type="pres">
      <dgm:prSet presAssocID="{AE037F87-FF65-492C-A5DD-1A1E5F35CBF7}" presName="EmptyPlaceHolder" presStyleCnt="0"/>
      <dgm:spPr/>
    </dgm:pt>
    <dgm:pt modelId="{56122473-B883-446F-993C-D036EAD019C2}" type="pres">
      <dgm:prSet presAssocID="{AD86FDAF-D513-45E9-9F66-706BE60F9724}" presName="spaceBetweenRectangles" presStyleCnt="0"/>
      <dgm:spPr/>
    </dgm:pt>
    <dgm:pt modelId="{8AF8D204-DE82-4B64-AEE1-6E4AD81A6AD4}" type="pres">
      <dgm:prSet presAssocID="{ED289482-AFCC-4327-B8EA-F555A4E895B8}" presName="composite" presStyleCnt="0"/>
      <dgm:spPr/>
    </dgm:pt>
    <dgm:pt modelId="{4DE179D0-139C-45F6-904A-43F45E058E91}" type="pres">
      <dgm:prSet presAssocID="{ED289482-AFCC-4327-B8EA-F555A4E895B8}" presName="L1TextContainer" presStyleLbl="alignNode1" presStyleIdx="1" presStyleCnt="2">
        <dgm:presLayoutVars>
          <dgm:chMax val="1"/>
          <dgm:chPref val="1"/>
          <dgm:bulletEnabled val="1"/>
        </dgm:presLayoutVars>
      </dgm:prSet>
      <dgm:spPr/>
    </dgm:pt>
    <dgm:pt modelId="{67DB4433-8988-460D-97F7-08CEA92E4701}" type="pres">
      <dgm:prSet presAssocID="{ED289482-AFCC-4327-B8EA-F555A4E895B8}" presName="L2TextContainerWrapper" presStyleCnt="0">
        <dgm:presLayoutVars>
          <dgm:bulletEnabled val="1"/>
        </dgm:presLayoutVars>
      </dgm:prSet>
      <dgm:spPr/>
    </dgm:pt>
    <dgm:pt modelId="{F13CFFDC-634E-417E-8AE9-504E155BAB20}" type="pres">
      <dgm:prSet presAssocID="{ED289482-AFCC-4327-B8EA-F555A4E895B8}" presName="L2TextContainer" presStyleLbl="bgAccFollowNode1" presStyleIdx="1" presStyleCnt="2"/>
      <dgm:spPr/>
    </dgm:pt>
    <dgm:pt modelId="{0D85B676-DB6F-42AA-91F4-62A0E59EB0F6}" type="pres">
      <dgm:prSet presAssocID="{ED289482-AFCC-4327-B8EA-F555A4E895B8}" presName="FlexibleEmptyPlaceHolder" presStyleCnt="0"/>
      <dgm:spPr/>
    </dgm:pt>
    <dgm:pt modelId="{366ABFC6-2768-4424-8591-71E56137F27B}" type="pres">
      <dgm:prSet presAssocID="{ED289482-AFCC-4327-B8EA-F555A4E895B8}" presName="ConnectLine" presStyleLbl="sibTrans1D1" presStyleIdx="1" presStyleCnt="2"/>
      <dgm:spPr/>
    </dgm:pt>
    <dgm:pt modelId="{05EB61FD-C550-4D35-9F67-965D19869A18}" type="pres">
      <dgm:prSet presAssocID="{ED289482-AFCC-4327-B8EA-F555A4E895B8}" presName="ConnectorPoint" presStyleLbl="node1" presStyleIdx="1" presStyleCnt="2"/>
      <dgm:spPr>
        <a:solidFill>
          <a:schemeClr val="accent5">
            <a:hueOff val="-12152150"/>
            <a:satOff val="-826"/>
            <a:lumOff val="1961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gm:spPr>
    </dgm:pt>
    <dgm:pt modelId="{1CE9F67D-058C-4DE4-BFBD-A94AC12F2FA2}" type="pres">
      <dgm:prSet presAssocID="{ED289482-AFCC-4327-B8EA-F555A4E895B8}" presName="EmptyPlaceHolder" presStyleCnt="0"/>
      <dgm:spPr/>
    </dgm:pt>
  </dgm:ptLst>
  <dgm:cxnLst>
    <dgm:cxn modelId="{F8477F2A-E861-427C-9580-5A73123A3173}" srcId="{ED289482-AFCC-4327-B8EA-F555A4E895B8}" destId="{8F070CE0-26B3-49E6-A532-28BA0D51A742}" srcOrd="0" destOrd="0" parTransId="{6323E709-1FD3-40E4-91F5-08AE13530860}" sibTransId="{91CA049E-F685-4A08-A9B6-E0DE019735F6}"/>
    <dgm:cxn modelId="{E9415B30-4B0C-4646-89B1-FAACD2355F26}" type="presOf" srcId="{7C99B6C5-562B-432E-A070-5578BD4B93EF}" destId="{C2886E8F-3C47-4D1E-84E4-FC13BBA70FEF}" srcOrd="0" destOrd="0" presId="urn:microsoft.com/office/officeart/2017/3/layout/HorizontalLabelsTimeline"/>
    <dgm:cxn modelId="{9B903569-CC2F-4157-B22C-2AEBAFCAADAA}" srcId="{7C99B6C5-562B-432E-A070-5578BD4B93EF}" destId="{ED289482-AFCC-4327-B8EA-F555A4E895B8}" srcOrd="1" destOrd="0" parTransId="{4AD899B8-10A1-4C46-9B26-3298CB8024FE}" sibTransId="{D1C26A0E-146A-4EB2-B00A-9BE2E0E0F955}"/>
    <dgm:cxn modelId="{B80B654D-4D68-4A4C-8D64-28E8D6B359F9}" type="presOf" srcId="{AE037F87-FF65-492C-A5DD-1A1E5F35CBF7}" destId="{58A31247-8DBA-48E1-947C-0FA70D830C0F}" srcOrd="0" destOrd="0" presId="urn:microsoft.com/office/officeart/2017/3/layout/HorizontalLabelsTimeline"/>
    <dgm:cxn modelId="{CAD0736D-8991-471F-8755-F2907DA19F52}" type="presOf" srcId="{8F070CE0-26B3-49E6-A532-28BA0D51A742}" destId="{F13CFFDC-634E-417E-8AE9-504E155BAB20}" srcOrd="0" destOrd="0" presId="urn:microsoft.com/office/officeart/2017/3/layout/HorizontalLabelsTimeline"/>
    <dgm:cxn modelId="{3E76899D-CBD7-4B7B-B8D3-63FC1F767E13}" type="presOf" srcId="{ED289482-AFCC-4327-B8EA-F555A4E895B8}" destId="{4DE179D0-139C-45F6-904A-43F45E058E91}" srcOrd="0" destOrd="0" presId="urn:microsoft.com/office/officeart/2017/3/layout/HorizontalLabelsTimeline"/>
    <dgm:cxn modelId="{73B0C8D1-408D-4D0A-BC4A-3F563ED590AD}" srcId="{AE037F87-FF65-492C-A5DD-1A1E5F35CBF7}" destId="{4D7F43FB-1867-46D3-9E68-3C27D8AAC655}" srcOrd="0" destOrd="0" parTransId="{4608A9EA-727A-485D-AF09-78728C78C6F1}" sibTransId="{9156FC3B-FE9F-4B45-881C-C8DF6D4E2A3C}"/>
    <dgm:cxn modelId="{0EDC42D8-ABCA-48FF-801D-906A05CD5965}" srcId="{7C99B6C5-562B-432E-A070-5578BD4B93EF}" destId="{AE037F87-FF65-492C-A5DD-1A1E5F35CBF7}" srcOrd="0" destOrd="0" parTransId="{B7C0E24A-454F-4E8A-8B16-92B74096DD4B}" sibTransId="{AD86FDAF-D513-45E9-9F66-706BE60F9724}"/>
    <dgm:cxn modelId="{0F50B4FD-4139-4403-B02E-FBB3427191F1}" type="presOf" srcId="{4D7F43FB-1867-46D3-9E68-3C27D8AAC655}" destId="{92F6075E-9A57-4BC8-A771-48128DF57F0B}" srcOrd="0" destOrd="0" presId="urn:microsoft.com/office/officeart/2017/3/layout/HorizontalLabelsTimeline"/>
    <dgm:cxn modelId="{1F587341-BC89-4BBA-A2CA-26DA3BA329EE}" type="presParOf" srcId="{C2886E8F-3C47-4D1E-84E4-FC13BBA70FEF}" destId="{D639A46C-9886-443A-B909-AF347551481A}" srcOrd="0" destOrd="0" presId="urn:microsoft.com/office/officeart/2017/3/layout/HorizontalLabelsTimeline"/>
    <dgm:cxn modelId="{1BE9E5F0-A0DB-4E55-8750-BCEE09F91DFB}" type="presParOf" srcId="{C2886E8F-3C47-4D1E-84E4-FC13BBA70FEF}" destId="{51854985-A6DC-4F17-8AD3-75B39532DBFA}" srcOrd="1" destOrd="0" presId="urn:microsoft.com/office/officeart/2017/3/layout/HorizontalLabelsTimeline"/>
    <dgm:cxn modelId="{A06BF630-B56C-46A3-96BE-5FC8A4A22A73}" type="presParOf" srcId="{51854985-A6DC-4F17-8AD3-75B39532DBFA}" destId="{CDF55D8F-6960-4D57-958D-3908477DEE0A}" srcOrd="0" destOrd="0" presId="urn:microsoft.com/office/officeart/2017/3/layout/HorizontalLabelsTimeline"/>
    <dgm:cxn modelId="{B7F68046-6A8E-45B1-BCC1-D44B3567265B}" type="presParOf" srcId="{CDF55D8F-6960-4D57-958D-3908477DEE0A}" destId="{58A31247-8DBA-48E1-947C-0FA70D830C0F}" srcOrd="0" destOrd="0" presId="urn:microsoft.com/office/officeart/2017/3/layout/HorizontalLabelsTimeline"/>
    <dgm:cxn modelId="{31F80520-C2FF-464E-B1E5-1FAE73B7674D}" type="presParOf" srcId="{CDF55D8F-6960-4D57-958D-3908477DEE0A}" destId="{314FCFC8-8282-43BD-A060-E8D4898B0CA1}" srcOrd="1" destOrd="0" presId="urn:microsoft.com/office/officeart/2017/3/layout/HorizontalLabelsTimeline"/>
    <dgm:cxn modelId="{9B9C590A-E6E5-4FCC-B922-D0B7361F879E}" type="presParOf" srcId="{314FCFC8-8282-43BD-A060-E8D4898B0CA1}" destId="{92F6075E-9A57-4BC8-A771-48128DF57F0B}" srcOrd="0" destOrd="0" presId="urn:microsoft.com/office/officeart/2017/3/layout/HorizontalLabelsTimeline"/>
    <dgm:cxn modelId="{F2769B53-A829-441C-B734-BA1F0DC253FF}" type="presParOf" srcId="{314FCFC8-8282-43BD-A060-E8D4898B0CA1}" destId="{6D066EA9-9E58-4D13-A3DD-4AACE60876B4}" srcOrd="1" destOrd="0" presId="urn:microsoft.com/office/officeart/2017/3/layout/HorizontalLabelsTimeline"/>
    <dgm:cxn modelId="{A13369B5-27AA-4063-B9A8-50B2DECDC149}" type="presParOf" srcId="{CDF55D8F-6960-4D57-958D-3908477DEE0A}" destId="{915FEB71-5DC4-4E1E-BCCF-E7E26152CB80}" srcOrd="2" destOrd="0" presId="urn:microsoft.com/office/officeart/2017/3/layout/HorizontalLabelsTimeline"/>
    <dgm:cxn modelId="{99DA9737-3ABB-470A-B319-1A8F38EFBFC0}" type="presParOf" srcId="{CDF55D8F-6960-4D57-958D-3908477DEE0A}" destId="{6DB03C57-BD55-42A2-B145-02D6E66C83D4}" srcOrd="3" destOrd="0" presId="urn:microsoft.com/office/officeart/2017/3/layout/HorizontalLabelsTimeline"/>
    <dgm:cxn modelId="{2D66E17F-C6B8-4B60-9558-E8D967B35ABB}" type="presParOf" srcId="{CDF55D8F-6960-4D57-958D-3908477DEE0A}" destId="{58C50CD4-588C-4FA2-9FCF-8F8DC8C54046}" srcOrd="4" destOrd="0" presId="urn:microsoft.com/office/officeart/2017/3/layout/HorizontalLabelsTimeline"/>
    <dgm:cxn modelId="{53B8D5A2-096A-4458-BD60-951DB2F90CF9}" type="presParOf" srcId="{51854985-A6DC-4F17-8AD3-75B39532DBFA}" destId="{56122473-B883-446F-993C-D036EAD019C2}" srcOrd="1" destOrd="0" presId="urn:microsoft.com/office/officeart/2017/3/layout/HorizontalLabelsTimeline"/>
    <dgm:cxn modelId="{81C66296-00F0-4AB0-A789-DC7558D7B0C8}" type="presParOf" srcId="{51854985-A6DC-4F17-8AD3-75B39532DBFA}" destId="{8AF8D204-DE82-4B64-AEE1-6E4AD81A6AD4}" srcOrd="2" destOrd="0" presId="urn:microsoft.com/office/officeart/2017/3/layout/HorizontalLabelsTimeline"/>
    <dgm:cxn modelId="{E28DBF3D-539A-480F-A08F-22E9639F824E}" type="presParOf" srcId="{8AF8D204-DE82-4B64-AEE1-6E4AD81A6AD4}" destId="{4DE179D0-139C-45F6-904A-43F45E058E91}" srcOrd="0" destOrd="0" presId="urn:microsoft.com/office/officeart/2017/3/layout/HorizontalLabelsTimeline"/>
    <dgm:cxn modelId="{997F9BDA-9F16-4FB4-84E7-2317DA1C6330}" type="presParOf" srcId="{8AF8D204-DE82-4B64-AEE1-6E4AD81A6AD4}" destId="{67DB4433-8988-460D-97F7-08CEA92E4701}" srcOrd="1" destOrd="0" presId="urn:microsoft.com/office/officeart/2017/3/layout/HorizontalLabelsTimeline"/>
    <dgm:cxn modelId="{BC9D7E77-03D9-4D4F-8230-25E43786122C}" type="presParOf" srcId="{67DB4433-8988-460D-97F7-08CEA92E4701}" destId="{F13CFFDC-634E-417E-8AE9-504E155BAB20}" srcOrd="0" destOrd="0" presId="urn:microsoft.com/office/officeart/2017/3/layout/HorizontalLabelsTimeline"/>
    <dgm:cxn modelId="{79A711F9-C58C-46E3-B931-45A0D34F665D}" type="presParOf" srcId="{67DB4433-8988-460D-97F7-08CEA92E4701}" destId="{0D85B676-DB6F-42AA-91F4-62A0E59EB0F6}" srcOrd="1" destOrd="0" presId="urn:microsoft.com/office/officeart/2017/3/layout/HorizontalLabelsTimeline"/>
    <dgm:cxn modelId="{852F721A-12CA-4B0E-AF0E-082A2E8A1901}" type="presParOf" srcId="{8AF8D204-DE82-4B64-AEE1-6E4AD81A6AD4}" destId="{366ABFC6-2768-4424-8591-71E56137F27B}" srcOrd="2" destOrd="0" presId="urn:microsoft.com/office/officeart/2017/3/layout/HorizontalLabelsTimeline"/>
    <dgm:cxn modelId="{ED6CDDDF-64F0-4C7A-AFC0-310121CD67AE}" type="presParOf" srcId="{8AF8D204-DE82-4B64-AEE1-6E4AD81A6AD4}" destId="{05EB61FD-C550-4D35-9F67-965D19869A18}" srcOrd="3" destOrd="0" presId="urn:microsoft.com/office/officeart/2017/3/layout/HorizontalLabelsTimeline"/>
    <dgm:cxn modelId="{07D9768B-F930-420A-B8F7-47236735A5C2}" type="presParOf" srcId="{8AF8D204-DE82-4B64-AEE1-6E4AD81A6AD4}" destId="{1CE9F67D-058C-4DE4-BFBD-A94AC12F2FA2}" srcOrd="4" destOrd="0" presId="urn:microsoft.com/office/officeart/2017/3/layout/HorizontalLabelsTimeline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F502916-8029-427E-BFC1-839A120B9FB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7F5FC9B-6B53-4417-BCFF-6C312DA6E113}">
      <dgm:prSet/>
      <dgm:spPr/>
      <dgm:t>
        <a:bodyPr/>
        <a:lstStyle/>
        <a:p>
          <a:r>
            <a:rPr lang="en-GB"/>
            <a:t>Collaborates with accounting standard-setters from other countries and the IASB.</a:t>
          </a:r>
          <a:endParaRPr lang="en-US"/>
        </a:p>
      </dgm:t>
    </dgm:pt>
    <dgm:pt modelId="{8B6998D3-CF59-4ECD-BF59-68138DA19EC7}" type="parTrans" cxnId="{7BCCE8AE-EA47-4E17-9B94-45532A6D9552}">
      <dgm:prSet/>
      <dgm:spPr/>
      <dgm:t>
        <a:bodyPr/>
        <a:lstStyle/>
        <a:p>
          <a:endParaRPr lang="en-US"/>
        </a:p>
      </dgm:t>
    </dgm:pt>
    <dgm:pt modelId="{1797259E-F0BE-420E-B6A0-C5748CCC04AE}" type="sibTrans" cxnId="{7BCCE8AE-EA47-4E17-9B94-45532A6D9552}">
      <dgm:prSet/>
      <dgm:spPr/>
      <dgm:t>
        <a:bodyPr/>
        <a:lstStyle/>
        <a:p>
          <a:endParaRPr lang="en-US"/>
        </a:p>
      </dgm:t>
    </dgm:pt>
    <dgm:pt modelId="{1FC3F69A-4320-4871-A651-1E3D3E390986}">
      <dgm:prSet/>
      <dgm:spPr/>
      <dgm:t>
        <a:bodyPr/>
        <a:lstStyle/>
        <a:p>
          <a:r>
            <a:rPr lang="en-GB"/>
            <a:t>Influences the development of international standards.</a:t>
          </a:r>
          <a:endParaRPr lang="en-US"/>
        </a:p>
      </dgm:t>
    </dgm:pt>
    <dgm:pt modelId="{3F3FB702-BC3E-4898-B941-AC4D40F447AE}" type="parTrans" cxnId="{A42CFE05-D61C-4913-8414-609ECFA28914}">
      <dgm:prSet/>
      <dgm:spPr/>
      <dgm:t>
        <a:bodyPr/>
        <a:lstStyle/>
        <a:p>
          <a:endParaRPr lang="en-US"/>
        </a:p>
      </dgm:t>
    </dgm:pt>
    <dgm:pt modelId="{ABA1BA8E-DD16-4395-AC68-FD703499FB9A}" type="sibTrans" cxnId="{A42CFE05-D61C-4913-8414-609ECFA28914}">
      <dgm:prSet/>
      <dgm:spPr/>
      <dgm:t>
        <a:bodyPr/>
        <a:lstStyle/>
        <a:p>
          <a:endParaRPr lang="en-US"/>
        </a:p>
      </dgm:t>
    </dgm:pt>
    <dgm:pt modelId="{606A4188-D75D-4EF0-A7C6-BF070D101F40}" type="pres">
      <dgm:prSet presAssocID="{7F502916-8029-427E-BFC1-839A120B9FB3}" presName="root" presStyleCnt="0">
        <dgm:presLayoutVars>
          <dgm:dir/>
          <dgm:resizeHandles val="exact"/>
        </dgm:presLayoutVars>
      </dgm:prSet>
      <dgm:spPr/>
    </dgm:pt>
    <dgm:pt modelId="{89FD82B7-CF1F-4D02-89B8-E97A2F4466E4}" type="pres">
      <dgm:prSet presAssocID="{F7F5FC9B-6B53-4417-BCFF-6C312DA6E113}" presName="compNode" presStyleCnt="0"/>
      <dgm:spPr/>
    </dgm:pt>
    <dgm:pt modelId="{51D2A438-E5D8-4B88-8F16-04670AADB4E5}" type="pres">
      <dgm:prSet presAssocID="{F7F5FC9B-6B53-4417-BCFF-6C312DA6E113}" presName="bgRect" presStyleLbl="bgShp" presStyleIdx="0" presStyleCnt="2"/>
      <dgm:spPr/>
    </dgm:pt>
    <dgm:pt modelId="{39BBCF2A-5486-4719-8F29-2D04AB5FB41B}" type="pres">
      <dgm:prSet presAssocID="{F7F5FC9B-6B53-4417-BCFF-6C312DA6E113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9E94591A-3513-4FA4-8A84-BFE09E2FBC1E}" type="pres">
      <dgm:prSet presAssocID="{F7F5FC9B-6B53-4417-BCFF-6C312DA6E113}" presName="spaceRect" presStyleCnt="0"/>
      <dgm:spPr/>
    </dgm:pt>
    <dgm:pt modelId="{02D2BABD-9826-444B-8750-6BD365AD6B0C}" type="pres">
      <dgm:prSet presAssocID="{F7F5FC9B-6B53-4417-BCFF-6C312DA6E113}" presName="parTx" presStyleLbl="revTx" presStyleIdx="0" presStyleCnt="2">
        <dgm:presLayoutVars>
          <dgm:chMax val="0"/>
          <dgm:chPref val="0"/>
        </dgm:presLayoutVars>
      </dgm:prSet>
      <dgm:spPr/>
    </dgm:pt>
    <dgm:pt modelId="{1D89A80F-E44F-457A-9AAC-C3281A2A2DCA}" type="pres">
      <dgm:prSet presAssocID="{1797259E-F0BE-420E-B6A0-C5748CCC04AE}" presName="sibTrans" presStyleCnt="0"/>
      <dgm:spPr/>
    </dgm:pt>
    <dgm:pt modelId="{4D324B4F-248D-4A84-828A-27FF17A39A61}" type="pres">
      <dgm:prSet presAssocID="{1FC3F69A-4320-4871-A651-1E3D3E390986}" presName="compNode" presStyleCnt="0"/>
      <dgm:spPr/>
    </dgm:pt>
    <dgm:pt modelId="{67C5A7AB-0A12-4CEC-B8FC-3FC06CF0C6EC}" type="pres">
      <dgm:prSet presAssocID="{1FC3F69A-4320-4871-A651-1E3D3E390986}" presName="bgRect" presStyleLbl="bgShp" presStyleIdx="1" presStyleCnt="2"/>
      <dgm:spPr/>
    </dgm:pt>
    <dgm:pt modelId="{EBB4F9AD-8B7E-4C86-BAA4-B8EDF55437C3}" type="pres">
      <dgm:prSet presAssocID="{1FC3F69A-4320-4871-A651-1E3D3E390986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3668B2CE-EDA7-4CFF-AA02-A024260BD37C}" type="pres">
      <dgm:prSet presAssocID="{1FC3F69A-4320-4871-A651-1E3D3E390986}" presName="spaceRect" presStyleCnt="0"/>
      <dgm:spPr/>
    </dgm:pt>
    <dgm:pt modelId="{9601AC80-2F6C-4671-BD2A-87460852BEB0}" type="pres">
      <dgm:prSet presAssocID="{1FC3F69A-4320-4871-A651-1E3D3E390986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A42CFE05-D61C-4913-8414-609ECFA28914}" srcId="{7F502916-8029-427E-BFC1-839A120B9FB3}" destId="{1FC3F69A-4320-4871-A651-1E3D3E390986}" srcOrd="1" destOrd="0" parTransId="{3F3FB702-BC3E-4898-B941-AC4D40F447AE}" sibTransId="{ABA1BA8E-DD16-4395-AC68-FD703499FB9A}"/>
    <dgm:cxn modelId="{ABA38C27-B207-47B4-BBEE-689BDEA595BF}" type="presOf" srcId="{1FC3F69A-4320-4871-A651-1E3D3E390986}" destId="{9601AC80-2F6C-4671-BD2A-87460852BEB0}" srcOrd="0" destOrd="0" presId="urn:microsoft.com/office/officeart/2018/2/layout/IconVerticalSolidList"/>
    <dgm:cxn modelId="{EBB0D16A-4ABF-4EDF-82BD-CC29389CD52C}" type="presOf" srcId="{F7F5FC9B-6B53-4417-BCFF-6C312DA6E113}" destId="{02D2BABD-9826-444B-8750-6BD365AD6B0C}" srcOrd="0" destOrd="0" presId="urn:microsoft.com/office/officeart/2018/2/layout/IconVerticalSolidList"/>
    <dgm:cxn modelId="{7BCCE8AE-EA47-4E17-9B94-45532A6D9552}" srcId="{7F502916-8029-427E-BFC1-839A120B9FB3}" destId="{F7F5FC9B-6B53-4417-BCFF-6C312DA6E113}" srcOrd="0" destOrd="0" parTransId="{8B6998D3-CF59-4ECD-BF59-68138DA19EC7}" sibTransId="{1797259E-F0BE-420E-B6A0-C5748CCC04AE}"/>
    <dgm:cxn modelId="{83D5DEC2-0801-4E7A-BEEA-FC5470D06E0F}" type="presOf" srcId="{7F502916-8029-427E-BFC1-839A120B9FB3}" destId="{606A4188-D75D-4EF0-A7C6-BF070D101F40}" srcOrd="0" destOrd="0" presId="urn:microsoft.com/office/officeart/2018/2/layout/IconVerticalSolidList"/>
    <dgm:cxn modelId="{E66DF259-9064-4FDF-8AB1-29288F2A0E36}" type="presParOf" srcId="{606A4188-D75D-4EF0-A7C6-BF070D101F40}" destId="{89FD82B7-CF1F-4D02-89B8-E97A2F4466E4}" srcOrd="0" destOrd="0" presId="urn:microsoft.com/office/officeart/2018/2/layout/IconVerticalSolidList"/>
    <dgm:cxn modelId="{8D612708-0B1E-4293-9D43-37B2EC5B722C}" type="presParOf" srcId="{89FD82B7-CF1F-4D02-89B8-E97A2F4466E4}" destId="{51D2A438-E5D8-4B88-8F16-04670AADB4E5}" srcOrd="0" destOrd="0" presId="urn:microsoft.com/office/officeart/2018/2/layout/IconVerticalSolidList"/>
    <dgm:cxn modelId="{4D13E2D5-3B71-4878-A944-2CAC39781EAE}" type="presParOf" srcId="{89FD82B7-CF1F-4D02-89B8-E97A2F4466E4}" destId="{39BBCF2A-5486-4719-8F29-2D04AB5FB41B}" srcOrd="1" destOrd="0" presId="urn:microsoft.com/office/officeart/2018/2/layout/IconVerticalSolidList"/>
    <dgm:cxn modelId="{2F1B3AD7-3DBD-475C-B13B-466264629D2B}" type="presParOf" srcId="{89FD82B7-CF1F-4D02-89B8-E97A2F4466E4}" destId="{9E94591A-3513-4FA4-8A84-BFE09E2FBC1E}" srcOrd="2" destOrd="0" presId="urn:microsoft.com/office/officeart/2018/2/layout/IconVerticalSolidList"/>
    <dgm:cxn modelId="{29CE55D6-C07D-4097-BD70-1CA81162D2CD}" type="presParOf" srcId="{89FD82B7-CF1F-4D02-89B8-E97A2F4466E4}" destId="{02D2BABD-9826-444B-8750-6BD365AD6B0C}" srcOrd="3" destOrd="0" presId="urn:microsoft.com/office/officeart/2018/2/layout/IconVerticalSolidList"/>
    <dgm:cxn modelId="{79A60846-F4B1-49B8-92AC-0B93893C7F52}" type="presParOf" srcId="{606A4188-D75D-4EF0-A7C6-BF070D101F40}" destId="{1D89A80F-E44F-457A-9AAC-C3281A2A2DCA}" srcOrd="1" destOrd="0" presId="urn:microsoft.com/office/officeart/2018/2/layout/IconVerticalSolidList"/>
    <dgm:cxn modelId="{FB568899-175A-42A2-923D-C4A199721AF0}" type="presParOf" srcId="{606A4188-D75D-4EF0-A7C6-BF070D101F40}" destId="{4D324B4F-248D-4A84-828A-27FF17A39A61}" srcOrd="2" destOrd="0" presId="urn:microsoft.com/office/officeart/2018/2/layout/IconVerticalSolidList"/>
    <dgm:cxn modelId="{126C646F-B555-4BC8-B461-7929219955A4}" type="presParOf" srcId="{4D324B4F-248D-4A84-828A-27FF17A39A61}" destId="{67C5A7AB-0A12-4CEC-B8FC-3FC06CF0C6EC}" srcOrd="0" destOrd="0" presId="urn:microsoft.com/office/officeart/2018/2/layout/IconVerticalSolidList"/>
    <dgm:cxn modelId="{7B89CFD0-128F-4299-8B5E-AE156D53D1B6}" type="presParOf" srcId="{4D324B4F-248D-4A84-828A-27FF17A39A61}" destId="{EBB4F9AD-8B7E-4C86-BAA4-B8EDF55437C3}" srcOrd="1" destOrd="0" presId="urn:microsoft.com/office/officeart/2018/2/layout/IconVerticalSolidList"/>
    <dgm:cxn modelId="{5248183A-5076-4C88-A8DA-61A237C4AA3A}" type="presParOf" srcId="{4D324B4F-248D-4A84-828A-27FF17A39A61}" destId="{3668B2CE-EDA7-4CFF-AA02-A024260BD37C}" srcOrd="2" destOrd="0" presId="urn:microsoft.com/office/officeart/2018/2/layout/IconVerticalSolidList"/>
    <dgm:cxn modelId="{4FFEBC06-95C0-4E45-A02F-DC27FC8B440F}" type="presParOf" srcId="{4D324B4F-248D-4A84-828A-27FF17A39A61}" destId="{9601AC80-2F6C-4671-BD2A-87460852BEB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C1E91A-80F8-4FA7-AC5F-D0B1A0137008}">
      <dsp:nvSpPr>
        <dsp:cNvPr id="0" name=""/>
        <dsp:cNvSpPr/>
      </dsp:nvSpPr>
      <dsp:spPr>
        <a:xfrm>
          <a:off x="1333" y="110983"/>
          <a:ext cx="4682211" cy="297320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0F7875-B2F1-4F58-9E6F-5FE4F8817039}">
      <dsp:nvSpPr>
        <dsp:cNvPr id="0" name=""/>
        <dsp:cNvSpPr/>
      </dsp:nvSpPr>
      <dsp:spPr>
        <a:xfrm>
          <a:off x="521579" y="605216"/>
          <a:ext cx="4682211" cy="297320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Carries out regulatory duties fairly and based on solid evidence.</a:t>
          </a:r>
          <a:endParaRPr lang="en-US" sz="3300" kern="1200" dirty="0"/>
        </a:p>
      </dsp:txBody>
      <dsp:txXfrm>
        <a:off x="608661" y="692298"/>
        <a:ext cx="4508047" cy="2799040"/>
      </dsp:txXfrm>
    </dsp:sp>
    <dsp:sp modelId="{B4CB8565-0E08-48ED-8972-2BC9663FBFB9}">
      <dsp:nvSpPr>
        <dsp:cNvPr id="0" name=""/>
        <dsp:cNvSpPr/>
      </dsp:nvSpPr>
      <dsp:spPr>
        <a:xfrm>
          <a:off x="5724037" y="110983"/>
          <a:ext cx="4682211" cy="297320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24823E-80F2-4912-B156-9942E25906D2}">
      <dsp:nvSpPr>
        <dsp:cNvPr id="0" name=""/>
        <dsp:cNvSpPr/>
      </dsp:nvSpPr>
      <dsp:spPr>
        <a:xfrm>
          <a:off x="6244283" y="605216"/>
          <a:ext cx="4682211" cy="297320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Informed by expertise from market participants (company directors, accountants, actuaries, investors).</a:t>
          </a:r>
          <a:endParaRPr lang="en-US" sz="3300" kern="1200" dirty="0"/>
        </a:p>
      </dsp:txBody>
      <dsp:txXfrm>
        <a:off x="6331365" y="692298"/>
        <a:ext cx="4508047" cy="279904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39A46C-9886-443A-B909-AF347551481A}">
      <dsp:nvSpPr>
        <dsp:cNvPr id="0" name=""/>
        <dsp:cNvSpPr/>
      </dsp:nvSpPr>
      <dsp:spPr>
        <a:xfrm>
          <a:off x="0" y="2489662"/>
          <a:ext cx="5918184" cy="0"/>
        </a:xfrm>
        <a:prstGeom prst="lin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A31247-8DBA-48E1-947C-0FA70D830C0F}">
      <dsp:nvSpPr>
        <dsp:cNvPr id="0" name=""/>
        <dsp:cNvSpPr/>
      </dsp:nvSpPr>
      <dsp:spPr>
        <a:xfrm>
          <a:off x="177545" y="1543590"/>
          <a:ext cx="2604000" cy="59751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0" tIns="101600" rIns="101600" bIns="1016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/>
            <a:t>1985</a:t>
          </a:r>
        </a:p>
      </dsp:txBody>
      <dsp:txXfrm>
        <a:off x="177545" y="1543590"/>
        <a:ext cx="2604000" cy="597518"/>
      </dsp:txXfrm>
    </dsp:sp>
    <dsp:sp modelId="{92F6075E-9A57-4BC8-A771-48128DF57F0B}">
      <dsp:nvSpPr>
        <dsp:cNvPr id="0" name=""/>
        <dsp:cNvSpPr/>
      </dsp:nvSpPr>
      <dsp:spPr>
        <a:xfrm>
          <a:off x="177545" y="734652"/>
          <a:ext cx="2604000" cy="808937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925" tIns="161925" rIns="161925" bIns="161925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Recognized under the Companies Act 1985.</a:t>
          </a:r>
        </a:p>
      </dsp:txBody>
      <dsp:txXfrm>
        <a:off x="177545" y="734652"/>
        <a:ext cx="2604000" cy="808937"/>
      </dsp:txXfrm>
    </dsp:sp>
    <dsp:sp modelId="{915FEB71-5DC4-4E1E-BCCF-E7E26152CB80}">
      <dsp:nvSpPr>
        <dsp:cNvPr id="0" name=""/>
        <dsp:cNvSpPr/>
      </dsp:nvSpPr>
      <dsp:spPr>
        <a:xfrm>
          <a:off x="1479546" y="2141109"/>
          <a:ext cx="0" cy="348552"/>
        </a:xfrm>
        <a:prstGeom prst="line">
          <a:avLst/>
        </a:pr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DE179D0-139C-45F6-904A-43F45E058E91}">
      <dsp:nvSpPr>
        <dsp:cNvPr id="0" name=""/>
        <dsp:cNvSpPr/>
      </dsp:nvSpPr>
      <dsp:spPr>
        <a:xfrm>
          <a:off x="3136637" y="2838214"/>
          <a:ext cx="2604000" cy="597518"/>
        </a:xfrm>
        <a:prstGeom prst="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0" tIns="101600" rIns="101600" bIns="1016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/>
            <a:t>2 July 2012</a:t>
          </a:r>
        </a:p>
      </dsp:txBody>
      <dsp:txXfrm>
        <a:off x="3136637" y="2838214"/>
        <a:ext cx="2604000" cy="597518"/>
      </dsp:txXfrm>
    </dsp:sp>
    <dsp:sp modelId="{F13CFFDC-634E-417E-8AE9-504E155BAB20}">
      <dsp:nvSpPr>
        <dsp:cNvPr id="0" name=""/>
        <dsp:cNvSpPr/>
      </dsp:nvSpPr>
      <dsp:spPr>
        <a:xfrm>
          <a:off x="3136637" y="3435733"/>
          <a:ext cx="2604000" cy="1279250"/>
        </a:xfrm>
        <a:prstGeom prst="rect">
          <a:avLst/>
        </a:prstGeom>
        <a:solidFill>
          <a:schemeClr val="accent5">
            <a:tint val="40000"/>
            <a:alpha val="90000"/>
            <a:hueOff val="-11944666"/>
            <a:satOff val="2667"/>
            <a:lumOff val="401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-11944666"/>
              <a:satOff val="2667"/>
              <a:lumOff val="40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925" tIns="161925" rIns="161925" bIns="161925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Assumed responsibility for accounting standards on 2 July 2012.</a:t>
          </a:r>
        </a:p>
      </dsp:txBody>
      <dsp:txXfrm>
        <a:off x="3136637" y="3435733"/>
        <a:ext cx="2604000" cy="1279250"/>
      </dsp:txXfrm>
    </dsp:sp>
    <dsp:sp modelId="{366ABFC6-2768-4424-8591-71E56137F27B}">
      <dsp:nvSpPr>
        <dsp:cNvPr id="0" name=""/>
        <dsp:cNvSpPr/>
      </dsp:nvSpPr>
      <dsp:spPr>
        <a:xfrm>
          <a:off x="4438638" y="2489661"/>
          <a:ext cx="0" cy="348552"/>
        </a:xfrm>
        <a:prstGeom prst="line">
          <a:avLst/>
        </a:prstGeom>
        <a:noFill/>
        <a:ln w="1270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DB03C57-BD55-42A2-B145-02D6E66C83D4}">
      <dsp:nvSpPr>
        <dsp:cNvPr id="0" name=""/>
        <dsp:cNvSpPr/>
      </dsp:nvSpPr>
      <dsp:spPr>
        <a:xfrm rot="2700000">
          <a:off x="1440815" y="2450931"/>
          <a:ext cx="77460" cy="7746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EB61FD-C550-4D35-9F67-965D19869A18}">
      <dsp:nvSpPr>
        <dsp:cNvPr id="0" name=""/>
        <dsp:cNvSpPr/>
      </dsp:nvSpPr>
      <dsp:spPr>
        <a:xfrm rot="2700000">
          <a:off x="4399907" y="2450931"/>
          <a:ext cx="77460" cy="77460"/>
        </a:xfrm>
        <a:prstGeom prst="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D2A438-E5D8-4B88-8F16-04670AADB4E5}">
      <dsp:nvSpPr>
        <dsp:cNvPr id="0" name=""/>
        <dsp:cNvSpPr/>
      </dsp:nvSpPr>
      <dsp:spPr>
        <a:xfrm>
          <a:off x="0" y="955306"/>
          <a:ext cx="6301601" cy="176364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BBCF2A-5486-4719-8F29-2D04AB5FB41B}">
      <dsp:nvSpPr>
        <dsp:cNvPr id="0" name=""/>
        <dsp:cNvSpPr/>
      </dsp:nvSpPr>
      <dsp:spPr>
        <a:xfrm>
          <a:off x="533501" y="1352126"/>
          <a:ext cx="970003" cy="97000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D2BABD-9826-444B-8750-6BD365AD6B0C}">
      <dsp:nvSpPr>
        <dsp:cNvPr id="0" name=""/>
        <dsp:cNvSpPr/>
      </dsp:nvSpPr>
      <dsp:spPr>
        <a:xfrm>
          <a:off x="2037007" y="955306"/>
          <a:ext cx="4264593" cy="17636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652" tIns="186652" rIns="186652" bIns="186652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Collaborates with accounting standard-setters from other countries and the IASB.</a:t>
          </a:r>
          <a:endParaRPr lang="en-US" sz="2400" kern="1200"/>
        </a:p>
      </dsp:txBody>
      <dsp:txXfrm>
        <a:off x="2037007" y="955306"/>
        <a:ext cx="4264593" cy="1763642"/>
      </dsp:txXfrm>
    </dsp:sp>
    <dsp:sp modelId="{67C5A7AB-0A12-4CEC-B8FC-3FC06CF0C6EC}">
      <dsp:nvSpPr>
        <dsp:cNvPr id="0" name=""/>
        <dsp:cNvSpPr/>
      </dsp:nvSpPr>
      <dsp:spPr>
        <a:xfrm>
          <a:off x="0" y="3159859"/>
          <a:ext cx="6301601" cy="176364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B4F9AD-8B7E-4C86-BAA4-B8EDF55437C3}">
      <dsp:nvSpPr>
        <dsp:cNvPr id="0" name=""/>
        <dsp:cNvSpPr/>
      </dsp:nvSpPr>
      <dsp:spPr>
        <a:xfrm>
          <a:off x="533501" y="3556679"/>
          <a:ext cx="970003" cy="97000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01AC80-2F6C-4671-BD2A-87460852BEB0}">
      <dsp:nvSpPr>
        <dsp:cNvPr id="0" name=""/>
        <dsp:cNvSpPr/>
      </dsp:nvSpPr>
      <dsp:spPr>
        <a:xfrm>
          <a:off x="2037007" y="3159859"/>
          <a:ext cx="4264593" cy="17636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652" tIns="186652" rIns="186652" bIns="186652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Influences the development of international standards.</a:t>
          </a:r>
          <a:endParaRPr lang="en-US" sz="2400" kern="1200"/>
        </a:p>
      </dsp:txBody>
      <dsp:txXfrm>
        <a:off x="2037007" y="3159859"/>
        <a:ext cx="4264593" cy="176364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7/3/layout/HorizontalLabelsTimeline">
  <dgm:title val="Horizontal Labels Timeline"/>
  <dgm:desc val="Use to show a list of events in chronological order. The rectangular shape contains the description while the date is shown immediately below. It can display a large amount of text and medium length date format."/>
  <dgm:catLst>
    <dgm:cat type="timeline" pri="500"/>
    <dgm:cat type="process" pri="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">
    <dgm:varLst>
      <dgm:chMax/>
      <dgm:chPref/>
      <dgm:animLvl val="lvl"/>
    </dgm:varLst>
    <dgm:alg type="composite"/>
    <dgm:shape xmlns:r="http://schemas.openxmlformats.org/officeDocument/2006/relationships" r:blip="">
      <dgm:adjLst/>
    </dgm:shape>
    <dgm:constrLst>
      <dgm:constr type="w" for="ch" forName="divider" refType="w"/>
      <dgm:constr type="h" for="ch" forName="divider"/>
      <dgm:constr type="ctrY" for="ch" forName="divider" refType="h" fact="0.5"/>
      <dgm:constr type="l" for="ch" forName="divider"/>
      <dgm:constr type="w" for="ch" forName="nodes" refType="w"/>
      <dgm:constr type="h" for="ch" forName="nodes" refType="h"/>
    </dgm:constrLst>
    <dgm:layoutNode name="divider" styleLbl="fgAcc1">
      <dgm:alg type="sp"/>
      <dgm:shape xmlns:r="http://schemas.openxmlformats.org/officeDocument/2006/relationships" type="line" r:blip="" zOrderOff="-1">
        <dgm:adjLst/>
      </dgm:shape>
      <dgm:presOf/>
      <dgm:constrLst/>
      <dgm:ruleLst/>
    </dgm:layoutNode>
    <dgm:layoutNode name="nodes">
      <dgm:varLst>
        <dgm:chMax/>
        <dgm:chPref/>
        <dgm:animLvl val="lvl"/>
      </dgm:varLst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choose name="constrBasedOnChildrenCount">
        <dgm:if name="constrForTwoChildren" axis="ch" ptType="node" func="cnt" op="lte" val="2">
          <dgm:constrLst>
            <dgm:constr type="primFontSz" for="des" forName="L1TextContainer" val="20"/>
            <dgm:constr type="primFontSz" for="des" forName="L2TextContainer" refType="primFontSz" refFor="des" refForName="L1TextContainer" op="equ" fact="0.85"/>
            <dgm:constr type="w" for="ch" forName="composite" refType="w"/>
            <dgm:constr type="h" for="ch" forName="composite" refType="h"/>
            <dgm:constr type="w" for="ch" forName="spaceBetweenRectangles" refType="w" refFor="ch" refForName="composite" fact="0"/>
            <dgm:constr type="w" for="ch" ptType="sibTrans" op="equ"/>
            <dgm:constr type="primFontSz" for="des" forName="L1TextContainer" op="equ"/>
            <dgm:constr type="primFontSz" for="des" forName="L2TextContainer" op="equ"/>
          </dgm:constrLst>
        </dgm:if>
        <dgm:else name="constrForRest">
          <dgm:constrLst>
            <dgm:constr type="primFontSz" for="des" forName="L1TextContainer" val="20"/>
            <dgm:constr type="primFontSz" for="des" forName="L2TextContainer" refType="primFontSz" refFor="des" refForName="L1TextContainer" op="equ" fact="0.85"/>
            <dgm:constr type="w" for="ch" forName="composite" refType="w"/>
            <dgm:constr type="h" for="ch" forName="composite" refType="h"/>
            <dgm:constr type="w" for="ch" forName="spaceBetweenRectangles" refType="w" refFor="ch" refForName="composite" fact="-0.5"/>
            <dgm:constr type="w" for="ch" ptType="sibTrans" op="equ"/>
            <dgm:constr type="primFontSz" for="des" forName="L1TextContainer" op="equ"/>
            <dgm:constr type="primFontSz" for="des" forName="L2TextContainer" op="equ"/>
          </dgm:constrLst>
        </dgm:else>
      </dgm:choose>
      <dgm:forEach name="nodesForEach" axis="ch" ptType="node">
        <dgm:layoutNode name="composite">
          <dgm:alg type="composite"/>
          <dgm:shape xmlns:r="http://schemas.openxmlformats.org/officeDocument/2006/relationships" r:blip="">
            <dgm:adjLst/>
          </dgm:shape>
          <dgm:choose name="CaseForPlacingNodesAboveAndBelowDivider">
            <dgm:if name="CaseForPlacingNodeAboveDivider" axis="self" ptType="node" func="posOdd" op="equ" val="1">
              <dgm:constrLst>
                <dgm:constr type="w" for="ch" forName="L1TextContainer" refType="w" fact="0.88"/>
                <dgm:constr type="l" for="ch" forName="L1TextContainer" refType="w" fact="0.06"/>
                <dgm:constr type="h" for="ch" forName="L1TextContainer" refType="h" fact="0.12"/>
                <dgm:constr type="t" for="ch" forName="L1TextContainer" refType="h" fact="0.31"/>
                <dgm:constr type="w" for="ch" forName="L2TextContainerWrapper" refType="w" fact="0.88"/>
                <dgm:constr type="l" for="ch" forName="L2TextContainerWrapper" refType="w" fact="0.06"/>
                <dgm:constr type="h" for="ch" forName="L2TextContainerWrapper" refType="h" fact="0.31"/>
                <dgm:constr type="b" for="ch" forName="L2TextContainerWrapper" refType="h" fact="0.31"/>
                <dgm:constr type="w" for="ch" forName="ConnectLine"/>
                <dgm:constr type="ctrX" for="ch" forName="ConnectLine" refType="w" fact="0.5"/>
                <dgm:constr type="h" for="ch" forName="ConnectLine" refType="h" fact="0.07"/>
                <dgm:constr type="t" for="ch" forName="ConnectLine" refType="h" fact="0.43"/>
                <dgm:constr type="w" for="ch" forName="ConnectorPoint" refType="h" fact="0.022"/>
                <dgm:constr type="h" for="ch" forName="ConnectorPoint" refType="h" fact="0.022"/>
                <dgm:constr type="ctrX" for="ch" forName="ConnectorPoint" refType="w" fact="0.5"/>
                <dgm:constr type="ctrY" for="ch" forName="ConnectorPoint" refType="h" fact="0.5"/>
                <dgm:constr type="w" for="ch" forName="EmptyPlaceHolder" refType="w"/>
                <dgm:constr type="h" for="ch" forName="EmptyPlaceHolder" refType="h" fact="0.5"/>
                <dgm:constr type="t" for="ch" forName="EmptyPlaceHolder" refType="h" fact="0.5"/>
              </dgm:constrLst>
            </dgm:if>
            <dgm:else name="CaseForPlacingNodeBelowDivider">
              <dgm:constrLst>
                <dgm:constr type="w" for="ch" forName="L1TextContainer" refType="w" fact="0.88"/>
                <dgm:constr type="l" for="ch" forName="L1TextContainer" refType="w" fact="0.06"/>
                <dgm:constr type="h" for="ch" forName="L1TextContainer" refType="h" fact="0.12"/>
                <dgm:constr type="t" for="ch" forName="L1TextContainer" refType="h" fact="0.57"/>
                <dgm:constr type="w" for="ch" forName="L2TextContainerWrapper" refType="w" fact="0.88"/>
                <dgm:constr type="l" for="ch" forName="L2TextContainerWrapper" refType="w" fact="0.06"/>
                <dgm:constr type="h" for="ch" forName="L2TextContainerWrapper" refType="h" fact="0.31"/>
                <dgm:constr type="t" for="ch" forName="L2TextContainerWrapper" refType="h" fact="0.69"/>
                <dgm:constr type="w" for="ch" forName="ConnectLine"/>
                <dgm:constr type="ctrX" for="ch" forName="ConnectLine" refType="w" fact="0.5"/>
                <dgm:constr type="h" for="ch" forName="ConnectLine" refType="h" fact="0.07"/>
                <dgm:constr type="t" for="ch" forName="ConnectLine" refType="h" fact="0.5"/>
                <dgm:constr type="w" for="ch" forName="ConnectorPoint" refType="h" fact="0.022"/>
                <dgm:constr type="h" for="ch" forName="ConnectorPoint" refType="h" fact="0.022"/>
                <dgm:constr type="ctrX" for="ch" forName="ConnectorPoint" refType="w" fact="0.5"/>
                <dgm:constr type="ctrY" for="ch" forName="ConnectorPoint" refType="h" fact="0.5"/>
                <dgm:constr type="w" for="ch" forName="EmptyPlaceHolder" refType="w"/>
                <dgm:constr type="h" for="ch" forName="EmptyPlaceHolder" refType="h" fact="0.5"/>
                <dgm:constr type="t" for="ch" forName="EmptyPlaceHolder" refType="h" fact="0"/>
              </dgm:constrLst>
            </dgm:else>
          </dgm:choose>
          <dgm:layoutNode name="L1TextContainer" styleLbl="alignNode1">
            <dgm:varLst>
              <dgm:chMax val="1"/>
              <dgm:chPref val="1"/>
              <dgm:bulletEnabled val="1"/>
            </dgm:varLst>
            <dgm:alg type="tx">
              <dgm:param type="txAnchorVert" val="mid"/>
              <dgm:param type="parTxLTRAlign" val="ctr"/>
              <dgm:param type="parTxRTLAlign" val="ctr"/>
            </dgm:alg>
            <dgm:shape xmlns:r="http://schemas.openxmlformats.org/officeDocument/2006/relationships" type="rect" r:blip="">
              <dgm:adjLst/>
            </dgm:shape>
            <dgm:presOf axis="self"/>
            <dgm:constrLst>
              <dgm:constr type="tMarg" refType="primFontSz" fact="0.4"/>
              <dgm:constr type="bMarg" refType="primFontSz" fact="0.4"/>
              <dgm:constr type="lMarg" refType="primFontSz" fact="0.4"/>
              <dgm:constr type="rMarg" refType="primFontSz" fact="0.4"/>
            </dgm:constrLst>
            <dgm:ruleLst>
              <dgm:rule type="primFontSz" val="14" fact="NaN" max="NaN"/>
            </dgm:ruleLst>
          </dgm:layoutNode>
          <dgm:layoutNode name="L2TextContainerWrapper">
            <dgm:varLst>
              <dgm:bulletEnabled val="1"/>
            </dgm:varLst>
            <dgm:alg type="composite"/>
            <dgm:choose name="L2TextContainerConstr">
              <dgm:if name="CaseForPlacingL2TextContaineAboveDivider" axis="self" ptType="node" func="posOdd" op="equ" val="1">
                <dgm:constrLst>
                  <dgm:constr type="h" for="ch" forName="L2TextContainer" refType="h" fact="0.39"/>
                  <dgm:constr type="b" for="ch" forName="L2TextContainer" refType="h"/>
                  <dgm:constr type="h" for="ch" forName="FlexibleEmptyPlaceHolder" refType="h" fact="0.61"/>
                </dgm:constrLst>
              </dgm:if>
              <dgm:else name="CaseForPlacingL2TextContaineBelowDivider">
                <dgm:constrLst>
                  <dgm:constr type="h" for="ch" forName="L2TextContainer" refType="h" fact="0.39"/>
                  <dgm:constr type="h" for="ch" forName="FlexibleEmptyPlaceHolder" refType="h" fact="0.61"/>
                  <dgm:constr type="b" for="ch" forName="FlexibleEmptyPlaceHolder" refType="h"/>
                </dgm:constrLst>
              </dgm:else>
            </dgm:choose>
            <dgm:layoutNode name="L2TextContainer" styleLbl="bgAccFollowNode1" moveWith="L1TextContainer">
              <dgm:choose name="L2TextContainerAlgo">
                <dgm:if name="L2TextContainerAlgoLTR" func="var" arg="dir" op="equ" val="norm">
                  <dgm:alg type="tx">
                    <dgm:param type="txAnchorVert" val="mid"/>
                    <dgm:param type="parTxRTLAlign" val="l"/>
                    <dgm:param type="parTxLTRAlign" val="l"/>
                    <dgm:param type="txAnchorVertCh" val="mid"/>
                    <dgm:param type="shpTxRTLAlignCh" val="l"/>
                    <dgm:param type="shpTxLTRAlignCh" val="l"/>
                  </dgm:alg>
                </dgm:if>
                <dgm:else name="L2TextContainerAlgoRTL">
                  <dgm:alg type="tx">
                    <dgm:param type="txAnchorVert" val="mid"/>
                    <dgm:param type="parTxRTLAlign" val="r"/>
                    <dgm:param type="parTxLTRAlign" val="r"/>
                    <dgm:param type="txAnchorVertCh" val="mid"/>
                    <dgm:param type="shpTxRTLAlignCh" val="r"/>
                    <dgm:param type="shpTxLTRAlignCh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tMarg" refType="primFontSz" fact="0.75"/>
                <dgm:constr type="bMarg" refType="primFontSz" fact="0.75"/>
                <dgm:constr type="lMarg" refType="primFontSz" fact="0.75"/>
                <dgm:constr type="rMarg" refType="primFontSz" fact="0.75"/>
              </dgm:constrLst>
              <dgm:ruleLst>
                <dgm:rule type="h" val="INF" fact="NaN" max="NaN"/>
                <dgm:rule type="primFontSz" val="12" fact="NaN" max="NaN"/>
                <dgm:rule type="secFontSz" val="10" fact="NaN" max="NaN"/>
              </dgm:ruleLst>
            </dgm:layoutNode>
            <dgm:layoutNode name="FlexibleEmptyPlaceHolder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</dgm:layoutNode>
          </dgm:layoutNode>
          <dgm:layoutNode name="ConnectLine" styleLbl="sibTrans1D1" moveWith="L1TextContainer">
            <dgm:alg type="sp"/>
            <dgm:shape xmlns:r="http://schemas.openxmlformats.org/officeDocument/2006/relationships" type="line" r:blip="">
              <dgm:adjLst/>
            </dgm:shape>
            <dgm:presOf/>
            <dgm:constrLst/>
          </dgm:layoutNode>
          <dgm:layoutNode name="ConnectorPoint" styleLbl="node1" moveWith="L1TextContainer">
            <dgm:alg type="sp"/>
            <dgm:shape xmlns:r="http://schemas.openxmlformats.org/officeDocument/2006/relationships" rot="45" type="rect" r:blip="" zOrderOff="10">
              <dgm:adjLst/>
              <dgm:extLst>
                <a:ext uri="{B698B0E9-8C71-41B9-8309-B3DCBF30829C}">
                  <dgm1612:spPr xmlns:dgm1612="http://schemas.microsoft.com/office/drawing/2016/12/diagram">
                    <a:ln w="6350"/>
                  </dgm1612:spPr>
                </a:ext>
              </dgm:extLst>
            </dgm:shape>
            <dgm:presOf/>
            <dgm:constrLst/>
          </dgm:layoutNode>
          <dgm:layoutNode name="EmptyPlaceHolder">
            <dgm:alg type="sp"/>
            <dgm:shape xmlns:r="http://schemas.openxmlformats.org/officeDocument/2006/relationships" r:blip="">
              <dgm:adjLst/>
            </dgm:shape>
            <dgm:presOf/>
            <dgm:constrLst/>
          </dgm:layoutNode>
        </dgm:layoutNode>
        <dgm:forEach name="Name28" axis="followSib" ptType="sibTrans" cnt="1">
          <dgm:layoutNode name="spaceBetweenRectangle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defRPr b="1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0E538D-789D-455D-A653-5D94DCE3A06E}" type="datetimeFigureOut">
              <a:rPr lang="en-GB" smtClean="0"/>
              <a:t>01/10/2024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367C63-585D-452E-9E79-FEF55D2BEA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1616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367C63-585D-452E-9E79-FEF55D2BEAA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30902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367C63-585D-452E-9E79-FEF55D2BEAA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55798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367C63-585D-452E-9E79-FEF55D2BEAA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98275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367C63-585D-452E-9E79-FEF55D2BEAA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837206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367C63-585D-452E-9E79-FEF55D2BEAA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100197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367C63-585D-452E-9E79-FEF55D2BEAA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690539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367C63-585D-452E-9E79-FEF55D2BEAA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755988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367C63-585D-452E-9E79-FEF55D2BEAA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377813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367C63-585D-452E-9E79-FEF55D2BEAA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513307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367C63-585D-452E-9E79-FEF55D2BEAA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60457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5C91FF-1870-E6B6-168D-020F0FF1CC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7172CA-BFAF-BBE1-F371-94F14137B4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81B8DE-E3A1-18B5-3AB1-E92F7D34A2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84839-069A-4198-9100-F338517ACAE0}" type="datetimeFigureOut">
              <a:rPr lang="en-GB" smtClean="0"/>
              <a:t>01/10/2024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7515BC-3D18-B76E-F472-B4D79EF78F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D8A5E1-4B21-B08B-D2B8-928AE7AA4A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60C9B-8FD5-42BA-A719-FE90B6C128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77621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0D95C1-099F-1306-B35D-85D59695E6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BB7287-374D-9D64-262D-5B6E6D1259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47F999-BFC0-B92B-2E21-51860C97B8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84839-069A-4198-9100-F338517ACAE0}" type="datetimeFigureOut">
              <a:rPr lang="en-GB" smtClean="0"/>
              <a:t>01/10/2024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CC030A-B09C-E530-6C80-05081BE42D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884486-1C89-D8A5-58B4-9496024070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60C9B-8FD5-42BA-A719-FE90B6C128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09277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F2FC77-E29E-E736-CC4E-76F82F8701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68BD7F4-B31A-3E0F-02EC-17A2D5ECCF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DD0F29-2CA8-DB85-5C29-77C8157F9E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84839-069A-4198-9100-F338517ACAE0}" type="datetimeFigureOut">
              <a:rPr lang="en-GB" smtClean="0"/>
              <a:t>01/10/2024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6AC490-BF46-F83B-8002-B039DFA352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535785-6FFF-A241-1358-E6E95787F9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60C9B-8FD5-42BA-A719-FE90B6C128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97339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1532B4-E0E4-F951-E655-E4DA81930F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63DC06-3580-BE2E-364B-9E7494D3C2E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AC5E53-7E88-9D1E-521F-0ED04684AE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9F8B1D-64DC-E232-338A-B4BF84F31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84839-069A-4198-9100-F338517ACAE0}" type="datetimeFigureOut">
              <a:rPr lang="en-GB" smtClean="0"/>
              <a:t>01/10/2024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D49CD99-DCBC-54BD-D95B-D492D19286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9BCB5E-787F-6AAF-EAA5-820AED1EAA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60C9B-8FD5-42BA-A719-FE90B6C128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77037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3183F-4353-CDDA-873F-E98816B2BA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3C2BBED-DAD0-AC56-88B4-254BE2ECB2B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3E7095-5BB6-5CA6-E037-B5E7015719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81E1B8C-BEA6-B5D1-6881-C48AB94FC7C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9940E31-3783-9F35-A223-B5420910492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0375BF8-A1F9-89D0-174C-7E4BD4399A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84839-069A-4198-9100-F338517ACAE0}" type="datetimeFigureOut">
              <a:rPr lang="en-GB" smtClean="0"/>
              <a:t>01/10/2024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C032285-343A-2CAE-0920-400F98C22A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B789A37-C2FA-EBF6-A4A0-33FDF0E9D4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60C9B-8FD5-42BA-A719-FE90B6C128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438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321294-691A-B8A5-DFE7-3360E15ADF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3E283A5-0643-AB9B-7AC1-8C95BE23C4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84839-069A-4198-9100-F338517ACAE0}" type="datetimeFigureOut">
              <a:rPr lang="en-GB" smtClean="0"/>
              <a:t>01/10/2024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44F4760-6DCC-B45F-CB1D-ACFAF930D4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702F44D-A624-3B12-3078-471E5EF6CA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60C9B-8FD5-42BA-A719-FE90B6C128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67077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B0F2D2E-040D-2E05-F3BE-017554C92E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84839-069A-4198-9100-F338517ACAE0}" type="datetimeFigureOut">
              <a:rPr lang="en-GB" smtClean="0"/>
              <a:t>01/10/2024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E2D78B8-3027-0BBD-C499-FC4DA71675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A02B329-4236-6A4F-6B32-98EB873F77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60C9B-8FD5-42BA-A719-FE90B6C128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51220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38593-A5BE-C6F4-81C5-486465E891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F3C2A7-C658-6682-FD7A-756CF040CE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37774E7-1957-7ECF-9CB1-9034546E6D8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11A6CB-8B3D-82DD-725D-4E06DA38A5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84839-069A-4198-9100-F338517ACAE0}" type="datetimeFigureOut">
              <a:rPr lang="en-GB" smtClean="0"/>
              <a:t>01/10/2024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DE56AD7-F52F-0E8D-BD34-F13E15664E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25DA9F-EAC0-011D-795D-C94CB656C8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60C9B-8FD5-42BA-A719-FE90B6C128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90894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7F350F-05D0-BB58-5CC7-FFB3BC6892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CC42D4E-AC61-19CE-57BF-C265DFDF8FA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3CBE06-F9E3-22EB-5DD8-6AB43BC45B7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24A514-F074-D180-CCA4-F303A73AC1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84839-069A-4198-9100-F338517ACAE0}" type="datetimeFigureOut">
              <a:rPr lang="en-GB" smtClean="0"/>
              <a:t>01/10/2024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B94AC0-DCCE-C1BF-04ED-1B3B02B0EE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5530A5-678B-79B0-4FC5-5668E4D984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60C9B-8FD5-42BA-A719-FE90B6C128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92223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464FA1-DAAF-9F8E-A141-B5BF4287A5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AE97983-5390-1097-F9BE-C25028CD01E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005DB5-615E-31A0-58C8-5B70D9443A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84839-069A-4198-9100-F338517ACAE0}" type="datetimeFigureOut">
              <a:rPr lang="en-GB" smtClean="0"/>
              <a:t>01/10/2024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F7E2ED-F1E4-6669-37E2-C65BD4721E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07366C-AA90-9955-A6CE-5A9D7D36B5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60C9B-8FD5-42BA-A719-FE90B6C128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47525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9631A2E-A466-D77D-F437-9EAFF9A7A7D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CA5377D-BE83-08CC-2F87-13F515B5CD3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51BF27-B774-1336-BACD-6F22EF208C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84839-069A-4198-9100-F338517ACAE0}" type="datetimeFigureOut">
              <a:rPr lang="en-GB" smtClean="0"/>
              <a:t>01/10/2024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AD2088-6C2A-4FEF-516F-B3D226BBD6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E252F1-CDC5-05C2-68E3-EF7EA4FFEA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60C9B-8FD5-42BA-A719-FE90B6C128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6788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106A27E-9D7B-D579-12B4-0C3E44EF7F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8E283BF-3D03-EB4F-DAB0-ADF02248010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72936B-FF7F-7A73-C4A6-56BD7E47EE4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F984839-069A-4198-9100-F338517ACAE0}" type="datetimeFigureOut">
              <a:rPr lang="en-GB" smtClean="0"/>
              <a:t>01/10/2024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36C1B3-9350-B906-2853-226437E5D9A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E31055-578F-8436-CF16-643CB3B6CB0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4060C9B-8FD5-42BA-A719-FE90B6C128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2746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sv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59106E-C77E-AA56-801A-F798EDB2DB7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14824" y="735106"/>
            <a:ext cx="10053763" cy="2928470"/>
          </a:xfrm>
        </p:spPr>
        <p:txBody>
          <a:bodyPr anchor="b">
            <a:normAutofit/>
          </a:bodyPr>
          <a:lstStyle/>
          <a:p>
            <a:pPr algn="l"/>
            <a:r>
              <a:rPr lang="en-GB" sz="4800">
                <a:solidFill>
                  <a:srgbClr val="FFFFFF"/>
                </a:solidFill>
              </a:rPr>
              <a:t>The UK Financial Reporting Council</a:t>
            </a:r>
            <a:br>
              <a:rPr lang="en-GB" sz="4800">
                <a:solidFill>
                  <a:srgbClr val="FFFFFF"/>
                </a:solidFill>
              </a:rPr>
            </a:br>
            <a:endParaRPr lang="en-GB" sz="480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725758-CAE8-69DA-58D2-4302EAD057A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50682" y="4870824"/>
            <a:ext cx="10005951" cy="1458258"/>
          </a:xfrm>
        </p:spPr>
        <p:txBody>
          <a:bodyPr anchor="ctr">
            <a:normAutofit/>
          </a:bodyPr>
          <a:lstStyle/>
          <a:p>
            <a:pPr algn="l"/>
            <a:r>
              <a:rPr lang="en-GB" dirty="0"/>
              <a:t>An Overview of Its Role and Structure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55140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CDA455-66CC-814F-034B-50292C0ED0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Introduction to the FRC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6CC2EE-C0B6-85BC-72C6-8B62760691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/>
          </a:bodyPr>
          <a:lstStyle/>
          <a:p>
            <a:r>
              <a:rPr lang="en-GB" sz="2000" dirty="0"/>
              <a:t>The FRC is the UK's independent regulator.</a:t>
            </a:r>
          </a:p>
          <a:p>
            <a:r>
              <a:rPr lang="en-GB" sz="2000" dirty="0"/>
              <a:t>Focuses on promoting high levels of audit quality.</a:t>
            </a:r>
          </a:p>
          <a:p>
            <a:r>
              <a:rPr lang="en-GB" sz="2000" dirty="0"/>
              <a:t>Contributes to international debates on the audit market.</a:t>
            </a:r>
          </a:p>
        </p:txBody>
      </p:sp>
    </p:spTree>
    <p:extLst>
      <p:ext uri="{BB962C8B-B14F-4D97-AF65-F5344CB8AC3E}">
        <p14:creationId xmlns:p14="http://schemas.microsoft.com/office/powerpoint/2010/main" val="38621718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DFB7BD-00EC-C853-2D4F-F8F3320F96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Regulatory Responsibilities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BC46899-C31C-BFFA-0A09-056B111F434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28739107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009132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17910F-1C60-7FE5-0058-3F19F694D0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851" y="637762"/>
            <a:ext cx="9888496" cy="900131"/>
          </a:xfrm>
        </p:spPr>
        <p:txBody>
          <a:bodyPr anchor="t">
            <a:normAutofit/>
          </a:bodyPr>
          <a:lstStyle/>
          <a:p>
            <a:r>
              <a:rPr lang="en-GB" sz="4000">
                <a:solidFill>
                  <a:schemeClr val="bg1"/>
                </a:solidFill>
              </a:rPr>
              <a:t>Promoting Quality Reporting and Governance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FD7D18-D7AF-8FD9-578E-BB3C869BBE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5548" y="2217343"/>
            <a:ext cx="9880893" cy="3959619"/>
          </a:xfrm>
        </p:spPr>
        <p:txBody>
          <a:bodyPr>
            <a:normAutofit/>
          </a:bodyPr>
          <a:lstStyle/>
          <a:p>
            <a:r>
              <a:rPr lang="en-GB" sz="2400" dirty="0"/>
              <a:t>Publishes Codes and Standards for companies, auditors, and accountants.</a:t>
            </a:r>
          </a:p>
          <a:p>
            <a:endParaRPr lang="en-GB" sz="2400" dirty="0"/>
          </a:p>
          <a:p>
            <a:r>
              <a:rPr lang="en-GB" sz="2400" dirty="0"/>
              <a:t>Encourages high-quality corporate reporting.</a:t>
            </a:r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8038170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1F6BF70-C7D1-4AF9-8DB4-BEEB8A9C35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3B8DA4-44C5-1C90-2114-A16041AE0C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5" y="1097280"/>
            <a:ext cx="3796306" cy="4666207"/>
          </a:xfrm>
        </p:spPr>
        <p:txBody>
          <a:bodyPr anchor="ctr">
            <a:normAutofit/>
          </a:bodyPr>
          <a:lstStyle/>
          <a:p>
            <a:r>
              <a:rPr lang="en-GB" sz="4800"/>
              <a:t>Role in Issuing Accounting Standards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C66A8B6-1F6E-4FCC-93B9-B9986B6FD1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576" y="5945955"/>
            <a:ext cx="12109423" cy="525780"/>
            <a:chOff x="82576" y="5945955"/>
            <a:chExt cx="12109423" cy="52578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CAF7C4FD-65AD-4BBE-886A-D2E923F94C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-103361" y="6131892"/>
              <a:ext cx="524256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1BA8278B-6DF7-481F-B1FA-FFE7D6C3C7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 flipH="1">
              <a:off x="5998176" y="277912"/>
              <a:ext cx="524256" cy="1186339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3706" y="587829"/>
            <a:ext cx="6505300" cy="568234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C7AC9B3-EB59-C437-B72B-31527CCB3ED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98718767"/>
              </p:ext>
            </p:extLst>
          </p:nvPr>
        </p:nvGraphicFramePr>
        <p:xfrm>
          <a:off x="5431536" y="1014153"/>
          <a:ext cx="5918184" cy="49793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699233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90596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A0DF5C-D177-CC36-6137-8BE98F8A88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95697"/>
            <a:ext cx="3200400" cy="4238118"/>
          </a:xfrm>
        </p:spPr>
        <p:txBody>
          <a:bodyPr>
            <a:normAutofit/>
          </a:bodyPr>
          <a:lstStyle/>
          <a:p>
            <a:r>
              <a:rPr lang="en-GB" sz="4100">
                <a:solidFill>
                  <a:schemeClr val="bg1"/>
                </a:solidFill>
              </a:rPr>
              <a:t>Collaboration with International Bodies</a:t>
            </a:r>
          </a:p>
        </p:txBody>
      </p:sp>
      <p:grpSp>
        <p:nvGrpSpPr>
          <p:cNvPr id="13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910252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1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109667" y="5539935"/>
            <a:ext cx="975169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9A67C49-67A8-AB20-3284-340CC53ECF8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94967771"/>
              </p:ext>
            </p:extLst>
          </p:nvPr>
        </p:nvGraphicFramePr>
        <p:xfrm>
          <a:off x="5484139" y="477540"/>
          <a:ext cx="63016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849919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8A94871E-96FC-4ADE-815B-41A636E34F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722959-6D6B-9F97-592D-43FC0F48C3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0040"/>
            <a:ext cx="6692827" cy="389266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Accounting Council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52A57D-4AA3-C113-7F95-F5C385B100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4631161"/>
            <a:ext cx="6692827" cy="1569486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4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Composed of up to ten part-time members representing various interests.</a:t>
            </a:r>
          </a:p>
        </p:txBody>
      </p:sp>
      <p:sp>
        <p:nvSpPr>
          <p:cNvPr id="39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4562" y="440926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563791 w 4243589"/>
              <a:gd name="connsiteY1" fmla="*/ 0 h 18288"/>
              <a:gd name="connsiteX2" fmla="*/ 1042710 w 4243589"/>
              <a:gd name="connsiteY2" fmla="*/ 0 h 18288"/>
              <a:gd name="connsiteX3" fmla="*/ 1564066 w 4243589"/>
              <a:gd name="connsiteY3" fmla="*/ 0 h 18288"/>
              <a:gd name="connsiteX4" fmla="*/ 2212729 w 4243589"/>
              <a:gd name="connsiteY4" fmla="*/ 0 h 18288"/>
              <a:gd name="connsiteX5" fmla="*/ 2776520 w 4243589"/>
              <a:gd name="connsiteY5" fmla="*/ 0 h 18288"/>
              <a:gd name="connsiteX6" fmla="*/ 3297875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637362 w 4243589"/>
              <a:gd name="connsiteY9" fmla="*/ 18288 h 18288"/>
              <a:gd name="connsiteX10" fmla="*/ 3116007 w 4243589"/>
              <a:gd name="connsiteY10" fmla="*/ 18288 h 18288"/>
              <a:gd name="connsiteX11" fmla="*/ 2424908 w 4243589"/>
              <a:gd name="connsiteY11" fmla="*/ 18288 h 18288"/>
              <a:gd name="connsiteX12" fmla="*/ 1861117 w 4243589"/>
              <a:gd name="connsiteY12" fmla="*/ 18288 h 18288"/>
              <a:gd name="connsiteX13" fmla="*/ 1382198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Graphic 21" descr="Meeting">
            <a:extLst>
              <a:ext uri="{FF2B5EF4-FFF2-40B4-BE49-F238E27FC236}">
                <a16:creationId xmlns:a16="http://schemas.microsoft.com/office/drawing/2014/main" id="{7A6C371D-61D2-FA74-0E18-866155D09D0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781544" y="1267079"/>
            <a:ext cx="4087368" cy="4087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1997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8A94871E-96FC-4ADE-815B-41A636E34F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FBFCA6-5B88-C049-6C51-4BFE5C70FC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0040"/>
            <a:ext cx="6692827" cy="389266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FRC Board and Committees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F5704C-A23C-EB27-C92D-A2CB03B101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4631161"/>
            <a:ext cx="6692827" cy="1569486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4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Responsible for setting the strategic direction and key decisions related to standards.</a:t>
            </a:r>
          </a:p>
        </p:txBody>
      </p:sp>
      <p:sp>
        <p:nvSpPr>
          <p:cNvPr id="41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4562" y="440926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563791 w 4243589"/>
              <a:gd name="connsiteY1" fmla="*/ 0 h 18288"/>
              <a:gd name="connsiteX2" fmla="*/ 1042710 w 4243589"/>
              <a:gd name="connsiteY2" fmla="*/ 0 h 18288"/>
              <a:gd name="connsiteX3" fmla="*/ 1564066 w 4243589"/>
              <a:gd name="connsiteY3" fmla="*/ 0 h 18288"/>
              <a:gd name="connsiteX4" fmla="*/ 2212729 w 4243589"/>
              <a:gd name="connsiteY4" fmla="*/ 0 h 18288"/>
              <a:gd name="connsiteX5" fmla="*/ 2776520 w 4243589"/>
              <a:gd name="connsiteY5" fmla="*/ 0 h 18288"/>
              <a:gd name="connsiteX6" fmla="*/ 3297875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637362 w 4243589"/>
              <a:gd name="connsiteY9" fmla="*/ 18288 h 18288"/>
              <a:gd name="connsiteX10" fmla="*/ 3116007 w 4243589"/>
              <a:gd name="connsiteY10" fmla="*/ 18288 h 18288"/>
              <a:gd name="connsiteX11" fmla="*/ 2424908 w 4243589"/>
              <a:gd name="connsiteY11" fmla="*/ 18288 h 18288"/>
              <a:gd name="connsiteX12" fmla="*/ 1861117 w 4243589"/>
              <a:gd name="connsiteY12" fmla="*/ 18288 h 18288"/>
              <a:gd name="connsiteX13" fmla="*/ 1382198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4" name="Graphic 33" descr="Meeting">
            <a:extLst>
              <a:ext uri="{FF2B5EF4-FFF2-40B4-BE49-F238E27FC236}">
                <a16:creationId xmlns:a16="http://schemas.microsoft.com/office/drawing/2014/main" id="{0F2AF896-CFC1-C62B-E2D3-AD26012DB0A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781544" y="1267079"/>
            <a:ext cx="4087368" cy="4087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42481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943CAA20-3569-4189-9E48-239A229A8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59B6FC-DA8D-4337-E418-7477588D4A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1381"/>
            <a:ext cx="10512552" cy="406654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Key Responsibilities of the FRC Board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55E0FD-90B7-FAC0-FC18-CCA09C4767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4983276"/>
            <a:ext cx="10512552" cy="112668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4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Ensures that the organization fulfills its core mission and operates in the public interest.</a:t>
            </a:r>
          </a:p>
        </p:txBody>
      </p:sp>
      <p:sp>
        <p:nvSpPr>
          <p:cNvPr id="19" name="sketch line">
            <a:extLst>
              <a:ext uri="{FF2B5EF4-FFF2-40B4-BE49-F238E27FC236}">
                <a16:creationId xmlns:a16="http://schemas.microsoft.com/office/drawing/2014/main" id="{DA542B6D-E775-4832-91DC-2D20F85781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18595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7339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50E618-D7A1-A9CC-18F5-D3024C8953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0338" y="640080"/>
            <a:ext cx="3734014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200"/>
              <a:t>International Representation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CF9440-4A5D-1840-2C2B-178BF7B14E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0339" y="4636008"/>
            <a:ext cx="3734014" cy="157276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400"/>
              <a:t>Plays an active role in representing the UK on major national and international platforms.</a:t>
            </a:r>
          </a:p>
        </p:txBody>
      </p:sp>
      <p:sp>
        <p:nvSpPr>
          <p:cNvPr id="20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 descr="Colourful carved figures of humans">
            <a:extLst>
              <a:ext uri="{FF2B5EF4-FFF2-40B4-BE49-F238E27FC236}">
                <a16:creationId xmlns:a16="http://schemas.microsoft.com/office/drawing/2014/main" id="{BDDE4E65-31F0-9F06-4ACE-1D36F080770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4383" r="14151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5694422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CC7E84-60BA-CF29-3318-C3FA421ADA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dirty="0"/>
              <a:t>Thanks</a:t>
            </a:r>
          </a:p>
        </p:txBody>
      </p:sp>
      <p:sp>
        <p:nvSpPr>
          <p:cNvPr id="17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DDE538-6AC9-F36D-8453-6C105A50FF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sz="2200" dirty="0"/>
              <a:t>Next PPT</a:t>
            </a:r>
          </a:p>
        </p:txBody>
      </p:sp>
    </p:spTree>
    <p:extLst>
      <p:ext uri="{BB962C8B-B14F-4D97-AF65-F5344CB8AC3E}">
        <p14:creationId xmlns:p14="http://schemas.microsoft.com/office/powerpoint/2010/main" val="16765595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199</TotalTime>
  <Words>225</Words>
  <Application>Microsoft Office PowerPoint</Application>
  <PresentationFormat>Widescreen</PresentationFormat>
  <Paragraphs>41</Paragraphs>
  <Slides>11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Aptos</vt:lpstr>
      <vt:lpstr>Aptos Display</vt:lpstr>
      <vt:lpstr>Arial</vt:lpstr>
      <vt:lpstr>Office Theme</vt:lpstr>
      <vt:lpstr>The UK Financial Reporting Council </vt:lpstr>
      <vt:lpstr>Introduction to the FRC</vt:lpstr>
      <vt:lpstr>Regulatory Responsibilities</vt:lpstr>
      <vt:lpstr>Promoting Quality Reporting and Governance</vt:lpstr>
      <vt:lpstr>Role in Issuing Accounting Standards</vt:lpstr>
      <vt:lpstr>Collaboration with International Bodies</vt:lpstr>
      <vt:lpstr>The Accounting Council</vt:lpstr>
      <vt:lpstr>The FRC Board and Committees</vt:lpstr>
      <vt:lpstr>Key Responsibilities of the FRC Board</vt:lpstr>
      <vt:lpstr>International Representation</vt:lpstr>
      <vt:lpstr>Thanks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Badir Miftah</dc:creator>
  <cp:lastModifiedBy>Badir Miftah</cp:lastModifiedBy>
  <cp:revision>1</cp:revision>
  <dcterms:created xsi:type="dcterms:W3CDTF">2024-09-25T11:51:11Z</dcterms:created>
  <dcterms:modified xsi:type="dcterms:W3CDTF">2024-10-01T20:01:22Z</dcterms:modified>
</cp:coreProperties>
</file>