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8" r:id="rId4"/>
    <p:sldId id="259" r:id="rId5"/>
    <p:sldId id="260" r:id="rId6"/>
    <p:sldId id="261" r:id="rId7"/>
    <p:sldId id="270" r:id="rId8"/>
    <p:sldId id="269" r:id="rId9"/>
    <p:sldId id="266" r:id="rId10"/>
    <p:sldId id="267"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6A58C-92BD-450E-BBFA-E785CD64A1C7}" v="42" dt="2023-03-21T12:39:28.9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0458" autoAdjust="0"/>
  </p:normalViewPr>
  <p:slideViewPr>
    <p:cSldViewPr snapToGrid="0">
      <p:cViewPr varScale="1">
        <p:scale>
          <a:sx n="114" d="100"/>
          <a:sy n="114" d="100"/>
        </p:scale>
        <p:origin x="41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ni Amin" userId="1bb822ccfc485b85" providerId="LiveId" clId="{1ED6A58C-92BD-450E-BBFA-E785CD64A1C7}"/>
    <pc:docChg chg="undo custSel addSld delSld modSld">
      <pc:chgData name="Boni Amin" userId="1bb822ccfc485b85" providerId="LiveId" clId="{1ED6A58C-92BD-450E-BBFA-E785CD64A1C7}" dt="2023-03-21T12:39:41.191" v="818" actId="1076"/>
      <pc:docMkLst>
        <pc:docMk/>
      </pc:docMkLst>
      <pc:sldChg chg="addSp delSp modSp mod setBg setClrOvrMap modNotesTx">
        <pc:chgData name="Boni Amin" userId="1bb822ccfc485b85" providerId="LiveId" clId="{1ED6A58C-92BD-450E-BBFA-E785CD64A1C7}" dt="2023-03-17T13:13:59.631" v="652"/>
        <pc:sldMkLst>
          <pc:docMk/>
          <pc:sldMk cId="3547785839" sldId="256"/>
        </pc:sldMkLst>
        <pc:spChg chg="mod">
          <ac:chgData name="Boni Amin" userId="1bb822ccfc485b85" providerId="LiveId" clId="{1ED6A58C-92BD-450E-BBFA-E785CD64A1C7}" dt="2023-03-17T13:09:40.637" v="646" actId="26606"/>
          <ac:spMkLst>
            <pc:docMk/>
            <pc:sldMk cId="3547785839" sldId="256"/>
            <ac:spMk id="2" creationId="{C14A6249-14BE-A6BD-635A-030E127F4142}"/>
          </ac:spMkLst>
        </pc:spChg>
        <pc:spChg chg="mod">
          <ac:chgData name="Boni Amin" userId="1bb822ccfc485b85" providerId="LiveId" clId="{1ED6A58C-92BD-450E-BBFA-E785CD64A1C7}" dt="2023-03-17T13:09:40.637" v="646" actId="26606"/>
          <ac:spMkLst>
            <pc:docMk/>
            <pc:sldMk cId="3547785839" sldId="256"/>
            <ac:spMk id="3" creationId="{67062DED-CFF7-A62E-D87F-A0FA8517A0A5}"/>
          </ac:spMkLst>
        </pc:spChg>
        <pc:spChg chg="add del">
          <ac:chgData name="Boni Amin" userId="1bb822ccfc485b85" providerId="LiveId" clId="{1ED6A58C-92BD-450E-BBFA-E785CD64A1C7}" dt="2023-03-17T13:09:40.637" v="646" actId="26606"/>
          <ac:spMkLst>
            <pc:docMk/>
            <pc:sldMk cId="3547785839" sldId="256"/>
            <ac:spMk id="9" creationId="{C7D023E4-8DE1-436E-9847-ED6A4B4B04FD}"/>
          </ac:spMkLst>
        </pc:spChg>
        <pc:spChg chg="add del">
          <ac:chgData name="Boni Amin" userId="1bb822ccfc485b85" providerId="LiveId" clId="{1ED6A58C-92BD-450E-BBFA-E785CD64A1C7}" dt="2023-03-17T13:09:40.637" v="646" actId="26606"/>
          <ac:spMkLst>
            <pc:docMk/>
            <pc:sldMk cId="3547785839" sldId="256"/>
            <ac:spMk id="11" creationId="{C04DA1FE-EBEF-4AF3-A3C6-067C78D47FBA}"/>
          </ac:spMkLst>
        </pc:spChg>
        <pc:spChg chg="add del">
          <ac:chgData name="Boni Amin" userId="1bb822ccfc485b85" providerId="LiveId" clId="{1ED6A58C-92BD-450E-BBFA-E785CD64A1C7}" dt="2023-03-17T13:09:40.637" v="646" actId="26606"/>
          <ac:spMkLst>
            <pc:docMk/>
            <pc:sldMk cId="3547785839" sldId="256"/>
            <ac:spMk id="13" creationId="{8B1B3E66-23F5-436C-A0C1-32A666D2800D}"/>
          </ac:spMkLst>
        </pc:spChg>
        <pc:spChg chg="add">
          <ac:chgData name="Boni Amin" userId="1bb822ccfc485b85" providerId="LiveId" clId="{1ED6A58C-92BD-450E-BBFA-E785CD64A1C7}" dt="2023-03-17T13:09:40.637" v="646" actId="26606"/>
          <ac:spMkLst>
            <pc:docMk/>
            <pc:sldMk cId="3547785839" sldId="256"/>
            <ac:spMk id="27" creationId="{657F69E0-C4B0-4BEC-A689-4F8D877F05D4}"/>
          </ac:spMkLst>
        </pc:spChg>
        <pc:spChg chg="add">
          <ac:chgData name="Boni Amin" userId="1bb822ccfc485b85" providerId="LiveId" clId="{1ED6A58C-92BD-450E-BBFA-E785CD64A1C7}" dt="2023-03-17T13:09:40.637" v="646" actId="26606"/>
          <ac:spMkLst>
            <pc:docMk/>
            <pc:sldMk cId="3547785839" sldId="256"/>
            <ac:spMk id="29" creationId="{9F6380B4-6A1C-481E-8408-B4E6C75B9B81}"/>
          </ac:spMkLst>
        </pc:spChg>
        <pc:grpChg chg="add del">
          <ac:chgData name="Boni Amin" userId="1bb822ccfc485b85" providerId="LiveId" clId="{1ED6A58C-92BD-450E-BBFA-E785CD64A1C7}" dt="2023-03-17T13:09:40.637" v="646" actId="26606"/>
          <ac:grpSpMkLst>
            <pc:docMk/>
            <pc:sldMk cId="3547785839" sldId="256"/>
            <ac:grpSpMk id="15" creationId="{28EC230A-A12C-4339-92EE-F850809ECEA6}"/>
          </ac:grpSpMkLst>
        </pc:grpChg>
        <pc:picChg chg="add mod">
          <ac:chgData name="Boni Amin" userId="1bb822ccfc485b85" providerId="LiveId" clId="{1ED6A58C-92BD-450E-BBFA-E785CD64A1C7}" dt="2023-03-17T13:09:40.637" v="646" actId="26606"/>
          <ac:picMkLst>
            <pc:docMk/>
            <pc:sldMk cId="3547785839" sldId="256"/>
            <ac:picMk id="5" creationId="{BD4BC28F-94C0-89FD-CF36-3ADC53B233A8}"/>
          </ac:picMkLst>
        </pc:picChg>
      </pc:sldChg>
      <pc:sldChg chg="addSp delSp modSp new mod setBg modNotesTx">
        <pc:chgData name="Boni Amin" userId="1bb822ccfc485b85" providerId="LiveId" clId="{1ED6A58C-92BD-450E-BBFA-E785CD64A1C7}" dt="2023-03-17T13:14:10.810" v="653"/>
        <pc:sldMkLst>
          <pc:docMk/>
          <pc:sldMk cId="945050803" sldId="257"/>
        </pc:sldMkLst>
        <pc:spChg chg="mod">
          <ac:chgData name="Boni Amin" userId="1bb822ccfc485b85" providerId="LiveId" clId="{1ED6A58C-92BD-450E-BBFA-E785CD64A1C7}" dt="2023-03-17T13:04:17.224" v="618" actId="26606"/>
          <ac:spMkLst>
            <pc:docMk/>
            <pc:sldMk cId="945050803" sldId="257"/>
            <ac:spMk id="2" creationId="{8DAC365D-C762-193E-DC19-643DE5F10290}"/>
          </ac:spMkLst>
        </pc:spChg>
        <pc:spChg chg="del mod">
          <ac:chgData name="Boni Amin" userId="1bb822ccfc485b85" providerId="LiveId" clId="{1ED6A58C-92BD-450E-BBFA-E785CD64A1C7}" dt="2023-03-17T13:04:01.505" v="617" actId="12084"/>
          <ac:spMkLst>
            <pc:docMk/>
            <pc:sldMk cId="945050803" sldId="257"/>
            <ac:spMk id="3" creationId="{B8754E37-B2B0-B6CD-C8CA-B5ADC4B4DA15}"/>
          </ac:spMkLst>
        </pc:spChg>
        <pc:spChg chg="add">
          <ac:chgData name="Boni Amin" userId="1bb822ccfc485b85" providerId="LiveId" clId="{1ED6A58C-92BD-450E-BBFA-E785CD64A1C7}" dt="2023-03-17T13:04:17.224" v="618" actId="26606"/>
          <ac:spMkLst>
            <pc:docMk/>
            <pc:sldMk cId="945050803" sldId="257"/>
            <ac:spMk id="9" creationId="{BACC6370-2D7E-4714-9D71-7542949D7D5D}"/>
          </ac:spMkLst>
        </pc:spChg>
        <pc:spChg chg="add">
          <ac:chgData name="Boni Amin" userId="1bb822ccfc485b85" providerId="LiveId" clId="{1ED6A58C-92BD-450E-BBFA-E785CD64A1C7}" dt="2023-03-17T13:04:17.224" v="618" actId="26606"/>
          <ac:spMkLst>
            <pc:docMk/>
            <pc:sldMk cId="945050803" sldId="257"/>
            <ac:spMk id="11" creationId="{F68B3F68-107C-434F-AA38-110D5EA91B85}"/>
          </ac:spMkLst>
        </pc:spChg>
        <pc:spChg chg="add">
          <ac:chgData name="Boni Amin" userId="1bb822ccfc485b85" providerId="LiveId" clId="{1ED6A58C-92BD-450E-BBFA-E785CD64A1C7}" dt="2023-03-17T13:04:17.224" v="618" actId="26606"/>
          <ac:spMkLst>
            <pc:docMk/>
            <pc:sldMk cId="945050803" sldId="257"/>
            <ac:spMk id="13" creationId="{AAD0DBB9-1A4B-4391-81D4-CB19F9AB918A}"/>
          </ac:spMkLst>
        </pc:spChg>
        <pc:spChg chg="add">
          <ac:chgData name="Boni Amin" userId="1bb822ccfc485b85" providerId="LiveId" clId="{1ED6A58C-92BD-450E-BBFA-E785CD64A1C7}" dt="2023-03-17T13:04:17.224" v="618" actId="26606"/>
          <ac:spMkLst>
            <pc:docMk/>
            <pc:sldMk cId="945050803" sldId="257"/>
            <ac:spMk id="15" creationId="{063BBA22-50EA-4C4D-BE05-F1CE4E63AA56}"/>
          </ac:spMkLst>
        </pc:spChg>
        <pc:graphicFrameChg chg="add mod modGraphic">
          <ac:chgData name="Boni Amin" userId="1bb822ccfc485b85" providerId="LiveId" clId="{1ED6A58C-92BD-450E-BBFA-E785CD64A1C7}" dt="2023-03-17T13:04:17.224" v="618" actId="26606"/>
          <ac:graphicFrameMkLst>
            <pc:docMk/>
            <pc:sldMk cId="945050803" sldId="257"/>
            <ac:graphicFrameMk id="4" creationId="{5069B199-1CBA-11AB-2DCA-3B3AB7E86A0A}"/>
          </ac:graphicFrameMkLst>
        </pc:graphicFrameChg>
      </pc:sldChg>
      <pc:sldChg chg="addSp delSp modSp new del mod setBg">
        <pc:chgData name="Boni Amin" userId="1bb822ccfc485b85" providerId="LiveId" clId="{1ED6A58C-92BD-450E-BBFA-E785CD64A1C7}" dt="2023-03-17T13:09:32.083" v="645" actId="2696"/>
        <pc:sldMkLst>
          <pc:docMk/>
          <pc:sldMk cId="353262101" sldId="258"/>
        </pc:sldMkLst>
        <pc:spChg chg="mod">
          <ac:chgData name="Boni Amin" userId="1bb822ccfc485b85" providerId="LiveId" clId="{1ED6A58C-92BD-450E-BBFA-E785CD64A1C7}" dt="2023-03-17T13:08:47.338" v="642" actId="26606"/>
          <ac:spMkLst>
            <pc:docMk/>
            <pc:sldMk cId="353262101" sldId="258"/>
            <ac:spMk id="2" creationId="{6E650914-D514-66E7-AB0F-5D376A967193}"/>
          </ac:spMkLst>
        </pc:spChg>
        <pc:spChg chg="del mod">
          <ac:chgData name="Boni Amin" userId="1bb822ccfc485b85" providerId="LiveId" clId="{1ED6A58C-92BD-450E-BBFA-E785CD64A1C7}" dt="2023-03-17T13:00:32.309" v="601" actId="26606"/>
          <ac:spMkLst>
            <pc:docMk/>
            <pc:sldMk cId="353262101" sldId="258"/>
            <ac:spMk id="3" creationId="{1E4B963C-8782-F342-8F51-07B27AFE872F}"/>
          </ac:spMkLst>
        </pc:spChg>
        <pc:spChg chg="add del">
          <ac:chgData name="Boni Amin" userId="1bb822ccfc485b85" providerId="LiveId" clId="{1ED6A58C-92BD-450E-BBFA-E785CD64A1C7}" dt="2023-03-17T13:08:47.338" v="642" actId="26606"/>
          <ac:spMkLst>
            <pc:docMk/>
            <pc:sldMk cId="353262101" sldId="258"/>
            <ac:spMk id="9" creationId="{0C541B88-1AE9-40C3-AFD5-967787C1979F}"/>
          </ac:spMkLst>
        </pc:spChg>
        <pc:spChg chg="add del">
          <ac:chgData name="Boni Amin" userId="1bb822ccfc485b85" providerId="LiveId" clId="{1ED6A58C-92BD-450E-BBFA-E785CD64A1C7}" dt="2023-03-17T13:08:47.338" v="642" actId="26606"/>
          <ac:spMkLst>
            <pc:docMk/>
            <pc:sldMk cId="353262101" sldId="258"/>
            <ac:spMk id="11" creationId="{E5F17139-31EE-46AC-B04F-DBBD852DD6CB}"/>
          </ac:spMkLst>
        </pc:spChg>
        <pc:spChg chg="add del">
          <ac:chgData name="Boni Amin" userId="1bb822ccfc485b85" providerId="LiveId" clId="{1ED6A58C-92BD-450E-BBFA-E785CD64A1C7}" dt="2023-03-17T13:08:47.338" v="642" actId="26606"/>
          <ac:spMkLst>
            <pc:docMk/>
            <pc:sldMk cId="353262101" sldId="258"/>
            <ac:spMk id="17" creationId="{89D16701-DA76-4F72-BB63-E2C3FFBDFE0F}"/>
          </ac:spMkLst>
        </pc:spChg>
        <pc:spChg chg="add del">
          <ac:chgData name="Boni Amin" userId="1bb822ccfc485b85" providerId="LiveId" clId="{1ED6A58C-92BD-450E-BBFA-E785CD64A1C7}" dt="2023-03-17T13:08:47.338" v="642" actId="26606"/>
          <ac:spMkLst>
            <pc:docMk/>
            <pc:sldMk cId="353262101" sldId="258"/>
            <ac:spMk id="19" creationId="{1CC28BE1-9DC6-43FE-9582-39F091098D77}"/>
          </ac:spMkLst>
        </pc:spChg>
        <pc:spChg chg="add del">
          <ac:chgData name="Boni Amin" userId="1bb822ccfc485b85" providerId="LiveId" clId="{1ED6A58C-92BD-450E-BBFA-E785CD64A1C7}" dt="2023-03-17T13:08:47.338" v="642" actId="26606"/>
          <ac:spMkLst>
            <pc:docMk/>
            <pc:sldMk cId="353262101" sldId="258"/>
            <ac:spMk id="39" creationId="{BACC6370-2D7E-4714-9D71-7542949D7D5D}"/>
          </ac:spMkLst>
        </pc:spChg>
        <pc:spChg chg="add del">
          <ac:chgData name="Boni Amin" userId="1bb822ccfc485b85" providerId="LiveId" clId="{1ED6A58C-92BD-450E-BBFA-E785CD64A1C7}" dt="2023-03-17T13:08:47.338" v="642" actId="26606"/>
          <ac:spMkLst>
            <pc:docMk/>
            <pc:sldMk cId="353262101" sldId="258"/>
            <ac:spMk id="41" creationId="{F68B3F68-107C-434F-AA38-110D5EA91B85}"/>
          </ac:spMkLst>
        </pc:spChg>
        <pc:spChg chg="add del">
          <ac:chgData name="Boni Amin" userId="1bb822ccfc485b85" providerId="LiveId" clId="{1ED6A58C-92BD-450E-BBFA-E785CD64A1C7}" dt="2023-03-17T13:08:47.338" v="642" actId="26606"/>
          <ac:spMkLst>
            <pc:docMk/>
            <pc:sldMk cId="353262101" sldId="258"/>
            <ac:spMk id="43" creationId="{AAD0DBB9-1A4B-4391-81D4-CB19F9AB918A}"/>
          </ac:spMkLst>
        </pc:spChg>
        <pc:spChg chg="add del">
          <ac:chgData name="Boni Amin" userId="1bb822ccfc485b85" providerId="LiveId" clId="{1ED6A58C-92BD-450E-BBFA-E785CD64A1C7}" dt="2023-03-17T13:08:47.338" v="642" actId="26606"/>
          <ac:spMkLst>
            <pc:docMk/>
            <pc:sldMk cId="353262101" sldId="258"/>
            <ac:spMk id="45" creationId="{063BBA22-50EA-4C4D-BE05-F1CE4E63AA56}"/>
          </ac:spMkLst>
        </pc:spChg>
        <pc:grpChg chg="add del">
          <ac:chgData name="Boni Amin" userId="1bb822ccfc485b85" providerId="LiveId" clId="{1ED6A58C-92BD-450E-BBFA-E785CD64A1C7}" dt="2023-03-17T13:08:47.338" v="642" actId="26606"/>
          <ac:grpSpMkLst>
            <pc:docMk/>
            <pc:sldMk cId="353262101" sldId="258"/>
            <ac:grpSpMk id="13" creationId="{7CF625D3-71A3-4F30-A096-8EF334E959D0}"/>
          </ac:grpSpMkLst>
        </pc:grpChg>
        <pc:grpChg chg="add del">
          <ac:chgData name="Boni Amin" userId="1bb822ccfc485b85" providerId="LiveId" clId="{1ED6A58C-92BD-450E-BBFA-E785CD64A1C7}" dt="2023-03-17T13:08:47.338" v="642" actId="26606"/>
          <ac:grpSpMkLst>
            <pc:docMk/>
            <pc:sldMk cId="353262101" sldId="258"/>
            <ac:grpSpMk id="21" creationId="{AF9AF3F3-CE0C-4125-BDD7-346487FA0B40}"/>
          </ac:grpSpMkLst>
        </pc:grpChg>
        <pc:graphicFrameChg chg="add mod modGraphic">
          <ac:chgData name="Boni Amin" userId="1bb822ccfc485b85" providerId="LiveId" clId="{1ED6A58C-92BD-450E-BBFA-E785CD64A1C7}" dt="2023-03-17T13:08:47.338" v="642" actId="26606"/>
          <ac:graphicFrameMkLst>
            <pc:docMk/>
            <pc:sldMk cId="353262101" sldId="258"/>
            <ac:graphicFrameMk id="5" creationId="{EF4009D4-00D2-3346-63B2-E6F94CF7E887}"/>
          </ac:graphicFrameMkLst>
        </pc:graphicFrameChg>
      </pc:sldChg>
      <pc:sldChg chg="addSp delSp modSp new mod setBg modNotesTx">
        <pc:chgData name="Boni Amin" userId="1bb822ccfc485b85" providerId="LiveId" clId="{1ED6A58C-92BD-450E-BBFA-E785CD64A1C7}" dt="2023-03-17T13:14:40.880" v="656"/>
        <pc:sldMkLst>
          <pc:docMk/>
          <pc:sldMk cId="2254305614" sldId="259"/>
        </pc:sldMkLst>
        <pc:spChg chg="mod">
          <ac:chgData name="Boni Amin" userId="1bb822ccfc485b85" providerId="LiveId" clId="{1ED6A58C-92BD-450E-BBFA-E785CD64A1C7}" dt="2023-03-17T13:10:12.513" v="647" actId="26606"/>
          <ac:spMkLst>
            <pc:docMk/>
            <pc:sldMk cId="2254305614" sldId="259"/>
            <ac:spMk id="2" creationId="{608BC5F9-D427-A5B2-588A-1D62FCC69C6C}"/>
          </ac:spMkLst>
        </pc:spChg>
        <pc:spChg chg="del mod">
          <ac:chgData name="Boni Amin" userId="1bb822ccfc485b85" providerId="LiveId" clId="{1ED6A58C-92BD-450E-BBFA-E785CD64A1C7}" dt="2023-03-17T13:04:46.498" v="620" actId="12084"/>
          <ac:spMkLst>
            <pc:docMk/>
            <pc:sldMk cId="2254305614" sldId="259"/>
            <ac:spMk id="3" creationId="{DBCA34B2-3EE7-427E-0B77-592EF0E58CC9}"/>
          </ac:spMkLst>
        </pc:spChg>
        <pc:spChg chg="add">
          <ac:chgData name="Boni Amin" userId="1bb822ccfc485b85" providerId="LiveId" clId="{1ED6A58C-92BD-450E-BBFA-E785CD64A1C7}" dt="2023-03-17T13:10:12.513" v="647" actId="26606"/>
          <ac:spMkLst>
            <pc:docMk/>
            <pc:sldMk cId="2254305614" sldId="259"/>
            <ac:spMk id="9" creationId="{BACC6370-2D7E-4714-9D71-7542949D7D5D}"/>
          </ac:spMkLst>
        </pc:spChg>
        <pc:spChg chg="add">
          <ac:chgData name="Boni Amin" userId="1bb822ccfc485b85" providerId="LiveId" clId="{1ED6A58C-92BD-450E-BBFA-E785CD64A1C7}" dt="2023-03-17T13:10:12.513" v="647" actId="26606"/>
          <ac:spMkLst>
            <pc:docMk/>
            <pc:sldMk cId="2254305614" sldId="259"/>
            <ac:spMk id="11" creationId="{F68B3F68-107C-434F-AA38-110D5EA91B85}"/>
          </ac:spMkLst>
        </pc:spChg>
        <pc:spChg chg="add">
          <ac:chgData name="Boni Amin" userId="1bb822ccfc485b85" providerId="LiveId" clId="{1ED6A58C-92BD-450E-BBFA-E785CD64A1C7}" dt="2023-03-17T13:10:12.513" v="647" actId="26606"/>
          <ac:spMkLst>
            <pc:docMk/>
            <pc:sldMk cId="2254305614" sldId="259"/>
            <ac:spMk id="13" creationId="{AAD0DBB9-1A4B-4391-81D4-CB19F9AB918A}"/>
          </ac:spMkLst>
        </pc:spChg>
        <pc:spChg chg="add">
          <ac:chgData name="Boni Amin" userId="1bb822ccfc485b85" providerId="LiveId" clId="{1ED6A58C-92BD-450E-BBFA-E785CD64A1C7}" dt="2023-03-17T13:10:12.513" v="647" actId="26606"/>
          <ac:spMkLst>
            <pc:docMk/>
            <pc:sldMk cId="2254305614" sldId="259"/>
            <ac:spMk id="15" creationId="{063BBA22-50EA-4C4D-BE05-F1CE4E63AA56}"/>
          </ac:spMkLst>
        </pc:spChg>
        <pc:graphicFrameChg chg="add mod modGraphic">
          <ac:chgData name="Boni Amin" userId="1bb822ccfc485b85" providerId="LiveId" clId="{1ED6A58C-92BD-450E-BBFA-E785CD64A1C7}" dt="2023-03-17T13:10:36.063" v="650" actId="12100"/>
          <ac:graphicFrameMkLst>
            <pc:docMk/>
            <pc:sldMk cId="2254305614" sldId="259"/>
            <ac:graphicFrameMk id="4" creationId="{CE08DA08-723F-1B39-DAE0-D0EFF537B28A}"/>
          </ac:graphicFrameMkLst>
        </pc:graphicFrameChg>
      </pc:sldChg>
      <pc:sldChg chg="addSp delSp modSp new mod setBg modNotesTx">
        <pc:chgData name="Boni Amin" userId="1bb822ccfc485b85" providerId="LiveId" clId="{1ED6A58C-92BD-450E-BBFA-E785CD64A1C7}" dt="2023-03-17T13:14:52.295" v="657"/>
        <pc:sldMkLst>
          <pc:docMk/>
          <pc:sldMk cId="171526634" sldId="260"/>
        </pc:sldMkLst>
        <pc:spChg chg="mod">
          <ac:chgData name="Boni Amin" userId="1bb822ccfc485b85" providerId="LiveId" clId="{1ED6A58C-92BD-450E-BBFA-E785CD64A1C7}" dt="2023-03-17T13:06:23.338" v="628" actId="26606"/>
          <ac:spMkLst>
            <pc:docMk/>
            <pc:sldMk cId="171526634" sldId="260"/>
            <ac:spMk id="2" creationId="{E276B113-7B7A-2A8C-8F7F-3887867017F8}"/>
          </ac:spMkLst>
        </pc:spChg>
        <pc:spChg chg="del">
          <ac:chgData name="Boni Amin" userId="1bb822ccfc485b85" providerId="LiveId" clId="{1ED6A58C-92BD-450E-BBFA-E785CD64A1C7}" dt="2023-03-17T12:53:22.977" v="477" actId="3680"/>
          <ac:spMkLst>
            <pc:docMk/>
            <pc:sldMk cId="171526634" sldId="260"/>
            <ac:spMk id="3" creationId="{4FB80272-F622-C455-3D24-A14F9AD569DF}"/>
          </ac:spMkLst>
        </pc:spChg>
        <pc:spChg chg="add del">
          <ac:chgData name="Boni Amin" userId="1bb822ccfc485b85" providerId="LiveId" clId="{1ED6A58C-92BD-450E-BBFA-E785CD64A1C7}" dt="2023-03-17T13:06:23.338" v="628" actId="26606"/>
          <ac:spMkLst>
            <pc:docMk/>
            <pc:sldMk cId="171526634" sldId="260"/>
            <ac:spMk id="9" creationId="{1D63C574-BFD2-41A1-A567-B0C3CC7FDD4F}"/>
          </ac:spMkLst>
        </pc:spChg>
        <pc:spChg chg="add del">
          <ac:chgData name="Boni Amin" userId="1bb822ccfc485b85" providerId="LiveId" clId="{1ED6A58C-92BD-450E-BBFA-E785CD64A1C7}" dt="2023-03-17T13:06:23.338" v="628" actId="26606"/>
          <ac:spMkLst>
            <pc:docMk/>
            <pc:sldMk cId="171526634" sldId="260"/>
            <ac:spMk id="11" creationId="{E2A46BAB-8C31-42B2-90E8-B26DD3E81D37}"/>
          </ac:spMkLst>
        </pc:spChg>
        <pc:spChg chg="add">
          <ac:chgData name="Boni Amin" userId="1bb822ccfc485b85" providerId="LiveId" clId="{1ED6A58C-92BD-450E-BBFA-E785CD64A1C7}" dt="2023-03-17T13:06:23.338" v="628" actId="26606"/>
          <ac:spMkLst>
            <pc:docMk/>
            <pc:sldMk cId="171526634" sldId="260"/>
            <ac:spMk id="29" creationId="{A8384FB5-9ADC-4DDC-881B-597D56F5B15D}"/>
          </ac:spMkLst>
        </pc:spChg>
        <pc:spChg chg="add">
          <ac:chgData name="Boni Amin" userId="1bb822ccfc485b85" providerId="LiveId" clId="{1ED6A58C-92BD-450E-BBFA-E785CD64A1C7}" dt="2023-03-17T13:06:23.338" v="628" actId="26606"/>
          <ac:spMkLst>
            <pc:docMk/>
            <pc:sldMk cId="171526634" sldId="260"/>
            <ac:spMk id="31" creationId="{91E5A9A7-95C6-4F4F-B00E-C82E07FE62EF}"/>
          </ac:spMkLst>
        </pc:spChg>
        <pc:spChg chg="add">
          <ac:chgData name="Boni Amin" userId="1bb822ccfc485b85" providerId="LiveId" clId="{1ED6A58C-92BD-450E-BBFA-E785CD64A1C7}" dt="2023-03-17T13:06:23.338" v="628" actId="26606"/>
          <ac:spMkLst>
            <pc:docMk/>
            <pc:sldMk cId="171526634" sldId="260"/>
            <ac:spMk id="33" creationId="{D07DD2DE-F619-49DD-B5E7-03A290FF4ED1}"/>
          </ac:spMkLst>
        </pc:spChg>
        <pc:spChg chg="add">
          <ac:chgData name="Boni Amin" userId="1bb822ccfc485b85" providerId="LiveId" clId="{1ED6A58C-92BD-450E-BBFA-E785CD64A1C7}" dt="2023-03-17T13:06:23.338" v="628" actId="26606"/>
          <ac:spMkLst>
            <pc:docMk/>
            <pc:sldMk cId="171526634" sldId="260"/>
            <ac:spMk id="35" creationId="{85149191-5F60-4A28-AAFF-039F96B0F3EC}"/>
          </ac:spMkLst>
        </pc:spChg>
        <pc:spChg chg="add">
          <ac:chgData name="Boni Amin" userId="1bb822ccfc485b85" providerId="LiveId" clId="{1ED6A58C-92BD-450E-BBFA-E785CD64A1C7}" dt="2023-03-17T13:06:23.338" v="628" actId="26606"/>
          <ac:spMkLst>
            <pc:docMk/>
            <pc:sldMk cId="171526634" sldId="260"/>
            <ac:spMk id="37" creationId="{F8260ED5-17F7-4158-B241-D51DD4CF1B7E}"/>
          </ac:spMkLst>
        </pc:spChg>
        <pc:grpChg chg="add del">
          <ac:chgData name="Boni Amin" userId="1bb822ccfc485b85" providerId="LiveId" clId="{1ED6A58C-92BD-450E-BBFA-E785CD64A1C7}" dt="2023-03-17T13:06:23.338" v="628" actId="26606"/>
          <ac:grpSpMkLst>
            <pc:docMk/>
            <pc:sldMk cId="171526634" sldId="260"/>
            <ac:grpSpMk id="13" creationId="{B3F7A3C7-0737-4E57-B30E-8EEFE638B401}"/>
          </ac:grpSpMkLst>
        </pc:grpChg>
        <pc:grpChg chg="add del">
          <ac:chgData name="Boni Amin" userId="1bb822ccfc485b85" providerId="LiveId" clId="{1ED6A58C-92BD-450E-BBFA-E785CD64A1C7}" dt="2023-03-17T13:06:23.338" v="628" actId="26606"/>
          <ac:grpSpMkLst>
            <pc:docMk/>
            <pc:sldMk cId="171526634" sldId="260"/>
            <ac:grpSpMk id="17" creationId="{43F5E015-E085-4624-B431-B42414448684}"/>
          </ac:grpSpMkLst>
        </pc:grpChg>
        <pc:graphicFrameChg chg="add mod ord modGraphic">
          <ac:chgData name="Boni Amin" userId="1bb822ccfc485b85" providerId="LiveId" clId="{1ED6A58C-92BD-450E-BBFA-E785CD64A1C7}" dt="2023-03-17T13:06:33.604" v="630" actId="12"/>
          <ac:graphicFrameMkLst>
            <pc:docMk/>
            <pc:sldMk cId="171526634" sldId="260"/>
            <ac:graphicFrameMk id="4" creationId="{433409ED-AC66-6742-EC30-B4DCAB9BDDA1}"/>
          </ac:graphicFrameMkLst>
        </pc:graphicFrameChg>
      </pc:sldChg>
      <pc:sldChg chg="addSp delSp modSp new mod setBg modNotesTx">
        <pc:chgData name="Boni Amin" userId="1bb822ccfc485b85" providerId="LiveId" clId="{1ED6A58C-92BD-450E-BBFA-E785CD64A1C7}" dt="2023-03-17T13:15:04.808" v="658"/>
        <pc:sldMkLst>
          <pc:docMk/>
          <pc:sldMk cId="3897333744" sldId="261"/>
        </pc:sldMkLst>
        <pc:spChg chg="mod">
          <ac:chgData name="Boni Amin" userId="1bb822ccfc485b85" providerId="LiveId" clId="{1ED6A58C-92BD-450E-BBFA-E785CD64A1C7}" dt="2023-03-17T13:06:54.887" v="633" actId="26606"/>
          <ac:spMkLst>
            <pc:docMk/>
            <pc:sldMk cId="3897333744" sldId="261"/>
            <ac:spMk id="2" creationId="{96E4B497-5D59-CF49-FB75-1B6E0A979FB5}"/>
          </ac:spMkLst>
        </pc:spChg>
        <pc:spChg chg="del">
          <ac:chgData name="Boni Amin" userId="1bb822ccfc485b85" providerId="LiveId" clId="{1ED6A58C-92BD-450E-BBFA-E785CD64A1C7}" dt="2023-03-17T12:55:26.694" v="538" actId="3680"/>
          <ac:spMkLst>
            <pc:docMk/>
            <pc:sldMk cId="3897333744" sldId="261"/>
            <ac:spMk id="3" creationId="{E62297F1-25D9-587C-A763-48893E6C5087}"/>
          </ac:spMkLst>
        </pc:spChg>
        <pc:spChg chg="add del">
          <ac:chgData name="Boni Amin" userId="1bb822ccfc485b85" providerId="LiveId" clId="{1ED6A58C-92BD-450E-BBFA-E785CD64A1C7}" dt="2023-03-17T13:06:54.887" v="633" actId="26606"/>
          <ac:spMkLst>
            <pc:docMk/>
            <pc:sldMk cId="3897333744" sldId="261"/>
            <ac:spMk id="9" creationId="{A8384FB5-9ADC-4DDC-881B-597D56F5B15D}"/>
          </ac:spMkLst>
        </pc:spChg>
        <pc:spChg chg="add del">
          <ac:chgData name="Boni Amin" userId="1bb822ccfc485b85" providerId="LiveId" clId="{1ED6A58C-92BD-450E-BBFA-E785CD64A1C7}" dt="2023-03-17T13:06:54.887" v="633" actId="26606"/>
          <ac:spMkLst>
            <pc:docMk/>
            <pc:sldMk cId="3897333744" sldId="261"/>
            <ac:spMk id="11" creationId="{1199E1B1-A8C0-4FE8-A5A8-1CB41D69F857}"/>
          </ac:spMkLst>
        </pc:spChg>
        <pc:spChg chg="add del">
          <ac:chgData name="Boni Amin" userId="1bb822ccfc485b85" providerId="LiveId" clId="{1ED6A58C-92BD-450E-BBFA-E785CD64A1C7}" dt="2023-03-17T13:06:54.887" v="633" actId="26606"/>
          <ac:spMkLst>
            <pc:docMk/>
            <pc:sldMk cId="3897333744" sldId="261"/>
            <ac:spMk id="13" creationId="{84A8DE83-DE75-4B41-9DB4-A7EC0B0DEC0B}"/>
          </ac:spMkLst>
        </pc:spChg>
        <pc:spChg chg="add del">
          <ac:chgData name="Boni Amin" userId="1bb822ccfc485b85" providerId="LiveId" clId="{1ED6A58C-92BD-450E-BBFA-E785CD64A1C7}" dt="2023-03-17T13:06:54.887" v="633" actId="26606"/>
          <ac:spMkLst>
            <pc:docMk/>
            <pc:sldMk cId="3897333744" sldId="261"/>
            <ac:spMk id="15" creationId="{A7009A0A-BEF5-4EAC-AF15-E4F9F002E239}"/>
          </ac:spMkLst>
        </pc:spChg>
        <pc:spChg chg="add del">
          <ac:chgData name="Boni Amin" userId="1bb822ccfc485b85" providerId="LiveId" clId="{1ED6A58C-92BD-450E-BBFA-E785CD64A1C7}" dt="2023-03-17T13:06:54.887" v="633" actId="26606"/>
          <ac:spMkLst>
            <pc:docMk/>
            <pc:sldMk cId="3897333744" sldId="261"/>
            <ac:spMk id="20" creationId="{A8384FB5-9ADC-4DDC-881B-597D56F5B15D}"/>
          </ac:spMkLst>
        </pc:spChg>
        <pc:spChg chg="add del">
          <ac:chgData name="Boni Amin" userId="1bb822ccfc485b85" providerId="LiveId" clId="{1ED6A58C-92BD-450E-BBFA-E785CD64A1C7}" dt="2023-03-17T13:06:54.887" v="633" actId="26606"/>
          <ac:spMkLst>
            <pc:docMk/>
            <pc:sldMk cId="3897333744" sldId="261"/>
            <ac:spMk id="22" creationId="{91E5A9A7-95C6-4F4F-B00E-C82E07FE62EF}"/>
          </ac:spMkLst>
        </pc:spChg>
        <pc:spChg chg="add del">
          <ac:chgData name="Boni Amin" userId="1bb822ccfc485b85" providerId="LiveId" clId="{1ED6A58C-92BD-450E-BBFA-E785CD64A1C7}" dt="2023-03-17T13:06:54.887" v="633" actId="26606"/>
          <ac:spMkLst>
            <pc:docMk/>
            <pc:sldMk cId="3897333744" sldId="261"/>
            <ac:spMk id="24" creationId="{D07DD2DE-F619-49DD-B5E7-03A290FF4ED1}"/>
          </ac:spMkLst>
        </pc:spChg>
        <pc:spChg chg="add del">
          <ac:chgData name="Boni Amin" userId="1bb822ccfc485b85" providerId="LiveId" clId="{1ED6A58C-92BD-450E-BBFA-E785CD64A1C7}" dt="2023-03-17T13:06:54.887" v="633" actId="26606"/>
          <ac:spMkLst>
            <pc:docMk/>
            <pc:sldMk cId="3897333744" sldId="261"/>
            <ac:spMk id="26" creationId="{85149191-5F60-4A28-AAFF-039F96B0F3EC}"/>
          </ac:spMkLst>
        </pc:spChg>
        <pc:spChg chg="add del">
          <ac:chgData name="Boni Amin" userId="1bb822ccfc485b85" providerId="LiveId" clId="{1ED6A58C-92BD-450E-BBFA-E785CD64A1C7}" dt="2023-03-17T13:06:54.887" v="633" actId="26606"/>
          <ac:spMkLst>
            <pc:docMk/>
            <pc:sldMk cId="3897333744" sldId="261"/>
            <ac:spMk id="28" creationId="{F8260ED5-17F7-4158-B241-D51DD4CF1B7E}"/>
          </ac:spMkLst>
        </pc:spChg>
        <pc:graphicFrameChg chg="add mod ord modGraphic">
          <ac:chgData name="Boni Amin" userId="1bb822ccfc485b85" providerId="LiveId" clId="{1ED6A58C-92BD-450E-BBFA-E785CD64A1C7}" dt="2023-03-17T13:06:54.887" v="633" actId="26606"/>
          <ac:graphicFrameMkLst>
            <pc:docMk/>
            <pc:sldMk cId="3897333744" sldId="261"/>
            <ac:graphicFrameMk id="4" creationId="{0257FB4D-10C4-5C04-77F8-4626A3299AC4}"/>
          </ac:graphicFrameMkLst>
        </pc:graphicFrameChg>
      </pc:sldChg>
      <pc:sldChg chg="addSp delSp modSp new del mod">
        <pc:chgData name="Boni Amin" userId="1bb822ccfc485b85" providerId="LiveId" clId="{1ED6A58C-92BD-450E-BBFA-E785CD64A1C7}" dt="2023-03-17T13:03:17.151" v="614" actId="47"/>
        <pc:sldMkLst>
          <pc:docMk/>
          <pc:sldMk cId="3869715" sldId="262"/>
        </pc:sldMkLst>
        <pc:spChg chg="mod">
          <ac:chgData name="Boni Amin" userId="1bb822ccfc485b85" providerId="LiveId" clId="{1ED6A58C-92BD-450E-BBFA-E785CD64A1C7}" dt="2023-03-17T11:07:48.516" v="305"/>
          <ac:spMkLst>
            <pc:docMk/>
            <pc:sldMk cId="3869715" sldId="262"/>
            <ac:spMk id="2" creationId="{2428480A-C65E-47AF-2AAD-CD8E63919B64}"/>
          </ac:spMkLst>
        </pc:spChg>
        <pc:spChg chg="del mod">
          <ac:chgData name="Boni Amin" userId="1bb822ccfc485b85" providerId="LiveId" clId="{1ED6A58C-92BD-450E-BBFA-E785CD64A1C7}" dt="2023-03-17T13:03:01.436" v="609" actId="26606"/>
          <ac:spMkLst>
            <pc:docMk/>
            <pc:sldMk cId="3869715" sldId="262"/>
            <ac:spMk id="3" creationId="{FBD142CD-7D4B-73ED-15AC-E6DB568B81E9}"/>
          </ac:spMkLst>
        </pc:spChg>
        <pc:graphicFrameChg chg="add">
          <ac:chgData name="Boni Amin" userId="1bb822ccfc485b85" providerId="LiveId" clId="{1ED6A58C-92BD-450E-BBFA-E785CD64A1C7}" dt="2023-03-17T13:03:01.436" v="609" actId="26606"/>
          <ac:graphicFrameMkLst>
            <pc:docMk/>
            <pc:sldMk cId="3869715" sldId="262"/>
            <ac:graphicFrameMk id="5" creationId="{57A44604-C397-E223-9CFA-C4938C6E2BC1}"/>
          </ac:graphicFrameMkLst>
        </pc:graphicFrameChg>
      </pc:sldChg>
      <pc:sldChg chg="addSp delSp modSp new del mod setBg modNotesTx">
        <pc:chgData name="Boni Amin" userId="1bb822ccfc485b85" providerId="LiveId" clId="{1ED6A58C-92BD-450E-BBFA-E785CD64A1C7}" dt="2023-03-17T13:15:57.638" v="661" actId="2696"/>
        <pc:sldMkLst>
          <pc:docMk/>
          <pc:sldMk cId="2307834168" sldId="263"/>
        </pc:sldMkLst>
        <pc:spChg chg="mod">
          <ac:chgData name="Boni Amin" userId="1bb822ccfc485b85" providerId="LiveId" clId="{1ED6A58C-92BD-450E-BBFA-E785CD64A1C7}" dt="2023-03-17T13:11:01.647" v="651" actId="26606"/>
          <ac:spMkLst>
            <pc:docMk/>
            <pc:sldMk cId="2307834168" sldId="263"/>
            <ac:spMk id="2" creationId="{A4FB6AC9-8A24-E09D-5DFB-0AFDAF31E102}"/>
          </ac:spMkLst>
        </pc:spChg>
        <pc:spChg chg="del mod">
          <ac:chgData name="Boni Amin" userId="1bb822ccfc485b85" providerId="LiveId" clId="{1ED6A58C-92BD-450E-BBFA-E785CD64A1C7}" dt="2023-03-17T13:01:44.555" v="604" actId="26606"/>
          <ac:spMkLst>
            <pc:docMk/>
            <pc:sldMk cId="2307834168" sldId="263"/>
            <ac:spMk id="3" creationId="{D7A71DCA-D5BF-5C7A-D9F8-0E07D5FC54CC}"/>
          </ac:spMkLst>
        </pc:spChg>
        <pc:spChg chg="add del">
          <ac:chgData name="Boni Amin" userId="1bb822ccfc485b85" providerId="LiveId" clId="{1ED6A58C-92BD-450E-BBFA-E785CD64A1C7}" dt="2023-03-17T13:02:10.578" v="606" actId="26606"/>
          <ac:spMkLst>
            <pc:docMk/>
            <pc:sldMk cId="2307834168" sldId="263"/>
            <ac:spMk id="9" creationId="{BACC6370-2D7E-4714-9D71-7542949D7D5D}"/>
          </ac:spMkLst>
        </pc:spChg>
        <pc:spChg chg="add del">
          <ac:chgData name="Boni Amin" userId="1bb822ccfc485b85" providerId="LiveId" clId="{1ED6A58C-92BD-450E-BBFA-E785CD64A1C7}" dt="2023-03-17T13:02:10.578" v="606" actId="26606"/>
          <ac:spMkLst>
            <pc:docMk/>
            <pc:sldMk cId="2307834168" sldId="263"/>
            <ac:spMk id="11" creationId="{F68B3F68-107C-434F-AA38-110D5EA91B85}"/>
          </ac:spMkLst>
        </pc:spChg>
        <pc:spChg chg="add del">
          <ac:chgData name="Boni Amin" userId="1bb822ccfc485b85" providerId="LiveId" clId="{1ED6A58C-92BD-450E-BBFA-E785CD64A1C7}" dt="2023-03-17T13:02:10.578" v="606" actId="26606"/>
          <ac:spMkLst>
            <pc:docMk/>
            <pc:sldMk cId="2307834168" sldId="263"/>
            <ac:spMk id="13" creationId="{AAD0DBB9-1A4B-4391-81D4-CB19F9AB918A}"/>
          </ac:spMkLst>
        </pc:spChg>
        <pc:spChg chg="add del">
          <ac:chgData name="Boni Amin" userId="1bb822ccfc485b85" providerId="LiveId" clId="{1ED6A58C-92BD-450E-BBFA-E785CD64A1C7}" dt="2023-03-17T13:02:10.578" v="606" actId="26606"/>
          <ac:spMkLst>
            <pc:docMk/>
            <pc:sldMk cId="2307834168" sldId="263"/>
            <ac:spMk id="15" creationId="{063BBA22-50EA-4C4D-BE05-F1CE4E63AA56}"/>
          </ac:spMkLst>
        </pc:spChg>
        <pc:spChg chg="add del">
          <ac:chgData name="Boni Amin" userId="1bb822ccfc485b85" providerId="LiveId" clId="{1ED6A58C-92BD-450E-BBFA-E785CD64A1C7}" dt="2023-03-17T13:11:01.647" v="651" actId="26606"/>
          <ac:spMkLst>
            <pc:docMk/>
            <pc:sldMk cId="2307834168" sldId="263"/>
            <ac:spMk id="20" creationId="{1D63C574-BFD2-41A1-A567-B0C3CC7FDD4F}"/>
          </ac:spMkLst>
        </pc:spChg>
        <pc:spChg chg="add del">
          <ac:chgData name="Boni Amin" userId="1bb822ccfc485b85" providerId="LiveId" clId="{1ED6A58C-92BD-450E-BBFA-E785CD64A1C7}" dt="2023-03-17T13:11:01.647" v="651" actId="26606"/>
          <ac:spMkLst>
            <pc:docMk/>
            <pc:sldMk cId="2307834168" sldId="263"/>
            <ac:spMk id="22" creationId="{E2A46BAB-8C31-42B2-90E8-B26DD3E81D37}"/>
          </ac:spMkLst>
        </pc:spChg>
        <pc:spChg chg="add">
          <ac:chgData name="Boni Amin" userId="1bb822ccfc485b85" providerId="LiveId" clId="{1ED6A58C-92BD-450E-BBFA-E785CD64A1C7}" dt="2023-03-17T13:11:01.647" v="651" actId="26606"/>
          <ac:spMkLst>
            <pc:docMk/>
            <pc:sldMk cId="2307834168" sldId="263"/>
            <ac:spMk id="40" creationId="{BACC6370-2D7E-4714-9D71-7542949D7D5D}"/>
          </ac:spMkLst>
        </pc:spChg>
        <pc:spChg chg="add">
          <ac:chgData name="Boni Amin" userId="1bb822ccfc485b85" providerId="LiveId" clId="{1ED6A58C-92BD-450E-BBFA-E785CD64A1C7}" dt="2023-03-17T13:11:01.647" v="651" actId="26606"/>
          <ac:spMkLst>
            <pc:docMk/>
            <pc:sldMk cId="2307834168" sldId="263"/>
            <ac:spMk id="42" creationId="{F68B3F68-107C-434F-AA38-110D5EA91B85}"/>
          </ac:spMkLst>
        </pc:spChg>
        <pc:spChg chg="add">
          <ac:chgData name="Boni Amin" userId="1bb822ccfc485b85" providerId="LiveId" clId="{1ED6A58C-92BD-450E-BBFA-E785CD64A1C7}" dt="2023-03-17T13:11:01.647" v="651" actId="26606"/>
          <ac:spMkLst>
            <pc:docMk/>
            <pc:sldMk cId="2307834168" sldId="263"/>
            <ac:spMk id="44" creationId="{AAD0DBB9-1A4B-4391-81D4-CB19F9AB918A}"/>
          </ac:spMkLst>
        </pc:spChg>
        <pc:spChg chg="add">
          <ac:chgData name="Boni Amin" userId="1bb822ccfc485b85" providerId="LiveId" clId="{1ED6A58C-92BD-450E-BBFA-E785CD64A1C7}" dt="2023-03-17T13:11:01.647" v="651" actId="26606"/>
          <ac:spMkLst>
            <pc:docMk/>
            <pc:sldMk cId="2307834168" sldId="263"/>
            <ac:spMk id="46" creationId="{063BBA22-50EA-4C4D-BE05-F1CE4E63AA56}"/>
          </ac:spMkLst>
        </pc:spChg>
        <pc:grpChg chg="add del">
          <ac:chgData name="Boni Amin" userId="1bb822ccfc485b85" providerId="LiveId" clId="{1ED6A58C-92BD-450E-BBFA-E785CD64A1C7}" dt="2023-03-17T13:11:01.647" v="651" actId="26606"/>
          <ac:grpSpMkLst>
            <pc:docMk/>
            <pc:sldMk cId="2307834168" sldId="263"/>
            <ac:grpSpMk id="24" creationId="{B3F7A3C7-0737-4E57-B30E-8EEFE638B401}"/>
          </ac:grpSpMkLst>
        </pc:grpChg>
        <pc:grpChg chg="add del">
          <ac:chgData name="Boni Amin" userId="1bb822ccfc485b85" providerId="LiveId" clId="{1ED6A58C-92BD-450E-BBFA-E785CD64A1C7}" dt="2023-03-17T13:11:01.647" v="651" actId="26606"/>
          <ac:grpSpMkLst>
            <pc:docMk/>
            <pc:sldMk cId="2307834168" sldId="263"/>
            <ac:grpSpMk id="28" creationId="{43F5E015-E085-4624-B431-B42414448684}"/>
          </ac:grpSpMkLst>
        </pc:grpChg>
        <pc:graphicFrameChg chg="add mod modGraphic">
          <ac:chgData name="Boni Amin" userId="1bb822ccfc485b85" providerId="LiveId" clId="{1ED6A58C-92BD-450E-BBFA-E785CD64A1C7}" dt="2023-03-17T13:11:01.647" v="651" actId="26606"/>
          <ac:graphicFrameMkLst>
            <pc:docMk/>
            <pc:sldMk cId="2307834168" sldId="263"/>
            <ac:graphicFrameMk id="5" creationId="{7BB86311-2CFE-B635-2BF5-46727B891843}"/>
          </ac:graphicFrameMkLst>
        </pc:graphicFrameChg>
      </pc:sldChg>
      <pc:sldChg chg="modSp new del mod">
        <pc:chgData name="Boni Amin" userId="1bb822ccfc485b85" providerId="LiveId" clId="{1ED6A58C-92BD-450E-BBFA-E785CD64A1C7}" dt="2023-03-17T11:10:54.829" v="351" actId="47"/>
        <pc:sldMkLst>
          <pc:docMk/>
          <pc:sldMk cId="248902185" sldId="264"/>
        </pc:sldMkLst>
        <pc:spChg chg="mod">
          <ac:chgData name="Boni Amin" userId="1bb822ccfc485b85" providerId="LiveId" clId="{1ED6A58C-92BD-450E-BBFA-E785CD64A1C7}" dt="2023-03-17T11:08:22.441" v="336" actId="20577"/>
          <ac:spMkLst>
            <pc:docMk/>
            <pc:sldMk cId="248902185" sldId="264"/>
            <ac:spMk id="2" creationId="{EC27BCEF-8C5C-2D8F-880B-F278755DF85E}"/>
          </ac:spMkLst>
        </pc:spChg>
      </pc:sldChg>
      <pc:sldChg chg="new del">
        <pc:chgData name="Boni Amin" userId="1bb822ccfc485b85" providerId="LiveId" clId="{1ED6A58C-92BD-450E-BBFA-E785CD64A1C7}" dt="2023-03-17T11:08:25.951" v="337" actId="47"/>
        <pc:sldMkLst>
          <pc:docMk/>
          <pc:sldMk cId="1787409310" sldId="265"/>
        </pc:sldMkLst>
      </pc:sldChg>
      <pc:sldChg chg="addSp delSp modSp new mod setBg modNotesTx">
        <pc:chgData name="Boni Amin" userId="1bb822ccfc485b85" providerId="LiveId" clId="{1ED6A58C-92BD-450E-BBFA-E785CD64A1C7}" dt="2023-03-17T13:16:14.141" v="663"/>
        <pc:sldMkLst>
          <pc:docMk/>
          <pc:sldMk cId="3729121080" sldId="266"/>
        </pc:sldMkLst>
        <pc:spChg chg="mod">
          <ac:chgData name="Boni Amin" userId="1bb822ccfc485b85" providerId="LiveId" clId="{1ED6A58C-92BD-450E-BBFA-E785CD64A1C7}" dt="2023-03-17T13:07:35.241" v="637" actId="26606"/>
          <ac:spMkLst>
            <pc:docMk/>
            <pc:sldMk cId="3729121080" sldId="266"/>
            <ac:spMk id="2" creationId="{931B3623-F04C-AF09-E863-87F5D20AF188}"/>
          </ac:spMkLst>
        </pc:spChg>
        <pc:spChg chg="del mod">
          <ac:chgData name="Boni Amin" userId="1bb822ccfc485b85" providerId="LiveId" clId="{1ED6A58C-92BD-450E-BBFA-E785CD64A1C7}" dt="2023-03-17T13:07:27.951" v="636" actId="12084"/>
          <ac:spMkLst>
            <pc:docMk/>
            <pc:sldMk cId="3729121080" sldId="266"/>
            <ac:spMk id="3" creationId="{D63517FA-C920-BC6C-D848-8DB1F1DFDC8C}"/>
          </ac:spMkLst>
        </pc:spChg>
        <pc:spChg chg="add">
          <ac:chgData name="Boni Amin" userId="1bb822ccfc485b85" providerId="LiveId" clId="{1ED6A58C-92BD-450E-BBFA-E785CD64A1C7}" dt="2023-03-17T13:07:35.241" v="637" actId="26606"/>
          <ac:spMkLst>
            <pc:docMk/>
            <pc:sldMk cId="3729121080" sldId="266"/>
            <ac:spMk id="9" creationId="{BACC6370-2D7E-4714-9D71-7542949D7D5D}"/>
          </ac:spMkLst>
        </pc:spChg>
        <pc:spChg chg="add">
          <ac:chgData name="Boni Amin" userId="1bb822ccfc485b85" providerId="LiveId" clId="{1ED6A58C-92BD-450E-BBFA-E785CD64A1C7}" dt="2023-03-17T13:07:35.241" v="637" actId="26606"/>
          <ac:spMkLst>
            <pc:docMk/>
            <pc:sldMk cId="3729121080" sldId="266"/>
            <ac:spMk id="11" creationId="{F68B3F68-107C-434F-AA38-110D5EA91B85}"/>
          </ac:spMkLst>
        </pc:spChg>
        <pc:spChg chg="add">
          <ac:chgData name="Boni Amin" userId="1bb822ccfc485b85" providerId="LiveId" clId="{1ED6A58C-92BD-450E-BBFA-E785CD64A1C7}" dt="2023-03-17T13:07:35.241" v="637" actId="26606"/>
          <ac:spMkLst>
            <pc:docMk/>
            <pc:sldMk cId="3729121080" sldId="266"/>
            <ac:spMk id="13" creationId="{AAD0DBB9-1A4B-4391-81D4-CB19F9AB918A}"/>
          </ac:spMkLst>
        </pc:spChg>
        <pc:spChg chg="add">
          <ac:chgData name="Boni Amin" userId="1bb822ccfc485b85" providerId="LiveId" clId="{1ED6A58C-92BD-450E-BBFA-E785CD64A1C7}" dt="2023-03-17T13:07:35.241" v="637" actId="26606"/>
          <ac:spMkLst>
            <pc:docMk/>
            <pc:sldMk cId="3729121080" sldId="266"/>
            <ac:spMk id="15" creationId="{063BBA22-50EA-4C4D-BE05-F1CE4E63AA56}"/>
          </ac:spMkLst>
        </pc:spChg>
        <pc:graphicFrameChg chg="add mod modGraphic">
          <ac:chgData name="Boni Amin" userId="1bb822ccfc485b85" providerId="LiveId" clId="{1ED6A58C-92BD-450E-BBFA-E785CD64A1C7}" dt="2023-03-17T13:07:35.241" v="637" actId="26606"/>
          <ac:graphicFrameMkLst>
            <pc:docMk/>
            <pc:sldMk cId="3729121080" sldId="266"/>
            <ac:graphicFrameMk id="4" creationId="{A48F7417-B036-BF2F-5AE6-766A4E4DB07E}"/>
          </ac:graphicFrameMkLst>
        </pc:graphicFrameChg>
      </pc:sldChg>
      <pc:sldChg chg="addSp modSp new mod setBg modNotesTx">
        <pc:chgData name="Boni Amin" userId="1bb822ccfc485b85" providerId="LiveId" clId="{1ED6A58C-92BD-450E-BBFA-E785CD64A1C7}" dt="2023-03-17T13:16:41.594" v="666" actId="12"/>
        <pc:sldMkLst>
          <pc:docMk/>
          <pc:sldMk cId="2487064494" sldId="267"/>
        </pc:sldMkLst>
        <pc:spChg chg="mod">
          <ac:chgData name="Boni Amin" userId="1bb822ccfc485b85" providerId="LiveId" clId="{1ED6A58C-92BD-450E-BBFA-E785CD64A1C7}" dt="2023-03-17T13:07:51.705" v="638" actId="26606"/>
          <ac:spMkLst>
            <pc:docMk/>
            <pc:sldMk cId="2487064494" sldId="267"/>
            <ac:spMk id="2" creationId="{0E8D7C0B-6E01-0102-23FC-20A72A254EAF}"/>
          </ac:spMkLst>
        </pc:spChg>
        <pc:spChg chg="mod">
          <ac:chgData name="Boni Amin" userId="1bb822ccfc485b85" providerId="LiveId" clId="{1ED6A58C-92BD-450E-BBFA-E785CD64A1C7}" dt="2023-03-17T13:07:51.705" v="638" actId="26606"/>
          <ac:spMkLst>
            <pc:docMk/>
            <pc:sldMk cId="2487064494" sldId="267"/>
            <ac:spMk id="3" creationId="{925E2D35-FEFE-922D-96B1-F8686B1D5A83}"/>
          </ac:spMkLst>
        </pc:spChg>
        <pc:spChg chg="add">
          <ac:chgData name="Boni Amin" userId="1bb822ccfc485b85" providerId="LiveId" clId="{1ED6A58C-92BD-450E-BBFA-E785CD64A1C7}" dt="2023-03-17T13:07:51.705" v="638" actId="26606"/>
          <ac:spMkLst>
            <pc:docMk/>
            <pc:sldMk cId="2487064494" sldId="267"/>
            <ac:spMk id="8" creationId="{09588DA8-065E-4F6F-8EFD-43104AB2E0CF}"/>
          </ac:spMkLst>
        </pc:spChg>
        <pc:spChg chg="add">
          <ac:chgData name="Boni Amin" userId="1bb822ccfc485b85" providerId="LiveId" clId="{1ED6A58C-92BD-450E-BBFA-E785CD64A1C7}" dt="2023-03-17T13:07:51.705" v="638" actId="26606"/>
          <ac:spMkLst>
            <pc:docMk/>
            <pc:sldMk cId="2487064494" sldId="267"/>
            <ac:spMk id="10" creationId="{C4285719-470E-454C-AF62-8323075F1F5B}"/>
          </ac:spMkLst>
        </pc:spChg>
        <pc:spChg chg="add">
          <ac:chgData name="Boni Amin" userId="1bb822ccfc485b85" providerId="LiveId" clId="{1ED6A58C-92BD-450E-BBFA-E785CD64A1C7}" dt="2023-03-17T13:07:51.705" v="638" actId="26606"/>
          <ac:spMkLst>
            <pc:docMk/>
            <pc:sldMk cId="2487064494" sldId="267"/>
            <ac:spMk id="12" creationId="{CD9FE4EF-C4D8-49A0-B2FF-81D8DB7D8A24}"/>
          </ac:spMkLst>
        </pc:spChg>
        <pc:spChg chg="add">
          <ac:chgData name="Boni Amin" userId="1bb822ccfc485b85" providerId="LiveId" clId="{1ED6A58C-92BD-450E-BBFA-E785CD64A1C7}" dt="2023-03-17T13:07:51.705" v="638" actId="26606"/>
          <ac:spMkLst>
            <pc:docMk/>
            <pc:sldMk cId="2487064494" sldId="267"/>
            <ac:spMk id="14" creationId="{4300840D-0A0B-4512-BACA-B439D5B9C57C}"/>
          </ac:spMkLst>
        </pc:spChg>
        <pc:spChg chg="add">
          <ac:chgData name="Boni Amin" userId="1bb822ccfc485b85" providerId="LiveId" clId="{1ED6A58C-92BD-450E-BBFA-E785CD64A1C7}" dt="2023-03-17T13:07:51.705" v="638" actId="26606"/>
          <ac:spMkLst>
            <pc:docMk/>
            <pc:sldMk cId="2487064494" sldId="267"/>
            <ac:spMk id="16" creationId="{D2B78728-A580-49A7-84F9-6EF6F583ADE0}"/>
          </ac:spMkLst>
        </pc:spChg>
        <pc:spChg chg="add">
          <ac:chgData name="Boni Amin" userId="1bb822ccfc485b85" providerId="LiveId" clId="{1ED6A58C-92BD-450E-BBFA-E785CD64A1C7}" dt="2023-03-17T13:07:51.705" v="638" actId="26606"/>
          <ac:spMkLst>
            <pc:docMk/>
            <pc:sldMk cId="2487064494" sldId="267"/>
            <ac:spMk id="18" creationId="{38FAA1A1-D861-433F-88FA-1E9D6FD31D11}"/>
          </ac:spMkLst>
        </pc:spChg>
        <pc:spChg chg="add">
          <ac:chgData name="Boni Amin" userId="1bb822ccfc485b85" providerId="LiveId" clId="{1ED6A58C-92BD-450E-BBFA-E785CD64A1C7}" dt="2023-03-17T13:07:51.705" v="638" actId="26606"/>
          <ac:spMkLst>
            <pc:docMk/>
            <pc:sldMk cId="2487064494" sldId="267"/>
            <ac:spMk id="20" creationId="{8D71EDA1-87BF-4D5D-AB79-F346FD19278A}"/>
          </ac:spMkLst>
        </pc:spChg>
      </pc:sldChg>
      <pc:sldChg chg="addSp delSp modSp add mod setBg modNotesTx">
        <pc:chgData name="Boni Amin" userId="1bb822ccfc485b85" providerId="LiveId" clId="{1ED6A58C-92BD-450E-BBFA-E785CD64A1C7}" dt="2023-03-17T13:14:22.476" v="654"/>
        <pc:sldMkLst>
          <pc:docMk/>
          <pc:sldMk cId="2251426676" sldId="268"/>
        </pc:sldMkLst>
        <pc:spChg chg="mod">
          <ac:chgData name="Boni Amin" userId="1bb822ccfc485b85" providerId="LiveId" clId="{1ED6A58C-92BD-450E-BBFA-E785CD64A1C7}" dt="2023-03-17T13:04:29.842" v="619" actId="26606"/>
          <ac:spMkLst>
            <pc:docMk/>
            <pc:sldMk cId="2251426676" sldId="268"/>
            <ac:spMk id="2" creationId="{6E650914-D514-66E7-AB0F-5D376A967193}"/>
          </ac:spMkLst>
        </pc:spChg>
        <pc:spChg chg="del">
          <ac:chgData name="Boni Amin" userId="1bb822ccfc485b85" providerId="LiveId" clId="{1ED6A58C-92BD-450E-BBFA-E785CD64A1C7}" dt="2023-03-17T13:04:29.842" v="619" actId="26606"/>
          <ac:spMkLst>
            <pc:docMk/>
            <pc:sldMk cId="2251426676" sldId="268"/>
            <ac:spMk id="3" creationId="{1E4B963C-8782-F342-8F51-07B27AFE872F}"/>
          </ac:spMkLst>
        </pc:spChg>
        <pc:spChg chg="add">
          <ac:chgData name="Boni Amin" userId="1bb822ccfc485b85" providerId="LiveId" clId="{1ED6A58C-92BD-450E-BBFA-E785CD64A1C7}" dt="2023-03-17T13:04:29.842" v="619" actId="26606"/>
          <ac:spMkLst>
            <pc:docMk/>
            <pc:sldMk cId="2251426676" sldId="268"/>
            <ac:spMk id="9" creationId="{BACC6370-2D7E-4714-9D71-7542949D7D5D}"/>
          </ac:spMkLst>
        </pc:spChg>
        <pc:spChg chg="add">
          <ac:chgData name="Boni Amin" userId="1bb822ccfc485b85" providerId="LiveId" clId="{1ED6A58C-92BD-450E-BBFA-E785CD64A1C7}" dt="2023-03-17T13:04:29.842" v="619" actId="26606"/>
          <ac:spMkLst>
            <pc:docMk/>
            <pc:sldMk cId="2251426676" sldId="268"/>
            <ac:spMk id="11" creationId="{F68B3F68-107C-434F-AA38-110D5EA91B85}"/>
          </ac:spMkLst>
        </pc:spChg>
        <pc:spChg chg="add">
          <ac:chgData name="Boni Amin" userId="1bb822ccfc485b85" providerId="LiveId" clId="{1ED6A58C-92BD-450E-BBFA-E785CD64A1C7}" dt="2023-03-17T13:04:29.842" v="619" actId="26606"/>
          <ac:spMkLst>
            <pc:docMk/>
            <pc:sldMk cId="2251426676" sldId="268"/>
            <ac:spMk id="13" creationId="{AAD0DBB9-1A4B-4391-81D4-CB19F9AB918A}"/>
          </ac:spMkLst>
        </pc:spChg>
        <pc:spChg chg="add">
          <ac:chgData name="Boni Amin" userId="1bb822ccfc485b85" providerId="LiveId" clId="{1ED6A58C-92BD-450E-BBFA-E785CD64A1C7}" dt="2023-03-17T13:04:29.842" v="619" actId="26606"/>
          <ac:spMkLst>
            <pc:docMk/>
            <pc:sldMk cId="2251426676" sldId="268"/>
            <ac:spMk id="15" creationId="{063BBA22-50EA-4C4D-BE05-F1CE4E63AA56}"/>
          </ac:spMkLst>
        </pc:spChg>
        <pc:graphicFrameChg chg="add">
          <ac:chgData name="Boni Amin" userId="1bb822ccfc485b85" providerId="LiveId" clId="{1ED6A58C-92BD-450E-BBFA-E785CD64A1C7}" dt="2023-03-17T13:04:29.842" v="619" actId="26606"/>
          <ac:graphicFrameMkLst>
            <pc:docMk/>
            <pc:sldMk cId="2251426676" sldId="268"/>
            <ac:graphicFrameMk id="5" creationId="{34101144-BB7F-286A-D754-0BFB5A2119C4}"/>
          </ac:graphicFrameMkLst>
        </pc:graphicFrameChg>
      </pc:sldChg>
      <pc:sldChg chg="addSp delSp modSp add mod setBg modNotesTx">
        <pc:chgData name="Boni Amin" userId="1bb822ccfc485b85" providerId="LiveId" clId="{1ED6A58C-92BD-450E-BBFA-E785CD64A1C7}" dt="2023-03-17T13:16:07.792" v="662"/>
        <pc:sldMkLst>
          <pc:docMk/>
          <pc:sldMk cId="881733376" sldId="269"/>
        </pc:sldMkLst>
        <pc:spChg chg="mod">
          <ac:chgData name="Boni Amin" userId="1bb822ccfc485b85" providerId="LiveId" clId="{1ED6A58C-92BD-450E-BBFA-E785CD64A1C7}" dt="2023-03-17T13:01:51.563" v="605" actId="26606"/>
          <ac:spMkLst>
            <pc:docMk/>
            <pc:sldMk cId="881733376" sldId="269"/>
            <ac:spMk id="2" creationId="{A4FB6AC9-8A24-E09D-5DFB-0AFDAF31E102}"/>
          </ac:spMkLst>
        </pc:spChg>
        <pc:spChg chg="del">
          <ac:chgData name="Boni Amin" userId="1bb822ccfc485b85" providerId="LiveId" clId="{1ED6A58C-92BD-450E-BBFA-E785CD64A1C7}" dt="2023-03-17T13:01:36.531" v="603" actId="26606"/>
          <ac:spMkLst>
            <pc:docMk/>
            <pc:sldMk cId="881733376" sldId="269"/>
            <ac:spMk id="3" creationId="{D7A71DCA-D5BF-5C7A-D9F8-0E07D5FC54CC}"/>
          </ac:spMkLst>
        </pc:spChg>
        <pc:spChg chg="add del">
          <ac:chgData name="Boni Amin" userId="1bb822ccfc485b85" providerId="LiveId" clId="{1ED6A58C-92BD-450E-BBFA-E785CD64A1C7}" dt="2023-03-17T13:01:51.563" v="605" actId="26606"/>
          <ac:spMkLst>
            <pc:docMk/>
            <pc:sldMk cId="881733376" sldId="269"/>
            <ac:spMk id="9" creationId="{89A320C9-9735-4D13-8279-C1C674841392}"/>
          </ac:spMkLst>
        </pc:spChg>
        <pc:spChg chg="add del">
          <ac:chgData name="Boni Amin" userId="1bb822ccfc485b85" providerId="LiveId" clId="{1ED6A58C-92BD-450E-BBFA-E785CD64A1C7}" dt="2023-03-17T13:01:51.563" v="605" actId="26606"/>
          <ac:spMkLst>
            <pc:docMk/>
            <pc:sldMk cId="881733376" sldId="269"/>
            <ac:spMk id="11" creationId="{92544CF4-9B52-4A7B-A4B3-88C72729B77D}"/>
          </ac:spMkLst>
        </pc:spChg>
        <pc:spChg chg="add del">
          <ac:chgData name="Boni Amin" userId="1bb822ccfc485b85" providerId="LiveId" clId="{1ED6A58C-92BD-450E-BBFA-E785CD64A1C7}" dt="2023-03-17T13:01:51.563" v="605" actId="26606"/>
          <ac:spMkLst>
            <pc:docMk/>
            <pc:sldMk cId="881733376" sldId="269"/>
            <ac:spMk id="13" creationId="{E75862C5-5C00-4421-BC7B-9B7B86DBC80D}"/>
          </ac:spMkLst>
        </pc:spChg>
        <pc:spChg chg="add del">
          <ac:chgData name="Boni Amin" userId="1bb822ccfc485b85" providerId="LiveId" clId="{1ED6A58C-92BD-450E-BBFA-E785CD64A1C7}" dt="2023-03-17T13:01:51.563" v="605" actId="26606"/>
          <ac:spMkLst>
            <pc:docMk/>
            <pc:sldMk cId="881733376" sldId="269"/>
            <ac:spMk id="15" creationId="{089440EF-9BE9-4AE9-8C28-00B02296CDB6}"/>
          </ac:spMkLst>
        </pc:spChg>
        <pc:spChg chg="add">
          <ac:chgData name="Boni Amin" userId="1bb822ccfc485b85" providerId="LiveId" clId="{1ED6A58C-92BD-450E-BBFA-E785CD64A1C7}" dt="2023-03-17T13:01:51.563" v="605" actId="26606"/>
          <ac:spMkLst>
            <pc:docMk/>
            <pc:sldMk cId="881733376" sldId="269"/>
            <ac:spMk id="20" creationId="{BACC6370-2D7E-4714-9D71-7542949D7D5D}"/>
          </ac:spMkLst>
        </pc:spChg>
        <pc:spChg chg="add">
          <ac:chgData name="Boni Amin" userId="1bb822ccfc485b85" providerId="LiveId" clId="{1ED6A58C-92BD-450E-BBFA-E785CD64A1C7}" dt="2023-03-17T13:01:51.563" v="605" actId="26606"/>
          <ac:spMkLst>
            <pc:docMk/>
            <pc:sldMk cId="881733376" sldId="269"/>
            <ac:spMk id="22" creationId="{F68B3F68-107C-434F-AA38-110D5EA91B85}"/>
          </ac:spMkLst>
        </pc:spChg>
        <pc:spChg chg="add">
          <ac:chgData name="Boni Amin" userId="1bb822ccfc485b85" providerId="LiveId" clId="{1ED6A58C-92BD-450E-BBFA-E785CD64A1C7}" dt="2023-03-17T13:01:51.563" v="605" actId="26606"/>
          <ac:spMkLst>
            <pc:docMk/>
            <pc:sldMk cId="881733376" sldId="269"/>
            <ac:spMk id="24" creationId="{AAD0DBB9-1A4B-4391-81D4-CB19F9AB918A}"/>
          </ac:spMkLst>
        </pc:spChg>
        <pc:spChg chg="add">
          <ac:chgData name="Boni Amin" userId="1bb822ccfc485b85" providerId="LiveId" clId="{1ED6A58C-92BD-450E-BBFA-E785CD64A1C7}" dt="2023-03-17T13:01:51.563" v="605" actId="26606"/>
          <ac:spMkLst>
            <pc:docMk/>
            <pc:sldMk cId="881733376" sldId="269"/>
            <ac:spMk id="26" creationId="{063BBA22-50EA-4C4D-BE05-F1CE4E63AA56}"/>
          </ac:spMkLst>
        </pc:spChg>
        <pc:graphicFrameChg chg="add mod modGraphic">
          <ac:chgData name="Boni Amin" userId="1bb822ccfc485b85" providerId="LiveId" clId="{1ED6A58C-92BD-450E-BBFA-E785CD64A1C7}" dt="2023-03-17T13:01:51.563" v="605" actId="26606"/>
          <ac:graphicFrameMkLst>
            <pc:docMk/>
            <pc:sldMk cId="881733376" sldId="269"/>
            <ac:graphicFrameMk id="5" creationId="{6A512744-E66E-02E9-609C-55E8636950EC}"/>
          </ac:graphicFrameMkLst>
        </pc:graphicFrameChg>
      </pc:sldChg>
      <pc:sldChg chg="addSp delSp modSp add mod setBg modNotesTx">
        <pc:chgData name="Boni Amin" userId="1bb822ccfc485b85" providerId="LiveId" clId="{1ED6A58C-92BD-450E-BBFA-E785CD64A1C7}" dt="2023-03-17T13:22:41.301" v="670" actId="26606"/>
        <pc:sldMkLst>
          <pc:docMk/>
          <pc:sldMk cId="2074713580" sldId="270"/>
        </pc:sldMkLst>
        <pc:spChg chg="mod">
          <ac:chgData name="Boni Amin" userId="1bb822ccfc485b85" providerId="LiveId" clId="{1ED6A58C-92BD-450E-BBFA-E785CD64A1C7}" dt="2023-03-17T13:03:04.747" v="610" actId="26606"/>
          <ac:spMkLst>
            <pc:docMk/>
            <pc:sldMk cId="2074713580" sldId="270"/>
            <ac:spMk id="2" creationId="{2428480A-C65E-47AF-2AAD-CD8E63919B64}"/>
          </ac:spMkLst>
        </pc:spChg>
        <pc:spChg chg="del">
          <ac:chgData name="Boni Amin" userId="1bb822ccfc485b85" providerId="LiveId" clId="{1ED6A58C-92BD-450E-BBFA-E785CD64A1C7}" dt="2023-03-17T13:03:04.747" v="610" actId="26606"/>
          <ac:spMkLst>
            <pc:docMk/>
            <pc:sldMk cId="2074713580" sldId="270"/>
            <ac:spMk id="3" creationId="{FBD142CD-7D4B-73ED-15AC-E6DB568B81E9}"/>
          </ac:spMkLst>
        </pc:spChg>
        <pc:spChg chg="add del mod">
          <ac:chgData name="Boni Amin" userId="1bb822ccfc485b85" providerId="LiveId" clId="{1ED6A58C-92BD-450E-BBFA-E785CD64A1C7}" dt="2023-03-17T13:03:13.753" v="612" actId="478"/>
          <ac:spMkLst>
            <pc:docMk/>
            <pc:sldMk cId="2074713580" sldId="270"/>
            <ac:spMk id="6" creationId="{73C66DED-E24A-476B-FFA4-6E9A65392AB7}"/>
          </ac:spMkLst>
        </pc:spChg>
        <pc:spChg chg="add">
          <ac:chgData name="Boni Amin" userId="1bb822ccfc485b85" providerId="LiveId" clId="{1ED6A58C-92BD-450E-BBFA-E785CD64A1C7}" dt="2023-03-17T13:03:04.747" v="610" actId="26606"/>
          <ac:spMkLst>
            <pc:docMk/>
            <pc:sldMk cId="2074713580" sldId="270"/>
            <ac:spMk id="9" creationId="{BACC6370-2D7E-4714-9D71-7542949D7D5D}"/>
          </ac:spMkLst>
        </pc:spChg>
        <pc:spChg chg="add">
          <ac:chgData name="Boni Amin" userId="1bb822ccfc485b85" providerId="LiveId" clId="{1ED6A58C-92BD-450E-BBFA-E785CD64A1C7}" dt="2023-03-17T13:03:04.747" v="610" actId="26606"/>
          <ac:spMkLst>
            <pc:docMk/>
            <pc:sldMk cId="2074713580" sldId="270"/>
            <ac:spMk id="11" creationId="{F68B3F68-107C-434F-AA38-110D5EA91B85}"/>
          </ac:spMkLst>
        </pc:spChg>
        <pc:spChg chg="add">
          <ac:chgData name="Boni Amin" userId="1bb822ccfc485b85" providerId="LiveId" clId="{1ED6A58C-92BD-450E-BBFA-E785CD64A1C7}" dt="2023-03-17T13:03:04.747" v="610" actId="26606"/>
          <ac:spMkLst>
            <pc:docMk/>
            <pc:sldMk cId="2074713580" sldId="270"/>
            <ac:spMk id="13" creationId="{AAD0DBB9-1A4B-4391-81D4-CB19F9AB918A}"/>
          </ac:spMkLst>
        </pc:spChg>
        <pc:spChg chg="add">
          <ac:chgData name="Boni Amin" userId="1bb822ccfc485b85" providerId="LiveId" clId="{1ED6A58C-92BD-450E-BBFA-E785CD64A1C7}" dt="2023-03-17T13:03:04.747" v="610" actId="26606"/>
          <ac:spMkLst>
            <pc:docMk/>
            <pc:sldMk cId="2074713580" sldId="270"/>
            <ac:spMk id="15" creationId="{063BBA22-50EA-4C4D-BE05-F1CE4E63AA56}"/>
          </ac:spMkLst>
        </pc:spChg>
        <pc:graphicFrameChg chg="add del">
          <ac:chgData name="Boni Amin" userId="1bb822ccfc485b85" providerId="LiveId" clId="{1ED6A58C-92BD-450E-BBFA-E785CD64A1C7}" dt="2023-03-17T13:03:12.268" v="611" actId="478"/>
          <ac:graphicFrameMkLst>
            <pc:docMk/>
            <pc:sldMk cId="2074713580" sldId="270"/>
            <ac:graphicFrameMk id="5" creationId="{C1B43E01-FD2A-9A3C-8B36-E9F9329D402D}"/>
          </ac:graphicFrameMkLst>
        </pc:graphicFrameChg>
        <pc:graphicFrameChg chg="add mod modGraphic">
          <ac:chgData name="Boni Amin" userId="1bb822ccfc485b85" providerId="LiveId" clId="{1ED6A58C-92BD-450E-BBFA-E785CD64A1C7}" dt="2023-03-17T13:22:41.301" v="670" actId="26606"/>
          <ac:graphicFrameMkLst>
            <pc:docMk/>
            <pc:sldMk cId="2074713580" sldId="270"/>
            <ac:graphicFrameMk id="7" creationId="{EBC1471B-3992-10D6-F921-C0E27778406D}"/>
          </ac:graphicFrameMkLst>
        </pc:graphicFrameChg>
      </pc:sldChg>
      <pc:sldChg chg="add del">
        <pc:chgData name="Boni Amin" userId="1bb822ccfc485b85" providerId="LiveId" clId="{1ED6A58C-92BD-450E-BBFA-E785CD64A1C7}" dt="2023-03-17T13:09:17.254" v="644" actId="2696"/>
        <pc:sldMkLst>
          <pc:docMk/>
          <pc:sldMk cId="1155954149" sldId="271"/>
        </pc:sldMkLst>
      </pc:sldChg>
      <pc:sldChg chg="addSp delSp modSp new mod setBg">
        <pc:chgData name="Boni Amin" userId="1bb822ccfc485b85" providerId="LiveId" clId="{1ED6A58C-92BD-450E-BBFA-E785CD64A1C7}" dt="2023-03-21T12:39:41.191" v="818" actId="1076"/>
        <pc:sldMkLst>
          <pc:docMk/>
          <pc:sldMk cId="1350528558" sldId="271"/>
        </pc:sldMkLst>
        <pc:spChg chg="mod">
          <ac:chgData name="Boni Amin" userId="1bb822ccfc485b85" providerId="LiveId" clId="{1ED6A58C-92BD-450E-BBFA-E785CD64A1C7}" dt="2023-03-21T12:38:41.705" v="779" actId="20577"/>
          <ac:spMkLst>
            <pc:docMk/>
            <pc:sldMk cId="1350528558" sldId="271"/>
            <ac:spMk id="2" creationId="{DF99E274-79B2-2768-A052-F4F51614D8DA}"/>
          </ac:spMkLst>
        </pc:spChg>
        <pc:spChg chg="del">
          <ac:chgData name="Boni Amin" userId="1bb822ccfc485b85" providerId="LiveId" clId="{1ED6A58C-92BD-450E-BBFA-E785CD64A1C7}" dt="2023-03-21T12:00:52.979" v="680" actId="478"/>
          <ac:spMkLst>
            <pc:docMk/>
            <pc:sldMk cId="1350528558" sldId="271"/>
            <ac:spMk id="3" creationId="{D73223CA-B2FC-F4D5-09B4-59D48424E5D0}"/>
          </ac:spMkLst>
        </pc:spChg>
        <pc:spChg chg="add mod">
          <ac:chgData name="Boni Amin" userId="1bb822ccfc485b85" providerId="LiveId" clId="{1ED6A58C-92BD-450E-BBFA-E785CD64A1C7}" dt="2023-03-21T12:39:41.191" v="818" actId="1076"/>
          <ac:spMkLst>
            <pc:docMk/>
            <pc:sldMk cId="1350528558" sldId="271"/>
            <ac:spMk id="4" creationId="{AB475505-1DEF-3A44-8474-584E4866448D}"/>
          </ac:spMkLst>
        </pc:spChg>
        <pc:spChg chg="add del">
          <ac:chgData name="Boni Amin" userId="1bb822ccfc485b85" providerId="LiveId" clId="{1ED6A58C-92BD-450E-BBFA-E785CD64A1C7}" dt="2023-03-21T12:38:17.083" v="775" actId="26606"/>
          <ac:spMkLst>
            <pc:docMk/>
            <pc:sldMk cId="1350528558" sldId="271"/>
            <ac:spMk id="10" creationId="{F0DCC097-1DB8-4B6D-85D0-6FBA0E1CA4BA}"/>
          </ac:spMkLst>
        </pc:spChg>
        <pc:spChg chg="add del">
          <ac:chgData name="Boni Amin" userId="1bb822ccfc485b85" providerId="LiveId" clId="{1ED6A58C-92BD-450E-BBFA-E785CD64A1C7}" dt="2023-03-21T12:38:17.083" v="775" actId="26606"/>
          <ac:spMkLst>
            <pc:docMk/>
            <pc:sldMk cId="1350528558" sldId="271"/>
            <ac:spMk id="12" creationId="{E0B58608-23C8-4441-994D-C6823EEE1DB7}"/>
          </ac:spMkLst>
        </pc:spChg>
        <pc:spChg chg="add">
          <ac:chgData name="Boni Amin" userId="1bb822ccfc485b85" providerId="LiveId" clId="{1ED6A58C-92BD-450E-BBFA-E785CD64A1C7}" dt="2023-03-21T12:38:17.083" v="775" actId="26606"/>
          <ac:spMkLst>
            <pc:docMk/>
            <pc:sldMk cId="1350528558" sldId="271"/>
            <ac:spMk id="17" creationId="{D4771268-CB57-404A-9271-370EB28F6090}"/>
          </ac:spMkLst>
        </pc:spChg>
        <pc:graphicFrameChg chg="add mod modGraphic">
          <ac:chgData name="Boni Amin" userId="1bb822ccfc485b85" providerId="LiveId" clId="{1ED6A58C-92BD-450E-BBFA-E785CD64A1C7}" dt="2023-03-21T12:38:17.083" v="775" actId="26606"/>
          <ac:graphicFrameMkLst>
            <pc:docMk/>
            <pc:sldMk cId="1350528558" sldId="271"/>
            <ac:graphicFrameMk id="3" creationId="{0E4A11E4-109E-BC0A-55CF-FA6667E2A583}"/>
          </ac:graphicFrameMkLst>
        </pc:graphicFrameChg>
        <pc:picChg chg="add del mod">
          <ac:chgData name="Boni Amin" userId="1bb822ccfc485b85" providerId="LiveId" clId="{1ED6A58C-92BD-450E-BBFA-E785CD64A1C7}" dt="2023-03-21T12:38:04.704" v="773" actId="478"/>
          <ac:picMkLst>
            <pc:docMk/>
            <pc:sldMk cId="1350528558" sldId="271"/>
            <ac:picMk id="5" creationId="{361FC6C5-1DBD-0946-0123-9C4057A55E1F}"/>
          </ac:picMkLst>
        </pc:picChg>
      </pc:sldChg>
      <pc:sldChg chg="addSp delSp modSp new del mod setBg">
        <pc:chgData name="Boni Amin" userId="1bb822ccfc485b85" providerId="LiveId" clId="{1ED6A58C-92BD-450E-BBFA-E785CD64A1C7}" dt="2023-03-21T12:38:26.837" v="776" actId="47"/>
        <pc:sldMkLst>
          <pc:docMk/>
          <pc:sldMk cId="506111630" sldId="272"/>
        </pc:sldMkLst>
        <pc:spChg chg="mod">
          <ac:chgData name="Boni Amin" userId="1bb822ccfc485b85" providerId="LiveId" clId="{1ED6A58C-92BD-450E-BBFA-E785CD64A1C7}" dt="2023-03-21T12:05:14.102" v="757" actId="26606"/>
          <ac:spMkLst>
            <pc:docMk/>
            <pc:sldMk cId="506111630" sldId="272"/>
            <ac:spMk id="2" creationId="{09EE00C9-767A-5939-45AB-973B6DCD934C}"/>
          </ac:spMkLst>
        </pc:spChg>
        <pc:spChg chg="del">
          <ac:chgData name="Boni Amin" userId="1bb822ccfc485b85" providerId="LiveId" clId="{1ED6A58C-92BD-450E-BBFA-E785CD64A1C7}" dt="2023-03-21T12:01:34.739" v="697" actId="22"/>
          <ac:spMkLst>
            <pc:docMk/>
            <pc:sldMk cId="506111630" sldId="272"/>
            <ac:spMk id="3" creationId="{4E9EFA47-E1E3-C196-63AC-54DC1BFB5F8F}"/>
          </ac:spMkLst>
        </pc:spChg>
        <pc:spChg chg="add">
          <ac:chgData name="Boni Amin" userId="1bb822ccfc485b85" providerId="LiveId" clId="{1ED6A58C-92BD-450E-BBFA-E785CD64A1C7}" dt="2023-03-21T12:05:14.102" v="757" actId="26606"/>
          <ac:spMkLst>
            <pc:docMk/>
            <pc:sldMk cId="506111630" sldId="272"/>
            <ac:spMk id="10" creationId="{F0DCC097-1DB8-4B6D-85D0-6FBA0E1CA4BA}"/>
          </ac:spMkLst>
        </pc:spChg>
        <pc:spChg chg="add">
          <ac:chgData name="Boni Amin" userId="1bb822ccfc485b85" providerId="LiveId" clId="{1ED6A58C-92BD-450E-BBFA-E785CD64A1C7}" dt="2023-03-21T12:05:14.102" v="757" actId="26606"/>
          <ac:spMkLst>
            <pc:docMk/>
            <pc:sldMk cId="506111630" sldId="272"/>
            <ac:spMk id="12" creationId="{E0B58608-23C8-4441-994D-C6823EEE1DB7}"/>
          </ac:spMkLst>
        </pc:spChg>
        <pc:picChg chg="add mod ord">
          <ac:chgData name="Boni Amin" userId="1bb822ccfc485b85" providerId="LiveId" clId="{1ED6A58C-92BD-450E-BBFA-E785CD64A1C7}" dt="2023-03-21T12:05:14.102" v="757" actId="26606"/>
          <ac:picMkLst>
            <pc:docMk/>
            <pc:sldMk cId="506111630" sldId="272"/>
            <ac:picMk id="5" creationId="{C8B035C5-CC0E-BD11-8A41-A0D770108E19}"/>
          </ac:picMkLst>
        </pc:picChg>
      </pc:sldChg>
      <pc:sldChg chg="addSp delSp modSp new del mod setBg">
        <pc:chgData name="Boni Amin" userId="1bb822ccfc485b85" providerId="LiveId" clId="{1ED6A58C-92BD-450E-BBFA-E785CD64A1C7}" dt="2023-03-21T12:38:30.634" v="777" actId="47"/>
        <pc:sldMkLst>
          <pc:docMk/>
          <pc:sldMk cId="822142068" sldId="273"/>
        </pc:sldMkLst>
        <pc:spChg chg="mod">
          <ac:chgData name="Boni Amin" userId="1bb822ccfc485b85" providerId="LiveId" clId="{1ED6A58C-92BD-450E-BBFA-E785CD64A1C7}" dt="2023-03-21T12:05:23.629" v="759" actId="26606"/>
          <ac:spMkLst>
            <pc:docMk/>
            <pc:sldMk cId="822142068" sldId="273"/>
            <ac:spMk id="2" creationId="{AAED559E-9220-ADD5-E7FE-A5DA20091021}"/>
          </ac:spMkLst>
        </pc:spChg>
        <pc:spChg chg="del mod">
          <ac:chgData name="Boni Amin" userId="1bb822ccfc485b85" providerId="LiveId" clId="{1ED6A58C-92BD-450E-BBFA-E785CD64A1C7}" dt="2023-03-21T12:02:23.353" v="710" actId="478"/>
          <ac:spMkLst>
            <pc:docMk/>
            <pc:sldMk cId="822142068" sldId="273"/>
            <ac:spMk id="3" creationId="{A9E6D98C-7F7B-0BF0-3D95-06C85C298FCC}"/>
          </ac:spMkLst>
        </pc:spChg>
        <pc:spChg chg="add">
          <ac:chgData name="Boni Amin" userId="1bb822ccfc485b85" providerId="LiveId" clId="{1ED6A58C-92BD-450E-BBFA-E785CD64A1C7}" dt="2023-03-21T12:05:23.629" v="759" actId="26606"/>
          <ac:spMkLst>
            <pc:docMk/>
            <pc:sldMk cId="822142068" sldId="273"/>
            <ac:spMk id="14" creationId="{08953E74-D241-4DDF-8508-F0365EA13A92}"/>
          </ac:spMkLst>
        </pc:spChg>
        <pc:spChg chg="add">
          <ac:chgData name="Boni Amin" userId="1bb822ccfc485b85" providerId="LiveId" clId="{1ED6A58C-92BD-450E-BBFA-E785CD64A1C7}" dt="2023-03-21T12:05:23.629" v="759" actId="26606"/>
          <ac:spMkLst>
            <pc:docMk/>
            <pc:sldMk cId="822142068" sldId="273"/>
            <ac:spMk id="16" creationId="{5C3C901A-B2F4-4A3C-BCDD-7C8D587ECA2E}"/>
          </ac:spMkLst>
        </pc:spChg>
        <pc:picChg chg="add mod">
          <ac:chgData name="Boni Amin" userId="1bb822ccfc485b85" providerId="LiveId" clId="{1ED6A58C-92BD-450E-BBFA-E785CD64A1C7}" dt="2023-03-21T12:05:23.629" v="759" actId="26606"/>
          <ac:picMkLst>
            <pc:docMk/>
            <pc:sldMk cId="822142068" sldId="273"/>
            <ac:picMk id="5" creationId="{B10EA08D-632E-DF88-8774-E016125E19AA}"/>
          </ac:picMkLst>
        </pc:picChg>
        <pc:picChg chg="add mod">
          <ac:chgData name="Boni Amin" userId="1bb822ccfc485b85" providerId="LiveId" clId="{1ED6A58C-92BD-450E-BBFA-E785CD64A1C7}" dt="2023-03-21T12:05:37.818" v="762" actId="1076"/>
          <ac:picMkLst>
            <pc:docMk/>
            <pc:sldMk cId="822142068" sldId="273"/>
            <ac:picMk id="7" creationId="{36F58605-B1EA-7BB6-DB09-84F04EA47FDB}"/>
          </ac:picMkLst>
        </pc:picChg>
        <pc:picChg chg="add mod">
          <ac:chgData name="Boni Amin" userId="1bb822ccfc485b85" providerId="LiveId" clId="{1ED6A58C-92BD-450E-BBFA-E785CD64A1C7}" dt="2023-03-21T12:05:44.402" v="763" actId="1076"/>
          <ac:picMkLst>
            <pc:docMk/>
            <pc:sldMk cId="822142068" sldId="273"/>
            <ac:picMk id="9" creationId="{E416AE70-565A-9966-6101-DA54C43DE0E7}"/>
          </ac:picMkLst>
        </pc:picChg>
      </pc:sldChg>
      <pc:sldChg chg="addSp delSp modSp new mod setBg">
        <pc:chgData name="Boni Amin" userId="1bb822ccfc485b85" providerId="LiveId" clId="{1ED6A58C-92BD-450E-BBFA-E785CD64A1C7}" dt="2023-03-21T12:39:09.134" v="784" actId="20577"/>
        <pc:sldMkLst>
          <pc:docMk/>
          <pc:sldMk cId="601421348" sldId="274"/>
        </pc:sldMkLst>
        <pc:spChg chg="mod">
          <ac:chgData name="Boni Amin" userId="1bb822ccfc485b85" providerId="LiveId" clId="{1ED6A58C-92BD-450E-BBFA-E785CD64A1C7}" dt="2023-03-21T12:39:09.134" v="784" actId="20577"/>
          <ac:spMkLst>
            <pc:docMk/>
            <pc:sldMk cId="601421348" sldId="274"/>
            <ac:spMk id="2" creationId="{5402D957-23C4-4E31-8221-AEBC075CAB1B}"/>
          </ac:spMkLst>
        </pc:spChg>
        <pc:spChg chg="del">
          <ac:chgData name="Boni Amin" userId="1bb822ccfc485b85" providerId="LiveId" clId="{1ED6A58C-92BD-450E-BBFA-E785CD64A1C7}" dt="2023-03-21T12:03:46.995" v="727" actId="478"/>
          <ac:spMkLst>
            <pc:docMk/>
            <pc:sldMk cId="601421348" sldId="274"/>
            <ac:spMk id="3" creationId="{C62EBCE5-4D78-F2ED-6080-98E454785E4C}"/>
          </ac:spMkLst>
        </pc:spChg>
        <pc:spChg chg="add del">
          <ac:chgData name="Boni Amin" userId="1bb822ccfc485b85" providerId="LiveId" clId="{1ED6A58C-92BD-450E-BBFA-E785CD64A1C7}" dt="2023-03-21T12:05:58.486" v="765" actId="26606"/>
          <ac:spMkLst>
            <pc:docMk/>
            <pc:sldMk cId="601421348" sldId="274"/>
            <ac:spMk id="10" creationId="{D18969DA-E869-40AF-94FC-E40F96D7DFE7}"/>
          </ac:spMkLst>
        </pc:spChg>
        <pc:spChg chg="add del">
          <ac:chgData name="Boni Amin" userId="1bb822ccfc485b85" providerId="LiveId" clId="{1ED6A58C-92BD-450E-BBFA-E785CD64A1C7}" dt="2023-03-21T12:05:58.486" v="765" actId="26606"/>
          <ac:spMkLst>
            <pc:docMk/>
            <pc:sldMk cId="601421348" sldId="274"/>
            <ac:spMk id="12" creationId="{0776B1EE-A7D1-46A3-81E9-19E58E41DDF5}"/>
          </ac:spMkLst>
        </pc:spChg>
        <pc:spChg chg="add del">
          <ac:chgData name="Boni Amin" userId="1bb822ccfc485b85" providerId="LiveId" clId="{1ED6A58C-92BD-450E-BBFA-E785CD64A1C7}" dt="2023-03-21T12:05:58.486" v="765" actId="26606"/>
          <ac:spMkLst>
            <pc:docMk/>
            <pc:sldMk cId="601421348" sldId="274"/>
            <ac:spMk id="14" creationId="{A0A40C28-B748-4B4A-BF04-30E783CE7F34}"/>
          </ac:spMkLst>
        </pc:spChg>
        <pc:spChg chg="add del">
          <ac:chgData name="Boni Amin" userId="1bb822ccfc485b85" providerId="LiveId" clId="{1ED6A58C-92BD-450E-BBFA-E785CD64A1C7}" dt="2023-03-21T12:39:00.297" v="780" actId="26606"/>
          <ac:spMkLst>
            <pc:docMk/>
            <pc:sldMk cId="601421348" sldId="274"/>
            <ac:spMk id="16" creationId="{0E91F5CA-B392-444C-88E3-BF5BAAEBDEB0}"/>
          </ac:spMkLst>
        </pc:spChg>
        <pc:spChg chg="add del">
          <ac:chgData name="Boni Amin" userId="1bb822ccfc485b85" providerId="LiveId" clId="{1ED6A58C-92BD-450E-BBFA-E785CD64A1C7}" dt="2023-03-21T12:39:00.297" v="780" actId="26606"/>
          <ac:spMkLst>
            <pc:docMk/>
            <pc:sldMk cId="601421348" sldId="274"/>
            <ac:spMk id="17" creationId="{DFCA2118-59A2-4310-A4B2-F2CBA821E842}"/>
          </ac:spMkLst>
        </pc:spChg>
        <pc:spChg chg="add">
          <ac:chgData name="Boni Amin" userId="1bb822ccfc485b85" providerId="LiveId" clId="{1ED6A58C-92BD-450E-BBFA-E785CD64A1C7}" dt="2023-03-21T12:39:00.297" v="780" actId="26606"/>
          <ac:spMkLst>
            <pc:docMk/>
            <pc:sldMk cId="601421348" sldId="274"/>
            <ac:spMk id="22" creationId="{D4771268-CB57-404A-9271-370EB28F6090}"/>
          </ac:spMkLst>
        </pc:spChg>
        <pc:graphicFrameChg chg="add del mod">
          <ac:chgData name="Boni Amin" userId="1bb822ccfc485b85" providerId="LiveId" clId="{1ED6A58C-92BD-450E-BBFA-E785CD64A1C7}" dt="2023-03-21T12:37:23.622" v="770"/>
          <ac:graphicFrameMkLst>
            <pc:docMk/>
            <pc:sldMk cId="601421348" sldId="274"/>
            <ac:graphicFrameMk id="3" creationId="{7BB6E8F2-1913-61AF-E84C-46AC7E6FCD33}"/>
          </ac:graphicFrameMkLst>
        </pc:graphicFrameChg>
        <pc:graphicFrameChg chg="add mod modGraphic">
          <ac:chgData name="Boni Amin" userId="1bb822ccfc485b85" providerId="LiveId" clId="{1ED6A58C-92BD-450E-BBFA-E785CD64A1C7}" dt="2023-03-21T12:39:00.297" v="780" actId="26606"/>
          <ac:graphicFrameMkLst>
            <pc:docMk/>
            <pc:sldMk cId="601421348" sldId="274"/>
            <ac:graphicFrameMk id="4" creationId="{4716EA05-CD52-3F3E-7DD2-1CBC26C40D1A}"/>
          </ac:graphicFrameMkLst>
        </pc:graphicFrameChg>
        <pc:picChg chg="add del mod">
          <ac:chgData name="Boni Amin" userId="1bb822ccfc485b85" providerId="LiveId" clId="{1ED6A58C-92BD-450E-BBFA-E785CD64A1C7}" dt="2023-03-21T12:37:20.875" v="768" actId="478"/>
          <ac:picMkLst>
            <pc:docMk/>
            <pc:sldMk cId="601421348" sldId="274"/>
            <ac:picMk id="5" creationId="{9BC786A9-BBB9-6252-2A80-9C3C74C62E96}"/>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BDD03-7770-40B2-81F2-4DAB204E4ED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GB"/>
        </a:p>
      </dgm:t>
    </dgm:pt>
    <dgm:pt modelId="{17EA7B9C-61A8-4FBD-81B0-348752DCFB3A}">
      <dgm:prSet/>
      <dgm:spPr/>
      <dgm:t>
        <a:bodyPr/>
        <a:lstStyle/>
        <a:p>
          <a:r>
            <a:rPr lang="en-GB"/>
            <a:t>Tesco operates as a public limited company and is listed on the London Stock Exchange</a:t>
          </a:r>
          <a:endParaRPr lang="en-US"/>
        </a:p>
      </dgm:t>
    </dgm:pt>
    <dgm:pt modelId="{A969CEAB-F0BC-46F2-B895-DD9E743CFAB6}" type="parTrans" cxnId="{EC8C26D9-F81B-4456-B302-D1657BF78E49}">
      <dgm:prSet/>
      <dgm:spPr/>
      <dgm:t>
        <a:bodyPr/>
        <a:lstStyle/>
        <a:p>
          <a:endParaRPr lang="en-GB"/>
        </a:p>
      </dgm:t>
    </dgm:pt>
    <dgm:pt modelId="{8A63AC61-9C10-40DB-82EA-54E123F002EF}" type="sibTrans" cxnId="{EC8C26D9-F81B-4456-B302-D1657BF78E49}">
      <dgm:prSet/>
      <dgm:spPr/>
      <dgm:t>
        <a:bodyPr/>
        <a:lstStyle/>
        <a:p>
          <a:endParaRPr lang="en-GB"/>
        </a:p>
      </dgm:t>
    </dgm:pt>
    <dgm:pt modelId="{906ECC12-F246-4670-9433-91A41DE12144}">
      <dgm:prSet/>
      <dgm:spPr/>
      <dgm:t>
        <a:bodyPr/>
        <a:lstStyle/>
        <a:p>
          <a:r>
            <a:rPr lang="en-GB"/>
            <a:t>Tesco PLC is a British multinational grocery and general merchandise retailer</a:t>
          </a:r>
          <a:endParaRPr lang="en-US"/>
        </a:p>
      </dgm:t>
    </dgm:pt>
    <dgm:pt modelId="{F95823A3-E3F2-45C7-8EC0-392E038A3389}" type="parTrans" cxnId="{CE11D138-25BF-40C3-869B-44FB72990500}">
      <dgm:prSet/>
      <dgm:spPr/>
      <dgm:t>
        <a:bodyPr/>
        <a:lstStyle/>
        <a:p>
          <a:endParaRPr lang="en-GB"/>
        </a:p>
      </dgm:t>
    </dgm:pt>
    <dgm:pt modelId="{8A0E0E02-0170-4DD7-91C5-97EA7D1CF3D8}" type="sibTrans" cxnId="{CE11D138-25BF-40C3-869B-44FB72990500}">
      <dgm:prSet/>
      <dgm:spPr/>
      <dgm:t>
        <a:bodyPr/>
        <a:lstStyle/>
        <a:p>
          <a:endParaRPr lang="en-GB"/>
        </a:p>
      </dgm:t>
    </dgm:pt>
    <dgm:pt modelId="{8FF1AABB-DAC9-4BD4-8F03-BC44EF9CC095}">
      <dgm:prSet/>
      <dgm:spPr/>
      <dgm:t>
        <a:bodyPr/>
        <a:lstStyle/>
        <a:p>
          <a:r>
            <a:rPr lang="en-GB"/>
            <a:t>One of the largest retailers in the world, operating in 12 countries with over 6,800 stores</a:t>
          </a:r>
          <a:endParaRPr lang="en-US"/>
        </a:p>
      </dgm:t>
    </dgm:pt>
    <dgm:pt modelId="{A17F126F-4B43-4422-B7CC-B1096F209986}" type="parTrans" cxnId="{6A521F00-8AA9-4368-8D14-7AC9AB3BEA66}">
      <dgm:prSet/>
      <dgm:spPr/>
      <dgm:t>
        <a:bodyPr/>
        <a:lstStyle/>
        <a:p>
          <a:endParaRPr lang="en-GB"/>
        </a:p>
      </dgm:t>
    </dgm:pt>
    <dgm:pt modelId="{0AE10D33-21CF-4D02-ADE7-2CF18E30BAA5}" type="sibTrans" cxnId="{6A521F00-8AA9-4368-8D14-7AC9AB3BEA66}">
      <dgm:prSet/>
      <dgm:spPr/>
      <dgm:t>
        <a:bodyPr/>
        <a:lstStyle/>
        <a:p>
          <a:endParaRPr lang="en-GB"/>
        </a:p>
      </dgm:t>
    </dgm:pt>
    <dgm:pt modelId="{8A5FBD1D-C7C8-4E27-AE5B-2C3C137099B4}">
      <dgm:prSet/>
      <dgm:spPr/>
      <dgm:t>
        <a:bodyPr/>
        <a:lstStyle/>
        <a:p>
          <a:r>
            <a:rPr lang="en-GB"/>
            <a:t>Tesco employs over 450,000 people worldwide and serves millions of customers every week</a:t>
          </a:r>
          <a:endParaRPr lang="en-US"/>
        </a:p>
      </dgm:t>
    </dgm:pt>
    <dgm:pt modelId="{27761980-4614-4EFA-939F-7F84543895C9}" type="parTrans" cxnId="{E4FA1E58-C738-45E0-AF55-7591854BB49D}">
      <dgm:prSet/>
      <dgm:spPr/>
      <dgm:t>
        <a:bodyPr/>
        <a:lstStyle/>
        <a:p>
          <a:endParaRPr lang="en-GB"/>
        </a:p>
      </dgm:t>
    </dgm:pt>
    <dgm:pt modelId="{B76B2D24-3BDB-4E1D-8D0A-56A776D14EC6}" type="sibTrans" cxnId="{E4FA1E58-C738-45E0-AF55-7591854BB49D}">
      <dgm:prSet/>
      <dgm:spPr/>
      <dgm:t>
        <a:bodyPr/>
        <a:lstStyle/>
        <a:p>
          <a:endParaRPr lang="en-GB"/>
        </a:p>
      </dgm:t>
    </dgm:pt>
    <dgm:pt modelId="{8A111F59-3213-4E0F-B9DE-7CFC73C259FB}">
      <dgm:prSet/>
      <dgm:spPr/>
      <dgm:t>
        <a:bodyPr/>
        <a:lstStyle/>
        <a:p>
          <a:r>
            <a:rPr lang="en-GB"/>
            <a:t>Product range includes food and drink, clothing, electronics, and home goods</a:t>
          </a:r>
          <a:endParaRPr lang="en-US"/>
        </a:p>
      </dgm:t>
    </dgm:pt>
    <dgm:pt modelId="{5BF36A82-C0EA-480C-B99E-22A5F179ED43}" type="parTrans" cxnId="{CF925786-6FBE-432A-A415-ADDB102D2262}">
      <dgm:prSet/>
      <dgm:spPr/>
      <dgm:t>
        <a:bodyPr/>
        <a:lstStyle/>
        <a:p>
          <a:endParaRPr lang="en-GB"/>
        </a:p>
      </dgm:t>
    </dgm:pt>
    <dgm:pt modelId="{26CC246A-F114-4E2C-A014-2448DDBD3781}" type="sibTrans" cxnId="{CF925786-6FBE-432A-A415-ADDB102D2262}">
      <dgm:prSet/>
      <dgm:spPr/>
      <dgm:t>
        <a:bodyPr/>
        <a:lstStyle/>
        <a:p>
          <a:endParaRPr lang="en-GB"/>
        </a:p>
      </dgm:t>
    </dgm:pt>
    <dgm:pt modelId="{3398A601-8057-4341-9AD5-2661D2D05F8B}" type="pres">
      <dgm:prSet presAssocID="{A09BDD03-7770-40B2-81F2-4DAB204E4EDB}" presName="outerComposite" presStyleCnt="0">
        <dgm:presLayoutVars>
          <dgm:chMax val="5"/>
          <dgm:dir/>
          <dgm:resizeHandles val="exact"/>
        </dgm:presLayoutVars>
      </dgm:prSet>
      <dgm:spPr/>
    </dgm:pt>
    <dgm:pt modelId="{27D56E84-A270-4883-A42C-79A5EFA8194D}" type="pres">
      <dgm:prSet presAssocID="{A09BDD03-7770-40B2-81F2-4DAB204E4EDB}" presName="dummyMaxCanvas" presStyleCnt="0">
        <dgm:presLayoutVars/>
      </dgm:prSet>
      <dgm:spPr/>
    </dgm:pt>
    <dgm:pt modelId="{2C11550C-DE1F-4935-A990-2DA37883149E}" type="pres">
      <dgm:prSet presAssocID="{A09BDD03-7770-40B2-81F2-4DAB204E4EDB}" presName="FiveNodes_1" presStyleLbl="node1" presStyleIdx="0" presStyleCnt="5">
        <dgm:presLayoutVars>
          <dgm:bulletEnabled val="1"/>
        </dgm:presLayoutVars>
      </dgm:prSet>
      <dgm:spPr/>
    </dgm:pt>
    <dgm:pt modelId="{EC9EC158-57D8-4982-9119-6B3FFBCF5536}" type="pres">
      <dgm:prSet presAssocID="{A09BDD03-7770-40B2-81F2-4DAB204E4EDB}" presName="FiveNodes_2" presStyleLbl="node1" presStyleIdx="1" presStyleCnt="5">
        <dgm:presLayoutVars>
          <dgm:bulletEnabled val="1"/>
        </dgm:presLayoutVars>
      </dgm:prSet>
      <dgm:spPr/>
    </dgm:pt>
    <dgm:pt modelId="{9B1067BE-D327-46E7-A0C9-D0F9C861C966}" type="pres">
      <dgm:prSet presAssocID="{A09BDD03-7770-40B2-81F2-4DAB204E4EDB}" presName="FiveNodes_3" presStyleLbl="node1" presStyleIdx="2" presStyleCnt="5">
        <dgm:presLayoutVars>
          <dgm:bulletEnabled val="1"/>
        </dgm:presLayoutVars>
      </dgm:prSet>
      <dgm:spPr/>
    </dgm:pt>
    <dgm:pt modelId="{0E82AF3E-07B1-40F9-A932-76D2B2A5FB88}" type="pres">
      <dgm:prSet presAssocID="{A09BDD03-7770-40B2-81F2-4DAB204E4EDB}" presName="FiveNodes_4" presStyleLbl="node1" presStyleIdx="3" presStyleCnt="5">
        <dgm:presLayoutVars>
          <dgm:bulletEnabled val="1"/>
        </dgm:presLayoutVars>
      </dgm:prSet>
      <dgm:spPr/>
    </dgm:pt>
    <dgm:pt modelId="{2CE855FC-C2FE-4E60-852A-4FC565F334D2}" type="pres">
      <dgm:prSet presAssocID="{A09BDD03-7770-40B2-81F2-4DAB204E4EDB}" presName="FiveNodes_5" presStyleLbl="node1" presStyleIdx="4" presStyleCnt="5">
        <dgm:presLayoutVars>
          <dgm:bulletEnabled val="1"/>
        </dgm:presLayoutVars>
      </dgm:prSet>
      <dgm:spPr/>
    </dgm:pt>
    <dgm:pt modelId="{F5C2B8FC-A5C4-4A2D-AB1E-C3A649D8303D}" type="pres">
      <dgm:prSet presAssocID="{A09BDD03-7770-40B2-81F2-4DAB204E4EDB}" presName="FiveConn_1-2" presStyleLbl="fgAccFollowNode1" presStyleIdx="0" presStyleCnt="4">
        <dgm:presLayoutVars>
          <dgm:bulletEnabled val="1"/>
        </dgm:presLayoutVars>
      </dgm:prSet>
      <dgm:spPr/>
    </dgm:pt>
    <dgm:pt modelId="{68EBB53B-5BB7-461F-9F6F-639FE5FFC954}" type="pres">
      <dgm:prSet presAssocID="{A09BDD03-7770-40B2-81F2-4DAB204E4EDB}" presName="FiveConn_2-3" presStyleLbl="fgAccFollowNode1" presStyleIdx="1" presStyleCnt="4">
        <dgm:presLayoutVars>
          <dgm:bulletEnabled val="1"/>
        </dgm:presLayoutVars>
      </dgm:prSet>
      <dgm:spPr/>
    </dgm:pt>
    <dgm:pt modelId="{2C80A8E5-970F-414C-A6B4-D223DE13654D}" type="pres">
      <dgm:prSet presAssocID="{A09BDD03-7770-40B2-81F2-4DAB204E4EDB}" presName="FiveConn_3-4" presStyleLbl="fgAccFollowNode1" presStyleIdx="2" presStyleCnt="4">
        <dgm:presLayoutVars>
          <dgm:bulletEnabled val="1"/>
        </dgm:presLayoutVars>
      </dgm:prSet>
      <dgm:spPr/>
    </dgm:pt>
    <dgm:pt modelId="{B9189902-CF69-4DBC-A82A-8BF208EA6FB0}" type="pres">
      <dgm:prSet presAssocID="{A09BDD03-7770-40B2-81F2-4DAB204E4EDB}" presName="FiveConn_4-5" presStyleLbl="fgAccFollowNode1" presStyleIdx="3" presStyleCnt="4">
        <dgm:presLayoutVars>
          <dgm:bulletEnabled val="1"/>
        </dgm:presLayoutVars>
      </dgm:prSet>
      <dgm:spPr/>
    </dgm:pt>
    <dgm:pt modelId="{E75F805E-EE15-4532-852E-6ABA77469E74}" type="pres">
      <dgm:prSet presAssocID="{A09BDD03-7770-40B2-81F2-4DAB204E4EDB}" presName="FiveNodes_1_text" presStyleLbl="node1" presStyleIdx="4" presStyleCnt="5">
        <dgm:presLayoutVars>
          <dgm:bulletEnabled val="1"/>
        </dgm:presLayoutVars>
      </dgm:prSet>
      <dgm:spPr/>
    </dgm:pt>
    <dgm:pt modelId="{05655C1D-57F1-454A-BCFF-B83C90D7DE80}" type="pres">
      <dgm:prSet presAssocID="{A09BDD03-7770-40B2-81F2-4DAB204E4EDB}" presName="FiveNodes_2_text" presStyleLbl="node1" presStyleIdx="4" presStyleCnt="5">
        <dgm:presLayoutVars>
          <dgm:bulletEnabled val="1"/>
        </dgm:presLayoutVars>
      </dgm:prSet>
      <dgm:spPr/>
    </dgm:pt>
    <dgm:pt modelId="{86203288-8FCF-4233-9DB5-A64A625D9C21}" type="pres">
      <dgm:prSet presAssocID="{A09BDD03-7770-40B2-81F2-4DAB204E4EDB}" presName="FiveNodes_3_text" presStyleLbl="node1" presStyleIdx="4" presStyleCnt="5">
        <dgm:presLayoutVars>
          <dgm:bulletEnabled val="1"/>
        </dgm:presLayoutVars>
      </dgm:prSet>
      <dgm:spPr/>
    </dgm:pt>
    <dgm:pt modelId="{56018914-1B4C-4993-8AFF-EA127027D046}" type="pres">
      <dgm:prSet presAssocID="{A09BDD03-7770-40B2-81F2-4DAB204E4EDB}" presName="FiveNodes_4_text" presStyleLbl="node1" presStyleIdx="4" presStyleCnt="5">
        <dgm:presLayoutVars>
          <dgm:bulletEnabled val="1"/>
        </dgm:presLayoutVars>
      </dgm:prSet>
      <dgm:spPr/>
    </dgm:pt>
    <dgm:pt modelId="{F8DC23C3-6C08-4BB6-82DD-E65509A6D531}" type="pres">
      <dgm:prSet presAssocID="{A09BDD03-7770-40B2-81F2-4DAB204E4EDB}" presName="FiveNodes_5_text" presStyleLbl="node1" presStyleIdx="4" presStyleCnt="5">
        <dgm:presLayoutVars>
          <dgm:bulletEnabled val="1"/>
        </dgm:presLayoutVars>
      </dgm:prSet>
      <dgm:spPr/>
    </dgm:pt>
  </dgm:ptLst>
  <dgm:cxnLst>
    <dgm:cxn modelId="{6A521F00-8AA9-4368-8D14-7AC9AB3BEA66}" srcId="{A09BDD03-7770-40B2-81F2-4DAB204E4EDB}" destId="{8FF1AABB-DAC9-4BD4-8F03-BC44EF9CC095}" srcOrd="2" destOrd="0" parTransId="{A17F126F-4B43-4422-B7CC-B1096F209986}" sibTransId="{0AE10D33-21CF-4D02-ADE7-2CF18E30BAA5}"/>
    <dgm:cxn modelId="{DEC9411B-DA4E-48AF-9204-A7DCC9E8E3DE}" type="presOf" srcId="{8A5FBD1D-C7C8-4E27-AE5B-2C3C137099B4}" destId="{0E82AF3E-07B1-40F9-A932-76D2B2A5FB88}" srcOrd="0" destOrd="0" presId="urn:microsoft.com/office/officeart/2005/8/layout/vProcess5"/>
    <dgm:cxn modelId="{DF539A1E-8D72-4679-8D9C-2B4155B80095}" type="presOf" srcId="{B76B2D24-3BDB-4E1D-8D0A-56A776D14EC6}" destId="{B9189902-CF69-4DBC-A82A-8BF208EA6FB0}" srcOrd="0" destOrd="0" presId="urn:microsoft.com/office/officeart/2005/8/layout/vProcess5"/>
    <dgm:cxn modelId="{2053EB23-6A79-4E9C-8CCC-0B23355E4687}" type="presOf" srcId="{8A63AC61-9C10-40DB-82EA-54E123F002EF}" destId="{F5C2B8FC-A5C4-4A2D-AB1E-C3A649D8303D}" srcOrd="0" destOrd="0" presId="urn:microsoft.com/office/officeart/2005/8/layout/vProcess5"/>
    <dgm:cxn modelId="{3408752B-C371-4ED8-8033-221BD76D36D4}" type="presOf" srcId="{906ECC12-F246-4670-9433-91A41DE12144}" destId="{EC9EC158-57D8-4982-9119-6B3FFBCF5536}" srcOrd="0" destOrd="0" presId="urn:microsoft.com/office/officeart/2005/8/layout/vProcess5"/>
    <dgm:cxn modelId="{CE11D138-25BF-40C3-869B-44FB72990500}" srcId="{A09BDD03-7770-40B2-81F2-4DAB204E4EDB}" destId="{906ECC12-F246-4670-9433-91A41DE12144}" srcOrd="1" destOrd="0" parTransId="{F95823A3-E3F2-45C7-8EC0-392E038A3389}" sibTransId="{8A0E0E02-0170-4DD7-91C5-97EA7D1CF3D8}"/>
    <dgm:cxn modelId="{2077FE39-98C0-45E6-A52E-32AAE9943930}" type="presOf" srcId="{8A0E0E02-0170-4DD7-91C5-97EA7D1CF3D8}" destId="{68EBB53B-5BB7-461F-9F6F-639FE5FFC954}" srcOrd="0" destOrd="0" presId="urn:microsoft.com/office/officeart/2005/8/layout/vProcess5"/>
    <dgm:cxn modelId="{6F7B985B-E72A-438E-8865-26152C7C7734}" type="presOf" srcId="{8FF1AABB-DAC9-4BD4-8F03-BC44EF9CC095}" destId="{86203288-8FCF-4233-9DB5-A64A625D9C21}" srcOrd="1" destOrd="0" presId="urn:microsoft.com/office/officeart/2005/8/layout/vProcess5"/>
    <dgm:cxn modelId="{DDF8B06F-ABD5-4BC5-B8EA-06CC55B33BA9}" type="presOf" srcId="{8A111F59-3213-4E0F-B9DE-7CFC73C259FB}" destId="{F8DC23C3-6C08-4BB6-82DD-E65509A6D531}" srcOrd="1" destOrd="0" presId="urn:microsoft.com/office/officeart/2005/8/layout/vProcess5"/>
    <dgm:cxn modelId="{371BE975-6DC0-49DB-A171-97B40116F27F}" type="presOf" srcId="{17EA7B9C-61A8-4FBD-81B0-348752DCFB3A}" destId="{2C11550C-DE1F-4935-A990-2DA37883149E}" srcOrd="0" destOrd="0" presId="urn:microsoft.com/office/officeart/2005/8/layout/vProcess5"/>
    <dgm:cxn modelId="{E4FA1E58-C738-45E0-AF55-7591854BB49D}" srcId="{A09BDD03-7770-40B2-81F2-4DAB204E4EDB}" destId="{8A5FBD1D-C7C8-4E27-AE5B-2C3C137099B4}" srcOrd="3" destOrd="0" parTransId="{27761980-4614-4EFA-939F-7F84543895C9}" sibTransId="{B76B2D24-3BDB-4E1D-8D0A-56A776D14EC6}"/>
    <dgm:cxn modelId="{CF925786-6FBE-432A-A415-ADDB102D2262}" srcId="{A09BDD03-7770-40B2-81F2-4DAB204E4EDB}" destId="{8A111F59-3213-4E0F-B9DE-7CFC73C259FB}" srcOrd="4" destOrd="0" parTransId="{5BF36A82-C0EA-480C-B99E-22A5F179ED43}" sibTransId="{26CC246A-F114-4E2C-A014-2448DDBD3781}"/>
    <dgm:cxn modelId="{5A06BC96-2276-46FD-AB11-3EDD1DF830D1}" type="presOf" srcId="{8A111F59-3213-4E0F-B9DE-7CFC73C259FB}" destId="{2CE855FC-C2FE-4E60-852A-4FC565F334D2}" srcOrd="0" destOrd="0" presId="urn:microsoft.com/office/officeart/2005/8/layout/vProcess5"/>
    <dgm:cxn modelId="{855C95A3-3631-4DB7-BB29-C7AADDF7007D}" type="presOf" srcId="{906ECC12-F246-4670-9433-91A41DE12144}" destId="{05655C1D-57F1-454A-BCFF-B83C90D7DE80}" srcOrd="1" destOrd="0" presId="urn:microsoft.com/office/officeart/2005/8/layout/vProcess5"/>
    <dgm:cxn modelId="{9D39E2BC-D019-4679-8F28-17EC5D4F78DB}" type="presOf" srcId="{0AE10D33-21CF-4D02-ADE7-2CF18E30BAA5}" destId="{2C80A8E5-970F-414C-A6B4-D223DE13654D}" srcOrd="0" destOrd="0" presId="urn:microsoft.com/office/officeart/2005/8/layout/vProcess5"/>
    <dgm:cxn modelId="{5DB713C7-B4E9-456A-8414-0EBCAAD623F3}" type="presOf" srcId="{17EA7B9C-61A8-4FBD-81B0-348752DCFB3A}" destId="{E75F805E-EE15-4532-852E-6ABA77469E74}" srcOrd="1" destOrd="0" presId="urn:microsoft.com/office/officeart/2005/8/layout/vProcess5"/>
    <dgm:cxn modelId="{477E8CD3-1931-4013-A171-519600D0A277}" type="presOf" srcId="{8FF1AABB-DAC9-4BD4-8F03-BC44EF9CC095}" destId="{9B1067BE-D327-46E7-A0C9-D0F9C861C966}" srcOrd="0" destOrd="0" presId="urn:microsoft.com/office/officeart/2005/8/layout/vProcess5"/>
    <dgm:cxn modelId="{EC8C26D9-F81B-4456-B302-D1657BF78E49}" srcId="{A09BDD03-7770-40B2-81F2-4DAB204E4EDB}" destId="{17EA7B9C-61A8-4FBD-81B0-348752DCFB3A}" srcOrd="0" destOrd="0" parTransId="{A969CEAB-F0BC-46F2-B895-DD9E743CFAB6}" sibTransId="{8A63AC61-9C10-40DB-82EA-54E123F002EF}"/>
    <dgm:cxn modelId="{52A60BF0-1979-432B-9A37-5E86E68863BC}" type="presOf" srcId="{A09BDD03-7770-40B2-81F2-4DAB204E4EDB}" destId="{3398A601-8057-4341-9AD5-2661D2D05F8B}" srcOrd="0" destOrd="0" presId="urn:microsoft.com/office/officeart/2005/8/layout/vProcess5"/>
    <dgm:cxn modelId="{F86CF0F1-7774-4CAB-848F-835E4378A91B}" type="presOf" srcId="{8A5FBD1D-C7C8-4E27-AE5B-2C3C137099B4}" destId="{56018914-1B4C-4993-8AFF-EA127027D046}" srcOrd="1" destOrd="0" presId="urn:microsoft.com/office/officeart/2005/8/layout/vProcess5"/>
    <dgm:cxn modelId="{178DFE1F-30A4-45F3-81C1-9DD9DB0FDAFD}" type="presParOf" srcId="{3398A601-8057-4341-9AD5-2661D2D05F8B}" destId="{27D56E84-A270-4883-A42C-79A5EFA8194D}" srcOrd="0" destOrd="0" presId="urn:microsoft.com/office/officeart/2005/8/layout/vProcess5"/>
    <dgm:cxn modelId="{3FA693BC-0AD5-4D39-B014-BADEBE3C2371}" type="presParOf" srcId="{3398A601-8057-4341-9AD5-2661D2D05F8B}" destId="{2C11550C-DE1F-4935-A990-2DA37883149E}" srcOrd="1" destOrd="0" presId="urn:microsoft.com/office/officeart/2005/8/layout/vProcess5"/>
    <dgm:cxn modelId="{DFDD609B-8751-4092-8921-6673218E675A}" type="presParOf" srcId="{3398A601-8057-4341-9AD5-2661D2D05F8B}" destId="{EC9EC158-57D8-4982-9119-6B3FFBCF5536}" srcOrd="2" destOrd="0" presId="urn:microsoft.com/office/officeart/2005/8/layout/vProcess5"/>
    <dgm:cxn modelId="{03806F2A-B187-4F8C-A14C-27B7E5CEBFC3}" type="presParOf" srcId="{3398A601-8057-4341-9AD5-2661D2D05F8B}" destId="{9B1067BE-D327-46E7-A0C9-D0F9C861C966}" srcOrd="3" destOrd="0" presId="urn:microsoft.com/office/officeart/2005/8/layout/vProcess5"/>
    <dgm:cxn modelId="{93AA4010-B70E-4537-8C62-F95DDDD913A8}" type="presParOf" srcId="{3398A601-8057-4341-9AD5-2661D2D05F8B}" destId="{0E82AF3E-07B1-40F9-A932-76D2B2A5FB88}" srcOrd="4" destOrd="0" presId="urn:microsoft.com/office/officeart/2005/8/layout/vProcess5"/>
    <dgm:cxn modelId="{0E3B96BB-E269-4E9E-8F2D-C8B05478A933}" type="presParOf" srcId="{3398A601-8057-4341-9AD5-2661D2D05F8B}" destId="{2CE855FC-C2FE-4E60-852A-4FC565F334D2}" srcOrd="5" destOrd="0" presId="urn:microsoft.com/office/officeart/2005/8/layout/vProcess5"/>
    <dgm:cxn modelId="{357123E9-3E46-4112-9A52-9F0CB594CA7A}" type="presParOf" srcId="{3398A601-8057-4341-9AD5-2661D2D05F8B}" destId="{F5C2B8FC-A5C4-4A2D-AB1E-C3A649D8303D}" srcOrd="6" destOrd="0" presId="urn:microsoft.com/office/officeart/2005/8/layout/vProcess5"/>
    <dgm:cxn modelId="{9268C696-956F-4D88-8346-F27E29C9F34B}" type="presParOf" srcId="{3398A601-8057-4341-9AD5-2661D2D05F8B}" destId="{68EBB53B-5BB7-461F-9F6F-639FE5FFC954}" srcOrd="7" destOrd="0" presId="urn:microsoft.com/office/officeart/2005/8/layout/vProcess5"/>
    <dgm:cxn modelId="{AD84D76E-6647-4DD1-AA08-42423374D669}" type="presParOf" srcId="{3398A601-8057-4341-9AD5-2661D2D05F8B}" destId="{2C80A8E5-970F-414C-A6B4-D223DE13654D}" srcOrd="8" destOrd="0" presId="urn:microsoft.com/office/officeart/2005/8/layout/vProcess5"/>
    <dgm:cxn modelId="{823082E3-66DB-4CB3-B475-6962B49AB860}" type="presParOf" srcId="{3398A601-8057-4341-9AD5-2661D2D05F8B}" destId="{B9189902-CF69-4DBC-A82A-8BF208EA6FB0}" srcOrd="9" destOrd="0" presId="urn:microsoft.com/office/officeart/2005/8/layout/vProcess5"/>
    <dgm:cxn modelId="{D7C8EECC-403A-4331-A9ED-B3C50A462EAA}" type="presParOf" srcId="{3398A601-8057-4341-9AD5-2661D2D05F8B}" destId="{E75F805E-EE15-4532-852E-6ABA77469E74}" srcOrd="10" destOrd="0" presId="urn:microsoft.com/office/officeart/2005/8/layout/vProcess5"/>
    <dgm:cxn modelId="{620015F4-2EE8-446B-97DE-3695436354ED}" type="presParOf" srcId="{3398A601-8057-4341-9AD5-2661D2D05F8B}" destId="{05655C1D-57F1-454A-BCFF-B83C90D7DE80}" srcOrd="11" destOrd="0" presId="urn:microsoft.com/office/officeart/2005/8/layout/vProcess5"/>
    <dgm:cxn modelId="{4A55214F-A1B9-46FA-85D6-D1F7C8D325EA}" type="presParOf" srcId="{3398A601-8057-4341-9AD5-2661D2D05F8B}" destId="{86203288-8FCF-4233-9DB5-A64A625D9C21}" srcOrd="12" destOrd="0" presId="urn:microsoft.com/office/officeart/2005/8/layout/vProcess5"/>
    <dgm:cxn modelId="{908A1C51-782E-4C90-8026-CB2FD8349A6B}" type="presParOf" srcId="{3398A601-8057-4341-9AD5-2661D2D05F8B}" destId="{56018914-1B4C-4993-8AFF-EA127027D046}" srcOrd="13" destOrd="0" presId="urn:microsoft.com/office/officeart/2005/8/layout/vProcess5"/>
    <dgm:cxn modelId="{4CF9E898-9A71-4DA6-9A8F-6E25CA971663}" type="presParOf" srcId="{3398A601-8057-4341-9AD5-2661D2D05F8B}" destId="{F8DC23C3-6C08-4BB6-82DD-E65509A6D53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CA22DA-95C3-42CC-A6B0-6709A710B9AA}"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9FE2CD8-BF3D-43AE-8BA5-C4A835322175}">
      <dgm:prSet/>
      <dgm:spPr/>
      <dgm:t>
        <a:bodyPr/>
        <a:lstStyle/>
        <a:p>
          <a:pPr>
            <a:defRPr cap="all"/>
          </a:pPr>
          <a:r>
            <a:rPr lang="en-GB"/>
            <a:t>Strong communication skills</a:t>
          </a:r>
          <a:endParaRPr lang="en-US"/>
        </a:p>
      </dgm:t>
    </dgm:pt>
    <dgm:pt modelId="{CE654A09-5C12-450D-9B9B-7953363836CB}" type="parTrans" cxnId="{B44D8241-A6B1-4053-A188-DD5EB1CB9549}">
      <dgm:prSet/>
      <dgm:spPr/>
      <dgm:t>
        <a:bodyPr/>
        <a:lstStyle/>
        <a:p>
          <a:endParaRPr lang="en-US"/>
        </a:p>
      </dgm:t>
    </dgm:pt>
    <dgm:pt modelId="{5023D7EE-2002-4100-B6F4-AF279C5CE856}" type="sibTrans" cxnId="{B44D8241-A6B1-4053-A188-DD5EB1CB9549}">
      <dgm:prSet/>
      <dgm:spPr/>
      <dgm:t>
        <a:bodyPr/>
        <a:lstStyle/>
        <a:p>
          <a:endParaRPr lang="en-US"/>
        </a:p>
      </dgm:t>
    </dgm:pt>
    <dgm:pt modelId="{46E3EC39-DDE4-4FE7-B6F8-C78455129A8D}">
      <dgm:prSet/>
      <dgm:spPr/>
      <dgm:t>
        <a:bodyPr/>
        <a:lstStyle/>
        <a:p>
          <a:pPr>
            <a:defRPr cap="all"/>
          </a:pPr>
          <a:r>
            <a:rPr lang="en-GB"/>
            <a:t>Proficient in data analytics and technology </a:t>
          </a:r>
          <a:endParaRPr lang="en-US"/>
        </a:p>
      </dgm:t>
    </dgm:pt>
    <dgm:pt modelId="{614B2DB3-4A39-4B8C-9DF0-3052C24E28CC}" type="parTrans" cxnId="{ECFEDAA8-E32A-42E1-8823-E894FFF2E03F}">
      <dgm:prSet/>
      <dgm:spPr/>
      <dgm:t>
        <a:bodyPr/>
        <a:lstStyle/>
        <a:p>
          <a:endParaRPr lang="en-US"/>
        </a:p>
      </dgm:t>
    </dgm:pt>
    <dgm:pt modelId="{491C9C02-C0C5-4B6F-BA8C-1C73482E21DD}" type="sibTrans" cxnId="{ECFEDAA8-E32A-42E1-8823-E894FFF2E03F}">
      <dgm:prSet/>
      <dgm:spPr/>
      <dgm:t>
        <a:bodyPr/>
        <a:lstStyle/>
        <a:p>
          <a:endParaRPr lang="en-US"/>
        </a:p>
      </dgm:t>
    </dgm:pt>
    <dgm:pt modelId="{FFCC2A56-1F4E-4F67-993F-01FC120D77FB}">
      <dgm:prSet/>
      <dgm:spPr/>
      <dgm:t>
        <a:bodyPr/>
        <a:lstStyle/>
        <a:p>
          <a:pPr>
            <a:defRPr cap="all"/>
          </a:pPr>
          <a:r>
            <a:rPr lang="en-GB"/>
            <a:t>Adaptable and flexible</a:t>
          </a:r>
          <a:endParaRPr lang="en-US"/>
        </a:p>
      </dgm:t>
    </dgm:pt>
    <dgm:pt modelId="{C2B2873F-ED9E-4A9D-883C-E5E83205968E}" type="parTrans" cxnId="{63E8AAC3-38C8-4495-B3E2-F6B98F4E7894}">
      <dgm:prSet/>
      <dgm:spPr/>
      <dgm:t>
        <a:bodyPr/>
        <a:lstStyle/>
        <a:p>
          <a:endParaRPr lang="en-US"/>
        </a:p>
      </dgm:t>
    </dgm:pt>
    <dgm:pt modelId="{1B116939-D551-4214-A2AB-F5DF9CECA4FE}" type="sibTrans" cxnId="{63E8AAC3-38C8-4495-B3E2-F6B98F4E7894}">
      <dgm:prSet/>
      <dgm:spPr/>
      <dgm:t>
        <a:bodyPr/>
        <a:lstStyle/>
        <a:p>
          <a:endParaRPr lang="en-US"/>
        </a:p>
      </dgm:t>
    </dgm:pt>
    <dgm:pt modelId="{46D40590-9111-4C5E-9CAA-127FA9B05DC1}">
      <dgm:prSet/>
      <dgm:spPr/>
      <dgm:t>
        <a:bodyPr/>
        <a:lstStyle/>
        <a:p>
          <a:pPr>
            <a:defRPr cap="all"/>
          </a:pPr>
          <a:r>
            <a:rPr lang="en-GB"/>
            <a:t>Ethical and demonstrate a strong sense of integrity</a:t>
          </a:r>
          <a:endParaRPr lang="en-US"/>
        </a:p>
      </dgm:t>
    </dgm:pt>
    <dgm:pt modelId="{9C5F310A-33C9-4399-B471-C8CA6D5B3BC0}" type="parTrans" cxnId="{A943627E-73F4-4AAF-AD2D-B59ECCFB01F2}">
      <dgm:prSet/>
      <dgm:spPr/>
      <dgm:t>
        <a:bodyPr/>
        <a:lstStyle/>
        <a:p>
          <a:endParaRPr lang="en-US"/>
        </a:p>
      </dgm:t>
    </dgm:pt>
    <dgm:pt modelId="{1B019B65-CF77-49FC-B29E-0F4C50A5EF88}" type="sibTrans" cxnId="{A943627E-73F4-4AAF-AD2D-B59ECCFB01F2}">
      <dgm:prSet/>
      <dgm:spPr/>
      <dgm:t>
        <a:bodyPr/>
        <a:lstStyle/>
        <a:p>
          <a:endParaRPr lang="en-US"/>
        </a:p>
      </dgm:t>
    </dgm:pt>
    <dgm:pt modelId="{B09D8724-93A5-4CFF-9CE3-0C3DBC8A92E1}" type="pres">
      <dgm:prSet presAssocID="{27CA22DA-95C3-42CC-A6B0-6709A710B9AA}" presName="root" presStyleCnt="0">
        <dgm:presLayoutVars>
          <dgm:dir/>
          <dgm:resizeHandles val="exact"/>
        </dgm:presLayoutVars>
      </dgm:prSet>
      <dgm:spPr/>
    </dgm:pt>
    <dgm:pt modelId="{3BFD6637-158E-44A1-815F-4F0A107DA704}" type="pres">
      <dgm:prSet presAssocID="{79FE2CD8-BF3D-43AE-8BA5-C4A835322175}" presName="compNode" presStyleCnt="0"/>
      <dgm:spPr/>
    </dgm:pt>
    <dgm:pt modelId="{FC73C261-BD68-4654-9DE4-EDFED93FB417}" type="pres">
      <dgm:prSet presAssocID="{79FE2CD8-BF3D-43AE-8BA5-C4A835322175}" presName="iconBgRect" presStyleLbl="bgShp" presStyleIdx="0" presStyleCnt="4"/>
      <dgm:spPr/>
    </dgm:pt>
    <dgm:pt modelId="{42A5CFDD-1E7B-4D48-A5F5-6095D0AA7A18}" type="pres">
      <dgm:prSet presAssocID="{79FE2CD8-BF3D-43AE-8BA5-C4A8353221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2C6AF0F-A3D6-4383-89CB-B8E9E3113596}" type="pres">
      <dgm:prSet presAssocID="{79FE2CD8-BF3D-43AE-8BA5-C4A835322175}" presName="spaceRect" presStyleCnt="0"/>
      <dgm:spPr/>
    </dgm:pt>
    <dgm:pt modelId="{6CD697CA-846D-44B8-AD93-AF495CE3FD4C}" type="pres">
      <dgm:prSet presAssocID="{79FE2CD8-BF3D-43AE-8BA5-C4A835322175}" presName="textRect" presStyleLbl="revTx" presStyleIdx="0" presStyleCnt="4">
        <dgm:presLayoutVars>
          <dgm:chMax val="1"/>
          <dgm:chPref val="1"/>
        </dgm:presLayoutVars>
      </dgm:prSet>
      <dgm:spPr/>
    </dgm:pt>
    <dgm:pt modelId="{5FE0C3B5-7342-4EA7-A0E0-1D919A4208C7}" type="pres">
      <dgm:prSet presAssocID="{5023D7EE-2002-4100-B6F4-AF279C5CE856}" presName="sibTrans" presStyleCnt="0"/>
      <dgm:spPr/>
    </dgm:pt>
    <dgm:pt modelId="{6735F27A-2E4A-460C-91FC-21527897E3E1}" type="pres">
      <dgm:prSet presAssocID="{46E3EC39-DDE4-4FE7-B6F8-C78455129A8D}" presName="compNode" presStyleCnt="0"/>
      <dgm:spPr/>
    </dgm:pt>
    <dgm:pt modelId="{2D180B3D-9F34-4000-A018-88349924E16B}" type="pres">
      <dgm:prSet presAssocID="{46E3EC39-DDE4-4FE7-B6F8-C78455129A8D}" presName="iconBgRect" presStyleLbl="bgShp" presStyleIdx="1" presStyleCnt="4"/>
      <dgm:spPr/>
    </dgm:pt>
    <dgm:pt modelId="{C93A1E7B-5541-4A47-ABEC-E93C6D842705}" type="pres">
      <dgm:prSet presAssocID="{46E3EC39-DDE4-4FE7-B6F8-C78455129A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2CD5EC2-A5C7-47D8-9315-D0F80D0D0FE5}" type="pres">
      <dgm:prSet presAssocID="{46E3EC39-DDE4-4FE7-B6F8-C78455129A8D}" presName="spaceRect" presStyleCnt="0"/>
      <dgm:spPr/>
    </dgm:pt>
    <dgm:pt modelId="{DFD1ED35-DF84-4A23-9F40-6C350247A28C}" type="pres">
      <dgm:prSet presAssocID="{46E3EC39-DDE4-4FE7-B6F8-C78455129A8D}" presName="textRect" presStyleLbl="revTx" presStyleIdx="1" presStyleCnt="4">
        <dgm:presLayoutVars>
          <dgm:chMax val="1"/>
          <dgm:chPref val="1"/>
        </dgm:presLayoutVars>
      </dgm:prSet>
      <dgm:spPr/>
    </dgm:pt>
    <dgm:pt modelId="{77C53248-97F2-49F9-9E62-D0D9DF30513A}" type="pres">
      <dgm:prSet presAssocID="{491C9C02-C0C5-4B6F-BA8C-1C73482E21DD}" presName="sibTrans" presStyleCnt="0"/>
      <dgm:spPr/>
    </dgm:pt>
    <dgm:pt modelId="{F456BA01-B936-4FF5-8FCA-87AA944F7891}" type="pres">
      <dgm:prSet presAssocID="{FFCC2A56-1F4E-4F67-993F-01FC120D77FB}" presName="compNode" presStyleCnt="0"/>
      <dgm:spPr/>
    </dgm:pt>
    <dgm:pt modelId="{2C5218C4-0D78-4315-8BC6-97C64E0A0392}" type="pres">
      <dgm:prSet presAssocID="{FFCC2A56-1F4E-4F67-993F-01FC120D77FB}" presName="iconBgRect" presStyleLbl="bgShp" presStyleIdx="2" presStyleCnt="4"/>
      <dgm:spPr/>
    </dgm:pt>
    <dgm:pt modelId="{81DD3396-FAC1-4890-A940-D3A09338C392}" type="pres">
      <dgm:prSet presAssocID="{FFCC2A56-1F4E-4F67-993F-01FC120D77F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6F0D6B0-C4DC-4181-81FC-BF7F05BB93D0}" type="pres">
      <dgm:prSet presAssocID="{FFCC2A56-1F4E-4F67-993F-01FC120D77FB}" presName="spaceRect" presStyleCnt="0"/>
      <dgm:spPr/>
    </dgm:pt>
    <dgm:pt modelId="{C2BA9B72-981F-4FE1-AD95-097BBA5C7E25}" type="pres">
      <dgm:prSet presAssocID="{FFCC2A56-1F4E-4F67-993F-01FC120D77FB}" presName="textRect" presStyleLbl="revTx" presStyleIdx="2" presStyleCnt="4">
        <dgm:presLayoutVars>
          <dgm:chMax val="1"/>
          <dgm:chPref val="1"/>
        </dgm:presLayoutVars>
      </dgm:prSet>
      <dgm:spPr/>
    </dgm:pt>
    <dgm:pt modelId="{613F508D-8033-498C-A4D5-8B88D54076EB}" type="pres">
      <dgm:prSet presAssocID="{1B116939-D551-4214-A2AB-F5DF9CECA4FE}" presName="sibTrans" presStyleCnt="0"/>
      <dgm:spPr/>
    </dgm:pt>
    <dgm:pt modelId="{B8B47D5E-C226-4C11-A350-ADDA0DDB6801}" type="pres">
      <dgm:prSet presAssocID="{46D40590-9111-4C5E-9CAA-127FA9B05DC1}" presName="compNode" presStyleCnt="0"/>
      <dgm:spPr/>
    </dgm:pt>
    <dgm:pt modelId="{131398BE-59BA-46C5-A442-A92BD50F7DA9}" type="pres">
      <dgm:prSet presAssocID="{46D40590-9111-4C5E-9CAA-127FA9B05DC1}" presName="iconBgRect" presStyleLbl="bgShp" presStyleIdx="3" presStyleCnt="4"/>
      <dgm:spPr/>
    </dgm:pt>
    <dgm:pt modelId="{CAC942A3-6A03-49C1-953D-F8778F78AFCA}" type="pres">
      <dgm:prSet presAssocID="{46D40590-9111-4C5E-9CAA-127FA9B05D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223AC9C7-8F70-4BB3-BCDA-ABFE000C6061}" type="pres">
      <dgm:prSet presAssocID="{46D40590-9111-4C5E-9CAA-127FA9B05DC1}" presName="spaceRect" presStyleCnt="0"/>
      <dgm:spPr/>
    </dgm:pt>
    <dgm:pt modelId="{C8180A56-E3FD-4D3E-BC19-A6207228054F}" type="pres">
      <dgm:prSet presAssocID="{46D40590-9111-4C5E-9CAA-127FA9B05DC1}" presName="textRect" presStyleLbl="revTx" presStyleIdx="3" presStyleCnt="4">
        <dgm:presLayoutVars>
          <dgm:chMax val="1"/>
          <dgm:chPref val="1"/>
        </dgm:presLayoutVars>
      </dgm:prSet>
      <dgm:spPr/>
    </dgm:pt>
  </dgm:ptLst>
  <dgm:cxnLst>
    <dgm:cxn modelId="{350CB323-8E0B-4D64-913C-D0725A81974C}" type="presOf" srcId="{46D40590-9111-4C5E-9CAA-127FA9B05DC1}" destId="{C8180A56-E3FD-4D3E-BC19-A6207228054F}" srcOrd="0" destOrd="0" presId="urn:microsoft.com/office/officeart/2018/5/layout/IconCircleLabelList"/>
    <dgm:cxn modelId="{B44D8241-A6B1-4053-A188-DD5EB1CB9549}" srcId="{27CA22DA-95C3-42CC-A6B0-6709A710B9AA}" destId="{79FE2CD8-BF3D-43AE-8BA5-C4A835322175}" srcOrd="0" destOrd="0" parTransId="{CE654A09-5C12-450D-9B9B-7953363836CB}" sibTransId="{5023D7EE-2002-4100-B6F4-AF279C5CE856}"/>
    <dgm:cxn modelId="{9BAC6763-3F59-48BD-8AD6-E634A53895AD}" type="presOf" srcId="{FFCC2A56-1F4E-4F67-993F-01FC120D77FB}" destId="{C2BA9B72-981F-4FE1-AD95-097BBA5C7E25}" srcOrd="0" destOrd="0" presId="urn:microsoft.com/office/officeart/2018/5/layout/IconCircleLabelList"/>
    <dgm:cxn modelId="{36630067-67B2-4DF8-B286-D552B0C69267}" type="presOf" srcId="{79FE2CD8-BF3D-43AE-8BA5-C4A835322175}" destId="{6CD697CA-846D-44B8-AD93-AF495CE3FD4C}" srcOrd="0" destOrd="0" presId="urn:microsoft.com/office/officeart/2018/5/layout/IconCircleLabelList"/>
    <dgm:cxn modelId="{0380656B-F761-4BCD-A568-09D8A66DD9AC}" type="presOf" srcId="{27CA22DA-95C3-42CC-A6B0-6709A710B9AA}" destId="{B09D8724-93A5-4CFF-9CE3-0C3DBC8A92E1}" srcOrd="0" destOrd="0" presId="urn:microsoft.com/office/officeart/2018/5/layout/IconCircleLabelList"/>
    <dgm:cxn modelId="{A943627E-73F4-4AAF-AD2D-B59ECCFB01F2}" srcId="{27CA22DA-95C3-42CC-A6B0-6709A710B9AA}" destId="{46D40590-9111-4C5E-9CAA-127FA9B05DC1}" srcOrd="3" destOrd="0" parTransId="{9C5F310A-33C9-4399-B471-C8CA6D5B3BC0}" sibTransId="{1B019B65-CF77-49FC-B29E-0F4C50A5EF88}"/>
    <dgm:cxn modelId="{ECFEDAA8-E32A-42E1-8823-E894FFF2E03F}" srcId="{27CA22DA-95C3-42CC-A6B0-6709A710B9AA}" destId="{46E3EC39-DDE4-4FE7-B6F8-C78455129A8D}" srcOrd="1" destOrd="0" parTransId="{614B2DB3-4A39-4B8C-9DF0-3052C24E28CC}" sibTransId="{491C9C02-C0C5-4B6F-BA8C-1C73482E21DD}"/>
    <dgm:cxn modelId="{63E8AAC3-38C8-4495-B3E2-F6B98F4E7894}" srcId="{27CA22DA-95C3-42CC-A6B0-6709A710B9AA}" destId="{FFCC2A56-1F4E-4F67-993F-01FC120D77FB}" srcOrd="2" destOrd="0" parTransId="{C2B2873F-ED9E-4A9D-883C-E5E83205968E}" sibTransId="{1B116939-D551-4214-A2AB-F5DF9CECA4FE}"/>
    <dgm:cxn modelId="{EEAE9AE4-5841-4A9F-A4DD-EBE7CAC4A6A1}" type="presOf" srcId="{46E3EC39-DDE4-4FE7-B6F8-C78455129A8D}" destId="{DFD1ED35-DF84-4A23-9F40-6C350247A28C}" srcOrd="0" destOrd="0" presId="urn:microsoft.com/office/officeart/2018/5/layout/IconCircleLabelList"/>
    <dgm:cxn modelId="{10F29C5C-A7DA-416F-BC39-1EB0E7F572A5}" type="presParOf" srcId="{B09D8724-93A5-4CFF-9CE3-0C3DBC8A92E1}" destId="{3BFD6637-158E-44A1-815F-4F0A107DA704}" srcOrd="0" destOrd="0" presId="urn:microsoft.com/office/officeart/2018/5/layout/IconCircleLabelList"/>
    <dgm:cxn modelId="{0C092320-ED7C-4885-95C9-9AE4F8D2F030}" type="presParOf" srcId="{3BFD6637-158E-44A1-815F-4F0A107DA704}" destId="{FC73C261-BD68-4654-9DE4-EDFED93FB417}" srcOrd="0" destOrd="0" presId="urn:microsoft.com/office/officeart/2018/5/layout/IconCircleLabelList"/>
    <dgm:cxn modelId="{E1E96503-EFC1-4A94-8F24-1D417B8D7008}" type="presParOf" srcId="{3BFD6637-158E-44A1-815F-4F0A107DA704}" destId="{42A5CFDD-1E7B-4D48-A5F5-6095D0AA7A18}" srcOrd="1" destOrd="0" presId="urn:microsoft.com/office/officeart/2018/5/layout/IconCircleLabelList"/>
    <dgm:cxn modelId="{7223A987-D669-4397-A195-CE809821179F}" type="presParOf" srcId="{3BFD6637-158E-44A1-815F-4F0A107DA704}" destId="{C2C6AF0F-A3D6-4383-89CB-B8E9E3113596}" srcOrd="2" destOrd="0" presId="urn:microsoft.com/office/officeart/2018/5/layout/IconCircleLabelList"/>
    <dgm:cxn modelId="{6D827F42-7C9E-4EDE-A239-A1FA37867E6C}" type="presParOf" srcId="{3BFD6637-158E-44A1-815F-4F0A107DA704}" destId="{6CD697CA-846D-44B8-AD93-AF495CE3FD4C}" srcOrd="3" destOrd="0" presId="urn:microsoft.com/office/officeart/2018/5/layout/IconCircleLabelList"/>
    <dgm:cxn modelId="{B496A0C9-D12B-4614-AEDC-EE2E7A444940}" type="presParOf" srcId="{B09D8724-93A5-4CFF-9CE3-0C3DBC8A92E1}" destId="{5FE0C3B5-7342-4EA7-A0E0-1D919A4208C7}" srcOrd="1" destOrd="0" presId="urn:microsoft.com/office/officeart/2018/5/layout/IconCircleLabelList"/>
    <dgm:cxn modelId="{B3B6203E-6DF9-48E2-AC0A-8C784C5EE80D}" type="presParOf" srcId="{B09D8724-93A5-4CFF-9CE3-0C3DBC8A92E1}" destId="{6735F27A-2E4A-460C-91FC-21527897E3E1}" srcOrd="2" destOrd="0" presId="urn:microsoft.com/office/officeart/2018/5/layout/IconCircleLabelList"/>
    <dgm:cxn modelId="{65064F85-267E-4597-BCE0-B2A93D214AAE}" type="presParOf" srcId="{6735F27A-2E4A-460C-91FC-21527897E3E1}" destId="{2D180B3D-9F34-4000-A018-88349924E16B}" srcOrd="0" destOrd="0" presId="urn:microsoft.com/office/officeart/2018/5/layout/IconCircleLabelList"/>
    <dgm:cxn modelId="{84C3CB9A-9616-423F-A8B8-F3F1DD2284D6}" type="presParOf" srcId="{6735F27A-2E4A-460C-91FC-21527897E3E1}" destId="{C93A1E7B-5541-4A47-ABEC-E93C6D842705}" srcOrd="1" destOrd="0" presId="urn:microsoft.com/office/officeart/2018/5/layout/IconCircleLabelList"/>
    <dgm:cxn modelId="{1FFD2180-F89E-4D24-8CEF-BC0EC2088588}" type="presParOf" srcId="{6735F27A-2E4A-460C-91FC-21527897E3E1}" destId="{52CD5EC2-A5C7-47D8-9315-D0F80D0D0FE5}" srcOrd="2" destOrd="0" presId="urn:microsoft.com/office/officeart/2018/5/layout/IconCircleLabelList"/>
    <dgm:cxn modelId="{A52E4BFA-9A18-4F3E-994F-5428E740CB1A}" type="presParOf" srcId="{6735F27A-2E4A-460C-91FC-21527897E3E1}" destId="{DFD1ED35-DF84-4A23-9F40-6C350247A28C}" srcOrd="3" destOrd="0" presId="urn:microsoft.com/office/officeart/2018/5/layout/IconCircleLabelList"/>
    <dgm:cxn modelId="{7A519423-3E74-43CA-8AB7-7D118E376A34}" type="presParOf" srcId="{B09D8724-93A5-4CFF-9CE3-0C3DBC8A92E1}" destId="{77C53248-97F2-49F9-9E62-D0D9DF30513A}" srcOrd="3" destOrd="0" presId="urn:microsoft.com/office/officeart/2018/5/layout/IconCircleLabelList"/>
    <dgm:cxn modelId="{816C0259-01C3-4A36-BE1D-577769A72D66}" type="presParOf" srcId="{B09D8724-93A5-4CFF-9CE3-0C3DBC8A92E1}" destId="{F456BA01-B936-4FF5-8FCA-87AA944F7891}" srcOrd="4" destOrd="0" presId="urn:microsoft.com/office/officeart/2018/5/layout/IconCircleLabelList"/>
    <dgm:cxn modelId="{CC9DA989-B118-4E0E-83AA-E34B85E0B8B8}" type="presParOf" srcId="{F456BA01-B936-4FF5-8FCA-87AA944F7891}" destId="{2C5218C4-0D78-4315-8BC6-97C64E0A0392}" srcOrd="0" destOrd="0" presId="urn:microsoft.com/office/officeart/2018/5/layout/IconCircleLabelList"/>
    <dgm:cxn modelId="{9C6B7A2D-7638-4054-A48C-FCD59D374058}" type="presParOf" srcId="{F456BA01-B936-4FF5-8FCA-87AA944F7891}" destId="{81DD3396-FAC1-4890-A940-D3A09338C392}" srcOrd="1" destOrd="0" presId="urn:microsoft.com/office/officeart/2018/5/layout/IconCircleLabelList"/>
    <dgm:cxn modelId="{870EC071-687A-4E0A-90E3-CA293EC63DBF}" type="presParOf" srcId="{F456BA01-B936-4FF5-8FCA-87AA944F7891}" destId="{96F0D6B0-C4DC-4181-81FC-BF7F05BB93D0}" srcOrd="2" destOrd="0" presId="urn:microsoft.com/office/officeart/2018/5/layout/IconCircleLabelList"/>
    <dgm:cxn modelId="{A5D63338-52B0-48FD-ABE0-5AE5BB200876}" type="presParOf" srcId="{F456BA01-B936-4FF5-8FCA-87AA944F7891}" destId="{C2BA9B72-981F-4FE1-AD95-097BBA5C7E25}" srcOrd="3" destOrd="0" presId="urn:microsoft.com/office/officeart/2018/5/layout/IconCircleLabelList"/>
    <dgm:cxn modelId="{DD22BDAB-B8FA-4CED-8D4C-E85C267A934C}" type="presParOf" srcId="{B09D8724-93A5-4CFF-9CE3-0C3DBC8A92E1}" destId="{613F508D-8033-498C-A4D5-8B88D54076EB}" srcOrd="5" destOrd="0" presId="urn:microsoft.com/office/officeart/2018/5/layout/IconCircleLabelList"/>
    <dgm:cxn modelId="{FAAA4B3F-CA16-4A2E-AC39-F840A18BC3EF}" type="presParOf" srcId="{B09D8724-93A5-4CFF-9CE3-0C3DBC8A92E1}" destId="{B8B47D5E-C226-4C11-A350-ADDA0DDB6801}" srcOrd="6" destOrd="0" presId="urn:microsoft.com/office/officeart/2018/5/layout/IconCircleLabelList"/>
    <dgm:cxn modelId="{ED89C27D-292D-4E0B-9B90-8F96D8D0C0AF}" type="presParOf" srcId="{B8B47D5E-C226-4C11-A350-ADDA0DDB6801}" destId="{131398BE-59BA-46C5-A442-A92BD50F7DA9}" srcOrd="0" destOrd="0" presId="urn:microsoft.com/office/officeart/2018/5/layout/IconCircleLabelList"/>
    <dgm:cxn modelId="{44D9834B-BC3D-4ACC-965D-E1357A2956A1}" type="presParOf" srcId="{B8B47D5E-C226-4C11-A350-ADDA0DDB6801}" destId="{CAC942A3-6A03-49C1-953D-F8778F78AFCA}" srcOrd="1" destOrd="0" presId="urn:microsoft.com/office/officeart/2018/5/layout/IconCircleLabelList"/>
    <dgm:cxn modelId="{9BB4737C-32A1-4E1D-B191-AA1CA86875D2}" type="presParOf" srcId="{B8B47D5E-C226-4C11-A350-ADDA0DDB6801}" destId="{223AC9C7-8F70-4BB3-BCDA-ABFE000C6061}" srcOrd="2" destOrd="0" presId="urn:microsoft.com/office/officeart/2018/5/layout/IconCircleLabelList"/>
    <dgm:cxn modelId="{A3C75B46-9B9B-41A7-9344-2A5C19EE1B82}" type="presParOf" srcId="{B8B47D5E-C226-4C11-A350-ADDA0DDB6801}" destId="{C8180A56-E3FD-4D3E-BC19-A6207228054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522490-2F4D-437D-8794-4BFD2ADE8377}" type="doc">
      <dgm:prSet loTypeId="urn:microsoft.com/office/officeart/2005/8/layout/default" loCatId="list" qsTypeId="urn:microsoft.com/office/officeart/2005/8/quickstyle/3d4" qsCatId="3D" csTypeId="urn:microsoft.com/office/officeart/2005/8/colors/colorful1" csCatId="colorful"/>
      <dgm:spPr/>
      <dgm:t>
        <a:bodyPr/>
        <a:lstStyle/>
        <a:p>
          <a:endParaRPr lang="en-GB"/>
        </a:p>
      </dgm:t>
    </dgm:pt>
    <dgm:pt modelId="{D1C3277C-CC42-40ED-9AEB-51845FA64A3D}">
      <dgm:prSet/>
      <dgm:spPr/>
      <dgm:t>
        <a:bodyPr/>
        <a:lstStyle/>
        <a:p>
          <a:r>
            <a:rPr lang="en-GB"/>
            <a:t>Knowledge regarding employment laws and regulations in the UK</a:t>
          </a:r>
          <a:endParaRPr lang="en-US"/>
        </a:p>
      </dgm:t>
    </dgm:pt>
    <dgm:pt modelId="{20B1493D-8FF7-4EBC-827B-73426006A7E7}" type="parTrans" cxnId="{AC1F8FF7-C99F-4713-A977-99D00C4F282C}">
      <dgm:prSet/>
      <dgm:spPr/>
      <dgm:t>
        <a:bodyPr/>
        <a:lstStyle/>
        <a:p>
          <a:endParaRPr lang="en-GB"/>
        </a:p>
      </dgm:t>
    </dgm:pt>
    <dgm:pt modelId="{ED21474D-780E-44D8-ACC3-0E62CA899408}" type="sibTrans" cxnId="{AC1F8FF7-C99F-4713-A977-99D00C4F282C}">
      <dgm:prSet/>
      <dgm:spPr/>
      <dgm:t>
        <a:bodyPr/>
        <a:lstStyle/>
        <a:p>
          <a:endParaRPr lang="en-GB"/>
        </a:p>
      </dgm:t>
    </dgm:pt>
    <dgm:pt modelId="{24FD60CF-0BF9-4D55-B352-5E7566FE326E}">
      <dgm:prSet/>
      <dgm:spPr/>
      <dgm:t>
        <a:bodyPr/>
        <a:lstStyle/>
        <a:p>
          <a:r>
            <a:rPr lang="en-US"/>
            <a:t>Knowing HR information systems and technology</a:t>
          </a:r>
        </a:p>
      </dgm:t>
    </dgm:pt>
    <dgm:pt modelId="{44B55263-771E-466E-A628-3927AB9D5844}" type="parTrans" cxnId="{A79A3A09-4F67-446F-AA8F-4FB69588F496}">
      <dgm:prSet/>
      <dgm:spPr/>
      <dgm:t>
        <a:bodyPr/>
        <a:lstStyle/>
        <a:p>
          <a:endParaRPr lang="en-GB"/>
        </a:p>
      </dgm:t>
    </dgm:pt>
    <dgm:pt modelId="{5E35C664-CCE4-44ED-B507-1DC5DC9C5DE8}" type="sibTrans" cxnId="{A79A3A09-4F67-446F-AA8F-4FB69588F496}">
      <dgm:prSet/>
      <dgm:spPr/>
      <dgm:t>
        <a:bodyPr/>
        <a:lstStyle/>
        <a:p>
          <a:endParaRPr lang="en-GB"/>
        </a:p>
      </dgm:t>
    </dgm:pt>
    <dgm:pt modelId="{382A9877-28AF-4D40-BA8D-C8ADB09875BE}">
      <dgm:prSet/>
      <dgm:spPr/>
      <dgm:t>
        <a:bodyPr/>
        <a:lstStyle/>
        <a:p>
          <a:r>
            <a:rPr lang="en-US"/>
            <a:t>know about compensation and benefits programs</a:t>
          </a:r>
        </a:p>
      </dgm:t>
    </dgm:pt>
    <dgm:pt modelId="{69AD8070-BC64-415E-B14C-B80CAA9F9E15}" type="parTrans" cxnId="{C88B4725-F4BB-4004-A7B2-1161CD1258D1}">
      <dgm:prSet/>
      <dgm:spPr/>
      <dgm:t>
        <a:bodyPr/>
        <a:lstStyle/>
        <a:p>
          <a:endParaRPr lang="en-GB"/>
        </a:p>
      </dgm:t>
    </dgm:pt>
    <dgm:pt modelId="{8E82F8DC-1573-4462-B907-480766E55773}" type="sibTrans" cxnId="{C88B4725-F4BB-4004-A7B2-1161CD1258D1}">
      <dgm:prSet/>
      <dgm:spPr/>
      <dgm:t>
        <a:bodyPr/>
        <a:lstStyle/>
        <a:p>
          <a:endParaRPr lang="en-GB"/>
        </a:p>
      </dgm:t>
    </dgm:pt>
    <dgm:pt modelId="{27D3330E-F58E-4D42-A015-240ADD4237BC}">
      <dgm:prSet/>
      <dgm:spPr/>
      <dgm:t>
        <a:bodyPr/>
        <a:lstStyle/>
        <a:p>
          <a:r>
            <a:rPr lang="en-US"/>
            <a:t>Understanding of organisational development and change management</a:t>
          </a:r>
        </a:p>
      </dgm:t>
    </dgm:pt>
    <dgm:pt modelId="{96CC3E38-919D-4A26-988A-F360DE071488}" type="parTrans" cxnId="{00812691-FBB9-4894-BC0E-9375BF49DC77}">
      <dgm:prSet/>
      <dgm:spPr/>
      <dgm:t>
        <a:bodyPr/>
        <a:lstStyle/>
        <a:p>
          <a:endParaRPr lang="en-GB"/>
        </a:p>
      </dgm:t>
    </dgm:pt>
    <dgm:pt modelId="{7FF5CA23-7A8C-4B4D-A1DE-48227AED1D4E}" type="sibTrans" cxnId="{00812691-FBB9-4894-BC0E-9375BF49DC77}">
      <dgm:prSet/>
      <dgm:spPr/>
      <dgm:t>
        <a:bodyPr/>
        <a:lstStyle/>
        <a:p>
          <a:endParaRPr lang="en-GB"/>
        </a:p>
      </dgm:t>
    </dgm:pt>
    <dgm:pt modelId="{AC5DDE29-EEC1-4D82-9444-5B6552F1DDEF}">
      <dgm:prSet/>
      <dgm:spPr/>
      <dgm:t>
        <a:bodyPr/>
        <a:lstStyle/>
        <a:p>
          <a:r>
            <a:rPr lang="en-US"/>
            <a:t>Know employee relations and conflict resolution</a:t>
          </a:r>
        </a:p>
      </dgm:t>
    </dgm:pt>
    <dgm:pt modelId="{736FFA10-D075-4FAF-B5B7-1E537C29E35D}" type="parTrans" cxnId="{B0C9C875-D899-43FD-8BC7-19C38E3CF197}">
      <dgm:prSet/>
      <dgm:spPr/>
      <dgm:t>
        <a:bodyPr/>
        <a:lstStyle/>
        <a:p>
          <a:endParaRPr lang="en-GB"/>
        </a:p>
      </dgm:t>
    </dgm:pt>
    <dgm:pt modelId="{3D44A604-2CBD-4028-BDDC-0B10503FB99D}" type="sibTrans" cxnId="{B0C9C875-D899-43FD-8BC7-19C38E3CF197}">
      <dgm:prSet/>
      <dgm:spPr/>
      <dgm:t>
        <a:bodyPr/>
        <a:lstStyle/>
        <a:p>
          <a:endParaRPr lang="en-GB"/>
        </a:p>
      </dgm:t>
    </dgm:pt>
    <dgm:pt modelId="{ABAD925B-1468-44ED-9F04-016D9DA64775}">
      <dgm:prSet/>
      <dgm:spPr/>
      <dgm:t>
        <a:bodyPr/>
        <a:lstStyle/>
        <a:p>
          <a:r>
            <a:rPr lang="en-US" dirty="0"/>
            <a:t>Understanding of diversity and inclusion practices</a:t>
          </a:r>
        </a:p>
      </dgm:t>
    </dgm:pt>
    <dgm:pt modelId="{9820D43F-990A-4BD1-B011-77921098282B}" type="parTrans" cxnId="{EAD1C4B1-EEDB-4A9F-8219-4ACB105E2C2E}">
      <dgm:prSet/>
      <dgm:spPr/>
      <dgm:t>
        <a:bodyPr/>
        <a:lstStyle/>
        <a:p>
          <a:endParaRPr lang="en-GB"/>
        </a:p>
      </dgm:t>
    </dgm:pt>
    <dgm:pt modelId="{90466ED4-AB2D-4790-8394-40FEDC120328}" type="sibTrans" cxnId="{EAD1C4B1-EEDB-4A9F-8219-4ACB105E2C2E}">
      <dgm:prSet/>
      <dgm:spPr/>
      <dgm:t>
        <a:bodyPr/>
        <a:lstStyle/>
        <a:p>
          <a:endParaRPr lang="en-GB"/>
        </a:p>
      </dgm:t>
    </dgm:pt>
    <dgm:pt modelId="{BE2CBA2D-9133-4F29-8704-1964C8FD8CBE}" type="pres">
      <dgm:prSet presAssocID="{92522490-2F4D-437D-8794-4BFD2ADE8377}" presName="diagram" presStyleCnt="0">
        <dgm:presLayoutVars>
          <dgm:dir/>
          <dgm:resizeHandles val="exact"/>
        </dgm:presLayoutVars>
      </dgm:prSet>
      <dgm:spPr/>
    </dgm:pt>
    <dgm:pt modelId="{C0C922F9-2098-44CD-B7AD-9F4EEE661FCB}" type="pres">
      <dgm:prSet presAssocID="{D1C3277C-CC42-40ED-9AEB-51845FA64A3D}" presName="node" presStyleLbl="node1" presStyleIdx="0" presStyleCnt="6">
        <dgm:presLayoutVars>
          <dgm:bulletEnabled val="1"/>
        </dgm:presLayoutVars>
      </dgm:prSet>
      <dgm:spPr/>
    </dgm:pt>
    <dgm:pt modelId="{B3C583EE-88A2-49FC-A947-84B922A41886}" type="pres">
      <dgm:prSet presAssocID="{ED21474D-780E-44D8-ACC3-0E62CA899408}" presName="sibTrans" presStyleCnt="0"/>
      <dgm:spPr/>
    </dgm:pt>
    <dgm:pt modelId="{08E989B6-EDCE-41A5-821D-E90C3DACD620}" type="pres">
      <dgm:prSet presAssocID="{24FD60CF-0BF9-4D55-B352-5E7566FE326E}" presName="node" presStyleLbl="node1" presStyleIdx="1" presStyleCnt="6">
        <dgm:presLayoutVars>
          <dgm:bulletEnabled val="1"/>
        </dgm:presLayoutVars>
      </dgm:prSet>
      <dgm:spPr/>
    </dgm:pt>
    <dgm:pt modelId="{13BF7C9E-0DC0-43AF-B613-4F026E74838C}" type="pres">
      <dgm:prSet presAssocID="{5E35C664-CCE4-44ED-B507-1DC5DC9C5DE8}" presName="sibTrans" presStyleCnt="0"/>
      <dgm:spPr/>
    </dgm:pt>
    <dgm:pt modelId="{2107C0FD-2BC1-44CD-B268-845B3C694152}" type="pres">
      <dgm:prSet presAssocID="{382A9877-28AF-4D40-BA8D-C8ADB09875BE}" presName="node" presStyleLbl="node1" presStyleIdx="2" presStyleCnt="6">
        <dgm:presLayoutVars>
          <dgm:bulletEnabled val="1"/>
        </dgm:presLayoutVars>
      </dgm:prSet>
      <dgm:spPr/>
    </dgm:pt>
    <dgm:pt modelId="{3D8593F7-1C32-49D1-85EF-FDB87653C756}" type="pres">
      <dgm:prSet presAssocID="{8E82F8DC-1573-4462-B907-480766E55773}" presName="sibTrans" presStyleCnt="0"/>
      <dgm:spPr/>
    </dgm:pt>
    <dgm:pt modelId="{2CDCCA58-5A00-4156-8EF6-9F3869291048}" type="pres">
      <dgm:prSet presAssocID="{27D3330E-F58E-4D42-A015-240ADD4237BC}" presName="node" presStyleLbl="node1" presStyleIdx="3" presStyleCnt="6">
        <dgm:presLayoutVars>
          <dgm:bulletEnabled val="1"/>
        </dgm:presLayoutVars>
      </dgm:prSet>
      <dgm:spPr/>
    </dgm:pt>
    <dgm:pt modelId="{60933442-9938-4DD4-BA01-92EB35060428}" type="pres">
      <dgm:prSet presAssocID="{7FF5CA23-7A8C-4B4D-A1DE-48227AED1D4E}" presName="sibTrans" presStyleCnt="0"/>
      <dgm:spPr/>
    </dgm:pt>
    <dgm:pt modelId="{EDB456C3-3E35-494F-A1B0-FA8E8E9B2007}" type="pres">
      <dgm:prSet presAssocID="{AC5DDE29-EEC1-4D82-9444-5B6552F1DDEF}" presName="node" presStyleLbl="node1" presStyleIdx="4" presStyleCnt="6">
        <dgm:presLayoutVars>
          <dgm:bulletEnabled val="1"/>
        </dgm:presLayoutVars>
      </dgm:prSet>
      <dgm:spPr/>
    </dgm:pt>
    <dgm:pt modelId="{75D42848-07A2-482F-A1CB-AAA628391C64}" type="pres">
      <dgm:prSet presAssocID="{3D44A604-2CBD-4028-BDDC-0B10503FB99D}" presName="sibTrans" presStyleCnt="0"/>
      <dgm:spPr/>
    </dgm:pt>
    <dgm:pt modelId="{61EAB882-F078-4083-B34E-F181CBD81BFA}" type="pres">
      <dgm:prSet presAssocID="{ABAD925B-1468-44ED-9F04-016D9DA64775}" presName="node" presStyleLbl="node1" presStyleIdx="5" presStyleCnt="6">
        <dgm:presLayoutVars>
          <dgm:bulletEnabled val="1"/>
        </dgm:presLayoutVars>
      </dgm:prSet>
      <dgm:spPr/>
    </dgm:pt>
  </dgm:ptLst>
  <dgm:cxnLst>
    <dgm:cxn modelId="{A79A3A09-4F67-446F-AA8F-4FB69588F496}" srcId="{92522490-2F4D-437D-8794-4BFD2ADE8377}" destId="{24FD60CF-0BF9-4D55-B352-5E7566FE326E}" srcOrd="1" destOrd="0" parTransId="{44B55263-771E-466E-A628-3927AB9D5844}" sibTransId="{5E35C664-CCE4-44ED-B507-1DC5DC9C5DE8}"/>
    <dgm:cxn modelId="{53E8760A-14B3-4A5F-B69D-D6D38B083FB9}" type="presOf" srcId="{ABAD925B-1468-44ED-9F04-016D9DA64775}" destId="{61EAB882-F078-4083-B34E-F181CBD81BFA}" srcOrd="0" destOrd="0" presId="urn:microsoft.com/office/officeart/2005/8/layout/default"/>
    <dgm:cxn modelId="{DA62FB0D-0B9F-43B6-A1CF-5C88620A13A2}" type="presOf" srcId="{382A9877-28AF-4D40-BA8D-C8ADB09875BE}" destId="{2107C0FD-2BC1-44CD-B268-845B3C694152}" srcOrd="0" destOrd="0" presId="urn:microsoft.com/office/officeart/2005/8/layout/default"/>
    <dgm:cxn modelId="{C88B4725-F4BB-4004-A7B2-1161CD1258D1}" srcId="{92522490-2F4D-437D-8794-4BFD2ADE8377}" destId="{382A9877-28AF-4D40-BA8D-C8ADB09875BE}" srcOrd="2" destOrd="0" parTransId="{69AD8070-BC64-415E-B14C-B80CAA9F9E15}" sibTransId="{8E82F8DC-1573-4462-B907-480766E55773}"/>
    <dgm:cxn modelId="{E6B92249-2C75-4004-8B1D-CCA4FB896551}" type="presOf" srcId="{92522490-2F4D-437D-8794-4BFD2ADE8377}" destId="{BE2CBA2D-9133-4F29-8704-1964C8FD8CBE}" srcOrd="0" destOrd="0" presId="urn:microsoft.com/office/officeart/2005/8/layout/default"/>
    <dgm:cxn modelId="{B0C9C875-D899-43FD-8BC7-19C38E3CF197}" srcId="{92522490-2F4D-437D-8794-4BFD2ADE8377}" destId="{AC5DDE29-EEC1-4D82-9444-5B6552F1DDEF}" srcOrd="4" destOrd="0" parTransId="{736FFA10-D075-4FAF-B5B7-1E537C29E35D}" sibTransId="{3D44A604-2CBD-4028-BDDC-0B10503FB99D}"/>
    <dgm:cxn modelId="{2DDB5090-8E35-40B5-ACD5-54EFDA98F16F}" type="presOf" srcId="{AC5DDE29-EEC1-4D82-9444-5B6552F1DDEF}" destId="{EDB456C3-3E35-494F-A1B0-FA8E8E9B2007}" srcOrd="0" destOrd="0" presId="urn:microsoft.com/office/officeart/2005/8/layout/default"/>
    <dgm:cxn modelId="{00812691-FBB9-4894-BC0E-9375BF49DC77}" srcId="{92522490-2F4D-437D-8794-4BFD2ADE8377}" destId="{27D3330E-F58E-4D42-A015-240ADD4237BC}" srcOrd="3" destOrd="0" parTransId="{96CC3E38-919D-4A26-988A-F360DE071488}" sibTransId="{7FF5CA23-7A8C-4B4D-A1DE-48227AED1D4E}"/>
    <dgm:cxn modelId="{5A0D9D9E-BE01-47AC-9E4E-9FB055A54099}" type="presOf" srcId="{27D3330E-F58E-4D42-A015-240ADD4237BC}" destId="{2CDCCA58-5A00-4156-8EF6-9F3869291048}" srcOrd="0" destOrd="0" presId="urn:microsoft.com/office/officeart/2005/8/layout/default"/>
    <dgm:cxn modelId="{EAD1C4B1-EEDB-4A9F-8219-4ACB105E2C2E}" srcId="{92522490-2F4D-437D-8794-4BFD2ADE8377}" destId="{ABAD925B-1468-44ED-9F04-016D9DA64775}" srcOrd="5" destOrd="0" parTransId="{9820D43F-990A-4BD1-B011-77921098282B}" sibTransId="{90466ED4-AB2D-4790-8394-40FEDC120328}"/>
    <dgm:cxn modelId="{055F63DD-A01E-488C-AA52-731117574058}" type="presOf" srcId="{D1C3277C-CC42-40ED-9AEB-51845FA64A3D}" destId="{C0C922F9-2098-44CD-B7AD-9F4EEE661FCB}" srcOrd="0" destOrd="0" presId="urn:microsoft.com/office/officeart/2005/8/layout/default"/>
    <dgm:cxn modelId="{F98B23F4-0A0B-4DB9-854F-99B726DAE34B}" type="presOf" srcId="{24FD60CF-0BF9-4D55-B352-5E7566FE326E}" destId="{08E989B6-EDCE-41A5-821D-E90C3DACD620}" srcOrd="0" destOrd="0" presId="urn:microsoft.com/office/officeart/2005/8/layout/default"/>
    <dgm:cxn modelId="{AC1F8FF7-C99F-4713-A977-99D00C4F282C}" srcId="{92522490-2F4D-437D-8794-4BFD2ADE8377}" destId="{D1C3277C-CC42-40ED-9AEB-51845FA64A3D}" srcOrd="0" destOrd="0" parTransId="{20B1493D-8FF7-4EBC-827B-73426006A7E7}" sibTransId="{ED21474D-780E-44D8-ACC3-0E62CA899408}"/>
    <dgm:cxn modelId="{00E987EA-7D9D-44D6-866B-B7F0750C5029}" type="presParOf" srcId="{BE2CBA2D-9133-4F29-8704-1964C8FD8CBE}" destId="{C0C922F9-2098-44CD-B7AD-9F4EEE661FCB}" srcOrd="0" destOrd="0" presId="urn:microsoft.com/office/officeart/2005/8/layout/default"/>
    <dgm:cxn modelId="{B2362360-03D7-42FD-84DB-2E6906BF1186}" type="presParOf" srcId="{BE2CBA2D-9133-4F29-8704-1964C8FD8CBE}" destId="{B3C583EE-88A2-49FC-A947-84B922A41886}" srcOrd="1" destOrd="0" presId="urn:microsoft.com/office/officeart/2005/8/layout/default"/>
    <dgm:cxn modelId="{4D4E3388-9823-45A6-830A-5ACAA4A6066D}" type="presParOf" srcId="{BE2CBA2D-9133-4F29-8704-1964C8FD8CBE}" destId="{08E989B6-EDCE-41A5-821D-E90C3DACD620}" srcOrd="2" destOrd="0" presId="urn:microsoft.com/office/officeart/2005/8/layout/default"/>
    <dgm:cxn modelId="{2EF49D11-BB15-422F-A1B4-CFD4001DE45D}" type="presParOf" srcId="{BE2CBA2D-9133-4F29-8704-1964C8FD8CBE}" destId="{13BF7C9E-0DC0-43AF-B613-4F026E74838C}" srcOrd="3" destOrd="0" presId="urn:microsoft.com/office/officeart/2005/8/layout/default"/>
    <dgm:cxn modelId="{D5654266-1696-42F2-A200-F03091A92D7E}" type="presParOf" srcId="{BE2CBA2D-9133-4F29-8704-1964C8FD8CBE}" destId="{2107C0FD-2BC1-44CD-B268-845B3C694152}" srcOrd="4" destOrd="0" presId="urn:microsoft.com/office/officeart/2005/8/layout/default"/>
    <dgm:cxn modelId="{CC73B184-2F89-494F-8246-9FD396D9448B}" type="presParOf" srcId="{BE2CBA2D-9133-4F29-8704-1964C8FD8CBE}" destId="{3D8593F7-1C32-49D1-85EF-FDB87653C756}" srcOrd="5" destOrd="0" presId="urn:microsoft.com/office/officeart/2005/8/layout/default"/>
    <dgm:cxn modelId="{5CC8F9AB-12D6-46D2-A1D3-E6D9647FAAD9}" type="presParOf" srcId="{BE2CBA2D-9133-4F29-8704-1964C8FD8CBE}" destId="{2CDCCA58-5A00-4156-8EF6-9F3869291048}" srcOrd="6" destOrd="0" presId="urn:microsoft.com/office/officeart/2005/8/layout/default"/>
    <dgm:cxn modelId="{23C7B0E7-7920-4084-A2DD-D4168C153CF7}" type="presParOf" srcId="{BE2CBA2D-9133-4F29-8704-1964C8FD8CBE}" destId="{60933442-9938-4DD4-BA01-92EB35060428}" srcOrd="7" destOrd="0" presId="urn:microsoft.com/office/officeart/2005/8/layout/default"/>
    <dgm:cxn modelId="{3304A8A9-52AA-487D-AEDE-CDACD1FFA82E}" type="presParOf" srcId="{BE2CBA2D-9133-4F29-8704-1964C8FD8CBE}" destId="{EDB456C3-3E35-494F-A1B0-FA8E8E9B2007}" srcOrd="8" destOrd="0" presId="urn:microsoft.com/office/officeart/2005/8/layout/default"/>
    <dgm:cxn modelId="{F53985B3-3A31-4E60-8D22-07DF57021380}" type="presParOf" srcId="{BE2CBA2D-9133-4F29-8704-1964C8FD8CBE}" destId="{75D42848-07A2-482F-A1CB-AAA628391C64}" srcOrd="9" destOrd="0" presId="urn:microsoft.com/office/officeart/2005/8/layout/default"/>
    <dgm:cxn modelId="{56B2214C-DA75-4DC7-9BDC-C2C6EFD4631E}" type="presParOf" srcId="{BE2CBA2D-9133-4F29-8704-1964C8FD8CBE}" destId="{61EAB882-F078-4083-B34E-F181CBD81BF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59B87B-FC81-4FBB-A5D4-8C2E95BD137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2AC7F91-5735-4CA4-A903-B02ECA53C0BD}">
      <dgm:prSet/>
      <dgm:spPr/>
      <dgm:t>
        <a:bodyPr/>
        <a:lstStyle/>
        <a:p>
          <a:pPr>
            <a:lnSpc>
              <a:spcPct val="100000"/>
            </a:lnSpc>
          </a:pPr>
          <a:r>
            <a:rPr lang="en-GB" b="1"/>
            <a:t>Improved job performance</a:t>
          </a:r>
          <a:endParaRPr lang="en-US"/>
        </a:p>
      </dgm:t>
    </dgm:pt>
    <dgm:pt modelId="{CFFD059A-8616-4F36-A939-B1EE9C1FEC0A}" type="parTrans" cxnId="{809617E2-3641-4EA5-A80B-B11E3E940013}">
      <dgm:prSet/>
      <dgm:spPr/>
      <dgm:t>
        <a:bodyPr/>
        <a:lstStyle/>
        <a:p>
          <a:endParaRPr lang="en-US"/>
        </a:p>
      </dgm:t>
    </dgm:pt>
    <dgm:pt modelId="{462911D5-D4E4-4550-B57D-4D43B317E056}" type="sibTrans" cxnId="{809617E2-3641-4EA5-A80B-B11E3E940013}">
      <dgm:prSet/>
      <dgm:spPr/>
      <dgm:t>
        <a:bodyPr/>
        <a:lstStyle/>
        <a:p>
          <a:pPr>
            <a:lnSpc>
              <a:spcPct val="100000"/>
            </a:lnSpc>
          </a:pPr>
          <a:endParaRPr lang="en-US"/>
        </a:p>
      </dgm:t>
    </dgm:pt>
    <dgm:pt modelId="{08C0068F-0900-46BA-BC8F-5C31756AC55B}">
      <dgm:prSet/>
      <dgm:spPr/>
      <dgm:t>
        <a:bodyPr/>
        <a:lstStyle/>
        <a:p>
          <a:pPr>
            <a:lnSpc>
              <a:spcPct val="100000"/>
            </a:lnSpc>
          </a:pPr>
          <a:r>
            <a:rPr lang="en-GB" b="1"/>
            <a:t>Increased motivation and job satisfaction</a:t>
          </a:r>
          <a:endParaRPr lang="en-US"/>
        </a:p>
      </dgm:t>
    </dgm:pt>
    <dgm:pt modelId="{4499BAC1-3EF1-454E-93EB-2C49C4190D24}" type="parTrans" cxnId="{2D13D6EC-A7D4-4D50-97B4-B83311C294A1}">
      <dgm:prSet/>
      <dgm:spPr/>
      <dgm:t>
        <a:bodyPr/>
        <a:lstStyle/>
        <a:p>
          <a:endParaRPr lang="en-US"/>
        </a:p>
      </dgm:t>
    </dgm:pt>
    <dgm:pt modelId="{88977833-5DEB-42DA-AC4D-15FF2F7EC786}" type="sibTrans" cxnId="{2D13D6EC-A7D4-4D50-97B4-B83311C294A1}">
      <dgm:prSet/>
      <dgm:spPr/>
      <dgm:t>
        <a:bodyPr/>
        <a:lstStyle/>
        <a:p>
          <a:pPr>
            <a:lnSpc>
              <a:spcPct val="100000"/>
            </a:lnSpc>
          </a:pPr>
          <a:endParaRPr lang="en-US"/>
        </a:p>
      </dgm:t>
    </dgm:pt>
    <dgm:pt modelId="{7E08C8D5-AE43-49D9-9A12-49C8AF3E16F4}">
      <dgm:prSet/>
      <dgm:spPr/>
      <dgm:t>
        <a:bodyPr/>
        <a:lstStyle/>
        <a:p>
          <a:pPr>
            <a:lnSpc>
              <a:spcPct val="100000"/>
            </a:lnSpc>
          </a:pPr>
          <a:r>
            <a:rPr lang="en-GB" b="1"/>
            <a:t>Better decision-making</a:t>
          </a:r>
          <a:endParaRPr lang="en-US"/>
        </a:p>
      </dgm:t>
    </dgm:pt>
    <dgm:pt modelId="{BC765773-2991-4BE6-B9AA-9E9A09B83789}" type="parTrans" cxnId="{F44A03C5-B757-4EC7-B75B-C4FD03ABDE60}">
      <dgm:prSet/>
      <dgm:spPr/>
      <dgm:t>
        <a:bodyPr/>
        <a:lstStyle/>
        <a:p>
          <a:endParaRPr lang="en-US"/>
        </a:p>
      </dgm:t>
    </dgm:pt>
    <dgm:pt modelId="{5F0E5CED-8443-4CEE-8215-FF620958A6A1}" type="sibTrans" cxnId="{F44A03C5-B757-4EC7-B75B-C4FD03ABDE60}">
      <dgm:prSet/>
      <dgm:spPr/>
      <dgm:t>
        <a:bodyPr/>
        <a:lstStyle/>
        <a:p>
          <a:pPr>
            <a:lnSpc>
              <a:spcPct val="100000"/>
            </a:lnSpc>
          </a:pPr>
          <a:endParaRPr lang="en-US"/>
        </a:p>
      </dgm:t>
    </dgm:pt>
    <dgm:pt modelId="{CD5203FF-B884-4FD4-A931-CB8EC7B66483}">
      <dgm:prSet/>
      <dgm:spPr/>
      <dgm:t>
        <a:bodyPr/>
        <a:lstStyle/>
        <a:p>
          <a:pPr>
            <a:lnSpc>
              <a:spcPct val="100000"/>
            </a:lnSpc>
          </a:pPr>
          <a:r>
            <a:rPr lang="en-GB" b="1" dirty="0"/>
            <a:t>Enhanced knowledge and skills</a:t>
          </a:r>
          <a:endParaRPr lang="en-GB" dirty="0"/>
        </a:p>
      </dgm:t>
    </dgm:pt>
    <dgm:pt modelId="{049B4BB3-C835-4478-90CC-18C7A25BDDB8}" type="parTrans" cxnId="{6FF3E54D-ABD5-4CF4-8AB0-7A2FD15DBE05}">
      <dgm:prSet/>
      <dgm:spPr/>
      <dgm:t>
        <a:bodyPr/>
        <a:lstStyle/>
        <a:p>
          <a:endParaRPr lang="en-GB"/>
        </a:p>
      </dgm:t>
    </dgm:pt>
    <dgm:pt modelId="{0C5545C0-6D52-42E2-A9CF-E0916009B1A8}" type="sibTrans" cxnId="{6FF3E54D-ABD5-4CF4-8AB0-7A2FD15DBE05}">
      <dgm:prSet/>
      <dgm:spPr/>
      <dgm:t>
        <a:bodyPr/>
        <a:lstStyle/>
        <a:p>
          <a:endParaRPr lang="en-GB"/>
        </a:p>
      </dgm:t>
    </dgm:pt>
    <dgm:pt modelId="{B15C1DD0-DA98-4828-9A44-784B608A4511}" type="pres">
      <dgm:prSet presAssocID="{3F59B87B-FC81-4FBB-A5D4-8C2E95BD1375}" presName="root" presStyleCnt="0">
        <dgm:presLayoutVars>
          <dgm:dir/>
          <dgm:resizeHandles val="exact"/>
        </dgm:presLayoutVars>
      </dgm:prSet>
      <dgm:spPr/>
    </dgm:pt>
    <dgm:pt modelId="{B07E0100-E677-4619-B6C6-7CD8670772F3}" type="pres">
      <dgm:prSet presAssocID="{3F59B87B-FC81-4FBB-A5D4-8C2E95BD1375}" presName="container" presStyleCnt="0">
        <dgm:presLayoutVars>
          <dgm:dir/>
          <dgm:resizeHandles val="exact"/>
        </dgm:presLayoutVars>
      </dgm:prSet>
      <dgm:spPr/>
    </dgm:pt>
    <dgm:pt modelId="{C288C800-1E94-4664-A82C-F01DAEBBAA7F}" type="pres">
      <dgm:prSet presAssocID="{12AC7F91-5735-4CA4-A903-B02ECA53C0BD}" presName="compNode" presStyleCnt="0"/>
      <dgm:spPr/>
    </dgm:pt>
    <dgm:pt modelId="{7C1DAF28-E5B4-4D60-8909-61EBAE680610}" type="pres">
      <dgm:prSet presAssocID="{12AC7F91-5735-4CA4-A903-B02ECA53C0BD}" presName="iconBgRect" presStyleLbl="bgShp" presStyleIdx="0" presStyleCnt="4"/>
      <dgm:spPr/>
    </dgm:pt>
    <dgm:pt modelId="{62C3BEF2-775A-4131-9067-BFBE35113799}" type="pres">
      <dgm:prSet presAssocID="{12AC7F91-5735-4CA4-A903-B02ECA53C0B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28D2CC92-2DF1-4727-95B7-6EC5D83A8F8C}" type="pres">
      <dgm:prSet presAssocID="{12AC7F91-5735-4CA4-A903-B02ECA53C0BD}" presName="spaceRect" presStyleCnt="0"/>
      <dgm:spPr/>
    </dgm:pt>
    <dgm:pt modelId="{CF2A30E3-D77C-465E-9F83-4646C6D9E593}" type="pres">
      <dgm:prSet presAssocID="{12AC7F91-5735-4CA4-A903-B02ECA53C0BD}" presName="textRect" presStyleLbl="revTx" presStyleIdx="0" presStyleCnt="4">
        <dgm:presLayoutVars>
          <dgm:chMax val="1"/>
          <dgm:chPref val="1"/>
        </dgm:presLayoutVars>
      </dgm:prSet>
      <dgm:spPr/>
    </dgm:pt>
    <dgm:pt modelId="{EBBE3410-3CDA-4235-BF88-590D4BA424DC}" type="pres">
      <dgm:prSet presAssocID="{462911D5-D4E4-4550-B57D-4D43B317E056}" presName="sibTrans" presStyleLbl="sibTrans2D1" presStyleIdx="0" presStyleCnt="0"/>
      <dgm:spPr/>
    </dgm:pt>
    <dgm:pt modelId="{DAA7ED20-C430-4DEA-8D0E-D2DD4644DB93}" type="pres">
      <dgm:prSet presAssocID="{08C0068F-0900-46BA-BC8F-5C31756AC55B}" presName="compNode" presStyleCnt="0"/>
      <dgm:spPr/>
    </dgm:pt>
    <dgm:pt modelId="{DAAEA91C-7D4A-4B8E-A407-64894742A22B}" type="pres">
      <dgm:prSet presAssocID="{08C0068F-0900-46BA-BC8F-5C31756AC55B}" presName="iconBgRect" presStyleLbl="bgShp" presStyleIdx="1" presStyleCnt="4"/>
      <dgm:spPr/>
    </dgm:pt>
    <dgm:pt modelId="{E905B646-CC8B-42CC-8727-01B7A9D5334F}" type="pres">
      <dgm:prSet presAssocID="{08C0068F-0900-46BA-BC8F-5C31756AC5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433E1CF2-4629-463A-BA48-E115647372DB}" type="pres">
      <dgm:prSet presAssocID="{08C0068F-0900-46BA-BC8F-5C31756AC55B}" presName="spaceRect" presStyleCnt="0"/>
      <dgm:spPr/>
    </dgm:pt>
    <dgm:pt modelId="{ED142B12-65DF-414B-85CB-CAAB8CCC0FF6}" type="pres">
      <dgm:prSet presAssocID="{08C0068F-0900-46BA-BC8F-5C31756AC55B}" presName="textRect" presStyleLbl="revTx" presStyleIdx="1" presStyleCnt="4">
        <dgm:presLayoutVars>
          <dgm:chMax val="1"/>
          <dgm:chPref val="1"/>
        </dgm:presLayoutVars>
      </dgm:prSet>
      <dgm:spPr/>
    </dgm:pt>
    <dgm:pt modelId="{0840D04B-A65C-444A-97D4-FEDF30F71B71}" type="pres">
      <dgm:prSet presAssocID="{88977833-5DEB-42DA-AC4D-15FF2F7EC786}" presName="sibTrans" presStyleLbl="sibTrans2D1" presStyleIdx="0" presStyleCnt="0"/>
      <dgm:spPr/>
    </dgm:pt>
    <dgm:pt modelId="{AC7BAF84-7C5D-4FA3-8E32-AB327844A3A4}" type="pres">
      <dgm:prSet presAssocID="{7E08C8D5-AE43-49D9-9A12-49C8AF3E16F4}" presName="compNode" presStyleCnt="0"/>
      <dgm:spPr/>
    </dgm:pt>
    <dgm:pt modelId="{6A1222A8-6214-4626-8881-6C1BEA8CC8D3}" type="pres">
      <dgm:prSet presAssocID="{7E08C8D5-AE43-49D9-9A12-49C8AF3E16F4}" presName="iconBgRect" presStyleLbl="bgShp" presStyleIdx="2" presStyleCnt="4"/>
      <dgm:spPr/>
    </dgm:pt>
    <dgm:pt modelId="{A3B55C27-E217-48A6-92E6-219567FF150A}" type="pres">
      <dgm:prSet presAssocID="{7E08C8D5-AE43-49D9-9A12-49C8AF3E16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sion chart"/>
        </a:ext>
      </dgm:extLst>
    </dgm:pt>
    <dgm:pt modelId="{7E2E29AC-13D8-4CEC-A398-BB2FA55DA8E8}" type="pres">
      <dgm:prSet presAssocID="{7E08C8D5-AE43-49D9-9A12-49C8AF3E16F4}" presName="spaceRect" presStyleCnt="0"/>
      <dgm:spPr/>
    </dgm:pt>
    <dgm:pt modelId="{D7B1CAB9-03FA-418F-B5D9-9B01EC5B6FE5}" type="pres">
      <dgm:prSet presAssocID="{7E08C8D5-AE43-49D9-9A12-49C8AF3E16F4}" presName="textRect" presStyleLbl="revTx" presStyleIdx="2" presStyleCnt="4">
        <dgm:presLayoutVars>
          <dgm:chMax val="1"/>
          <dgm:chPref val="1"/>
        </dgm:presLayoutVars>
      </dgm:prSet>
      <dgm:spPr/>
    </dgm:pt>
    <dgm:pt modelId="{6C69CB75-A180-476A-B31A-021AEEB650A9}" type="pres">
      <dgm:prSet presAssocID="{5F0E5CED-8443-4CEE-8215-FF620958A6A1}" presName="sibTrans" presStyleLbl="sibTrans2D1" presStyleIdx="0" presStyleCnt="0"/>
      <dgm:spPr/>
    </dgm:pt>
    <dgm:pt modelId="{4E2E226B-4689-4D13-B156-9015177D91CD}" type="pres">
      <dgm:prSet presAssocID="{CD5203FF-B884-4FD4-A931-CB8EC7B66483}" presName="compNode" presStyleCnt="0"/>
      <dgm:spPr/>
    </dgm:pt>
    <dgm:pt modelId="{51916664-2556-45F3-9F43-7FC8034CC1E1}" type="pres">
      <dgm:prSet presAssocID="{CD5203FF-B884-4FD4-A931-CB8EC7B66483}" presName="iconBgRect" presStyleLbl="bgShp" presStyleIdx="3" presStyleCnt="4"/>
      <dgm:spPr/>
    </dgm:pt>
    <dgm:pt modelId="{1E645548-AF7D-4B14-A388-FCCD62D293E8}" type="pres">
      <dgm:prSet presAssocID="{CD5203FF-B884-4FD4-A931-CB8EC7B6648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C9E5749F-C696-4079-9E50-10E123481C2D}" type="pres">
      <dgm:prSet presAssocID="{CD5203FF-B884-4FD4-A931-CB8EC7B66483}" presName="spaceRect" presStyleCnt="0"/>
      <dgm:spPr/>
    </dgm:pt>
    <dgm:pt modelId="{DB53BF4C-5648-4844-9D63-10275B87357E}" type="pres">
      <dgm:prSet presAssocID="{CD5203FF-B884-4FD4-A931-CB8EC7B66483}" presName="textRect" presStyleLbl="revTx" presStyleIdx="3" presStyleCnt="4">
        <dgm:presLayoutVars>
          <dgm:chMax val="1"/>
          <dgm:chPref val="1"/>
        </dgm:presLayoutVars>
      </dgm:prSet>
      <dgm:spPr/>
    </dgm:pt>
  </dgm:ptLst>
  <dgm:cxnLst>
    <dgm:cxn modelId="{B84D1303-33AF-4115-96FE-028135102780}" type="presOf" srcId="{12AC7F91-5735-4CA4-A903-B02ECA53C0BD}" destId="{CF2A30E3-D77C-465E-9F83-4646C6D9E593}" srcOrd="0" destOrd="0" presId="urn:microsoft.com/office/officeart/2018/2/layout/IconCircleList"/>
    <dgm:cxn modelId="{C507521A-050F-4873-9570-4AC29B81A096}" type="presOf" srcId="{88977833-5DEB-42DA-AC4D-15FF2F7EC786}" destId="{0840D04B-A65C-444A-97D4-FEDF30F71B71}" srcOrd="0" destOrd="0" presId="urn:microsoft.com/office/officeart/2018/2/layout/IconCircleList"/>
    <dgm:cxn modelId="{79BFC160-F3D3-4934-8538-4EC16712C8F8}" type="presOf" srcId="{3F59B87B-FC81-4FBB-A5D4-8C2E95BD1375}" destId="{B15C1DD0-DA98-4828-9A44-784B608A4511}" srcOrd="0" destOrd="0" presId="urn:microsoft.com/office/officeart/2018/2/layout/IconCircleList"/>
    <dgm:cxn modelId="{6FF3E54D-ABD5-4CF4-8AB0-7A2FD15DBE05}" srcId="{3F59B87B-FC81-4FBB-A5D4-8C2E95BD1375}" destId="{CD5203FF-B884-4FD4-A931-CB8EC7B66483}" srcOrd="3" destOrd="0" parTransId="{049B4BB3-C835-4478-90CC-18C7A25BDDB8}" sibTransId="{0C5545C0-6D52-42E2-A9CF-E0916009B1A8}"/>
    <dgm:cxn modelId="{3995E78A-586B-45D3-9296-347E9552BDDC}" type="presOf" srcId="{CD5203FF-B884-4FD4-A931-CB8EC7B66483}" destId="{DB53BF4C-5648-4844-9D63-10275B87357E}" srcOrd="0" destOrd="0" presId="urn:microsoft.com/office/officeart/2018/2/layout/IconCircleList"/>
    <dgm:cxn modelId="{79F50F9D-8D98-4F4D-BB13-13FB6046A35F}" type="presOf" srcId="{462911D5-D4E4-4550-B57D-4D43B317E056}" destId="{EBBE3410-3CDA-4235-BF88-590D4BA424DC}" srcOrd="0" destOrd="0" presId="urn:microsoft.com/office/officeart/2018/2/layout/IconCircleList"/>
    <dgm:cxn modelId="{F44A03C5-B757-4EC7-B75B-C4FD03ABDE60}" srcId="{3F59B87B-FC81-4FBB-A5D4-8C2E95BD1375}" destId="{7E08C8D5-AE43-49D9-9A12-49C8AF3E16F4}" srcOrd="2" destOrd="0" parTransId="{BC765773-2991-4BE6-B9AA-9E9A09B83789}" sibTransId="{5F0E5CED-8443-4CEE-8215-FF620958A6A1}"/>
    <dgm:cxn modelId="{809617E2-3641-4EA5-A80B-B11E3E940013}" srcId="{3F59B87B-FC81-4FBB-A5D4-8C2E95BD1375}" destId="{12AC7F91-5735-4CA4-A903-B02ECA53C0BD}" srcOrd="0" destOrd="0" parTransId="{CFFD059A-8616-4F36-A939-B1EE9C1FEC0A}" sibTransId="{462911D5-D4E4-4550-B57D-4D43B317E056}"/>
    <dgm:cxn modelId="{510B1BE6-B37C-4D07-808F-0B612D35693B}" type="presOf" srcId="{5F0E5CED-8443-4CEE-8215-FF620958A6A1}" destId="{6C69CB75-A180-476A-B31A-021AEEB650A9}" srcOrd="0" destOrd="0" presId="urn:microsoft.com/office/officeart/2018/2/layout/IconCircleList"/>
    <dgm:cxn modelId="{2D13D6EC-A7D4-4D50-97B4-B83311C294A1}" srcId="{3F59B87B-FC81-4FBB-A5D4-8C2E95BD1375}" destId="{08C0068F-0900-46BA-BC8F-5C31756AC55B}" srcOrd="1" destOrd="0" parTransId="{4499BAC1-3EF1-454E-93EB-2C49C4190D24}" sibTransId="{88977833-5DEB-42DA-AC4D-15FF2F7EC786}"/>
    <dgm:cxn modelId="{DD2DBFED-F00D-4CB7-9D3D-A34152F99D4B}" type="presOf" srcId="{7E08C8D5-AE43-49D9-9A12-49C8AF3E16F4}" destId="{D7B1CAB9-03FA-418F-B5D9-9B01EC5B6FE5}" srcOrd="0" destOrd="0" presId="urn:microsoft.com/office/officeart/2018/2/layout/IconCircleList"/>
    <dgm:cxn modelId="{C76927FC-2962-4699-8CE2-4906F86DAD8A}" type="presOf" srcId="{08C0068F-0900-46BA-BC8F-5C31756AC55B}" destId="{ED142B12-65DF-414B-85CB-CAAB8CCC0FF6}" srcOrd="0" destOrd="0" presId="urn:microsoft.com/office/officeart/2018/2/layout/IconCircleList"/>
    <dgm:cxn modelId="{EAF291EA-D223-42A0-AF55-9EA5C7662F7D}" type="presParOf" srcId="{B15C1DD0-DA98-4828-9A44-784B608A4511}" destId="{B07E0100-E677-4619-B6C6-7CD8670772F3}" srcOrd="0" destOrd="0" presId="urn:microsoft.com/office/officeart/2018/2/layout/IconCircleList"/>
    <dgm:cxn modelId="{E7549EE9-3FDE-44FA-A8BE-804A63FDEF4D}" type="presParOf" srcId="{B07E0100-E677-4619-B6C6-7CD8670772F3}" destId="{C288C800-1E94-4664-A82C-F01DAEBBAA7F}" srcOrd="0" destOrd="0" presId="urn:microsoft.com/office/officeart/2018/2/layout/IconCircleList"/>
    <dgm:cxn modelId="{35961A14-6FD2-4DAF-A591-C54DA4F46B21}" type="presParOf" srcId="{C288C800-1E94-4664-A82C-F01DAEBBAA7F}" destId="{7C1DAF28-E5B4-4D60-8909-61EBAE680610}" srcOrd="0" destOrd="0" presId="urn:microsoft.com/office/officeart/2018/2/layout/IconCircleList"/>
    <dgm:cxn modelId="{810E6194-CCF9-41C5-843B-B3919977FCA4}" type="presParOf" srcId="{C288C800-1E94-4664-A82C-F01DAEBBAA7F}" destId="{62C3BEF2-775A-4131-9067-BFBE35113799}" srcOrd="1" destOrd="0" presId="urn:microsoft.com/office/officeart/2018/2/layout/IconCircleList"/>
    <dgm:cxn modelId="{02303B28-4D36-4D84-B16D-6CBBFE138356}" type="presParOf" srcId="{C288C800-1E94-4664-A82C-F01DAEBBAA7F}" destId="{28D2CC92-2DF1-4727-95B7-6EC5D83A8F8C}" srcOrd="2" destOrd="0" presId="urn:microsoft.com/office/officeart/2018/2/layout/IconCircleList"/>
    <dgm:cxn modelId="{05C4CFE6-2675-4DA9-B9B7-6F86A3A69852}" type="presParOf" srcId="{C288C800-1E94-4664-A82C-F01DAEBBAA7F}" destId="{CF2A30E3-D77C-465E-9F83-4646C6D9E593}" srcOrd="3" destOrd="0" presId="urn:microsoft.com/office/officeart/2018/2/layout/IconCircleList"/>
    <dgm:cxn modelId="{308C224F-E147-49E9-90E3-D315061EA936}" type="presParOf" srcId="{B07E0100-E677-4619-B6C6-7CD8670772F3}" destId="{EBBE3410-3CDA-4235-BF88-590D4BA424DC}" srcOrd="1" destOrd="0" presId="urn:microsoft.com/office/officeart/2018/2/layout/IconCircleList"/>
    <dgm:cxn modelId="{C7C01907-8215-4BAA-96CE-C247020C141A}" type="presParOf" srcId="{B07E0100-E677-4619-B6C6-7CD8670772F3}" destId="{DAA7ED20-C430-4DEA-8D0E-D2DD4644DB93}" srcOrd="2" destOrd="0" presId="urn:microsoft.com/office/officeart/2018/2/layout/IconCircleList"/>
    <dgm:cxn modelId="{EA246405-8533-412F-8E19-B8C92582761B}" type="presParOf" srcId="{DAA7ED20-C430-4DEA-8D0E-D2DD4644DB93}" destId="{DAAEA91C-7D4A-4B8E-A407-64894742A22B}" srcOrd="0" destOrd="0" presId="urn:microsoft.com/office/officeart/2018/2/layout/IconCircleList"/>
    <dgm:cxn modelId="{B39E352E-A85A-4389-A976-87067618EBB2}" type="presParOf" srcId="{DAA7ED20-C430-4DEA-8D0E-D2DD4644DB93}" destId="{E905B646-CC8B-42CC-8727-01B7A9D5334F}" srcOrd="1" destOrd="0" presId="urn:microsoft.com/office/officeart/2018/2/layout/IconCircleList"/>
    <dgm:cxn modelId="{CBDCB4CA-C7A9-42C4-A77D-28F12D2B9118}" type="presParOf" srcId="{DAA7ED20-C430-4DEA-8D0E-D2DD4644DB93}" destId="{433E1CF2-4629-463A-BA48-E115647372DB}" srcOrd="2" destOrd="0" presId="urn:microsoft.com/office/officeart/2018/2/layout/IconCircleList"/>
    <dgm:cxn modelId="{DF62E89D-DA0D-464E-8F1C-FBB77D39C6FC}" type="presParOf" srcId="{DAA7ED20-C430-4DEA-8D0E-D2DD4644DB93}" destId="{ED142B12-65DF-414B-85CB-CAAB8CCC0FF6}" srcOrd="3" destOrd="0" presId="urn:microsoft.com/office/officeart/2018/2/layout/IconCircleList"/>
    <dgm:cxn modelId="{C68B43FA-EE6C-43B4-924B-53D7266F88D6}" type="presParOf" srcId="{B07E0100-E677-4619-B6C6-7CD8670772F3}" destId="{0840D04B-A65C-444A-97D4-FEDF30F71B71}" srcOrd="3" destOrd="0" presId="urn:microsoft.com/office/officeart/2018/2/layout/IconCircleList"/>
    <dgm:cxn modelId="{100F4E01-1224-46F4-8A08-06A9C640B230}" type="presParOf" srcId="{B07E0100-E677-4619-B6C6-7CD8670772F3}" destId="{AC7BAF84-7C5D-4FA3-8E32-AB327844A3A4}" srcOrd="4" destOrd="0" presId="urn:microsoft.com/office/officeart/2018/2/layout/IconCircleList"/>
    <dgm:cxn modelId="{E79B6ED5-0EA8-4742-AFB0-AEA7AC2A86B3}" type="presParOf" srcId="{AC7BAF84-7C5D-4FA3-8E32-AB327844A3A4}" destId="{6A1222A8-6214-4626-8881-6C1BEA8CC8D3}" srcOrd="0" destOrd="0" presId="urn:microsoft.com/office/officeart/2018/2/layout/IconCircleList"/>
    <dgm:cxn modelId="{DD0B8E14-833F-4866-AF61-C50EA59EBC21}" type="presParOf" srcId="{AC7BAF84-7C5D-4FA3-8E32-AB327844A3A4}" destId="{A3B55C27-E217-48A6-92E6-219567FF150A}" srcOrd="1" destOrd="0" presId="urn:microsoft.com/office/officeart/2018/2/layout/IconCircleList"/>
    <dgm:cxn modelId="{483C41E4-0EAB-4782-B33A-7630C3310522}" type="presParOf" srcId="{AC7BAF84-7C5D-4FA3-8E32-AB327844A3A4}" destId="{7E2E29AC-13D8-4CEC-A398-BB2FA55DA8E8}" srcOrd="2" destOrd="0" presId="urn:microsoft.com/office/officeart/2018/2/layout/IconCircleList"/>
    <dgm:cxn modelId="{6E76567A-8FC7-4351-BE88-43CA7BEE4C3B}" type="presParOf" srcId="{AC7BAF84-7C5D-4FA3-8E32-AB327844A3A4}" destId="{D7B1CAB9-03FA-418F-B5D9-9B01EC5B6FE5}" srcOrd="3" destOrd="0" presId="urn:microsoft.com/office/officeart/2018/2/layout/IconCircleList"/>
    <dgm:cxn modelId="{915BA973-851A-47F4-9C6F-691FC0AFFEC0}" type="presParOf" srcId="{B07E0100-E677-4619-B6C6-7CD8670772F3}" destId="{6C69CB75-A180-476A-B31A-021AEEB650A9}" srcOrd="5" destOrd="0" presId="urn:microsoft.com/office/officeart/2018/2/layout/IconCircleList"/>
    <dgm:cxn modelId="{330FF180-E97F-47F1-B02E-14745DBF18D6}" type="presParOf" srcId="{B07E0100-E677-4619-B6C6-7CD8670772F3}" destId="{4E2E226B-4689-4D13-B156-9015177D91CD}" srcOrd="6" destOrd="0" presId="urn:microsoft.com/office/officeart/2018/2/layout/IconCircleList"/>
    <dgm:cxn modelId="{31409525-E4CE-4B27-B75F-38B883E795B7}" type="presParOf" srcId="{4E2E226B-4689-4D13-B156-9015177D91CD}" destId="{51916664-2556-45F3-9F43-7FC8034CC1E1}" srcOrd="0" destOrd="0" presId="urn:microsoft.com/office/officeart/2018/2/layout/IconCircleList"/>
    <dgm:cxn modelId="{E5C8261F-E5B3-4759-A80B-52716AF989EE}" type="presParOf" srcId="{4E2E226B-4689-4D13-B156-9015177D91CD}" destId="{1E645548-AF7D-4B14-A388-FCCD62D293E8}" srcOrd="1" destOrd="0" presId="urn:microsoft.com/office/officeart/2018/2/layout/IconCircleList"/>
    <dgm:cxn modelId="{8ED93658-C146-4A3E-A97F-A7C08736C69E}" type="presParOf" srcId="{4E2E226B-4689-4D13-B156-9015177D91CD}" destId="{C9E5749F-C696-4079-9E50-10E123481C2D}" srcOrd="2" destOrd="0" presId="urn:microsoft.com/office/officeart/2018/2/layout/IconCircleList"/>
    <dgm:cxn modelId="{CD1D7B2F-527A-45D3-9243-C5724BC99DDD}" type="presParOf" srcId="{4E2E226B-4689-4D13-B156-9015177D91CD}" destId="{DB53BF4C-5648-4844-9D63-10275B87357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B988D8-7668-40C9-99FD-9D09B2DBE93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F2987C-8149-4572-B376-FD16C63085D4}">
      <dgm:prSet/>
      <dgm:spPr/>
      <dgm:t>
        <a:bodyPr/>
        <a:lstStyle/>
        <a:p>
          <a:pPr>
            <a:lnSpc>
              <a:spcPct val="100000"/>
            </a:lnSpc>
          </a:pPr>
          <a:r>
            <a:rPr lang="en-GB" b="1"/>
            <a:t>Improved employee engagement and retention</a:t>
          </a:r>
          <a:endParaRPr lang="en-US"/>
        </a:p>
      </dgm:t>
    </dgm:pt>
    <dgm:pt modelId="{21347F46-DF4F-4AED-B6DD-17B616DDADB9}" type="parTrans" cxnId="{D4E6E7CB-BA9C-4BA5-810B-96E39AE4F2CC}">
      <dgm:prSet/>
      <dgm:spPr/>
      <dgm:t>
        <a:bodyPr/>
        <a:lstStyle/>
        <a:p>
          <a:endParaRPr lang="en-US"/>
        </a:p>
      </dgm:t>
    </dgm:pt>
    <dgm:pt modelId="{07FD28D0-3327-4D16-A81B-EA0713B2EBBA}" type="sibTrans" cxnId="{D4E6E7CB-BA9C-4BA5-810B-96E39AE4F2CC}">
      <dgm:prSet/>
      <dgm:spPr/>
      <dgm:t>
        <a:bodyPr/>
        <a:lstStyle/>
        <a:p>
          <a:pPr>
            <a:lnSpc>
              <a:spcPct val="100000"/>
            </a:lnSpc>
          </a:pPr>
          <a:endParaRPr lang="en-US"/>
        </a:p>
      </dgm:t>
    </dgm:pt>
    <dgm:pt modelId="{7A04E8F5-3D5C-4810-824E-E92697ED8B5D}">
      <dgm:prSet/>
      <dgm:spPr/>
      <dgm:t>
        <a:bodyPr/>
        <a:lstStyle/>
        <a:p>
          <a:pPr>
            <a:lnSpc>
              <a:spcPct val="100000"/>
            </a:lnSpc>
          </a:pPr>
          <a:r>
            <a:rPr lang="en-GB" b="1"/>
            <a:t>Enhanced productivity and performance</a:t>
          </a:r>
          <a:endParaRPr lang="en-US"/>
        </a:p>
      </dgm:t>
    </dgm:pt>
    <dgm:pt modelId="{FCE6CC11-99D1-4F38-BB15-ABC6A938474D}" type="parTrans" cxnId="{17F8515A-86F8-45A5-BA32-3073586C27E9}">
      <dgm:prSet/>
      <dgm:spPr/>
      <dgm:t>
        <a:bodyPr/>
        <a:lstStyle/>
        <a:p>
          <a:endParaRPr lang="en-US"/>
        </a:p>
      </dgm:t>
    </dgm:pt>
    <dgm:pt modelId="{66C18328-34D3-4CA0-9F0F-8B6B978860F5}" type="sibTrans" cxnId="{17F8515A-86F8-45A5-BA32-3073586C27E9}">
      <dgm:prSet/>
      <dgm:spPr/>
      <dgm:t>
        <a:bodyPr/>
        <a:lstStyle/>
        <a:p>
          <a:pPr>
            <a:lnSpc>
              <a:spcPct val="100000"/>
            </a:lnSpc>
          </a:pPr>
          <a:endParaRPr lang="en-US"/>
        </a:p>
      </dgm:t>
    </dgm:pt>
    <dgm:pt modelId="{A0B4201E-5083-4371-A3F1-D2FAE98B9727}">
      <dgm:prSet/>
      <dgm:spPr/>
      <dgm:t>
        <a:bodyPr/>
        <a:lstStyle/>
        <a:p>
          <a:pPr>
            <a:lnSpc>
              <a:spcPct val="100000"/>
            </a:lnSpc>
          </a:pPr>
          <a:r>
            <a:rPr lang="en-GB" b="1"/>
            <a:t>Adaptation to changing business environments</a:t>
          </a:r>
          <a:endParaRPr lang="en-US"/>
        </a:p>
      </dgm:t>
    </dgm:pt>
    <dgm:pt modelId="{D921D239-978E-46C1-B817-3F7C72635E65}" type="parTrans" cxnId="{D0B89492-4B59-4297-86B9-67FF74563C82}">
      <dgm:prSet/>
      <dgm:spPr/>
      <dgm:t>
        <a:bodyPr/>
        <a:lstStyle/>
        <a:p>
          <a:endParaRPr lang="en-US"/>
        </a:p>
      </dgm:t>
    </dgm:pt>
    <dgm:pt modelId="{3C37955B-F4D2-4A41-B239-5453B342097B}" type="sibTrans" cxnId="{D0B89492-4B59-4297-86B9-67FF74563C82}">
      <dgm:prSet/>
      <dgm:spPr/>
      <dgm:t>
        <a:bodyPr/>
        <a:lstStyle/>
        <a:p>
          <a:pPr>
            <a:lnSpc>
              <a:spcPct val="100000"/>
            </a:lnSpc>
          </a:pPr>
          <a:endParaRPr lang="en-US"/>
        </a:p>
      </dgm:t>
    </dgm:pt>
    <dgm:pt modelId="{07135D80-CE0E-4934-AE9C-C5ED0BBA2242}">
      <dgm:prSet/>
      <dgm:spPr/>
      <dgm:t>
        <a:bodyPr/>
        <a:lstStyle/>
        <a:p>
          <a:pPr>
            <a:lnSpc>
              <a:spcPct val="100000"/>
            </a:lnSpc>
          </a:pPr>
          <a:r>
            <a:rPr lang="en-GB" b="1"/>
            <a:t>Increased innovation</a:t>
          </a:r>
          <a:endParaRPr lang="en-US"/>
        </a:p>
      </dgm:t>
    </dgm:pt>
    <dgm:pt modelId="{80998062-5E9C-4D5B-947C-54749D14D4ED}" type="parTrans" cxnId="{F8DEE419-E26C-405A-8977-72365514A84F}">
      <dgm:prSet/>
      <dgm:spPr/>
      <dgm:t>
        <a:bodyPr/>
        <a:lstStyle/>
        <a:p>
          <a:endParaRPr lang="en-US"/>
        </a:p>
      </dgm:t>
    </dgm:pt>
    <dgm:pt modelId="{3A6F58E9-22ED-480E-B156-603EAC6B5D56}" type="sibTrans" cxnId="{F8DEE419-E26C-405A-8977-72365514A84F}">
      <dgm:prSet/>
      <dgm:spPr/>
      <dgm:t>
        <a:bodyPr/>
        <a:lstStyle/>
        <a:p>
          <a:endParaRPr lang="en-US"/>
        </a:p>
      </dgm:t>
    </dgm:pt>
    <dgm:pt modelId="{BD775D12-2EE5-451B-AB4C-AB5EA7090992}" type="pres">
      <dgm:prSet presAssocID="{8AB988D8-7668-40C9-99FD-9D09B2DBE934}" presName="root" presStyleCnt="0">
        <dgm:presLayoutVars>
          <dgm:dir/>
          <dgm:resizeHandles val="exact"/>
        </dgm:presLayoutVars>
      </dgm:prSet>
      <dgm:spPr/>
    </dgm:pt>
    <dgm:pt modelId="{D72CFD34-0CF9-4110-AEDE-8E8D9E775449}" type="pres">
      <dgm:prSet presAssocID="{8AB988D8-7668-40C9-99FD-9D09B2DBE934}" presName="container" presStyleCnt="0">
        <dgm:presLayoutVars>
          <dgm:dir/>
          <dgm:resizeHandles val="exact"/>
        </dgm:presLayoutVars>
      </dgm:prSet>
      <dgm:spPr/>
    </dgm:pt>
    <dgm:pt modelId="{D108B18D-7B30-4E66-BD32-6EE683BDED73}" type="pres">
      <dgm:prSet presAssocID="{63F2987C-8149-4572-B376-FD16C63085D4}" presName="compNode" presStyleCnt="0"/>
      <dgm:spPr/>
    </dgm:pt>
    <dgm:pt modelId="{508E6F43-EF2D-4963-B095-C8ED50ABB1C0}" type="pres">
      <dgm:prSet presAssocID="{63F2987C-8149-4572-B376-FD16C63085D4}" presName="iconBgRect" presStyleLbl="bgShp" presStyleIdx="0" presStyleCnt="4"/>
      <dgm:spPr/>
    </dgm:pt>
    <dgm:pt modelId="{40CB8677-8113-419F-9ECE-510614D63368}" type="pres">
      <dgm:prSet presAssocID="{63F2987C-8149-4572-B376-FD16C63085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0DA05028-FAA2-4606-9C21-A35873D01CA6}" type="pres">
      <dgm:prSet presAssocID="{63F2987C-8149-4572-B376-FD16C63085D4}" presName="spaceRect" presStyleCnt="0"/>
      <dgm:spPr/>
    </dgm:pt>
    <dgm:pt modelId="{635F96DD-F30F-4E96-A5E6-AED0A85230BE}" type="pres">
      <dgm:prSet presAssocID="{63F2987C-8149-4572-B376-FD16C63085D4}" presName="textRect" presStyleLbl="revTx" presStyleIdx="0" presStyleCnt="4">
        <dgm:presLayoutVars>
          <dgm:chMax val="1"/>
          <dgm:chPref val="1"/>
        </dgm:presLayoutVars>
      </dgm:prSet>
      <dgm:spPr/>
    </dgm:pt>
    <dgm:pt modelId="{27A8DF56-4C02-4729-ADD6-59873A2903E3}" type="pres">
      <dgm:prSet presAssocID="{07FD28D0-3327-4D16-A81B-EA0713B2EBBA}" presName="sibTrans" presStyleLbl="sibTrans2D1" presStyleIdx="0" presStyleCnt="0"/>
      <dgm:spPr/>
    </dgm:pt>
    <dgm:pt modelId="{CB14B584-9B31-4945-A073-036469373D23}" type="pres">
      <dgm:prSet presAssocID="{7A04E8F5-3D5C-4810-824E-E92697ED8B5D}" presName="compNode" presStyleCnt="0"/>
      <dgm:spPr/>
    </dgm:pt>
    <dgm:pt modelId="{4F804655-5DA4-4E9A-AB72-22A1620B376E}" type="pres">
      <dgm:prSet presAssocID="{7A04E8F5-3D5C-4810-824E-E92697ED8B5D}" presName="iconBgRect" presStyleLbl="bgShp" presStyleIdx="1" presStyleCnt="4"/>
      <dgm:spPr/>
    </dgm:pt>
    <dgm:pt modelId="{72D18E0E-AC6E-4C82-932C-18EDD17BA71B}" type="pres">
      <dgm:prSet presAssocID="{7A04E8F5-3D5C-4810-824E-E92697ED8B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uge"/>
        </a:ext>
      </dgm:extLst>
    </dgm:pt>
    <dgm:pt modelId="{21E6A19D-24A4-4B0A-A414-783FAB25CD5C}" type="pres">
      <dgm:prSet presAssocID="{7A04E8F5-3D5C-4810-824E-E92697ED8B5D}" presName="spaceRect" presStyleCnt="0"/>
      <dgm:spPr/>
    </dgm:pt>
    <dgm:pt modelId="{63401839-E737-47BE-A895-995C747C96FC}" type="pres">
      <dgm:prSet presAssocID="{7A04E8F5-3D5C-4810-824E-E92697ED8B5D}" presName="textRect" presStyleLbl="revTx" presStyleIdx="1" presStyleCnt="4">
        <dgm:presLayoutVars>
          <dgm:chMax val="1"/>
          <dgm:chPref val="1"/>
        </dgm:presLayoutVars>
      </dgm:prSet>
      <dgm:spPr/>
    </dgm:pt>
    <dgm:pt modelId="{32A8FF96-2696-4A6E-9392-ABC9ABA0B683}" type="pres">
      <dgm:prSet presAssocID="{66C18328-34D3-4CA0-9F0F-8B6B978860F5}" presName="sibTrans" presStyleLbl="sibTrans2D1" presStyleIdx="0" presStyleCnt="0"/>
      <dgm:spPr/>
    </dgm:pt>
    <dgm:pt modelId="{50F40AA7-1C20-47D2-8FD8-9358214FB247}" type="pres">
      <dgm:prSet presAssocID="{A0B4201E-5083-4371-A3F1-D2FAE98B9727}" presName="compNode" presStyleCnt="0"/>
      <dgm:spPr/>
    </dgm:pt>
    <dgm:pt modelId="{DAD68D0C-C509-49BB-83ED-C5DAC485F797}" type="pres">
      <dgm:prSet presAssocID="{A0B4201E-5083-4371-A3F1-D2FAE98B9727}" presName="iconBgRect" presStyleLbl="bgShp" presStyleIdx="2" presStyleCnt="4"/>
      <dgm:spPr/>
    </dgm:pt>
    <dgm:pt modelId="{DCD7CFA3-1F56-431F-BF82-2E739A59AEE1}" type="pres">
      <dgm:prSet presAssocID="{A0B4201E-5083-4371-A3F1-D2FAE98B97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F6838DE-78D7-4D13-80D1-0F76D7EB6E5B}" type="pres">
      <dgm:prSet presAssocID="{A0B4201E-5083-4371-A3F1-D2FAE98B9727}" presName="spaceRect" presStyleCnt="0"/>
      <dgm:spPr/>
    </dgm:pt>
    <dgm:pt modelId="{592F83E2-CC63-43AE-BF33-1A9CF08685D3}" type="pres">
      <dgm:prSet presAssocID="{A0B4201E-5083-4371-A3F1-D2FAE98B9727}" presName="textRect" presStyleLbl="revTx" presStyleIdx="2" presStyleCnt="4">
        <dgm:presLayoutVars>
          <dgm:chMax val="1"/>
          <dgm:chPref val="1"/>
        </dgm:presLayoutVars>
      </dgm:prSet>
      <dgm:spPr/>
    </dgm:pt>
    <dgm:pt modelId="{1FF6E251-8FB4-48B1-AA17-27D3EEA4D7F2}" type="pres">
      <dgm:prSet presAssocID="{3C37955B-F4D2-4A41-B239-5453B342097B}" presName="sibTrans" presStyleLbl="sibTrans2D1" presStyleIdx="0" presStyleCnt="0"/>
      <dgm:spPr/>
    </dgm:pt>
    <dgm:pt modelId="{67C56DEE-40D4-40F4-9F53-373E01DEE94A}" type="pres">
      <dgm:prSet presAssocID="{07135D80-CE0E-4934-AE9C-C5ED0BBA2242}" presName="compNode" presStyleCnt="0"/>
      <dgm:spPr/>
    </dgm:pt>
    <dgm:pt modelId="{2F56ED74-602D-499E-B809-3AF842A414BC}" type="pres">
      <dgm:prSet presAssocID="{07135D80-CE0E-4934-AE9C-C5ED0BBA2242}" presName="iconBgRect" presStyleLbl="bgShp" presStyleIdx="3" presStyleCnt="4"/>
      <dgm:spPr/>
    </dgm:pt>
    <dgm:pt modelId="{18275C8B-0A19-45E7-83D1-66EA83296F23}" type="pres">
      <dgm:prSet presAssocID="{07135D80-CE0E-4934-AE9C-C5ED0BBA22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A5F7E034-823E-489C-BD89-A3E63D00FAC6}" type="pres">
      <dgm:prSet presAssocID="{07135D80-CE0E-4934-AE9C-C5ED0BBA2242}" presName="spaceRect" presStyleCnt="0"/>
      <dgm:spPr/>
    </dgm:pt>
    <dgm:pt modelId="{7D8B8188-CC29-4A8E-904E-45DAFF219876}" type="pres">
      <dgm:prSet presAssocID="{07135D80-CE0E-4934-AE9C-C5ED0BBA2242}" presName="textRect" presStyleLbl="revTx" presStyleIdx="3" presStyleCnt="4">
        <dgm:presLayoutVars>
          <dgm:chMax val="1"/>
          <dgm:chPref val="1"/>
        </dgm:presLayoutVars>
      </dgm:prSet>
      <dgm:spPr/>
    </dgm:pt>
  </dgm:ptLst>
  <dgm:cxnLst>
    <dgm:cxn modelId="{33066311-AE06-4753-81F2-EFE7A7A3FD1D}" type="presOf" srcId="{63F2987C-8149-4572-B376-FD16C63085D4}" destId="{635F96DD-F30F-4E96-A5E6-AED0A85230BE}" srcOrd="0" destOrd="0" presId="urn:microsoft.com/office/officeart/2018/2/layout/IconCircleList"/>
    <dgm:cxn modelId="{E860E311-7236-4DE0-9F50-B4CDCEB0D204}" type="presOf" srcId="{3C37955B-F4D2-4A41-B239-5453B342097B}" destId="{1FF6E251-8FB4-48B1-AA17-27D3EEA4D7F2}" srcOrd="0" destOrd="0" presId="urn:microsoft.com/office/officeart/2018/2/layout/IconCircleList"/>
    <dgm:cxn modelId="{F8DEE419-E26C-405A-8977-72365514A84F}" srcId="{8AB988D8-7668-40C9-99FD-9D09B2DBE934}" destId="{07135D80-CE0E-4934-AE9C-C5ED0BBA2242}" srcOrd="3" destOrd="0" parTransId="{80998062-5E9C-4D5B-947C-54749D14D4ED}" sibTransId="{3A6F58E9-22ED-480E-B156-603EAC6B5D56}"/>
    <dgm:cxn modelId="{17E1C71B-1F1F-4A12-A242-CE04E411C158}" type="presOf" srcId="{A0B4201E-5083-4371-A3F1-D2FAE98B9727}" destId="{592F83E2-CC63-43AE-BF33-1A9CF08685D3}" srcOrd="0" destOrd="0" presId="urn:microsoft.com/office/officeart/2018/2/layout/IconCircleList"/>
    <dgm:cxn modelId="{C7130A27-14E1-4A30-B88C-DC978242EE32}" type="presOf" srcId="{07FD28D0-3327-4D16-A81B-EA0713B2EBBA}" destId="{27A8DF56-4C02-4729-ADD6-59873A2903E3}" srcOrd="0" destOrd="0" presId="urn:microsoft.com/office/officeart/2018/2/layout/IconCircleList"/>
    <dgm:cxn modelId="{84541D29-AD7D-4F3C-AD5D-FEA4E3128DDF}" type="presOf" srcId="{7A04E8F5-3D5C-4810-824E-E92697ED8B5D}" destId="{63401839-E737-47BE-A895-995C747C96FC}" srcOrd="0" destOrd="0" presId="urn:microsoft.com/office/officeart/2018/2/layout/IconCircleList"/>
    <dgm:cxn modelId="{17F8515A-86F8-45A5-BA32-3073586C27E9}" srcId="{8AB988D8-7668-40C9-99FD-9D09B2DBE934}" destId="{7A04E8F5-3D5C-4810-824E-E92697ED8B5D}" srcOrd="1" destOrd="0" parTransId="{FCE6CC11-99D1-4F38-BB15-ABC6A938474D}" sibTransId="{66C18328-34D3-4CA0-9F0F-8B6B978860F5}"/>
    <dgm:cxn modelId="{D0B89492-4B59-4297-86B9-67FF74563C82}" srcId="{8AB988D8-7668-40C9-99FD-9D09B2DBE934}" destId="{A0B4201E-5083-4371-A3F1-D2FAE98B9727}" srcOrd="2" destOrd="0" parTransId="{D921D239-978E-46C1-B817-3F7C72635E65}" sibTransId="{3C37955B-F4D2-4A41-B239-5453B342097B}"/>
    <dgm:cxn modelId="{F756DB99-F3DB-4911-9F89-5160F3A92C71}" type="presOf" srcId="{07135D80-CE0E-4934-AE9C-C5ED0BBA2242}" destId="{7D8B8188-CC29-4A8E-904E-45DAFF219876}" srcOrd="0" destOrd="0" presId="urn:microsoft.com/office/officeart/2018/2/layout/IconCircleList"/>
    <dgm:cxn modelId="{D4E6E7CB-BA9C-4BA5-810B-96E39AE4F2CC}" srcId="{8AB988D8-7668-40C9-99FD-9D09B2DBE934}" destId="{63F2987C-8149-4572-B376-FD16C63085D4}" srcOrd="0" destOrd="0" parTransId="{21347F46-DF4F-4AED-B6DD-17B616DDADB9}" sibTransId="{07FD28D0-3327-4D16-A81B-EA0713B2EBBA}"/>
    <dgm:cxn modelId="{94738DE2-44BF-4F0D-9E34-68A99AAF3925}" type="presOf" srcId="{8AB988D8-7668-40C9-99FD-9D09B2DBE934}" destId="{BD775D12-2EE5-451B-AB4C-AB5EA7090992}" srcOrd="0" destOrd="0" presId="urn:microsoft.com/office/officeart/2018/2/layout/IconCircleList"/>
    <dgm:cxn modelId="{D1E18EFE-DBF3-485C-ABFF-C7CFEA843EF5}" type="presOf" srcId="{66C18328-34D3-4CA0-9F0F-8B6B978860F5}" destId="{32A8FF96-2696-4A6E-9392-ABC9ABA0B683}" srcOrd="0" destOrd="0" presId="urn:microsoft.com/office/officeart/2018/2/layout/IconCircleList"/>
    <dgm:cxn modelId="{1E80B179-ED8A-4053-8909-AA800059F304}" type="presParOf" srcId="{BD775D12-2EE5-451B-AB4C-AB5EA7090992}" destId="{D72CFD34-0CF9-4110-AEDE-8E8D9E775449}" srcOrd="0" destOrd="0" presId="urn:microsoft.com/office/officeart/2018/2/layout/IconCircleList"/>
    <dgm:cxn modelId="{129F4CEE-8FB4-495D-838A-5DFC3EDAEEAB}" type="presParOf" srcId="{D72CFD34-0CF9-4110-AEDE-8E8D9E775449}" destId="{D108B18D-7B30-4E66-BD32-6EE683BDED73}" srcOrd="0" destOrd="0" presId="urn:microsoft.com/office/officeart/2018/2/layout/IconCircleList"/>
    <dgm:cxn modelId="{42D9E367-B6B3-4F41-82C0-9E2C767CA5CA}" type="presParOf" srcId="{D108B18D-7B30-4E66-BD32-6EE683BDED73}" destId="{508E6F43-EF2D-4963-B095-C8ED50ABB1C0}" srcOrd="0" destOrd="0" presId="urn:microsoft.com/office/officeart/2018/2/layout/IconCircleList"/>
    <dgm:cxn modelId="{1670394E-CDE5-494A-885C-C65585F819B4}" type="presParOf" srcId="{D108B18D-7B30-4E66-BD32-6EE683BDED73}" destId="{40CB8677-8113-419F-9ECE-510614D63368}" srcOrd="1" destOrd="0" presId="urn:microsoft.com/office/officeart/2018/2/layout/IconCircleList"/>
    <dgm:cxn modelId="{01CC141F-C8C2-4B3C-8F17-CAFA32807CC4}" type="presParOf" srcId="{D108B18D-7B30-4E66-BD32-6EE683BDED73}" destId="{0DA05028-FAA2-4606-9C21-A35873D01CA6}" srcOrd="2" destOrd="0" presId="urn:microsoft.com/office/officeart/2018/2/layout/IconCircleList"/>
    <dgm:cxn modelId="{84CFD2B8-F11E-4FC5-8A20-53EEBC557053}" type="presParOf" srcId="{D108B18D-7B30-4E66-BD32-6EE683BDED73}" destId="{635F96DD-F30F-4E96-A5E6-AED0A85230BE}" srcOrd="3" destOrd="0" presId="urn:microsoft.com/office/officeart/2018/2/layout/IconCircleList"/>
    <dgm:cxn modelId="{8459B117-774A-4983-9EAC-F49026D58849}" type="presParOf" srcId="{D72CFD34-0CF9-4110-AEDE-8E8D9E775449}" destId="{27A8DF56-4C02-4729-ADD6-59873A2903E3}" srcOrd="1" destOrd="0" presId="urn:microsoft.com/office/officeart/2018/2/layout/IconCircleList"/>
    <dgm:cxn modelId="{2469D748-4739-4727-8C49-EF8ABB703FBF}" type="presParOf" srcId="{D72CFD34-0CF9-4110-AEDE-8E8D9E775449}" destId="{CB14B584-9B31-4945-A073-036469373D23}" srcOrd="2" destOrd="0" presId="urn:microsoft.com/office/officeart/2018/2/layout/IconCircleList"/>
    <dgm:cxn modelId="{1171DA7C-BB64-45E5-80D9-86D08FF78F3B}" type="presParOf" srcId="{CB14B584-9B31-4945-A073-036469373D23}" destId="{4F804655-5DA4-4E9A-AB72-22A1620B376E}" srcOrd="0" destOrd="0" presId="urn:microsoft.com/office/officeart/2018/2/layout/IconCircleList"/>
    <dgm:cxn modelId="{49D705C2-D5B6-4106-A4C0-FC9C573A18FF}" type="presParOf" srcId="{CB14B584-9B31-4945-A073-036469373D23}" destId="{72D18E0E-AC6E-4C82-932C-18EDD17BA71B}" srcOrd="1" destOrd="0" presId="urn:microsoft.com/office/officeart/2018/2/layout/IconCircleList"/>
    <dgm:cxn modelId="{3F8C484A-8991-4069-91D4-1FCA765FC252}" type="presParOf" srcId="{CB14B584-9B31-4945-A073-036469373D23}" destId="{21E6A19D-24A4-4B0A-A414-783FAB25CD5C}" srcOrd="2" destOrd="0" presId="urn:microsoft.com/office/officeart/2018/2/layout/IconCircleList"/>
    <dgm:cxn modelId="{088C8F73-47C0-4B5D-84F6-8C68AE125B59}" type="presParOf" srcId="{CB14B584-9B31-4945-A073-036469373D23}" destId="{63401839-E737-47BE-A895-995C747C96FC}" srcOrd="3" destOrd="0" presId="urn:microsoft.com/office/officeart/2018/2/layout/IconCircleList"/>
    <dgm:cxn modelId="{6E566E8C-C20F-4D08-8035-0E105A063A72}" type="presParOf" srcId="{D72CFD34-0CF9-4110-AEDE-8E8D9E775449}" destId="{32A8FF96-2696-4A6E-9392-ABC9ABA0B683}" srcOrd="3" destOrd="0" presId="urn:microsoft.com/office/officeart/2018/2/layout/IconCircleList"/>
    <dgm:cxn modelId="{F420F81C-B402-4BF4-ACB0-5ABBFD3B681C}" type="presParOf" srcId="{D72CFD34-0CF9-4110-AEDE-8E8D9E775449}" destId="{50F40AA7-1C20-47D2-8FD8-9358214FB247}" srcOrd="4" destOrd="0" presId="urn:microsoft.com/office/officeart/2018/2/layout/IconCircleList"/>
    <dgm:cxn modelId="{03C41D55-BA3A-4C15-91CF-DF084A5799B5}" type="presParOf" srcId="{50F40AA7-1C20-47D2-8FD8-9358214FB247}" destId="{DAD68D0C-C509-49BB-83ED-C5DAC485F797}" srcOrd="0" destOrd="0" presId="urn:microsoft.com/office/officeart/2018/2/layout/IconCircleList"/>
    <dgm:cxn modelId="{D2E56F0E-E868-461B-AE07-C46E00E269DD}" type="presParOf" srcId="{50F40AA7-1C20-47D2-8FD8-9358214FB247}" destId="{DCD7CFA3-1F56-431F-BF82-2E739A59AEE1}" srcOrd="1" destOrd="0" presId="urn:microsoft.com/office/officeart/2018/2/layout/IconCircleList"/>
    <dgm:cxn modelId="{49F7FE12-9B56-4A30-BBFC-B24C20FC1FDF}" type="presParOf" srcId="{50F40AA7-1C20-47D2-8FD8-9358214FB247}" destId="{2F6838DE-78D7-4D13-80D1-0F76D7EB6E5B}" srcOrd="2" destOrd="0" presId="urn:microsoft.com/office/officeart/2018/2/layout/IconCircleList"/>
    <dgm:cxn modelId="{DABBDDF8-ACCE-4E70-A99E-DA2C77ED8960}" type="presParOf" srcId="{50F40AA7-1C20-47D2-8FD8-9358214FB247}" destId="{592F83E2-CC63-43AE-BF33-1A9CF08685D3}" srcOrd="3" destOrd="0" presId="urn:microsoft.com/office/officeart/2018/2/layout/IconCircleList"/>
    <dgm:cxn modelId="{DCEB00ED-7B68-46A0-A320-064B71704860}" type="presParOf" srcId="{D72CFD34-0CF9-4110-AEDE-8E8D9E775449}" destId="{1FF6E251-8FB4-48B1-AA17-27D3EEA4D7F2}" srcOrd="5" destOrd="0" presId="urn:microsoft.com/office/officeart/2018/2/layout/IconCircleList"/>
    <dgm:cxn modelId="{D801C433-3793-4099-945C-A16695216AEB}" type="presParOf" srcId="{D72CFD34-0CF9-4110-AEDE-8E8D9E775449}" destId="{67C56DEE-40D4-40F4-9F53-373E01DEE94A}" srcOrd="6" destOrd="0" presId="urn:microsoft.com/office/officeart/2018/2/layout/IconCircleList"/>
    <dgm:cxn modelId="{E50E7D91-1660-4AF1-A3D5-54037D1BE735}" type="presParOf" srcId="{67C56DEE-40D4-40F4-9F53-373E01DEE94A}" destId="{2F56ED74-602D-499E-B809-3AF842A414BC}" srcOrd="0" destOrd="0" presId="urn:microsoft.com/office/officeart/2018/2/layout/IconCircleList"/>
    <dgm:cxn modelId="{F1B8CA78-8BBB-48C3-A51A-F3D88D7A958A}" type="presParOf" srcId="{67C56DEE-40D4-40F4-9F53-373E01DEE94A}" destId="{18275C8B-0A19-45E7-83D1-66EA83296F23}" srcOrd="1" destOrd="0" presId="urn:microsoft.com/office/officeart/2018/2/layout/IconCircleList"/>
    <dgm:cxn modelId="{CCC3C039-1C08-43E3-ABF6-6C5E03BEBAAC}" type="presParOf" srcId="{67C56DEE-40D4-40F4-9F53-373E01DEE94A}" destId="{A5F7E034-823E-489C-BD89-A3E63D00FAC6}" srcOrd="2" destOrd="0" presId="urn:microsoft.com/office/officeart/2018/2/layout/IconCircleList"/>
    <dgm:cxn modelId="{29E775DE-9076-439D-AD45-FB74DC93A38B}" type="presParOf" srcId="{67C56DEE-40D4-40F4-9F53-373E01DEE94A}" destId="{7D8B8188-CC29-4A8E-904E-45DAFF21987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6E7FAE-CCC5-4610-AC3F-9ADFA41803E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GB"/>
        </a:p>
      </dgm:t>
    </dgm:pt>
    <dgm:pt modelId="{165AAF7B-8557-46CE-A580-663EB5A97A2B}">
      <dgm:prSet/>
      <dgm:spPr/>
      <dgm:t>
        <a:bodyPr/>
        <a:lstStyle/>
        <a:p>
          <a:r>
            <a:rPr lang="en-US"/>
            <a:t>HR professionals must possess a deep understanding of the business landscape, strong communication skills, proficiency in data analytics and technology, adaptability and flexibility, and ethical behaviour to help organizations navigate the modern business landscape and promote a positive workplace culture. </a:t>
          </a:r>
        </a:p>
      </dgm:t>
    </dgm:pt>
    <dgm:pt modelId="{BE19B182-2E72-44C5-BAF2-993C5910AD80}" type="parTrans" cxnId="{481D9EF2-8183-49CA-979C-BDFDFA965C3F}">
      <dgm:prSet/>
      <dgm:spPr/>
      <dgm:t>
        <a:bodyPr/>
        <a:lstStyle/>
        <a:p>
          <a:endParaRPr lang="en-GB"/>
        </a:p>
      </dgm:t>
    </dgm:pt>
    <dgm:pt modelId="{B02DDD98-F3B0-4503-8BC1-E983A9E315A9}" type="sibTrans" cxnId="{481D9EF2-8183-49CA-979C-BDFDFA965C3F}">
      <dgm:prSet/>
      <dgm:spPr/>
      <dgm:t>
        <a:bodyPr/>
        <a:lstStyle/>
        <a:p>
          <a:endParaRPr lang="en-GB"/>
        </a:p>
      </dgm:t>
    </dgm:pt>
    <dgm:pt modelId="{4FE27AE9-090F-4F9C-87D4-ADCFD90BCA8D}">
      <dgm:prSet/>
      <dgm:spPr/>
      <dgm:t>
        <a:bodyPr/>
        <a:lstStyle/>
        <a:p>
          <a:r>
            <a:rPr lang="en-US"/>
            <a:t>HR professionals in Tesco must know about organizational development, change management, employee relations, conflict resolution, employee engagement, talent acquisition and management, and skills in SWOT analysis. </a:t>
          </a:r>
        </a:p>
      </dgm:t>
    </dgm:pt>
    <dgm:pt modelId="{F4B21516-09A4-4449-BF05-5530A03D9A60}" type="parTrans" cxnId="{D9C10A37-98B2-41C6-8A82-DF2FDE392E31}">
      <dgm:prSet/>
      <dgm:spPr/>
      <dgm:t>
        <a:bodyPr/>
        <a:lstStyle/>
        <a:p>
          <a:endParaRPr lang="en-GB"/>
        </a:p>
      </dgm:t>
    </dgm:pt>
    <dgm:pt modelId="{1961B297-E875-47CF-8A72-F1439224AAE7}" type="sibTrans" cxnId="{D9C10A37-98B2-41C6-8A82-DF2FDE392E31}">
      <dgm:prSet/>
      <dgm:spPr/>
      <dgm:t>
        <a:bodyPr/>
        <a:lstStyle/>
        <a:p>
          <a:endParaRPr lang="en-GB"/>
        </a:p>
      </dgm:t>
    </dgm:pt>
    <dgm:pt modelId="{765008FC-7CF5-4D58-80C8-C7CF9A00188B}">
      <dgm:prSet/>
      <dgm:spPr/>
      <dgm:t>
        <a:bodyPr/>
        <a:lstStyle/>
        <a:p>
          <a:r>
            <a:rPr lang="en-US"/>
            <a:t>HR officers can benefit from training programs to enhance their knowledge, skills, and behaviours to better serve their organization's goals and objectives. </a:t>
          </a:r>
        </a:p>
      </dgm:t>
    </dgm:pt>
    <dgm:pt modelId="{4553BAEA-EAAB-4676-8D7A-CA0E47232F17}" type="parTrans" cxnId="{A7580FD0-8144-439C-845A-F331DE94F572}">
      <dgm:prSet/>
      <dgm:spPr/>
      <dgm:t>
        <a:bodyPr/>
        <a:lstStyle/>
        <a:p>
          <a:endParaRPr lang="en-GB"/>
        </a:p>
      </dgm:t>
    </dgm:pt>
    <dgm:pt modelId="{1AD1DB2E-3F11-45AE-8F77-F8B48F382F1B}" type="sibTrans" cxnId="{A7580FD0-8144-439C-845A-F331DE94F572}">
      <dgm:prSet/>
      <dgm:spPr/>
      <dgm:t>
        <a:bodyPr/>
        <a:lstStyle/>
        <a:p>
          <a:endParaRPr lang="en-GB"/>
        </a:p>
      </dgm:t>
    </dgm:pt>
    <dgm:pt modelId="{4D061F9D-9534-4415-91FE-9D6DE17AA3DA}" type="pres">
      <dgm:prSet presAssocID="{1A6E7FAE-CCC5-4610-AC3F-9ADFA41803E9}" presName="hierChild1" presStyleCnt="0">
        <dgm:presLayoutVars>
          <dgm:chPref val="1"/>
          <dgm:dir/>
          <dgm:animOne val="branch"/>
          <dgm:animLvl val="lvl"/>
          <dgm:resizeHandles/>
        </dgm:presLayoutVars>
      </dgm:prSet>
      <dgm:spPr/>
    </dgm:pt>
    <dgm:pt modelId="{45C0C077-A23C-4275-B53C-DF6AC8411FCB}" type="pres">
      <dgm:prSet presAssocID="{165AAF7B-8557-46CE-A580-663EB5A97A2B}" presName="hierRoot1" presStyleCnt="0"/>
      <dgm:spPr/>
    </dgm:pt>
    <dgm:pt modelId="{CCA6C862-1C8C-4AF3-914C-7A2DF96CE6A8}" type="pres">
      <dgm:prSet presAssocID="{165AAF7B-8557-46CE-A580-663EB5A97A2B}" presName="composite" presStyleCnt="0"/>
      <dgm:spPr/>
    </dgm:pt>
    <dgm:pt modelId="{A67F36B2-02A6-4E03-AAC0-93EB14A52F0D}" type="pres">
      <dgm:prSet presAssocID="{165AAF7B-8557-46CE-A580-663EB5A97A2B}" presName="background" presStyleLbl="node0" presStyleIdx="0" presStyleCnt="3"/>
      <dgm:spPr/>
    </dgm:pt>
    <dgm:pt modelId="{8636D39A-FD8E-4B48-9CCB-3B0858F26AEA}" type="pres">
      <dgm:prSet presAssocID="{165AAF7B-8557-46CE-A580-663EB5A97A2B}" presName="text" presStyleLbl="fgAcc0" presStyleIdx="0" presStyleCnt="3">
        <dgm:presLayoutVars>
          <dgm:chPref val="3"/>
        </dgm:presLayoutVars>
      </dgm:prSet>
      <dgm:spPr/>
    </dgm:pt>
    <dgm:pt modelId="{ED8BBD71-EA65-413E-824F-D98E7F4BC00F}" type="pres">
      <dgm:prSet presAssocID="{165AAF7B-8557-46CE-A580-663EB5A97A2B}" presName="hierChild2" presStyleCnt="0"/>
      <dgm:spPr/>
    </dgm:pt>
    <dgm:pt modelId="{98AAD684-4A5E-4727-BD4E-50FE8FB4E348}" type="pres">
      <dgm:prSet presAssocID="{4FE27AE9-090F-4F9C-87D4-ADCFD90BCA8D}" presName="hierRoot1" presStyleCnt="0"/>
      <dgm:spPr/>
    </dgm:pt>
    <dgm:pt modelId="{7E3C1657-8AA4-4C15-97FD-AC1350D51F77}" type="pres">
      <dgm:prSet presAssocID="{4FE27AE9-090F-4F9C-87D4-ADCFD90BCA8D}" presName="composite" presStyleCnt="0"/>
      <dgm:spPr/>
    </dgm:pt>
    <dgm:pt modelId="{883805A0-3270-4957-81BB-E041363678E6}" type="pres">
      <dgm:prSet presAssocID="{4FE27AE9-090F-4F9C-87D4-ADCFD90BCA8D}" presName="background" presStyleLbl="node0" presStyleIdx="1" presStyleCnt="3"/>
      <dgm:spPr/>
    </dgm:pt>
    <dgm:pt modelId="{10DF1DC8-48AB-48DD-9670-F0BA1A39AF65}" type="pres">
      <dgm:prSet presAssocID="{4FE27AE9-090F-4F9C-87D4-ADCFD90BCA8D}" presName="text" presStyleLbl="fgAcc0" presStyleIdx="1" presStyleCnt="3">
        <dgm:presLayoutVars>
          <dgm:chPref val="3"/>
        </dgm:presLayoutVars>
      </dgm:prSet>
      <dgm:spPr/>
    </dgm:pt>
    <dgm:pt modelId="{9077B00D-7BF1-42EB-A406-94938E184384}" type="pres">
      <dgm:prSet presAssocID="{4FE27AE9-090F-4F9C-87D4-ADCFD90BCA8D}" presName="hierChild2" presStyleCnt="0"/>
      <dgm:spPr/>
    </dgm:pt>
    <dgm:pt modelId="{8DCD43A4-24C2-4328-8C39-E0A8A48F2B35}" type="pres">
      <dgm:prSet presAssocID="{765008FC-7CF5-4D58-80C8-C7CF9A00188B}" presName="hierRoot1" presStyleCnt="0"/>
      <dgm:spPr/>
    </dgm:pt>
    <dgm:pt modelId="{C740DD94-2B51-45E7-A183-CD92A7783312}" type="pres">
      <dgm:prSet presAssocID="{765008FC-7CF5-4D58-80C8-C7CF9A00188B}" presName="composite" presStyleCnt="0"/>
      <dgm:spPr/>
    </dgm:pt>
    <dgm:pt modelId="{BE1596ED-7FC7-49F0-9096-060673EBA0F2}" type="pres">
      <dgm:prSet presAssocID="{765008FC-7CF5-4D58-80C8-C7CF9A00188B}" presName="background" presStyleLbl="node0" presStyleIdx="2" presStyleCnt="3"/>
      <dgm:spPr/>
    </dgm:pt>
    <dgm:pt modelId="{D80E72D5-B948-40B6-9311-1B512F58C4C6}" type="pres">
      <dgm:prSet presAssocID="{765008FC-7CF5-4D58-80C8-C7CF9A00188B}" presName="text" presStyleLbl="fgAcc0" presStyleIdx="2" presStyleCnt="3">
        <dgm:presLayoutVars>
          <dgm:chPref val="3"/>
        </dgm:presLayoutVars>
      </dgm:prSet>
      <dgm:spPr/>
    </dgm:pt>
    <dgm:pt modelId="{EFA9FBB8-A1AD-4B7B-A726-C2AC0CBB827E}" type="pres">
      <dgm:prSet presAssocID="{765008FC-7CF5-4D58-80C8-C7CF9A00188B}" presName="hierChild2" presStyleCnt="0"/>
      <dgm:spPr/>
    </dgm:pt>
  </dgm:ptLst>
  <dgm:cxnLst>
    <dgm:cxn modelId="{D9C10A37-98B2-41C6-8A82-DF2FDE392E31}" srcId="{1A6E7FAE-CCC5-4610-AC3F-9ADFA41803E9}" destId="{4FE27AE9-090F-4F9C-87D4-ADCFD90BCA8D}" srcOrd="1" destOrd="0" parTransId="{F4B21516-09A4-4449-BF05-5530A03D9A60}" sibTransId="{1961B297-E875-47CF-8A72-F1439224AAE7}"/>
    <dgm:cxn modelId="{5DFF0C71-3610-4670-9683-606B365B90AD}" type="presOf" srcId="{165AAF7B-8557-46CE-A580-663EB5A97A2B}" destId="{8636D39A-FD8E-4B48-9CCB-3B0858F26AEA}" srcOrd="0" destOrd="0" presId="urn:microsoft.com/office/officeart/2005/8/layout/hierarchy1"/>
    <dgm:cxn modelId="{0D9E607B-38F6-4315-9E7C-402E292A7515}" type="presOf" srcId="{4FE27AE9-090F-4F9C-87D4-ADCFD90BCA8D}" destId="{10DF1DC8-48AB-48DD-9670-F0BA1A39AF65}" srcOrd="0" destOrd="0" presId="urn:microsoft.com/office/officeart/2005/8/layout/hierarchy1"/>
    <dgm:cxn modelId="{931B7F7C-A07B-4E4E-B9A1-0202D2643B2A}" type="presOf" srcId="{1A6E7FAE-CCC5-4610-AC3F-9ADFA41803E9}" destId="{4D061F9D-9534-4415-91FE-9D6DE17AA3DA}" srcOrd="0" destOrd="0" presId="urn:microsoft.com/office/officeart/2005/8/layout/hierarchy1"/>
    <dgm:cxn modelId="{62895AA6-61ED-413D-A2D8-5797208695FD}" type="presOf" srcId="{765008FC-7CF5-4D58-80C8-C7CF9A00188B}" destId="{D80E72D5-B948-40B6-9311-1B512F58C4C6}" srcOrd="0" destOrd="0" presId="urn:microsoft.com/office/officeart/2005/8/layout/hierarchy1"/>
    <dgm:cxn modelId="{A7580FD0-8144-439C-845A-F331DE94F572}" srcId="{1A6E7FAE-CCC5-4610-AC3F-9ADFA41803E9}" destId="{765008FC-7CF5-4D58-80C8-C7CF9A00188B}" srcOrd="2" destOrd="0" parTransId="{4553BAEA-EAAB-4676-8D7A-CA0E47232F17}" sibTransId="{1AD1DB2E-3F11-45AE-8F77-F8B48F382F1B}"/>
    <dgm:cxn modelId="{481D9EF2-8183-49CA-979C-BDFDFA965C3F}" srcId="{1A6E7FAE-CCC5-4610-AC3F-9ADFA41803E9}" destId="{165AAF7B-8557-46CE-A580-663EB5A97A2B}" srcOrd="0" destOrd="0" parTransId="{BE19B182-2E72-44C5-BAF2-993C5910AD80}" sibTransId="{B02DDD98-F3B0-4503-8BC1-E983A9E315A9}"/>
    <dgm:cxn modelId="{17F61110-65E5-486D-A23E-ACB5AA43E7F1}" type="presParOf" srcId="{4D061F9D-9534-4415-91FE-9D6DE17AA3DA}" destId="{45C0C077-A23C-4275-B53C-DF6AC8411FCB}" srcOrd="0" destOrd="0" presId="urn:microsoft.com/office/officeart/2005/8/layout/hierarchy1"/>
    <dgm:cxn modelId="{34387B00-C3C2-4846-B29B-1A1B2E0322DE}" type="presParOf" srcId="{45C0C077-A23C-4275-B53C-DF6AC8411FCB}" destId="{CCA6C862-1C8C-4AF3-914C-7A2DF96CE6A8}" srcOrd="0" destOrd="0" presId="urn:microsoft.com/office/officeart/2005/8/layout/hierarchy1"/>
    <dgm:cxn modelId="{3835EA55-42B0-4F05-9BBB-17C7D7C95C44}" type="presParOf" srcId="{CCA6C862-1C8C-4AF3-914C-7A2DF96CE6A8}" destId="{A67F36B2-02A6-4E03-AAC0-93EB14A52F0D}" srcOrd="0" destOrd="0" presId="urn:microsoft.com/office/officeart/2005/8/layout/hierarchy1"/>
    <dgm:cxn modelId="{F33255A3-18B2-4997-8FBA-033B9AAB6FAF}" type="presParOf" srcId="{CCA6C862-1C8C-4AF3-914C-7A2DF96CE6A8}" destId="{8636D39A-FD8E-4B48-9CCB-3B0858F26AEA}" srcOrd="1" destOrd="0" presId="urn:microsoft.com/office/officeart/2005/8/layout/hierarchy1"/>
    <dgm:cxn modelId="{22F35651-AB9A-45C6-957F-F77555D53252}" type="presParOf" srcId="{45C0C077-A23C-4275-B53C-DF6AC8411FCB}" destId="{ED8BBD71-EA65-413E-824F-D98E7F4BC00F}" srcOrd="1" destOrd="0" presId="urn:microsoft.com/office/officeart/2005/8/layout/hierarchy1"/>
    <dgm:cxn modelId="{98009C41-4D78-49AC-ABC6-5BD2A4872CB4}" type="presParOf" srcId="{4D061F9D-9534-4415-91FE-9D6DE17AA3DA}" destId="{98AAD684-4A5E-4727-BD4E-50FE8FB4E348}" srcOrd="1" destOrd="0" presId="urn:microsoft.com/office/officeart/2005/8/layout/hierarchy1"/>
    <dgm:cxn modelId="{11E2AC5A-CA6A-42FE-97DD-7C68C41E558D}" type="presParOf" srcId="{98AAD684-4A5E-4727-BD4E-50FE8FB4E348}" destId="{7E3C1657-8AA4-4C15-97FD-AC1350D51F77}" srcOrd="0" destOrd="0" presId="urn:microsoft.com/office/officeart/2005/8/layout/hierarchy1"/>
    <dgm:cxn modelId="{F5FEC3EE-DDB2-433E-9D70-5D3A95C6927E}" type="presParOf" srcId="{7E3C1657-8AA4-4C15-97FD-AC1350D51F77}" destId="{883805A0-3270-4957-81BB-E041363678E6}" srcOrd="0" destOrd="0" presId="urn:microsoft.com/office/officeart/2005/8/layout/hierarchy1"/>
    <dgm:cxn modelId="{06A67E49-CE8D-45E3-A08F-091493031FBD}" type="presParOf" srcId="{7E3C1657-8AA4-4C15-97FD-AC1350D51F77}" destId="{10DF1DC8-48AB-48DD-9670-F0BA1A39AF65}" srcOrd="1" destOrd="0" presId="urn:microsoft.com/office/officeart/2005/8/layout/hierarchy1"/>
    <dgm:cxn modelId="{08B4B31C-DA3A-444B-9C9B-9C7940B72D2E}" type="presParOf" srcId="{98AAD684-4A5E-4727-BD4E-50FE8FB4E348}" destId="{9077B00D-7BF1-42EB-A406-94938E184384}" srcOrd="1" destOrd="0" presId="urn:microsoft.com/office/officeart/2005/8/layout/hierarchy1"/>
    <dgm:cxn modelId="{0E209E16-0F48-4105-91B4-1487BBF34256}" type="presParOf" srcId="{4D061F9D-9534-4415-91FE-9D6DE17AA3DA}" destId="{8DCD43A4-24C2-4328-8C39-E0A8A48F2B35}" srcOrd="2" destOrd="0" presId="urn:microsoft.com/office/officeart/2005/8/layout/hierarchy1"/>
    <dgm:cxn modelId="{63C41AE2-E876-438A-BAB6-BA46522CF4CF}" type="presParOf" srcId="{8DCD43A4-24C2-4328-8C39-E0A8A48F2B35}" destId="{C740DD94-2B51-45E7-A183-CD92A7783312}" srcOrd="0" destOrd="0" presId="urn:microsoft.com/office/officeart/2005/8/layout/hierarchy1"/>
    <dgm:cxn modelId="{5240893E-BD19-457C-9925-673766A4A5D5}" type="presParOf" srcId="{C740DD94-2B51-45E7-A183-CD92A7783312}" destId="{BE1596ED-7FC7-49F0-9096-060673EBA0F2}" srcOrd="0" destOrd="0" presId="urn:microsoft.com/office/officeart/2005/8/layout/hierarchy1"/>
    <dgm:cxn modelId="{5A54A3CE-8F86-402A-A6DF-5D8FF13C93D4}" type="presParOf" srcId="{C740DD94-2B51-45E7-A183-CD92A7783312}" destId="{D80E72D5-B948-40B6-9311-1B512F58C4C6}" srcOrd="1" destOrd="0" presId="urn:microsoft.com/office/officeart/2005/8/layout/hierarchy1"/>
    <dgm:cxn modelId="{99F1AF93-E594-4244-BBD2-2330D79F62A3}" type="presParOf" srcId="{8DCD43A4-24C2-4328-8C39-E0A8A48F2B35}" destId="{EFA9FBB8-A1AD-4B7B-A726-C2AC0CBB827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1550C-DE1F-4935-A990-2DA37883149E}">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Tesco operates as a public limited company and is listed on the London Stock Exchange</a:t>
          </a:r>
          <a:endParaRPr lang="en-US" sz="1700" kern="1200"/>
        </a:p>
      </dsp:txBody>
      <dsp:txXfrm>
        <a:off x="19451" y="19451"/>
        <a:ext cx="7620120" cy="625190"/>
      </dsp:txXfrm>
    </dsp:sp>
    <dsp:sp modelId="{EC9EC158-57D8-4982-9119-6B3FFBCF5536}">
      <dsp:nvSpPr>
        <dsp:cNvPr id="0" name=""/>
        <dsp:cNvSpPr/>
      </dsp:nvSpPr>
      <dsp:spPr>
        <a:xfrm>
          <a:off x="628350" y="756328"/>
          <a:ext cx="8414428" cy="6640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Tesco PLC is a British multinational grocery and general merchandise retailer</a:t>
          </a:r>
          <a:endParaRPr lang="en-US" sz="1700" kern="1200"/>
        </a:p>
      </dsp:txBody>
      <dsp:txXfrm>
        <a:off x="647801" y="775779"/>
        <a:ext cx="7315515" cy="625190"/>
      </dsp:txXfrm>
    </dsp:sp>
    <dsp:sp modelId="{9B1067BE-D327-46E7-A0C9-D0F9C861C966}">
      <dsp:nvSpPr>
        <dsp:cNvPr id="0" name=""/>
        <dsp:cNvSpPr/>
      </dsp:nvSpPr>
      <dsp:spPr>
        <a:xfrm>
          <a:off x="1256700" y="1512656"/>
          <a:ext cx="8414428" cy="66409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One of the largest retailers in the world, operating in 12 countries with over 6,800 stores</a:t>
          </a:r>
          <a:endParaRPr lang="en-US" sz="1700" kern="1200"/>
        </a:p>
      </dsp:txBody>
      <dsp:txXfrm>
        <a:off x="1276151" y="1532107"/>
        <a:ext cx="7315515" cy="625190"/>
      </dsp:txXfrm>
    </dsp:sp>
    <dsp:sp modelId="{0E82AF3E-07B1-40F9-A932-76D2B2A5FB88}">
      <dsp:nvSpPr>
        <dsp:cNvPr id="0" name=""/>
        <dsp:cNvSpPr/>
      </dsp:nvSpPr>
      <dsp:spPr>
        <a:xfrm>
          <a:off x="1885050" y="2268984"/>
          <a:ext cx="8414428" cy="66409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Tesco employs over 450,000 people worldwide and serves millions of customers every week</a:t>
          </a:r>
          <a:endParaRPr lang="en-US" sz="1700" kern="1200"/>
        </a:p>
      </dsp:txBody>
      <dsp:txXfrm>
        <a:off x="1904501" y="2288435"/>
        <a:ext cx="7315515" cy="625190"/>
      </dsp:txXfrm>
    </dsp:sp>
    <dsp:sp modelId="{2CE855FC-C2FE-4E60-852A-4FC565F334D2}">
      <dsp:nvSpPr>
        <dsp:cNvPr id="0" name=""/>
        <dsp:cNvSpPr/>
      </dsp:nvSpPr>
      <dsp:spPr>
        <a:xfrm>
          <a:off x="2513400" y="3025312"/>
          <a:ext cx="8414428" cy="6640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Product range includes food and drink, clothing, electronics, and home goods</a:t>
          </a:r>
          <a:endParaRPr lang="en-US" sz="1700" kern="1200"/>
        </a:p>
      </dsp:txBody>
      <dsp:txXfrm>
        <a:off x="2532851" y="3044763"/>
        <a:ext cx="7315515" cy="625190"/>
      </dsp:txXfrm>
    </dsp:sp>
    <dsp:sp modelId="{F5C2B8FC-A5C4-4A2D-AB1E-C3A649D8303D}">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079890" y="485156"/>
        <a:ext cx="237414" cy="324824"/>
      </dsp:txXfrm>
    </dsp:sp>
    <dsp:sp modelId="{68EBB53B-5BB7-461F-9F6F-639FE5FFC954}">
      <dsp:nvSpPr>
        <dsp:cNvPr id="0" name=""/>
        <dsp:cNvSpPr/>
      </dsp:nvSpPr>
      <dsp:spPr>
        <a:xfrm>
          <a:off x="861111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708241" y="1241484"/>
        <a:ext cx="237414" cy="324824"/>
      </dsp:txXfrm>
    </dsp:sp>
    <dsp:sp modelId="{2C80A8E5-970F-414C-A6B4-D223DE13654D}">
      <dsp:nvSpPr>
        <dsp:cNvPr id="0" name=""/>
        <dsp:cNvSpPr/>
      </dsp:nvSpPr>
      <dsp:spPr>
        <a:xfrm>
          <a:off x="9239468"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336591" y="1986744"/>
        <a:ext cx="237414" cy="324824"/>
      </dsp:txXfrm>
    </dsp:sp>
    <dsp:sp modelId="{B9189902-CF69-4DBC-A82A-8BF208EA6FB0}">
      <dsp:nvSpPr>
        <dsp:cNvPr id="0" name=""/>
        <dsp:cNvSpPr/>
      </dsp:nvSpPr>
      <dsp:spPr>
        <a:xfrm>
          <a:off x="9867818"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964941" y="2750451"/>
        <a:ext cx="237414" cy="324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3C261-BD68-4654-9DE4-EDFED93FB417}">
      <dsp:nvSpPr>
        <dsp:cNvPr id="0" name=""/>
        <dsp:cNvSpPr/>
      </dsp:nvSpPr>
      <dsp:spPr>
        <a:xfrm>
          <a:off x="562927" y="5365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5CFDD-1E7B-4D48-A5F5-6095D0AA7A18}">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D697CA-846D-44B8-AD93-AF495CE3FD4C}">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Strong communication skills</a:t>
          </a:r>
          <a:endParaRPr lang="en-US" sz="1700" kern="1200"/>
        </a:p>
      </dsp:txBody>
      <dsp:txXfrm>
        <a:off x="100682" y="2432898"/>
        <a:ext cx="2370489" cy="720000"/>
      </dsp:txXfrm>
    </dsp:sp>
    <dsp:sp modelId="{2D180B3D-9F34-4000-A018-88349924E16B}">
      <dsp:nvSpPr>
        <dsp:cNvPr id="0" name=""/>
        <dsp:cNvSpPr/>
      </dsp:nvSpPr>
      <dsp:spPr>
        <a:xfrm>
          <a:off x="3348252" y="5365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A1E7B-5541-4A47-ABEC-E93C6D842705}">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D1ED35-DF84-4A23-9F40-6C350247A28C}">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Proficient in data analytics and technology </a:t>
          </a:r>
          <a:endParaRPr lang="en-US" sz="1700" kern="1200"/>
        </a:p>
      </dsp:txBody>
      <dsp:txXfrm>
        <a:off x="2886007" y="2432898"/>
        <a:ext cx="2370489" cy="720000"/>
      </dsp:txXfrm>
    </dsp:sp>
    <dsp:sp modelId="{2C5218C4-0D78-4315-8BC6-97C64E0A0392}">
      <dsp:nvSpPr>
        <dsp:cNvPr id="0" name=""/>
        <dsp:cNvSpPr/>
      </dsp:nvSpPr>
      <dsp:spPr>
        <a:xfrm>
          <a:off x="6133577" y="5365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D3396-FAC1-4890-A940-D3A09338C392}">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BA9B72-981F-4FE1-AD95-097BBA5C7E25}">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Adaptable and flexible</a:t>
          </a:r>
          <a:endParaRPr lang="en-US" sz="1700" kern="1200"/>
        </a:p>
      </dsp:txBody>
      <dsp:txXfrm>
        <a:off x="5671332" y="2432898"/>
        <a:ext cx="2370489" cy="720000"/>
      </dsp:txXfrm>
    </dsp:sp>
    <dsp:sp modelId="{131398BE-59BA-46C5-A442-A92BD50F7DA9}">
      <dsp:nvSpPr>
        <dsp:cNvPr id="0" name=""/>
        <dsp:cNvSpPr/>
      </dsp:nvSpPr>
      <dsp:spPr>
        <a:xfrm>
          <a:off x="8918902" y="5365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C942A3-6A03-49C1-953D-F8778F78AFCA}">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80A56-E3FD-4D3E-BC19-A6207228054F}">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Ethical and demonstrate a strong sense of integrity</a:t>
          </a:r>
          <a:endParaRPr lang="en-US" sz="1700" kern="1200"/>
        </a:p>
      </dsp:txBody>
      <dsp:txXfrm>
        <a:off x="8456657" y="2432898"/>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922F9-2098-44CD-B7AD-9F4EEE661FCB}">
      <dsp:nvSpPr>
        <dsp:cNvPr id="0" name=""/>
        <dsp:cNvSpPr/>
      </dsp:nvSpPr>
      <dsp:spPr>
        <a:xfrm>
          <a:off x="930572" y="3032"/>
          <a:ext cx="2833338" cy="1700003"/>
        </a:xfrm>
        <a:prstGeom prst="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Knowledge regarding employment laws and regulations in the UK</a:t>
          </a:r>
          <a:endParaRPr lang="en-US" sz="2400" kern="1200"/>
        </a:p>
      </dsp:txBody>
      <dsp:txXfrm>
        <a:off x="930572" y="3032"/>
        <a:ext cx="2833338" cy="1700003"/>
      </dsp:txXfrm>
    </dsp:sp>
    <dsp:sp modelId="{08E989B6-EDCE-41A5-821D-E90C3DACD620}">
      <dsp:nvSpPr>
        <dsp:cNvPr id="0" name=""/>
        <dsp:cNvSpPr/>
      </dsp:nvSpPr>
      <dsp:spPr>
        <a:xfrm>
          <a:off x="4047245" y="3032"/>
          <a:ext cx="2833338" cy="1700003"/>
        </a:xfrm>
        <a:prstGeom prst="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Knowing HR information systems and technology</a:t>
          </a:r>
        </a:p>
      </dsp:txBody>
      <dsp:txXfrm>
        <a:off x="4047245" y="3032"/>
        <a:ext cx="2833338" cy="1700003"/>
      </dsp:txXfrm>
    </dsp:sp>
    <dsp:sp modelId="{2107C0FD-2BC1-44CD-B268-845B3C694152}">
      <dsp:nvSpPr>
        <dsp:cNvPr id="0" name=""/>
        <dsp:cNvSpPr/>
      </dsp:nvSpPr>
      <dsp:spPr>
        <a:xfrm>
          <a:off x="7163917" y="3032"/>
          <a:ext cx="2833338" cy="1700003"/>
        </a:xfrm>
        <a:prstGeom prst="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know about compensation and benefits programs</a:t>
          </a:r>
        </a:p>
      </dsp:txBody>
      <dsp:txXfrm>
        <a:off x="7163917" y="3032"/>
        <a:ext cx="2833338" cy="1700003"/>
      </dsp:txXfrm>
    </dsp:sp>
    <dsp:sp modelId="{2CDCCA58-5A00-4156-8EF6-9F3869291048}">
      <dsp:nvSpPr>
        <dsp:cNvPr id="0" name=""/>
        <dsp:cNvSpPr/>
      </dsp:nvSpPr>
      <dsp:spPr>
        <a:xfrm>
          <a:off x="930572" y="1986369"/>
          <a:ext cx="2833338" cy="1700003"/>
        </a:xfrm>
        <a:prstGeom prst="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Understanding of organisational development and change management</a:t>
          </a:r>
        </a:p>
      </dsp:txBody>
      <dsp:txXfrm>
        <a:off x="930572" y="1986369"/>
        <a:ext cx="2833338" cy="1700003"/>
      </dsp:txXfrm>
    </dsp:sp>
    <dsp:sp modelId="{EDB456C3-3E35-494F-A1B0-FA8E8E9B2007}">
      <dsp:nvSpPr>
        <dsp:cNvPr id="0" name=""/>
        <dsp:cNvSpPr/>
      </dsp:nvSpPr>
      <dsp:spPr>
        <a:xfrm>
          <a:off x="4047245" y="1986369"/>
          <a:ext cx="2833338" cy="1700003"/>
        </a:xfrm>
        <a:prstGeom prst="rect">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Know employee relations and conflict resolution</a:t>
          </a:r>
        </a:p>
      </dsp:txBody>
      <dsp:txXfrm>
        <a:off x="4047245" y="1986369"/>
        <a:ext cx="2833338" cy="1700003"/>
      </dsp:txXfrm>
    </dsp:sp>
    <dsp:sp modelId="{61EAB882-F078-4083-B34E-F181CBD81BFA}">
      <dsp:nvSpPr>
        <dsp:cNvPr id="0" name=""/>
        <dsp:cNvSpPr/>
      </dsp:nvSpPr>
      <dsp:spPr>
        <a:xfrm>
          <a:off x="7163917" y="1986369"/>
          <a:ext cx="2833338" cy="1700003"/>
        </a:xfrm>
        <a:prstGeom prst="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Understanding of diversity and inclusion practices</a:t>
          </a:r>
        </a:p>
      </dsp:txBody>
      <dsp:txXfrm>
        <a:off x="7163917" y="1986369"/>
        <a:ext cx="2833338" cy="17000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DAF28-E5B4-4D60-8909-61EBAE680610}">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3BEF2-775A-4131-9067-BFBE35113799}">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A30E3-D77C-465E-9F83-4646C6D9E593}">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Improved job performance</a:t>
          </a:r>
          <a:endParaRPr lang="en-US" sz="2400" kern="1200"/>
        </a:p>
      </dsp:txBody>
      <dsp:txXfrm>
        <a:off x="1834517" y="469890"/>
        <a:ext cx="3148942" cy="1335915"/>
      </dsp:txXfrm>
    </dsp:sp>
    <dsp:sp modelId="{DAAEA91C-7D4A-4B8E-A407-64894742A22B}">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5B646-CC8B-42CC-8727-01B7A9D5334F}">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42B12-65DF-414B-85CB-CAAB8CCC0FF6}">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Increased motivation and job satisfaction</a:t>
          </a:r>
          <a:endParaRPr lang="en-US" sz="2400" kern="1200"/>
        </a:p>
      </dsp:txBody>
      <dsp:txXfrm>
        <a:off x="7154322" y="469890"/>
        <a:ext cx="3148942" cy="1335915"/>
      </dsp:txXfrm>
    </dsp:sp>
    <dsp:sp modelId="{6A1222A8-6214-4626-8881-6C1BEA8CC8D3}">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55C27-E217-48A6-92E6-219567FF150A}">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1CAB9-03FA-418F-B5D9-9B01EC5B6FE5}">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Better decision-making</a:t>
          </a:r>
          <a:endParaRPr lang="en-US" sz="2400" kern="1200"/>
        </a:p>
      </dsp:txBody>
      <dsp:txXfrm>
        <a:off x="1834517" y="2545532"/>
        <a:ext cx="3148942" cy="1335915"/>
      </dsp:txXfrm>
    </dsp:sp>
    <dsp:sp modelId="{51916664-2556-45F3-9F43-7FC8034CC1E1}">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45548-AF7D-4B14-A388-FCCD62D293E8}">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3BF4C-5648-4844-9D63-10275B87357E}">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Enhanced knowledge and skills</a:t>
          </a:r>
          <a:endParaRPr lang="en-GB" sz="2400" kern="1200" dirty="0"/>
        </a:p>
      </dsp:txBody>
      <dsp:txXfrm>
        <a:off x="7154322" y="2545532"/>
        <a:ext cx="3148942" cy="1335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E6F43-EF2D-4963-B095-C8ED50ABB1C0}">
      <dsp:nvSpPr>
        <dsp:cNvPr id="0" name=""/>
        <dsp:cNvSpPr/>
      </dsp:nvSpPr>
      <dsp:spPr>
        <a:xfrm>
          <a:off x="282221" y="159118"/>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CB8677-8113-419F-9ECE-510614D63368}">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5F96DD-F30F-4E96-A5E6-AED0A85230BE}">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Improved employee engagement and retention</a:t>
          </a:r>
          <a:endParaRPr lang="en-US" sz="2400" kern="1200"/>
        </a:p>
      </dsp:txBody>
      <dsp:txXfrm>
        <a:off x="1948202" y="159118"/>
        <a:ext cx="3233964" cy="1371985"/>
      </dsp:txXfrm>
    </dsp:sp>
    <dsp:sp modelId="{4F804655-5DA4-4E9A-AB72-22A1620B376E}">
      <dsp:nvSpPr>
        <dsp:cNvPr id="0" name=""/>
        <dsp:cNvSpPr/>
      </dsp:nvSpPr>
      <dsp:spPr>
        <a:xfrm>
          <a:off x="5745661" y="159118"/>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18E0E-AC6E-4C82-932C-18EDD17BA71B}">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01839-E737-47BE-A895-995C747C96FC}">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Enhanced productivity and performance</a:t>
          </a:r>
          <a:endParaRPr lang="en-US" sz="2400" kern="1200"/>
        </a:p>
      </dsp:txBody>
      <dsp:txXfrm>
        <a:off x="7411643" y="159118"/>
        <a:ext cx="3233964" cy="1371985"/>
      </dsp:txXfrm>
    </dsp:sp>
    <dsp:sp modelId="{DAD68D0C-C509-49BB-83ED-C5DAC485F797}">
      <dsp:nvSpPr>
        <dsp:cNvPr id="0" name=""/>
        <dsp:cNvSpPr/>
      </dsp:nvSpPr>
      <dsp:spPr>
        <a:xfrm>
          <a:off x="282221" y="2158301"/>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D7CFA3-1F56-431F-BF82-2E739A59AEE1}">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2F83E2-CC63-43AE-BF33-1A9CF08685D3}">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Adaptation to changing business environments</a:t>
          </a:r>
          <a:endParaRPr lang="en-US" sz="2400" kern="1200"/>
        </a:p>
      </dsp:txBody>
      <dsp:txXfrm>
        <a:off x="1948202" y="2158301"/>
        <a:ext cx="3233964" cy="1371985"/>
      </dsp:txXfrm>
    </dsp:sp>
    <dsp:sp modelId="{2F56ED74-602D-499E-B809-3AF842A414BC}">
      <dsp:nvSpPr>
        <dsp:cNvPr id="0" name=""/>
        <dsp:cNvSpPr/>
      </dsp:nvSpPr>
      <dsp:spPr>
        <a:xfrm>
          <a:off x="5745661" y="2158301"/>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75C8B-0A19-45E7-83D1-66EA83296F23}">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8B8188-CC29-4A8E-904E-45DAFF219876}">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Increased innovation</a:t>
          </a:r>
          <a:endParaRPr lang="en-US" sz="2400" kern="1200"/>
        </a:p>
      </dsp:txBody>
      <dsp:txXfrm>
        <a:off x="7411643" y="2158301"/>
        <a:ext cx="3233964" cy="13719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F36B2-02A6-4E03-AAC0-93EB14A52F0D}">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6D39A-FD8E-4B48-9CCB-3B0858F26AEA}">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HR professionals must possess a deep understanding of the business landscape, strong communication skills, proficiency in data analytics and technology, adaptability and flexibility, and ethical behaviour to help organizations navigate the modern business landscape and promote a positive workplace culture. </a:t>
          </a:r>
        </a:p>
      </dsp:txBody>
      <dsp:txXfrm>
        <a:off x="398656" y="1088253"/>
        <a:ext cx="2959127" cy="1837317"/>
      </dsp:txXfrm>
    </dsp:sp>
    <dsp:sp modelId="{883805A0-3270-4957-81BB-E041363678E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DF1DC8-48AB-48DD-9670-F0BA1A39AF6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HR professionals in Tesco must know about organizational development, change management, employee relations, conflict resolution, employee engagement, talent acquisition and management, and skills in SWOT analysis. </a:t>
          </a:r>
        </a:p>
      </dsp:txBody>
      <dsp:txXfrm>
        <a:off x="4155097" y="1088253"/>
        <a:ext cx="2959127" cy="1837317"/>
      </dsp:txXfrm>
    </dsp:sp>
    <dsp:sp modelId="{BE1596ED-7FC7-49F0-9096-060673EBA0F2}">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E72D5-B948-40B6-9311-1B512F58C4C6}">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HR officers can benefit from training programs to enhance their knowledge, skills, and behaviours to better serve their organization's goals and objectives. </a:t>
          </a:r>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C582D6-C829-4864-B3F5-2810BE25E031}" type="datetimeFigureOut">
              <a:rPr lang="en-GB" smtClean="0"/>
              <a:t>25/03/2023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86F403-3D3F-4265-9449-C5933186EB1F}" type="slidenum">
              <a:rPr lang="en-GB" smtClean="0"/>
              <a:t>‹#›</a:t>
            </a:fld>
            <a:endParaRPr lang="en-GB"/>
          </a:p>
        </p:txBody>
      </p:sp>
    </p:spTree>
    <p:extLst>
      <p:ext uri="{BB962C8B-B14F-4D97-AF65-F5344CB8AC3E}">
        <p14:creationId xmlns:p14="http://schemas.microsoft.com/office/powerpoint/2010/main" val="2527836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human resources officer must be trained and developed in a variety of areas, including employment law, performance management, employee engagement, diversity and inclusion, and talent acquisition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Jehanzeb</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2013). These abilities enable them to efficiently manage people while also ensuring compliance with laws and regulations. Continuous training also assists HR professionals in staying current with changing laws and practices in their pitch. Tesco Plc has been chosen to demonstrate an HR Officer's awareness of Training and Development Requirements.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1</a:t>
            </a:fld>
            <a:endParaRPr lang="en-GB"/>
          </a:p>
        </p:txBody>
      </p:sp>
    </p:spTree>
    <p:extLst>
      <p:ext uri="{BB962C8B-B14F-4D97-AF65-F5344CB8AC3E}">
        <p14:creationId xmlns:p14="http://schemas.microsoft.com/office/powerpoint/2010/main" val="1225887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 PLC is a British multinational grocery and general merchandise retailer with its headquarters located in Welwyn Garden City, Hertfordshire, England. The company was founded in 1919 by Jack Cohen and has since grown to become one of the largest retailers in the world, operating in 12 countries with over 6,800 stores (Tesco, 2023).</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As of 2021, Tesco employs over 450,000 people worldwide and serves millions of customers every week. The company's product range includes food and drink, clothing, electronics, and home goods. Tesco is known for its customer-centric approach and its commitment to sustainability, social responsibility, and community engagement.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 operates as a public limited company and is listed on the London Stock Exchange. As a PLC, the company is legally required to publish its financial statements and other information to the public, and it is owned by its shareholders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Awadari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 Tesco has a hierarchical structure, with a Board of Directors overseeing the company's overall strategy and operations, and several divisions responsible for specific areas such as marketing, operations, and finance. The company's size and structure make it one of the largest and most influential retailers in the world.</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2</a:t>
            </a:fld>
            <a:endParaRPr lang="en-GB"/>
          </a:p>
        </p:txBody>
      </p:sp>
    </p:spTree>
    <p:extLst>
      <p:ext uri="{BB962C8B-B14F-4D97-AF65-F5344CB8AC3E}">
        <p14:creationId xmlns:p14="http://schemas.microsoft.com/office/powerpoint/2010/main" val="721652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resources (HR) professionals play a crucial role in the success of modern businesses. As organisations continue to navigate the complexities of a rapidly changing business landscape, the knowledge, skills, and behaviours (KSB) required by HR professionals have also evolved. One of the most important skills for HR professionals today is a deep understanding of the business landscape and industry-specific trends (Yilmaz, 2016). This knowledge allows them to develop and implement HR strategies that are aligned with the organisation's overall goals and objectives.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addition to business expertise, HR professionals must possess strong communication skills. The ability to communicate effectively with employees, executives, and stakeholders is critical in facilitating a positive workplace culture and promoting employee engagement (Raza, 2016). This includes not only the ability to communicate clearly and concisely but also the ability to actively listen and provide feedback.</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also need to be proficient in data analytics and technology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Angrave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2016). With the growing use of HR analytics, HR professionals must be able to collect and analyse data to gain insights into employee behaviour and trends. This requires a strong understanding of data analysis tools and techniques, as well as the ability to interpret and communicate findings to business leaders.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Furthermore, HR professionals must be adaptable and flexible (Yilmaz, 2016). The business landscape is constantly changing, and HR professionals must be able to pivot quickly and adjust their strategies accordingly. This requires a willingness to embrace change and a desire to continuously learn and develop new skills.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Finally, HR professionals must be ethical and demonstrate a strong sense of integrity. They are often responsible for handling sensitive employee information, such as compensation and performance reviews, and must be able to maintain confidentiality and adhere to ethical standards.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3</a:t>
            </a:fld>
            <a:endParaRPr lang="en-GB"/>
          </a:p>
        </p:txBody>
      </p:sp>
    </p:spTree>
    <p:extLst>
      <p:ext uri="{BB962C8B-B14F-4D97-AF65-F5344CB8AC3E}">
        <p14:creationId xmlns:p14="http://schemas.microsoft.com/office/powerpoint/2010/main" val="520835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in Tesco Plc need to possess knowledge of employment laws and regulations in the UK. They should be aware of the legal requirements surrounding employment practices and ensure that Tesco is compliant with them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Monciardini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This includes knowledge of areas such as employee rights, health and safety regulations, and discrimination laws.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at Tesco should also have an understanding of HR best practices in the retail industry. This includes knowledge of effective recruitment and retention strategies, employee engagement, and talent development. They should be able to apply these best practices to attract and retain top talent in a highly competitive industry.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Knowing HR information systems and technology is also important for HR professionals at Tesco. They need to be proficient in the HR tools and systems used by Tesco to manage employee data and streamline HR processes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Angrave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2016). This includes knowledge of HR software, payroll systems, and performance management tools.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addition, HR professionals at Tesco need to know about compensation and benefits programs (Alam, 2019). They should be familiar with the different types of compensation and benefits packages that Tesco offers its employees, including salary, bonuses, health insurance, and retirement plans. They should also be able to design and administer these programs to attract and retain top talent.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at Tesco also require an understanding of organisational development and change management in the retail industry. This involves being able to identify areas for improvement and implement strategies to create a more efficient and effective organisation. This includes knowledge of change management theories, communication strategies, and project management methodologies.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Furthermore, HR professionals at Tesco should know employee relations and conflict resolution in the retail industry (Yilmaz, 2016). They should be able to identify and address potential conflicts before they escalate and provide guidance and support to employees in conflict situations. They should also know employee engagement strategies to improve job satisfaction and productivity.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at Tesco must possess an understanding of diversity and inclusion practices in the retail industry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Monciardini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They should be able to design and implement policies and practices that foster a culture of diversity and inclusion, including strategies for recruitment, training, and retention of diverse talent.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4</a:t>
            </a:fld>
            <a:endParaRPr lang="en-GB"/>
          </a:p>
        </p:txBody>
      </p:sp>
    </p:spTree>
    <p:extLst>
      <p:ext uri="{BB962C8B-B14F-4D97-AF65-F5344CB8AC3E}">
        <p14:creationId xmlns:p14="http://schemas.microsoft.com/office/powerpoint/2010/main" val="1860721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Strengths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Strong communication skills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Proficient in HR policies and regulations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Strong understanding of employee engagement and retention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Expertise in talent acquisition and management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Ability to develop and implement effective HR strategies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Weaknesses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Limited experience with HR analytics and technology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Lack of experience in change management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Limited knowledge of industry-specific trends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Limited experience in conflict resolution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Lack of fluency in a second language</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Opportunities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Increasing demand for HR analytics and technology skills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Growing focus on diversity and inclusion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Increasing need for remote work policies and practices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Expansion into new international markets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Increasing demand for HR professionals with a global mindset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Threats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Rapidly changing HR regulations and policies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Intense competition for top talent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Cybersecurity threats and data breaches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Economic instability and uncertainty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Political instability and changing government regulations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5</a:t>
            </a:fld>
            <a:endParaRPr lang="en-GB"/>
          </a:p>
        </p:txBody>
      </p:sp>
    </p:spTree>
    <p:extLst>
      <p:ext uri="{BB962C8B-B14F-4D97-AF65-F5344CB8AC3E}">
        <p14:creationId xmlns:p14="http://schemas.microsoft.com/office/powerpoint/2010/main" val="1154601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Skills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Strong communication skills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Proficient in HR policies and regulations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Expertise in talent acquisition and management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Ability to develop and implement effective HR strategies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Basic data analysis skills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of employment law and compliance</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Gaps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Lack of experience in HR analytics and technology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Limited knowledge of industry-specific trends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Limited experience in change management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Limited experience in conflict resolution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Lack of fluency in a second language</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Training Needs: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analytics and technology training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Industry-specific trend analysis training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Change management training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Conflict resolution training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 language training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Based on the KSB required by HR professionals today, HR officers need to have a strong understanding of HR analytics and technology, industry-specific trends, change management, and conflict resolution. Additionally, fluency in a second language can be an advantage in a globalized business landscape. Therefore, HR officers can benefit from training programs that address these areas of development. Specialized HR software training may also be necessary to stay up to date with emerging HR technologies. By investing in professional development, HR officers can enhance their knowledge, skills, and behaviours to better serve their organisation's goals and </a:t>
            </a:r>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6</a:t>
            </a:fld>
            <a:endParaRPr lang="en-GB"/>
          </a:p>
        </p:txBody>
      </p:sp>
    </p:spTree>
    <p:extLst>
      <p:ext uri="{BB962C8B-B14F-4D97-AF65-F5344CB8AC3E}">
        <p14:creationId xmlns:p14="http://schemas.microsoft.com/office/powerpoint/2010/main" val="4007297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Enhanced knowledge and skills: Training and development programs can provide HR officers with opportunities to learn new skills, stay up-to-date with industry trends, and enhance their knowledge (Niazi, 2017). This can help them perform their job responsibilities more effectively, and contribute to the overall success of the organisation.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job performance: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Through training and development, HR officers can gain a better understanding of their roles and responsibilities, as well as the organisation's goals and objectives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Bulut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 This can help them improve their job performance, and become more efficient and effective in their work.</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Increased motivation and job satisfaction: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Providing training and development opportunities can demonstrate an organisation's commitment to its employees' growth and development (Amankwah, 2020). This can lead to increased motivation and job satisfaction and reduce turnover rates.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Better decision-making: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Training and development can provide HR officers with the tools and knowledge they need to make informed decisions (Niazi, 2017). This can help them improve HR policies and procedures and make better decisions that support the organisation's goals and objectives.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7</a:t>
            </a:fld>
            <a:endParaRPr lang="en-GB"/>
          </a:p>
        </p:txBody>
      </p:sp>
    </p:spTree>
    <p:extLst>
      <p:ext uri="{BB962C8B-B14F-4D97-AF65-F5344CB8AC3E}">
        <p14:creationId xmlns:p14="http://schemas.microsoft.com/office/powerpoint/2010/main" val="3247703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Improved employee engagement and retention: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Providing training and development opportunities can help employees feel valued and invested in their career development (Brannen, 2020). This can lead to improved employee engagement and retention, which can benefit Tesco Plc in terms of reduced turnover rates and increased productivity.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Enhanced productivity and performance: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Through training and development, employees can improve their skills and knowledge, which can lead to enhanced productivity and performance (Amankwah, 2020). This can benefit Tesco Plc by improving customer service, increasing sales, and reducing costs.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Adaptation to changing business environments: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today's rapidly changing business environment, organisations need to be agile and adaptive to stay competitive. By providing training and development opportunities, Tesco Plc can help employees stay up-to-date with industry trends and emerging technologies, and adapt to changing business environments.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Increased innovation: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Training and development can provide employees with the skills and knowledge they need to generate new ideas and approaches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Bulut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2019). This can lead to increased innovation and creativity, and benefit Tesco Plc in terms of improved products and services, and increased competitive advantage.</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8</a:t>
            </a:fld>
            <a:endParaRPr lang="en-GB"/>
          </a:p>
        </p:txBody>
      </p:sp>
    </p:spTree>
    <p:extLst>
      <p:ext uri="{BB962C8B-B14F-4D97-AF65-F5344CB8AC3E}">
        <p14:creationId xmlns:p14="http://schemas.microsoft.com/office/powerpoint/2010/main" val="2839148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need training and development in various areas such as employment law, performance management, employee engagement, diversity and inclusion, and talent acquisition to effectively manage employees and ensure compliance with laws and regulations. HR professionals must possess a deep understanding of the business landscape, strong communication skills, proficiency in data analytics and technology, adaptability and flexibility, and ethical behaviour to help organisations navigate the modern business landscape and promote a positive workplace culture. HR professionals in Tesco must know about organisational development, change management, employee relations, conflict resolution, employee engagement, talent acquisition and management, and skills in SWOT analysis. HR officers can benefit from training programs to enhance their knowledge, skills, and behaviours to better serve their organisation's goals and objectives. Training and development can lead to improved employee engagement and retention, enhanced productivity and performance, adaptation to changing business environments, and increased innovation.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9</a:t>
            </a:fld>
            <a:endParaRPr lang="en-GB"/>
          </a:p>
        </p:txBody>
      </p:sp>
    </p:spTree>
    <p:extLst>
      <p:ext uri="{BB962C8B-B14F-4D97-AF65-F5344CB8AC3E}">
        <p14:creationId xmlns:p14="http://schemas.microsoft.com/office/powerpoint/2010/main" val="3077558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spcBef>
                <a:spcPts val="3000"/>
              </a:spcBef>
              <a:spcAft>
                <a:spcPts val="600"/>
              </a:spcAft>
              <a:buFont typeface="Arial" panose="020B0604020202020204" pitchFamily="34" charset="0"/>
              <a:buNone/>
            </a:pPr>
            <a:r>
              <a:rPr lang="en-GB" sz="1800" b="1" kern="0" dirty="0">
                <a:effectLst/>
                <a:latin typeface="Times New Roman" panose="02020603050405020304" pitchFamily="18" charset="0"/>
                <a:ea typeface="Times New Roman" panose="02020603050405020304" pitchFamily="18" charset="0"/>
              </a:rPr>
              <a:t>References</a:t>
            </a:r>
            <a:endParaRPr lang="en-US" sz="1800" b="1" kern="0" dirty="0">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Alam, S. and Raut-Roy, U., 2019. Evaluating the Effectiveness of Reward Strategy at Tesco. Indian Journal of Industrial Relations, 55(1), pp.105-120.</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Amankwah-Amoah, J.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Osabutey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E.L., 2020. New challenges and opportunities in the global marketplace: learning from developed-country multinationals’ failures. International Studies of Management &amp; Organization, 50(1), pp.43-56.</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Angrave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 Charlwood, A., Kirkpatrick, I., Lawrence, M. and Stuart, M., 2016. HR and analytics: Why HR is set to fail the big data challenge. Human resource management journal, 26(1), pp.1-11.</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Awadari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A.C. and Kanwal, S., 2019. Employee participation in organisational change: A case of Tesco PLC. International Journal of Financial, Accounting, and Management, 1(2), pp.91-99.</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Brannen, M.Y., Moore, F.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Mughan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 2020, September. Strategic ethnography and reinvigorating Tesco Plc: Leveraging inside/out bicultural bridging in multicultural teams. In Ethnographic Praxis in Industry Conference Proceedings (Vol. 2013, No. 1, pp. 282-299).</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Bulut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C.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Culha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 2019. The effects of organizational training on organizational commitment. International journal of training and development, 14(4), pp.309-322.</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Jehanzeb</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K. and Bashir, N.A., 2013. Training and development program and its benefits to employee and organisation: A conceptual study. European Journal of business and management, 5(2).</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Monciardini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Bernaz</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N.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Andhov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2021. The organisational dynamics of compliance with the UK Modern Slavery Act in the food and tobacco sector. Business &amp; Society, 60(2), pp.288-340.</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Niazi, A.S., 2017. Training and development strategy and its role in organisational performance. Journal of public Administration and Governance, 1(2).</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Raza, I. and Awang, Z., 2020. Knowledge sharing in multicultural organisations: evidence from Pakistan. Higher Education, Skills and Work-Based Learning.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Tesco (2023). About Tesco. [online] Tesco PLC. Available at: https://www.tescoplc.com/about/.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Yilmaz, R., 2016. Knowledge sharing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behaviors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e-learning community: Exploring the role of academic self-efficacy and sense of community. Computers in Human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63, pp.373-382.</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686F403-3D3F-4265-9449-C5933186EB1F}" type="slidenum">
              <a:rPr lang="en-GB" smtClean="0"/>
              <a:t>10</a:t>
            </a:fld>
            <a:endParaRPr lang="en-GB"/>
          </a:p>
        </p:txBody>
      </p:sp>
    </p:spTree>
    <p:extLst>
      <p:ext uri="{BB962C8B-B14F-4D97-AF65-F5344CB8AC3E}">
        <p14:creationId xmlns:p14="http://schemas.microsoft.com/office/powerpoint/2010/main" val="959401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0EAC-C7A3-FFE7-670B-024FB7C9F8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E1C754-1437-7C35-8CC0-06B99FC92C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22CFFA-3D5A-B72F-80CE-58F57E55D317}"/>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5" name="Footer Placeholder 4">
            <a:extLst>
              <a:ext uri="{FF2B5EF4-FFF2-40B4-BE49-F238E27FC236}">
                <a16:creationId xmlns:a16="http://schemas.microsoft.com/office/drawing/2014/main" id="{C84B959D-37CB-B6AA-7A54-CE8F07EBD3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2BF931-D808-C042-71AB-83B96607592C}"/>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3485278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499D7-5C1F-12DF-49B6-D458ABF614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8E42EB-D55E-8C4C-8BCD-DFECCD6195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908DEB-EA30-0FB0-2857-B8E28F35F3D2}"/>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5" name="Footer Placeholder 4">
            <a:extLst>
              <a:ext uri="{FF2B5EF4-FFF2-40B4-BE49-F238E27FC236}">
                <a16:creationId xmlns:a16="http://schemas.microsoft.com/office/drawing/2014/main" id="{F053F025-3D39-B82E-58DC-EC3C9A72A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82C8A-FAD5-369E-8774-F47CFDB33B8F}"/>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177636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5DCE9-E485-148F-EE27-0BF3E5E253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4D3C87-E32A-9569-FF68-20AE9DA73C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F83EEE-D39B-2C8B-8A35-58D80A0886B0}"/>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5" name="Footer Placeholder 4">
            <a:extLst>
              <a:ext uri="{FF2B5EF4-FFF2-40B4-BE49-F238E27FC236}">
                <a16:creationId xmlns:a16="http://schemas.microsoft.com/office/drawing/2014/main" id="{4D46B584-DB85-9E4D-B1B2-2A052BFFB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F7A05-E1B6-35A6-E4B2-FB6F0778500C}"/>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268268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351DE-3826-CCC4-1340-CD23B625D8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4D6D9F-552A-8C6E-79DC-C60E75B73A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14F13-07AE-B33F-4221-213D60FE53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F2CA01-EB28-EAE4-B091-13BC213EC843}"/>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6" name="Footer Placeholder 5">
            <a:extLst>
              <a:ext uri="{FF2B5EF4-FFF2-40B4-BE49-F238E27FC236}">
                <a16:creationId xmlns:a16="http://schemas.microsoft.com/office/drawing/2014/main" id="{2FE008B4-9EE0-CD4C-CF83-78F4DAF155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C4A7A0-3854-2042-1F9A-C199120C2C49}"/>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3436155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A7F7-2A26-7D25-1BC1-9E27A9716D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50063D-0A1F-4E7F-223F-6190E1B1B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7C0732-0719-B08D-2C2E-3C776EA3BC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B19E71-FA78-9F4A-9898-072DC6C776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CA667E-613A-A4F1-56DA-54D198F8F0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5E77BB-89C4-D89B-D6EA-69CE1621E921}"/>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8" name="Footer Placeholder 7">
            <a:extLst>
              <a:ext uri="{FF2B5EF4-FFF2-40B4-BE49-F238E27FC236}">
                <a16:creationId xmlns:a16="http://schemas.microsoft.com/office/drawing/2014/main" id="{6E7178AE-CC9F-221C-420B-B7577A107A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620D0E-4B51-7865-6C14-5AA3375ECBC5}"/>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2232485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7199-7DE0-DD2C-0851-51CE275685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3E3603-5F2F-8026-2B01-53BD2FCD48D8}"/>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4" name="Footer Placeholder 3">
            <a:extLst>
              <a:ext uri="{FF2B5EF4-FFF2-40B4-BE49-F238E27FC236}">
                <a16:creationId xmlns:a16="http://schemas.microsoft.com/office/drawing/2014/main" id="{63AF5728-4C6E-820C-B3B0-A924A9072F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1BBC65-386F-D797-1238-98D2751E5224}"/>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4056199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2D5DA8-5C13-D37D-D8B4-F141ACAC76E7}"/>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3" name="Footer Placeholder 2">
            <a:extLst>
              <a:ext uri="{FF2B5EF4-FFF2-40B4-BE49-F238E27FC236}">
                <a16:creationId xmlns:a16="http://schemas.microsoft.com/office/drawing/2014/main" id="{D357247E-7632-EA11-DDCA-76F616CDB6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F5E51F-BCFB-485C-9765-70791152FE84}"/>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3080442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DE874-3B61-05BF-70B8-46C5273AC0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EEED9F-6521-ABEA-7C7F-1974D765C1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D06F9E-8243-FBB5-45BB-F8FDE192EE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239A99-FF4B-68A0-AC4A-02212139FDBF}"/>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6" name="Footer Placeholder 5">
            <a:extLst>
              <a:ext uri="{FF2B5EF4-FFF2-40B4-BE49-F238E27FC236}">
                <a16:creationId xmlns:a16="http://schemas.microsoft.com/office/drawing/2014/main" id="{9789549F-93D7-E9AD-0F29-12B6C3DDD4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EBF36A-E7A9-C8CF-7934-2E747AE8FFEB}"/>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1307541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F852-1D1F-C0DC-FB8B-74EDA6750B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0CEE0A-78DC-3012-948A-CE3401360D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DD66B6-F5BC-1400-D5CF-5DFBFFA56F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2B83CF-313B-9FF1-0CA0-ACCBEE7EB396}"/>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6" name="Footer Placeholder 5">
            <a:extLst>
              <a:ext uri="{FF2B5EF4-FFF2-40B4-BE49-F238E27FC236}">
                <a16:creationId xmlns:a16="http://schemas.microsoft.com/office/drawing/2014/main" id="{3DFFCA7D-64A2-4CC6-46BA-CABC30243F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19B33-144F-F58E-E659-9EAF33E718A3}"/>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3311125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559D3-2023-677B-EF0B-E0DED888AB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E6173F-00BB-00D7-F56D-B6D30F3F7D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23373-663E-8943-DF7B-E2C67213FE2C}"/>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5" name="Footer Placeholder 4">
            <a:extLst>
              <a:ext uri="{FF2B5EF4-FFF2-40B4-BE49-F238E27FC236}">
                <a16:creationId xmlns:a16="http://schemas.microsoft.com/office/drawing/2014/main" id="{6AB050D4-937B-49B1-07CB-6B006840E5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C24CCF-C83B-A700-0DDD-FB510458139F}"/>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1770169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25D11F-E1FD-E3A1-77F4-4748DF68E9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8B1DC3-A597-9B17-EFD5-497F370679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8B5DE-9431-DD63-A27E-EC4C5C009FE8}"/>
              </a:ext>
            </a:extLst>
          </p:cNvPr>
          <p:cNvSpPr>
            <a:spLocks noGrp="1"/>
          </p:cNvSpPr>
          <p:nvPr>
            <p:ph type="dt" sz="half" idx="10"/>
          </p:nvPr>
        </p:nvSpPr>
        <p:spPr/>
        <p:txBody>
          <a:bodyPr/>
          <a:lstStyle/>
          <a:p>
            <a:fld id="{2F581995-C015-4187-B22D-37E757BA9295}" type="datetimeFigureOut">
              <a:rPr lang="en-GB" smtClean="0"/>
              <a:t>25/03/2023</a:t>
            </a:fld>
            <a:endParaRPr lang="en-GB"/>
          </a:p>
        </p:txBody>
      </p:sp>
      <p:sp>
        <p:nvSpPr>
          <p:cNvPr id="5" name="Footer Placeholder 4">
            <a:extLst>
              <a:ext uri="{FF2B5EF4-FFF2-40B4-BE49-F238E27FC236}">
                <a16:creationId xmlns:a16="http://schemas.microsoft.com/office/drawing/2014/main" id="{936B402D-8EB5-343E-14DF-DECFF0747F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A24E1-BE4B-5043-B064-066AEF3EEB3B}"/>
              </a:ext>
            </a:extLst>
          </p:cNvPr>
          <p:cNvSpPr>
            <a:spLocks noGrp="1"/>
          </p:cNvSpPr>
          <p:nvPr>
            <p:ph type="sldNum" sz="quarter" idx="12"/>
          </p:nvPr>
        </p:nvSpPr>
        <p:spPr/>
        <p:txBody>
          <a:bodyPr/>
          <a:lstStyle/>
          <a:p>
            <a:fld id="{202B2E88-A7F5-4A44-907D-0735D2FC52F3}" type="slidenum">
              <a:rPr lang="en-GB" smtClean="0"/>
              <a:t>‹#›</a:t>
            </a:fld>
            <a:endParaRPr lang="en-GB"/>
          </a:p>
        </p:txBody>
      </p:sp>
    </p:spTree>
    <p:extLst>
      <p:ext uri="{BB962C8B-B14F-4D97-AF65-F5344CB8AC3E}">
        <p14:creationId xmlns:p14="http://schemas.microsoft.com/office/powerpoint/2010/main" val="3421788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B86360-59F9-12D1-C84B-16F6F25D9A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CEAE4-8854-C175-1BF6-E79152319C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9825B1-9AC9-717E-3384-BE8B05E0EC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581995-C015-4187-B22D-37E757BA9295}" type="datetimeFigureOut">
              <a:rPr lang="en-GB" smtClean="0"/>
              <a:t>25/03/2023</a:t>
            </a:fld>
            <a:endParaRPr lang="en-GB"/>
          </a:p>
        </p:txBody>
      </p:sp>
      <p:sp>
        <p:nvSpPr>
          <p:cNvPr id="5" name="Footer Placeholder 4">
            <a:extLst>
              <a:ext uri="{FF2B5EF4-FFF2-40B4-BE49-F238E27FC236}">
                <a16:creationId xmlns:a16="http://schemas.microsoft.com/office/drawing/2014/main" id="{33BA4EF8-2025-84D0-90D1-DCE8C2B4E4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884C54-E28B-BDD1-689D-8CF194C447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B2E88-A7F5-4A44-907D-0735D2FC52F3}" type="slidenum">
              <a:rPr lang="en-GB" smtClean="0"/>
              <a:t>‹#›</a:t>
            </a:fld>
            <a:endParaRPr lang="en-GB"/>
          </a:p>
        </p:txBody>
      </p:sp>
    </p:spTree>
    <p:extLst>
      <p:ext uri="{BB962C8B-B14F-4D97-AF65-F5344CB8AC3E}">
        <p14:creationId xmlns:p14="http://schemas.microsoft.com/office/powerpoint/2010/main" val="1506246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ground pattern&#10;&#10;Description automatically generated">
            <a:extLst>
              <a:ext uri="{FF2B5EF4-FFF2-40B4-BE49-F238E27FC236}">
                <a16:creationId xmlns:a16="http://schemas.microsoft.com/office/drawing/2014/main" id="{BD4BC28F-94C0-89FD-CF36-3ADC53B233A8}"/>
              </a:ext>
            </a:extLst>
          </p:cNvPr>
          <p:cNvPicPr>
            <a:picLocks noChangeAspect="1"/>
          </p:cNvPicPr>
          <p:nvPr/>
        </p:nvPicPr>
        <p:blipFill rotWithShape="1">
          <a:blip r:embed="rId3">
            <a:alphaModFix amt="50000"/>
          </a:blip>
          <a:srcRect l="1887" r="9247"/>
          <a:stretch/>
        </p:blipFill>
        <p:spPr>
          <a:xfrm>
            <a:off x="20" y="10"/>
            <a:ext cx="12188930" cy="6857990"/>
          </a:xfrm>
          <a:prstGeom prst="rect">
            <a:avLst/>
          </a:prstGeom>
        </p:spPr>
      </p:pic>
      <p:sp>
        <p:nvSpPr>
          <p:cNvPr id="2" name="Title 1">
            <a:extLst>
              <a:ext uri="{FF2B5EF4-FFF2-40B4-BE49-F238E27FC236}">
                <a16:creationId xmlns:a16="http://schemas.microsoft.com/office/drawing/2014/main" id="{C14A6249-14BE-A6BD-635A-030E127F4142}"/>
              </a:ext>
            </a:extLst>
          </p:cNvPr>
          <p:cNvSpPr>
            <a:spLocks noGrp="1"/>
          </p:cNvSpPr>
          <p:nvPr>
            <p:ph type="ctrTitle"/>
          </p:nvPr>
        </p:nvSpPr>
        <p:spPr>
          <a:xfrm>
            <a:off x="1524000" y="1122363"/>
            <a:ext cx="9144000" cy="3063240"/>
          </a:xfrm>
        </p:spPr>
        <p:txBody>
          <a:bodyPr>
            <a:normAutofit/>
          </a:bodyPr>
          <a:lstStyle/>
          <a:p>
            <a:r>
              <a:rPr lang="en-US" sz="6600">
                <a:solidFill>
                  <a:srgbClr val="FFFFFF"/>
                </a:solidFill>
              </a:rPr>
              <a:t>Training and Development Needs for an HR Officer</a:t>
            </a:r>
            <a:endParaRPr lang="en-GB" sz="6600" dirty="0">
              <a:solidFill>
                <a:srgbClr val="FFFFFF"/>
              </a:solidFill>
            </a:endParaRPr>
          </a:p>
        </p:txBody>
      </p:sp>
      <p:sp>
        <p:nvSpPr>
          <p:cNvPr id="3" name="Subtitle 2">
            <a:extLst>
              <a:ext uri="{FF2B5EF4-FFF2-40B4-BE49-F238E27FC236}">
                <a16:creationId xmlns:a16="http://schemas.microsoft.com/office/drawing/2014/main" id="{67062DED-CFF7-A62E-D87F-A0FA8517A0A5}"/>
              </a:ext>
            </a:extLst>
          </p:cNvPr>
          <p:cNvSpPr>
            <a:spLocks noGrp="1"/>
          </p:cNvSpPr>
          <p:nvPr>
            <p:ph type="subTitle" idx="1"/>
          </p:nvPr>
        </p:nvSpPr>
        <p:spPr>
          <a:xfrm>
            <a:off x="1527048" y="4599432"/>
            <a:ext cx="9144000" cy="1536192"/>
          </a:xfrm>
        </p:spPr>
        <p:txBody>
          <a:bodyPr>
            <a:normAutofit/>
          </a:bodyPr>
          <a:lstStyle/>
          <a:p>
            <a:pPr algn="l"/>
            <a:r>
              <a:rPr lang="en-GB" dirty="0">
                <a:solidFill>
                  <a:srgbClr val="FFFFFF"/>
                </a:solidFill>
              </a:rPr>
              <a:t>Name         :Veronica Capatina </a:t>
            </a:r>
          </a:p>
          <a:p>
            <a:pPr algn="l"/>
            <a:r>
              <a:rPr lang="en-GB" dirty="0">
                <a:solidFill>
                  <a:srgbClr val="FFFFFF"/>
                </a:solidFill>
              </a:rPr>
              <a:t>Student ID : 2113726</a:t>
            </a:r>
          </a:p>
          <a:p>
            <a:pPr algn="l"/>
            <a:r>
              <a:rPr lang="en-GB" dirty="0">
                <a:solidFill>
                  <a:srgbClr val="FFFFFF"/>
                </a:solidFill>
              </a:rPr>
              <a:t>Lecturer     : Charles </a:t>
            </a:r>
            <a:r>
              <a:rPr lang="en-GB" dirty="0" err="1">
                <a:solidFill>
                  <a:srgbClr val="FFFFFF"/>
                </a:solidFill>
              </a:rPr>
              <a:t>Nwaogwugwu</a:t>
            </a:r>
            <a:r>
              <a:rPr lang="en-GB" dirty="0">
                <a:solidFill>
                  <a:srgbClr val="FFFFFF"/>
                </a:solidFill>
              </a:rPr>
              <a:t>  </a:t>
            </a:r>
          </a:p>
        </p:txBody>
      </p:sp>
      <p:sp>
        <p:nvSpPr>
          <p:cNvPr id="2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080FA8D-44F3-8BA4-04EE-6C940D2576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01865" y="444673"/>
            <a:ext cx="2857143" cy="571429"/>
          </a:xfrm>
          <a:prstGeom prst="rect">
            <a:avLst/>
          </a:prstGeom>
        </p:spPr>
      </p:pic>
    </p:spTree>
    <p:extLst>
      <p:ext uri="{BB962C8B-B14F-4D97-AF65-F5344CB8AC3E}">
        <p14:creationId xmlns:p14="http://schemas.microsoft.com/office/powerpoint/2010/main" val="35477858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AC365D-C762-193E-DC19-643DE5F10290}"/>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Introducing the Company- Tesco PLC</a:t>
            </a:r>
          </a:p>
        </p:txBody>
      </p:sp>
      <p:graphicFrame>
        <p:nvGraphicFramePr>
          <p:cNvPr id="4" name="Content Placeholder 3">
            <a:extLst>
              <a:ext uri="{FF2B5EF4-FFF2-40B4-BE49-F238E27FC236}">
                <a16:creationId xmlns:a16="http://schemas.microsoft.com/office/drawing/2014/main" id="{5069B199-1CBA-11AB-2DCA-3B3AB7E86A0A}"/>
              </a:ext>
            </a:extLst>
          </p:cNvPr>
          <p:cNvGraphicFramePr>
            <a:graphicFrameLocks noGrp="1"/>
          </p:cNvGraphicFramePr>
          <p:nvPr>
            <p:ph idx="1"/>
            <p:extLst>
              <p:ext uri="{D42A27DB-BD31-4B8C-83A1-F6EECF244321}">
                <p14:modId xmlns:p14="http://schemas.microsoft.com/office/powerpoint/2010/main" val="47046975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5050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650914-D514-66E7-AB0F-5D376A967193}"/>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Knowledge, Skills, and Behaviour Required by HR Professionals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34101144-BB7F-286A-D754-0BFB5A2119C4}"/>
              </a:ext>
            </a:extLst>
          </p:cNvPr>
          <p:cNvGraphicFramePr>
            <a:graphicFrameLocks noGrp="1"/>
          </p:cNvGraphicFramePr>
          <p:nvPr>
            <p:ph idx="1"/>
            <p:extLst>
              <p:ext uri="{D42A27DB-BD31-4B8C-83A1-F6EECF244321}">
                <p14:modId xmlns:p14="http://schemas.microsoft.com/office/powerpoint/2010/main" val="8293207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426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8BC5F9-D427-A5B2-588A-1D62FCC69C6C}"/>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Identifying Knowledge, Skills, and Behaviour- for Tesco PLC</a:t>
            </a:r>
            <a:endParaRPr lang="en-GB" sz="4000">
              <a:solidFill>
                <a:srgbClr val="FFFFFF"/>
              </a:solidFill>
            </a:endParaRPr>
          </a:p>
        </p:txBody>
      </p:sp>
      <p:graphicFrame>
        <p:nvGraphicFramePr>
          <p:cNvPr id="4" name="Content Placeholder 3">
            <a:extLst>
              <a:ext uri="{FF2B5EF4-FFF2-40B4-BE49-F238E27FC236}">
                <a16:creationId xmlns:a16="http://schemas.microsoft.com/office/drawing/2014/main" id="{CE08DA08-723F-1B39-DAE0-D0EFF537B28A}"/>
              </a:ext>
            </a:extLst>
          </p:cNvPr>
          <p:cNvGraphicFramePr>
            <a:graphicFrameLocks noGrp="1"/>
          </p:cNvGraphicFramePr>
          <p:nvPr>
            <p:ph idx="1"/>
            <p:extLst>
              <p:ext uri="{D42A27DB-BD31-4B8C-83A1-F6EECF244321}">
                <p14:modId xmlns:p14="http://schemas.microsoft.com/office/powerpoint/2010/main" val="150750579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4305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276B113-7B7A-2A8C-8F7F-3887867017F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Conducting SWOT Analysis Considering KSB</a:t>
            </a:r>
          </a:p>
        </p:txBody>
      </p:sp>
      <p:graphicFrame>
        <p:nvGraphicFramePr>
          <p:cNvPr id="4" name="Table 4">
            <a:extLst>
              <a:ext uri="{FF2B5EF4-FFF2-40B4-BE49-F238E27FC236}">
                <a16:creationId xmlns:a16="http://schemas.microsoft.com/office/drawing/2014/main" id="{433409ED-AC66-6742-EC30-B4DCAB9BDDA1}"/>
              </a:ext>
            </a:extLst>
          </p:cNvPr>
          <p:cNvGraphicFramePr>
            <a:graphicFrameLocks noGrp="1"/>
          </p:cNvGraphicFramePr>
          <p:nvPr>
            <p:ph idx="1"/>
            <p:extLst>
              <p:ext uri="{D42A27DB-BD31-4B8C-83A1-F6EECF244321}">
                <p14:modId xmlns:p14="http://schemas.microsoft.com/office/powerpoint/2010/main" val="1694380434"/>
              </p:ext>
            </p:extLst>
          </p:nvPr>
        </p:nvGraphicFramePr>
        <p:xfrm>
          <a:off x="4502428" y="631232"/>
          <a:ext cx="7225748" cy="5806195"/>
        </p:xfrm>
        <a:graphic>
          <a:graphicData uri="http://schemas.openxmlformats.org/drawingml/2006/table">
            <a:tbl>
              <a:tblPr firstRow="1" bandRow="1">
                <a:tableStyleId>{5C22544A-7EE6-4342-B048-85BDC9FD1C3A}</a:tableStyleId>
              </a:tblPr>
              <a:tblGrid>
                <a:gridCol w="3510695">
                  <a:extLst>
                    <a:ext uri="{9D8B030D-6E8A-4147-A177-3AD203B41FA5}">
                      <a16:colId xmlns:a16="http://schemas.microsoft.com/office/drawing/2014/main" val="1627199821"/>
                    </a:ext>
                  </a:extLst>
                </a:gridCol>
                <a:gridCol w="3715053">
                  <a:extLst>
                    <a:ext uri="{9D8B030D-6E8A-4147-A177-3AD203B41FA5}">
                      <a16:colId xmlns:a16="http://schemas.microsoft.com/office/drawing/2014/main" val="2190704943"/>
                    </a:ext>
                  </a:extLst>
                </a:gridCol>
              </a:tblGrid>
              <a:tr h="365270">
                <a:tc>
                  <a:txBody>
                    <a:bodyPr/>
                    <a:lstStyle/>
                    <a:p>
                      <a:r>
                        <a:rPr lang="en-GB" sz="1600"/>
                        <a:t>Strengths</a:t>
                      </a:r>
                    </a:p>
                  </a:txBody>
                  <a:tcPr marL="83154" marR="83154" marT="41577" marB="41577"/>
                </a:tc>
                <a:tc>
                  <a:txBody>
                    <a:bodyPr/>
                    <a:lstStyle/>
                    <a:p>
                      <a:r>
                        <a:rPr lang="en-GB" sz="1600"/>
                        <a:t>Weaknesses</a:t>
                      </a:r>
                    </a:p>
                  </a:txBody>
                  <a:tcPr marL="83154" marR="83154" marT="41577" marB="41577"/>
                </a:tc>
                <a:extLst>
                  <a:ext uri="{0D108BD9-81ED-4DB2-BD59-A6C34878D82A}">
                    <a16:rowId xmlns:a16="http://schemas.microsoft.com/office/drawing/2014/main" val="3715559156"/>
                  </a:ext>
                </a:extLst>
              </a:tr>
              <a:tr h="2310898">
                <a:tc>
                  <a:txBody>
                    <a:bodyPr/>
                    <a:lstStyle/>
                    <a:p>
                      <a:pPr marL="285750" indent="-285750">
                        <a:buFont typeface="Arial" panose="020B0604020202020204" pitchFamily="34" charset="0"/>
                        <a:buChar char="•"/>
                      </a:pPr>
                      <a:r>
                        <a:rPr lang="en-US" sz="1600" dirty="0"/>
                        <a:t>Strong communication skills</a:t>
                      </a:r>
                    </a:p>
                    <a:p>
                      <a:pPr marL="285750" indent="-285750">
                        <a:buFont typeface="Arial" panose="020B0604020202020204" pitchFamily="34" charset="0"/>
                        <a:buChar char="•"/>
                      </a:pPr>
                      <a:r>
                        <a:rPr lang="en-US" sz="1600" dirty="0"/>
                        <a:t>Proficient in HR policies and regulations</a:t>
                      </a:r>
                    </a:p>
                    <a:p>
                      <a:pPr marL="285750" indent="-285750">
                        <a:buFont typeface="Arial" panose="020B0604020202020204" pitchFamily="34" charset="0"/>
                        <a:buChar char="•"/>
                      </a:pPr>
                      <a:r>
                        <a:rPr lang="en-US" sz="1600" dirty="0"/>
                        <a:t>Strong understanding of employee engagement and retention</a:t>
                      </a:r>
                    </a:p>
                    <a:p>
                      <a:pPr marL="285750" indent="-285750">
                        <a:buFont typeface="Arial" panose="020B0604020202020204" pitchFamily="34" charset="0"/>
                        <a:buChar char="•"/>
                      </a:pPr>
                      <a:r>
                        <a:rPr lang="en-US" sz="1600" dirty="0"/>
                        <a:t>Expertise in talent acquisition and management</a:t>
                      </a:r>
                    </a:p>
                    <a:p>
                      <a:pPr marL="285750" indent="-285750">
                        <a:buFont typeface="Arial" panose="020B0604020202020204" pitchFamily="34" charset="0"/>
                        <a:buChar char="•"/>
                      </a:pPr>
                      <a:r>
                        <a:rPr lang="en-US" sz="1600" dirty="0"/>
                        <a:t>Ability to develop and implement effective HR strategies</a:t>
                      </a:r>
                    </a:p>
                  </a:txBody>
                  <a:tcPr marL="83154" marR="83154" marT="41577" marB="41577"/>
                </a:tc>
                <a:tc>
                  <a:txBody>
                    <a:bodyPr/>
                    <a:lstStyle/>
                    <a:p>
                      <a:pPr marL="285750" indent="-285750">
                        <a:buFont typeface="Arial" panose="020B0604020202020204" pitchFamily="34" charset="0"/>
                        <a:buChar char="•"/>
                      </a:pPr>
                      <a:r>
                        <a:rPr lang="en-US" sz="1600" dirty="0"/>
                        <a:t>Limited experience with HR analytics and technology</a:t>
                      </a:r>
                    </a:p>
                    <a:p>
                      <a:pPr marL="285750" indent="-285750">
                        <a:buFont typeface="Arial" panose="020B0604020202020204" pitchFamily="34" charset="0"/>
                        <a:buChar char="•"/>
                      </a:pPr>
                      <a:r>
                        <a:rPr lang="en-US" sz="1600" dirty="0"/>
                        <a:t>Lack of experience in change management</a:t>
                      </a:r>
                    </a:p>
                    <a:p>
                      <a:pPr marL="285750" indent="-285750">
                        <a:buFont typeface="Arial" panose="020B0604020202020204" pitchFamily="34" charset="0"/>
                        <a:buChar char="•"/>
                      </a:pPr>
                      <a:r>
                        <a:rPr lang="en-US" sz="1600" dirty="0"/>
                        <a:t>Limited knowledge of industry-specific trends</a:t>
                      </a:r>
                    </a:p>
                    <a:p>
                      <a:pPr marL="285750" indent="-285750">
                        <a:buFont typeface="Arial" panose="020B0604020202020204" pitchFamily="34" charset="0"/>
                        <a:buChar char="•"/>
                      </a:pPr>
                      <a:r>
                        <a:rPr lang="en-US" sz="1600" dirty="0"/>
                        <a:t>Limited experience in conflict resolution</a:t>
                      </a:r>
                    </a:p>
                    <a:p>
                      <a:pPr marL="285750" indent="-285750">
                        <a:buFont typeface="Arial" panose="020B0604020202020204" pitchFamily="34" charset="0"/>
                        <a:buChar char="•"/>
                      </a:pPr>
                      <a:r>
                        <a:rPr lang="en-US" sz="1600" dirty="0"/>
                        <a:t>Lack of fluency in a second language</a:t>
                      </a:r>
                    </a:p>
                    <a:p>
                      <a:pPr marL="285750" indent="-285750">
                        <a:buFont typeface="Arial" panose="020B0604020202020204" pitchFamily="34" charset="0"/>
                        <a:buChar char="•"/>
                      </a:pPr>
                      <a:endParaRPr lang="en-GB" sz="1600" dirty="0"/>
                    </a:p>
                  </a:txBody>
                  <a:tcPr marL="83154" marR="83154" marT="41577" marB="41577"/>
                </a:tc>
                <a:extLst>
                  <a:ext uri="{0D108BD9-81ED-4DB2-BD59-A6C34878D82A}">
                    <a16:rowId xmlns:a16="http://schemas.microsoft.com/office/drawing/2014/main" val="2455867319"/>
                  </a:ext>
                </a:extLst>
              </a:tr>
              <a:tr h="365270">
                <a:tc>
                  <a:txBody>
                    <a:bodyPr/>
                    <a:lstStyle/>
                    <a:p>
                      <a:r>
                        <a:rPr lang="en-GB" sz="1600" b="1">
                          <a:solidFill>
                            <a:schemeClr val="bg1"/>
                          </a:solidFill>
                        </a:rPr>
                        <a:t>Opportunities</a:t>
                      </a:r>
                    </a:p>
                  </a:txBody>
                  <a:tcPr marL="83154" marR="83154" marT="41577" marB="41577">
                    <a:solidFill>
                      <a:schemeClr val="accent1"/>
                    </a:solidFill>
                  </a:tcPr>
                </a:tc>
                <a:tc>
                  <a:txBody>
                    <a:bodyPr/>
                    <a:lstStyle/>
                    <a:p>
                      <a:r>
                        <a:rPr lang="en-GB" sz="1600" b="1">
                          <a:solidFill>
                            <a:schemeClr val="bg1"/>
                          </a:solidFill>
                        </a:rPr>
                        <a:t>Threats</a:t>
                      </a:r>
                    </a:p>
                  </a:txBody>
                  <a:tcPr marL="83154" marR="83154" marT="41577" marB="41577">
                    <a:solidFill>
                      <a:schemeClr val="accent1"/>
                    </a:solidFill>
                  </a:tcPr>
                </a:tc>
                <a:extLst>
                  <a:ext uri="{0D108BD9-81ED-4DB2-BD59-A6C34878D82A}">
                    <a16:rowId xmlns:a16="http://schemas.microsoft.com/office/drawing/2014/main" val="113446313"/>
                  </a:ext>
                </a:extLst>
              </a:tr>
              <a:tr h="2554101">
                <a:tc>
                  <a:txBody>
                    <a:bodyPr/>
                    <a:lstStyle/>
                    <a:p>
                      <a:pPr marL="285750" indent="-285750">
                        <a:buFont typeface="Arial" panose="020B0604020202020204" pitchFamily="34" charset="0"/>
                        <a:buChar char="•"/>
                      </a:pPr>
                      <a:r>
                        <a:rPr lang="en-US" sz="1600" dirty="0"/>
                        <a:t>Increasing demand for HR analytics and technology skills</a:t>
                      </a:r>
                    </a:p>
                    <a:p>
                      <a:pPr marL="285750" indent="-285750">
                        <a:buFont typeface="Arial" panose="020B0604020202020204" pitchFamily="34" charset="0"/>
                        <a:buChar char="•"/>
                      </a:pPr>
                      <a:r>
                        <a:rPr lang="en-US" sz="1600" dirty="0"/>
                        <a:t>Growing focus on diversity and inclusion</a:t>
                      </a:r>
                    </a:p>
                    <a:p>
                      <a:pPr marL="285750" indent="-285750">
                        <a:buFont typeface="Arial" panose="020B0604020202020204" pitchFamily="34" charset="0"/>
                        <a:buChar char="•"/>
                      </a:pPr>
                      <a:r>
                        <a:rPr lang="en-US" sz="1600" dirty="0"/>
                        <a:t>Increasing need for remote work policies and practices</a:t>
                      </a:r>
                    </a:p>
                    <a:p>
                      <a:pPr marL="285750" indent="-285750">
                        <a:buFont typeface="Arial" panose="020B0604020202020204" pitchFamily="34" charset="0"/>
                        <a:buChar char="•"/>
                      </a:pPr>
                      <a:r>
                        <a:rPr lang="en-US" sz="1600" dirty="0"/>
                        <a:t>Expansion into new international markets</a:t>
                      </a:r>
                    </a:p>
                    <a:p>
                      <a:pPr marL="285750" indent="-285750">
                        <a:buFont typeface="Arial" panose="020B0604020202020204" pitchFamily="34" charset="0"/>
                        <a:buChar char="•"/>
                      </a:pPr>
                      <a:r>
                        <a:rPr lang="en-US" sz="1600" dirty="0"/>
                        <a:t>Increasing demand for HR professionals with a global mindset</a:t>
                      </a:r>
                    </a:p>
                  </a:txBody>
                  <a:tcPr marL="83154" marR="83154" marT="41577" marB="41577"/>
                </a:tc>
                <a:tc>
                  <a:txBody>
                    <a:bodyPr/>
                    <a:lstStyle/>
                    <a:p>
                      <a:pPr marL="285750" indent="-285750">
                        <a:buFont typeface="Arial" panose="020B0604020202020204" pitchFamily="34" charset="0"/>
                        <a:buChar char="•"/>
                      </a:pPr>
                      <a:r>
                        <a:rPr lang="en-US" sz="1600" dirty="0"/>
                        <a:t>Rapidly changing HR regulations and policies</a:t>
                      </a:r>
                    </a:p>
                    <a:p>
                      <a:pPr marL="285750" indent="-285750">
                        <a:buFont typeface="Arial" panose="020B0604020202020204" pitchFamily="34" charset="0"/>
                        <a:buChar char="•"/>
                      </a:pPr>
                      <a:r>
                        <a:rPr lang="en-US" sz="1600" dirty="0"/>
                        <a:t>Intense competition for top talent</a:t>
                      </a:r>
                    </a:p>
                    <a:p>
                      <a:pPr marL="285750" indent="-285750">
                        <a:buFont typeface="Arial" panose="020B0604020202020204" pitchFamily="34" charset="0"/>
                        <a:buChar char="•"/>
                      </a:pPr>
                      <a:r>
                        <a:rPr lang="en-US" sz="1600" dirty="0"/>
                        <a:t>Cybersecurity threats and data breaches</a:t>
                      </a:r>
                    </a:p>
                    <a:p>
                      <a:pPr marL="285750" indent="-285750">
                        <a:buFont typeface="Arial" panose="020B0604020202020204" pitchFamily="34" charset="0"/>
                        <a:buChar char="•"/>
                      </a:pPr>
                      <a:r>
                        <a:rPr lang="en-US" sz="1600" dirty="0"/>
                        <a:t>Economic instability and uncertainty</a:t>
                      </a:r>
                    </a:p>
                    <a:p>
                      <a:pPr marL="285750" indent="-285750">
                        <a:buFont typeface="Arial" panose="020B0604020202020204" pitchFamily="34" charset="0"/>
                        <a:buChar char="•"/>
                      </a:pPr>
                      <a:r>
                        <a:rPr lang="en-US" sz="1600" dirty="0"/>
                        <a:t>Political instability and changing government regulations</a:t>
                      </a:r>
                    </a:p>
                  </a:txBody>
                  <a:tcPr marL="83154" marR="83154" marT="41577" marB="41577"/>
                </a:tc>
                <a:extLst>
                  <a:ext uri="{0D108BD9-81ED-4DB2-BD59-A6C34878D82A}">
                    <a16:rowId xmlns:a16="http://schemas.microsoft.com/office/drawing/2014/main" val="3347004478"/>
                  </a:ext>
                </a:extLst>
              </a:tr>
            </a:tbl>
          </a:graphicData>
        </a:graphic>
      </p:graphicFrame>
    </p:spTree>
    <p:extLst>
      <p:ext uri="{BB962C8B-B14F-4D97-AF65-F5344CB8AC3E}">
        <p14:creationId xmlns:p14="http://schemas.microsoft.com/office/powerpoint/2010/main" val="171526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4B497-5D59-CF49-FB75-1B6E0A979FB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Skills Audit for Identifying Training Needs</a:t>
            </a:r>
          </a:p>
        </p:txBody>
      </p:sp>
      <p:graphicFrame>
        <p:nvGraphicFramePr>
          <p:cNvPr id="4" name="Table 4">
            <a:extLst>
              <a:ext uri="{FF2B5EF4-FFF2-40B4-BE49-F238E27FC236}">
                <a16:creationId xmlns:a16="http://schemas.microsoft.com/office/drawing/2014/main" id="{0257FB4D-10C4-5C04-77F8-4626A3299AC4}"/>
              </a:ext>
            </a:extLst>
          </p:cNvPr>
          <p:cNvGraphicFramePr>
            <a:graphicFrameLocks noGrp="1"/>
          </p:cNvGraphicFramePr>
          <p:nvPr>
            <p:ph idx="1"/>
            <p:extLst>
              <p:ext uri="{D42A27DB-BD31-4B8C-83A1-F6EECF244321}">
                <p14:modId xmlns:p14="http://schemas.microsoft.com/office/powerpoint/2010/main" val="2442350129"/>
              </p:ext>
            </p:extLst>
          </p:nvPr>
        </p:nvGraphicFramePr>
        <p:xfrm>
          <a:off x="432225" y="2109070"/>
          <a:ext cx="11327551" cy="4166608"/>
        </p:xfrm>
        <a:graphic>
          <a:graphicData uri="http://schemas.openxmlformats.org/drawingml/2006/table">
            <a:tbl>
              <a:tblPr firstRow="1" bandRow="1">
                <a:noFill/>
                <a:tableStyleId>{5C22544A-7EE6-4342-B048-85BDC9FD1C3A}</a:tableStyleId>
              </a:tblPr>
              <a:tblGrid>
                <a:gridCol w="3921625">
                  <a:extLst>
                    <a:ext uri="{9D8B030D-6E8A-4147-A177-3AD203B41FA5}">
                      <a16:colId xmlns:a16="http://schemas.microsoft.com/office/drawing/2014/main" val="1547339429"/>
                    </a:ext>
                  </a:extLst>
                </a:gridCol>
                <a:gridCol w="3651392">
                  <a:extLst>
                    <a:ext uri="{9D8B030D-6E8A-4147-A177-3AD203B41FA5}">
                      <a16:colId xmlns:a16="http://schemas.microsoft.com/office/drawing/2014/main" val="596778934"/>
                    </a:ext>
                  </a:extLst>
                </a:gridCol>
                <a:gridCol w="3754534">
                  <a:extLst>
                    <a:ext uri="{9D8B030D-6E8A-4147-A177-3AD203B41FA5}">
                      <a16:colId xmlns:a16="http://schemas.microsoft.com/office/drawing/2014/main" val="3502256187"/>
                    </a:ext>
                  </a:extLst>
                </a:gridCol>
              </a:tblGrid>
              <a:tr h="760446">
                <a:tc>
                  <a:txBody>
                    <a:bodyPr/>
                    <a:lstStyle/>
                    <a:p>
                      <a:r>
                        <a:rPr lang="en-GB" sz="2300">
                          <a:solidFill>
                            <a:schemeClr val="tx1">
                              <a:lumMod val="75000"/>
                              <a:lumOff val="25000"/>
                            </a:schemeClr>
                          </a:solidFill>
                        </a:rPr>
                        <a:t>Skills</a:t>
                      </a:r>
                    </a:p>
                  </a:txBody>
                  <a:tcPr marL="297049" marR="178229" marT="178229" marB="178229">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300">
                          <a:solidFill>
                            <a:schemeClr val="tx1">
                              <a:lumMod val="75000"/>
                              <a:lumOff val="25000"/>
                            </a:schemeClr>
                          </a:solidFill>
                        </a:rPr>
                        <a:t>Gaps</a:t>
                      </a:r>
                    </a:p>
                  </a:txBody>
                  <a:tcPr marL="297049" marR="178229" marT="178229" marB="178229">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300">
                          <a:solidFill>
                            <a:schemeClr val="tx1">
                              <a:lumMod val="75000"/>
                              <a:lumOff val="25000"/>
                            </a:schemeClr>
                          </a:solidFill>
                        </a:rPr>
                        <a:t>Training Need</a:t>
                      </a:r>
                    </a:p>
                  </a:txBody>
                  <a:tcPr marL="297049" marR="178229" marT="178229" marB="178229">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081093981"/>
                  </a:ext>
                </a:extLst>
              </a:tr>
              <a:tr h="3406162">
                <a:tc>
                  <a:txBody>
                    <a:bodyPr/>
                    <a:lstStyle/>
                    <a:p>
                      <a:pPr marL="285750" indent="-285750">
                        <a:buFont typeface="Wingdings" panose="05000000000000000000" pitchFamily="2" charset="2"/>
                        <a:buChar char="ü"/>
                      </a:pPr>
                      <a:r>
                        <a:rPr lang="en-US" sz="1800">
                          <a:solidFill>
                            <a:schemeClr val="tx1">
                              <a:lumMod val="75000"/>
                              <a:lumOff val="25000"/>
                            </a:schemeClr>
                          </a:solidFill>
                        </a:rPr>
                        <a:t>Strong communication skills</a:t>
                      </a:r>
                    </a:p>
                    <a:p>
                      <a:pPr marL="285750" indent="-285750">
                        <a:buFont typeface="Wingdings" panose="05000000000000000000" pitchFamily="2" charset="2"/>
                        <a:buChar char="ü"/>
                      </a:pPr>
                      <a:r>
                        <a:rPr lang="en-US" sz="1800">
                          <a:solidFill>
                            <a:schemeClr val="tx1">
                              <a:lumMod val="75000"/>
                              <a:lumOff val="25000"/>
                            </a:schemeClr>
                          </a:solidFill>
                        </a:rPr>
                        <a:t>Proficient in HR policies and regulations</a:t>
                      </a:r>
                    </a:p>
                    <a:p>
                      <a:pPr marL="285750" indent="-285750">
                        <a:buFont typeface="Wingdings" panose="05000000000000000000" pitchFamily="2" charset="2"/>
                        <a:buChar char="ü"/>
                      </a:pPr>
                      <a:r>
                        <a:rPr lang="en-US" sz="1800">
                          <a:solidFill>
                            <a:schemeClr val="tx1">
                              <a:lumMod val="75000"/>
                              <a:lumOff val="25000"/>
                            </a:schemeClr>
                          </a:solidFill>
                        </a:rPr>
                        <a:t>Expertise in talent acquisition and management</a:t>
                      </a:r>
                    </a:p>
                    <a:p>
                      <a:pPr marL="285750" indent="-285750">
                        <a:buFont typeface="Wingdings" panose="05000000000000000000" pitchFamily="2" charset="2"/>
                        <a:buChar char="ü"/>
                      </a:pPr>
                      <a:r>
                        <a:rPr lang="en-US" sz="1800">
                          <a:solidFill>
                            <a:schemeClr val="tx1">
                              <a:lumMod val="75000"/>
                              <a:lumOff val="25000"/>
                            </a:schemeClr>
                          </a:solidFill>
                        </a:rPr>
                        <a:t>Ability to develop and implement effective HR strategies</a:t>
                      </a:r>
                    </a:p>
                    <a:p>
                      <a:pPr marL="285750" indent="-285750">
                        <a:buFont typeface="Wingdings" panose="05000000000000000000" pitchFamily="2" charset="2"/>
                        <a:buChar char="ü"/>
                      </a:pPr>
                      <a:r>
                        <a:rPr lang="en-US" sz="1800">
                          <a:solidFill>
                            <a:schemeClr val="tx1">
                              <a:lumMod val="75000"/>
                              <a:lumOff val="25000"/>
                            </a:schemeClr>
                          </a:solidFill>
                        </a:rPr>
                        <a:t>Basic data analysis skills</a:t>
                      </a:r>
                    </a:p>
                    <a:p>
                      <a:pPr marL="285750" indent="-285750">
                        <a:buFont typeface="Wingdings" panose="05000000000000000000" pitchFamily="2" charset="2"/>
                        <a:buChar char="ü"/>
                      </a:pPr>
                      <a:r>
                        <a:rPr lang="en-US" sz="1800">
                          <a:solidFill>
                            <a:schemeClr val="tx1">
                              <a:lumMod val="75000"/>
                              <a:lumOff val="25000"/>
                            </a:schemeClr>
                          </a:solidFill>
                        </a:rPr>
                        <a:t>Understanding of employment law and compliance</a:t>
                      </a:r>
                    </a:p>
                    <a:p>
                      <a:pPr marL="285750" indent="-285750">
                        <a:buFont typeface="Wingdings" panose="05000000000000000000" pitchFamily="2" charset="2"/>
                        <a:buChar char="ü"/>
                      </a:pPr>
                      <a:endParaRPr lang="en-GB" sz="1800" dirty="0">
                        <a:solidFill>
                          <a:schemeClr val="tx1">
                            <a:lumMod val="75000"/>
                            <a:lumOff val="25000"/>
                          </a:schemeClr>
                        </a:solidFill>
                      </a:endParaRPr>
                    </a:p>
                  </a:txBody>
                  <a:tcPr marL="297049" marR="154465" marT="154465" marB="154465">
                    <a:lnL w="12700" cmpd="sng">
                      <a:noFill/>
                      <a:prstDash val="solid"/>
                    </a:lnL>
                    <a:lnR w="12700" cmpd="sng">
                      <a:noFill/>
                      <a:prstDash val="solid"/>
                    </a:lnR>
                    <a:lnT w="12700" cmpd="sng">
                      <a:noFill/>
                      <a:prstDash val="solid"/>
                    </a:lnT>
                    <a:lnB w="12700" cmpd="sng">
                      <a:noFill/>
                      <a:prstDash val="solid"/>
                    </a:lnB>
                    <a:solidFill>
                      <a:srgbClr val="B4BCBE">
                        <a:alpha val="34902"/>
                      </a:srgbClr>
                    </a:solidFill>
                  </a:tcPr>
                </a:tc>
                <a:tc>
                  <a:txBody>
                    <a:bodyPr/>
                    <a:lstStyle/>
                    <a:p>
                      <a:pPr marL="285750" indent="-285750">
                        <a:buFont typeface="Wingdings" panose="05000000000000000000" pitchFamily="2" charset="2"/>
                        <a:buChar char="ü"/>
                      </a:pPr>
                      <a:r>
                        <a:rPr lang="en-US" sz="1800">
                          <a:solidFill>
                            <a:schemeClr val="tx1">
                              <a:lumMod val="75000"/>
                              <a:lumOff val="25000"/>
                            </a:schemeClr>
                          </a:solidFill>
                        </a:rPr>
                        <a:t>Lack of experience in HR analytics and technology</a:t>
                      </a:r>
                    </a:p>
                    <a:p>
                      <a:pPr marL="285750" indent="-285750">
                        <a:buFont typeface="Wingdings" panose="05000000000000000000" pitchFamily="2" charset="2"/>
                        <a:buChar char="ü"/>
                      </a:pPr>
                      <a:r>
                        <a:rPr lang="en-US" sz="1800">
                          <a:solidFill>
                            <a:schemeClr val="tx1">
                              <a:lumMod val="75000"/>
                              <a:lumOff val="25000"/>
                            </a:schemeClr>
                          </a:solidFill>
                        </a:rPr>
                        <a:t>Limited knowledge of industry-specific trends</a:t>
                      </a:r>
                    </a:p>
                    <a:p>
                      <a:pPr marL="285750" indent="-285750">
                        <a:buFont typeface="Wingdings" panose="05000000000000000000" pitchFamily="2" charset="2"/>
                        <a:buChar char="ü"/>
                      </a:pPr>
                      <a:r>
                        <a:rPr lang="en-US" sz="1800">
                          <a:solidFill>
                            <a:schemeClr val="tx1">
                              <a:lumMod val="75000"/>
                              <a:lumOff val="25000"/>
                            </a:schemeClr>
                          </a:solidFill>
                        </a:rPr>
                        <a:t>Limited experience in change management</a:t>
                      </a:r>
                    </a:p>
                    <a:p>
                      <a:pPr marL="285750" indent="-285750">
                        <a:buFont typeface="Wingdings" panose="05000000000000000000" pitchFamily="2" charset="2"/>
                        <a:buChar char="ü"/>
                      </a:pPr>
                      <a:r>
                        <a:rPr lang="en-US" sz="1800">
                          <a:solidFill>
                            <a:schemeClr val="tx1">
                              <a:lumMod val="75000"/>
                              <a:lumOff val="25000"/>
                            </a:schemeClr>
                          </a:solidFill>
                        </a:rPr>
                        <a:t>Limited experience in conflict resolution</a:t>
                      </a:r>
                    </a:p>
                    <a:p>
                      <a:pPr marL="285750" indent="-285750">
                        <a:buFont typeface="Wingdings" panose="05000000000000000000" pitchFamily="2" charset="2"/>
                        <a:buChar char="ü"/>
                      </a:pPr>
                      <a:r>
                        <a:rPr lang="en-US" sz="1800">
                          <a:solidFill>
                            <a:schemeClr val="tx1">
                              <a:lumMod val="75000"/>
                              <a:lumOff val="25000"/>
                            </a:schemeClr>
                          </a:solidFill>
                        </a:rPr>
                        <a:t>Lack of fluency in a second language</a:t>
                      </a:r>
                    </a:p>
                    <a:p>
                      <a:pPr marL="285750" indent="-285750">
                        <a:buFont typeface="Wingdings" panose="05000000000000000000" pitchFamily="2" charset="2"/>
                        <a:buChar char="ü"/>
                      </a:pPr>
                      <a:endParaRPr lang="en-GB" sz="1800" dirty="0">
                        <a:solidFill>
                          <a:schemeClr val="tx1">
                            <a:lumMod val="75000"/>
                            <a:lumOff val="25000"/>
                          </a:schemeClr>
                        </a:solidFill>
                      </a:endParaRPr>
                    </a:p>
                  </a:txBody>
                  <a:tcPr marL="297049" marR="154465" marT="154465" marB="154465">
                    <a:lnL w="12700" cmpd="sng">
                      <a:noFill/>
                      <a:prstDash val="solid"/>
                    </a:lnL>
                    <a:lnR w="12700" cmpd="sng">
                      <a:noFill/>
                      <a:prstDash val="solid"/>
                    </a:lnR>
                    <a:lnT w="12700" cmpd="sng">
                      <a:noFill/>
                      <a:prstDash val="solid"/>
                    </a:lnT>
                    <a:lnB w="12700" cmpd="sng">
                      <a:noFill/>
                      <a:prstDash val="solid"/>
                    </a:lnB>
                    <a:solidFill>
                      <a:srgbClr val="B4BCBE">
                        <a:alpha val="34902"/>
                      </a:srgbClr>
                    </a:solidFill>
                  </a:tcPr>
                </a:tc>
                <a:tc>
                  <a:txBody>
                    <a:bodyPr/>
                    <a:lstStyle/>
                    <a:p>
                      <a:pPr marL="285750" indent="-285750">
                        <a:buFont typeface="Wingdings" panose="05000000000000000000" pitchFamily="2" charset="2"/>
                        <a:buChar char="ü"/>
                      </a:pPr>
                      <a:r>
                        <a:rPr lang="en-US" sz="1800">
                          <a:solidFill>
                            <a:schemeClr val="tx1">
                              <a:lumMod val="75000"/>
                              <a:lumOff val="25000"/>
                            </a:schemeClr>
                          </a:solidFill>
                        </a:rPr>
                        <a:t>HR analytics and technology training</a:t>
                      </a:r>
                    </a:p>
                    <a:p>
                      <a:pPr marL="285750" indent="-285750">
                        <a:buFont typeface="Wingdings" panose="05000000000000000000" pitchFamily="2" charset="2"/>
                        <a:buChar char="ü"/>
                      </a:pPr>
                      <a:r>
                        <a:rPr lang="en-US" sz="1800">
                          <a:solidFill>
                            <a:schemeClr val="tx1">
                              <a:lumMod val="75000"/>
                              <a:lumOff val="25000"/>
                            </a:schemeClr>
                          </a:solidFill>
                        </a:rPr>
                        <a:t>Industry-specific trend analysis training</a:t>
                      </a:r>
                    </a:p>
                    <a:p>
                      <a:pPr marL="285750" indent="-285750">
                        <a:buFont typeface="Wingdings" panose="05000000000000000000" pitchFamily="2" charset="2"/>
                        <a:buChar char="ü"/>
                      </a:pPr>
                      <a:r>
                        <a:rPr lang="en-US" sz="1800">
                          <a:solidFill>
                            <a:schemeClr val="tx1">
                              <a:lumMod val="75000"/>
                              <a:lumOff val="25000"/>
                            </a:schemeClr>
                          </a:solidFill>
                        </a:rPr>
                        <a:t>Change management training</a:t>
                      </a:r>
                    </a:p>
                    <a:p>
                      <a:pPr marL="285750" indent="-285750">
                        <a:buFont typeface="Wingdings" panose="05000000000000000000" pitchFamily="2" charset="2"/>
                        <a:buChar char="ü"/>
                      </a:pPr>
                      <a:r>
                        <a:rPr lang="en-US" sz="1800">
                          <a:solidFill>
                            <a:schemeClr val="tx1">
                              <a:lumMod val="75000"/>
                              <a:lumOff val="25000"/>
                            </a:schemeClr>
                          </a:solidFill>
                        </a:rPr>
                        <a:t>Conflict resolution training</a:t>
                      </a:r>
                    </a:p>
                    <a:p>
                      <a:pPr marL="285750" indent="-285750">
                        <a:buFont typeface="Wingdings" panose="05000000000000000000" pitchFamily="2" charset="2"/>
                        <a:buChar char="ü"/>
                      </a:pPr>
                      <a:r>
                        <a:rPr lang="en-US" sz="1800">
                          <a:solidFill>
                            <a:schemeClr val="tx1">
                              <a:lumMod val="75000"/>
                              <a:lumOff val="25000"/>
                            </a:schemeClr>
                          </a:solidFill>
                        </a:rPr>
                        <a:t>Second language training</a:t>
                      </a:r>
                    </a:p>
                    <a:p>
                      <a:pPr marL="285750" indent="-285750">
                        <a:buFont typeface="Wingdings" panose="05000000000000000000" pitchFamily="2" charset="2"/>
                        <a:buChar char="ü"/>
                      </a:pPr>
                      <a:endParaRPr lang="en-GB" sz="1800" dirty="0">
                        <a:solidFill>
                          <a:schemeClr val="tx1">
                            <a:lumMod val="75000"/>
                            <a:lumOff val="25000"/>
                          </a:schemeClr>
                        </a:solidFill>
                      </a:endParaRPr>
                    </a:p>
                  </a:txBody>
                  <a:tcPr marL="297049" marR="154465" marT="154465" marB="154465">
                    <a:lnL w="12700" cmpd="sng">
                      <a:noFill/>
                      <a:prstDash val="solid"/>
                    </a:lnL>
                    <a:lnR w="12700" cmpd="sng">
                      <a:noFill/>
                      <a:prstDash val="solid"/>
                    </a:lnR>
                    <a:lnT w="12700" cmpd="sng">
                      <a:noFill/>
                      <a:prstDash val="solid"/>
                    </a:lnT>
                    <a:lnB w="12700" cmpd="sng">
                      <a:noFill/>
                      <a:prstDash val="solid"/>
                    </a:lnB>
                    <a:solidFill>
                      <a:srgbClr val="B4BCBE">
                        <a:alpha val="34902"/>
                      </a:srgbClr>
                    </a:solidFill>
                  </a:tcPr>
                </a:tc>
                <a:extLst>
                  <a:ext uri="{0D108BD9-81ED-4DB2-BD59-A6C34878D82A}">
                    <a16:rowId xmlns:a16="http://schemas.microsoft.com/office/drawing/2014/main" val="2812804038"/>
                  </a:ext>
                </a:extLst>
              </a:tr>
            </a:tbl>
          </a:graphicData>
        </a:graphic>
      </p:graphicFrame>
    </p:spTree>
    <p:extLst>
      <p:ext uri="{BB962C8B-B14F-4D97-AF65-F5344CB8AC3E}">
        <p14:creationId xmlns:p14="http://schemas.microsoft.com/office/powerpoint/2010/main" val="3897333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28480A-C65E-47AF-2AAD-CD8E63919B64}"/>
              </a:ext>
            </a:extLst>
          </p:cNvPr>
          <p:cNvSpPr>
            <a:spLocks noGrp="1"/>
          </p:cNvSpPr>
          <p:nvPr>
            <p:ph type="title"/>
          </p:nvPr>
        </p:nvSpPr>
        <p:spPr>
          <a:xfrm>
            <a:off x="1371597" y="348865"/>
            <a:ext cx="10044023" cy="877729"/>
          </a:xfrm>
        </p:spPr>
        <p:txBody>
          <a:bodyPr anchor="ctr">
            <a:normAutofit/>
          </a:bodyPr>
          <a:lstStyle/>
          <a:p>
            <a:r>
              <a:rPr lang="en-US" sz="3400">
                <a:solidFill>
                  <a:srgbClr val="FFFFFF"/>
                </a:solidFill>
              </a:rPr>
              <a:t>Benefits of Training and Development for HR Officers</a:t>
            </a:r>
            <a:endParaRPr lang="en-GB" sz="3400">
              <a:solidFill>
                <a:srgbClr val="FFFFFF"/>
              </a:solidFill>
            </a:endParaRPr>
          </a:p>
        </p:txBody>
      </p:sp>
      <p:graphicFrame>
        <p:nvGraphicFramePr>
          <p:cNvPr id="7" name="Content Placeholder 2">
            <a:extLst>
              <a:ext uri="{FF2B5EF4-FFF2-40B4-BE49-F238E27FC236}">
                <a16:creationId xmlns:a16="http://schemas.microsoft.com/office/drawing/2014/main" id="{EBC1471B-3992-10D6-F921-C0E27778406D}"/>
              </a:ext>
            </a:extLst>
          </p:cNvPr>
          <p:cNvGraphicFramePr>
            <a:graphicFrameLocks noGrp="1"/>
          </p:cNvGraphicFramePr>
          <p:nvPr>
            <p:ph idx="1"/>
            <p:extLst>
              <p:ext uri="{D42A27DB-BD31-4B8C-83A1-F6EECF244321}">
                <p14:modId xmlns:p14="http://schemas.microsoft.com/office/powerpoint/2010/main" val="9391771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4713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FB6AC9-8A24-E09D-5DFB-0AFDAF31E102}"/>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Identifying the Benefits of Training and Development for Tesco Plc</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A512744-E66E-02E9-609C-55E8636950EC}"/>
              </a:ext>
            </a:extLst>
          </p:cNvPr>
          <p:cNvGraphicFramePr>
            <a:graphicFrameLocks noGrp="1"/>
          </p:cNvGraphicFramePr>
          <p:nvPr>
            <p:ph idx="1"/>
            <p:extLst>
              <p:ext uri="{D42A27DB-BD31-4B8C-83A1-F6EECF244321}">
                <p14:modId xmlns:p14="http://schemas.microsoft.com/office/powerpoint/2010/main" val="298303235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1733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1B3623-F04C-AF09-E863-87F5D20AF18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p>
        </p:txBody>
      </p:sp>
      <p:graphicFrame>
        <p:nvGraphicFramePr>
          <p:cNvPr id="4" name="Content Placeholder 3">
            <a:extLst>
              <a:ext uri="{FF2B5EF4-FFF2-40B4-BE49-F238E27FC236}">
                <a16:creationId xmlns:a16="http://schemas.microsoft.com/office/drawing/2014/main" id="{A48F7417-B036-BF2F-5AE6-766A4E4DB07E}"/>
              </a:ext>
            </a:extLst>
          </p:cNvPr>
          <p:cNvGraphicFramePr>
            <a:graphicFrameLocks noGrp="1"/>
          </p:cNvGraphicFramePr>
          <p:nvPr>
            <p:ph idx="1"/>
            <p:extLst>
              <p:ext uri="{D42A27DB-BD31-4B8C-83A1-F6EECF244321}">
                <p14:modId xmlns:p14="http://schemas.microsoft.com/office/powerpoint/2010/main" val="27733114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121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7C0B-6E01-0102-23FC-20A72A254EA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925E2D35-FEFE-922D-96B1-F8686B1D5A83}"/>
              </a:ext>
            </a:extLst>
          </p:cNvPr>
          <p:cNvSpPr>
            <a:spLocks noGrp="1"/>
          </p:cNvSpPr>
          <p:nvPr>
            <p:ph idx="1"/>
          </p:nvPr>
        </p:nvSpPr>
        <p:spPr>
          <a:xfrm>
            <a:off x="4810259" y="649480"/>
            <a:ext cx="6555347" cy="5546047"/>
          </a:xfrm>
        </p:spPr>
        <p:txBody>
          <a:bodyPr anchor="ctr">
            <a:normAutofit/>
          </a:bodyPr>
          <a:lstStyle/>
          <a:p>
            <a:r>
              <a:rPr lang="en-US" sz="1100"/>
              <a:t>Alam, S. and Raut-Roy, U., 2019. Evaluating the Effectiveness of Reward Strategy at Tesco. Indian Journal of Industrial Relations, 55(1), pp.105-120.</a:t>
            </a:r>
          </a:p>
          <a:p>
            <a:r>
              <a:rPr lang="en-US" sz="1100"/>
              <a:t>Amankwah-Amoah, J. and Osabutey, E.L., 2020. New challenges and opportunities in the global marketplace: learning from developed-country multinationals’ failures. International Studies of Management &amp; Organization, 50(1), pp.43-56.</a:t>
            </a:r>
          </a:p>
          <a:p>
            <a:r>
              <a:rPr lang="en-US" sz="1100"/>
              <a:t>Angrave, D., Charlwood, A., Kirkpatrick, I., Lawrence, M. and Stuart, M., 2016. HR and analytics: Why HR is set to fail the big data challenge. Human resource management journal, 26(1), pp.1-11.</a:t>
            </a:r>
          </a:p>
          <a:p>
            <a:r>
              <a:rPr lang="en-US" sz="1100"/>
              <a:t>Awadari, A.C. and Kanwal, S., 2019. Employee participation in organisational change: A case of Tesco PLC. International Journal of Financial, Accounting, and Management, 1(2), pp.91-99.</a:t>
            </a:r>
          </a:p>
          <a:p>
            <a:r>
              <a:rPr lang="en-US" sz="1100"/>
              <a:t>Brannen, M.Y., Moore, F. and Mughan, T., 2020, September. Strategic ethnography and reinvigorating Tesco Plc: Leveraging inside/out bicultural bridging in multicultural teams. In Ethnographic Praxis in Industry Conference Proceedings (Vol. 2013, No. 1, pp. 282-299).</a:t>
            </a:r>
          </a:p>
          <a:p>
            <a:r>
              <a:rPr lang="en-US" sz="1100"/>
              <a:t>Bulut, C. and Culha, O., 2019. The effects of organizational training on organizational commitment. International journal of training and development, 14(4), pp.309-322.</a:t>
            </a:r>
          </a:p>
          <a:p>
            <a:r>
              <a:rPr lang="en-US" sz="1100"/>
              <a:t>Jehanzeb, K. and Bashir, N.A., 2013. Training and development program and its benefits to employee and organisation: A conceptual study. European Journal of business and management, 5(2).</a:t>
            </a:r>
          </a:p>
          <a:p>
            <a:r>
              <a:rPr lang="en-US" sz="1100"/>
              <a:t>Monciardini, D., Bernaz, N. and Andhov, A., 2021. The organisational dynamics of compliance with the UK Modern Slavery Act in the food and tobacco sector. Business &amp; Society, 60(2), pp.288-340.</a:t>
            </a:r>
          </a:p>
          <a:p>
            <a:r>
              <a:rPr lang="en-US" sz="1100"/>
              <a:t>Niazi, A.S., 2017. Training and development strategy and its role in organisational performance. Journal of public Administration and Governance, 1(2).</a:t>
            </a:r>
          </a:p>
          <a:p>
            <a:r>
              <a:rPr lang="en-US" sz="1100"/>
              <a:t>Raza, I. and Awang, Z., 2020. Knowledge sharing in multicultural organisations: evidence from Pakistan. Higher Education, Skills and Work-Based Learning.</a:t>
            </a:r>
          </a:p>
          <a:p>
            <a:r>
              <a:rPr lang="en-US" sz="1100"/>
              <a:t>Tesco (2023). About Tesco. [online] Tesco PLC. Available at: https://www.tescoplc.com/about/.</a:t>
            </a:r>
          </a:p>
          <a:p>
            <a:r>
              <a:rPr lang="en-US" sz="1100"/>
              <a:t>Yilmaz, R., 2016. Knowledge sharing behaviors in e-learning community: Exploring the role of academic self-efficacy and sense of community. Computers in Human Behavior, 63, pp.373-382.</a:t>
            </a:r>
            <a:endParaRPr lang="en-GB" sz="1100"/>
          </a:p>
          <a:p>
            <a:pPr marL="0" indent="0">
              <a:buNone/>
            </a:pPr>
            <a:endParaRPr lang="en-US" sz="1100"/>
          </a:p>
        </p:txBody>
      </p:sp>
    </p:spTree>
    <p:extLst>
      <p:ext uri="{BB962C8B-B14F-4D97-AF65-F5344CB8AC3E}">
        <p14:creationId xmlns:p14="http://schemas.microsoft.com/office/powerpoint/2010/main" val="2487064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475505-1DEF-3A44-8474-584E4866448D}"/>
              </a:ext>
            </a:extLst>
          </p:cNvPr>
          <p:cNvSpPr txBox="1"/>
          <p:nvPr/>
        </p:nvSpPr>
        <p:spPr>
          <a:xfrm>
            <a:off x="1555678" y="477402"/>
            <a:ext cx="2307323" cy="369332"/>
          </a:xfrm>
          <a:prstGeom prst="rect">
            <a:avLst/>
          </a:prstGeom>
          <a:noFill/>
        </p:spPr>
        <p:txBody>
          <a:bodyPr wrap="square" rtlCol="0">
            <a:spAutoFit/>
          </a:bodyPr>
          <a:lstStyle/>
          <a:p>
            <a:r>
              <a:rPr lang="en-GB" b="1" dirty="0"/>
              <a:t>Personal Skills Audit</a:t>
            </a:r>
          </a:p>
        </p:txBody>
      </p:sp>
      <p:sp>
        <p:nvSpPr>
          <p:cNvPr id="8" name="Title 7">
            <a:extLst>
              <a:ext uri="{FF2B5EF4-FFF2-40B4-BE49-F238E27FC236}">
                <a16:creationId xmlns:a16="http://schemas.microsoft.com/office/drawing/2014/main" id="{1B187279-AE8C-52F5-33F3-3FD5D09206B4}"/>
              </a:ext>
            </a:extLst>
          </p:cNvPr>
          <p:cNvSpPr>
            <a:spLocks noGrp="1"/>
          </p:cNvSpPr>
          <p:nvPr>
            <p:ph type="title"/>
          </p:nvPr>
        </p:nvSpPr>
        <p:spPr>
          <a:xfrm>
            <a:off x="4144161" y="-99329"/>
            <a:ext cx="7831371" cy="1131511"/>
          </a:xfrm>
        </p:spPr>
        <p:txBody>
          <a:bodyPr/>
          <a:lstStyle/>
          <a:p>
            <a:r>
              <a:rPr lang="en-US" b="1" dirty="0">
                <a:solidFill>
                  <a:schemeClr val="accent1">
                    <a:lumMod val="75000"/>
                  </a:schemeClr>
                </a:solidFill>
              </a:rPr>
              <a:t>Appendix C</a:t>
            </a:r>
          </a:p>
        </p:txBody>
      </p:sp>
      <p:graphicFrame>
        <p:nvGraphicFramePr>
          <p:cNvPr id="9" name="Content Placeholder 8">
            <a:extLst>
              <a:ext uri="{FF2B5EF4-FFF2-40B4-BE49-F238E27FC236}">
                <a16:creationId xmlns:a16="http://schemas.microsoft.com/office/drawing/2014/main" id="{9271BB5B-D805-4290-F70A-D71A55424D4B}"/>
              </a:ext>
            </a:extLst>
          </p:cNvPr>
          <p:cNvGraphicFramePr>
            <a:graphicFrameLocks noGrp="1"/>
          </p:cNvGraphicFramePr>
          <p:nvPr>
            <p:ph idx="1"/>
            <p:extLst>
              <p:ext uri="{D42A27DB-BD31-4B8C-83A1-F6EECF244321}">
                <p14:modId xmlns:p14="http://schemas.microsoft.com/office/powerpoint/2010/main" val="3491358350"/>
              </p:ext>
            </p:extLst>
          </p:nvPr>
        </p:nvGraphicFramePr>
        <p:xfrm>
          <a:off x="426193" y="846734"/>
          <a:ext cx="4833704" cy="680879"/>
        </p:xfrm>
        <a:graphic>
          <a:graphicData uri="http://schemas.openxmlformats.org/drawingml/2006/table">
            <a:tbl>
              <a:tblPr firstRow="1" firstCol="1" bandRow="1"/>
              <a:tblGrid>
                <a:gridCol w="4833704">
                  <a:extLst>
                    <a:ext uri="{9D8B030D-6E8A-4147-A177-3AD203B41FA5}">
                      <a16:colId xmlns:a16="http://schemas.microsoft.com/office/drawing/2014/main" val="1084768813"/>
                    </a:ext>
                  </a:extLst>
                </a:gridCol>
              </a:tblGrid>
              <a:tr h="132280">
                <a:tc>
                  <a:txBody>
                    <a:bodyPr/>
                    <a:lstStyle/>
                    <a:p>
                      <a:pPr marL="0" marR="0">
                        <a:lnSpc>
                          <a:spcPct val="107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Veronica Capatina</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255" marR="73025" marT="19050" marB="0">
                    <a:lnL w="19050" cap="flat" cmpd="sng" algn="ctr">
                      <a:solidFill>
                        <a:srgbClr val="007B92"/>
                      </a:solidFill>
                      <a:prstDash val="solid"/>
                      <a:round/>
                      <a:headEnd type="none" w="med" len="med"/>
                      <a:tailEnd type="none" w="med" len="med"/>
                    </a:lnL>
                    <a:lnR w="12700" cap="flat" cmpd="sng" algn="ctr">
                      <a:solidFill>
                        <a:srgbClr val="007B92"/>
                      </a:solidFill>
                      <a:prstDash val="solid"/>
                      <a:round/>
                      <a:headEnd type="none" w="med" len="med"/>
                      <a:tailEnd type="none" w="med" len="med"/>
                    </a:lnR>
                    <a:lnT w="12700" cap="flat" cmpd="sng" algn="ctr">
                      <a:solidFill>
                        <a:srgbClr val="007B92"/>
                      </a:solidFill>
                      <a:prstDash val="solid"/>
                      <a:round/>
                      <a:headEnd type="none" w="med" len="med"/>
                      <a:tailEnd type="none" w="med" len="med"/>
                    </a:lnT>
                    <a:lnB w="12700" cap="flat" cmpd="sng" algn="ctr">
                      <a:solidFill>
                        <a:srgbClr val="007B92"/>
                      </a:solidFill>
                      <a:prstDash val="solid"/>
                      <a:round/>
                      <a:headEnd type="none" w="med" len="med"/>
                      <a:tailEnd type="none" w="med" len="med"/>
                    </a:lnB>
                  </a:tcPr>
                </a:tc>
                <a:extLst>
                  <a:ext uri="{0D108BD9-81ED-4DB2-BD59-A6C34878D82A}">
                    <a16:rowId xmlns:a16="http://schemas.microsoft.com/office/drawing/2014/main" val="2854415293"/>
                  </a:ext>
                </a:extLst>
              </a:tr>
              <a:tr h="343948">
                <a:tc>
                  <a:txBody>
                    <a:bodyPr/>
                    <a:lstStyle/>
                    <a:p>
                      <a:pPr marL="0" marR="0">
                        <a:lnSpc>
                          <a:spcPct val="107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Job</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role:</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Human Resource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Officer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255" marR="73025" marT="19050" marB="0">
                    <a:lnL w="19050" cap="flat" cmpd="sng" algn="ctr">
                      <a:solidFill>
                        <a:srgbClr val="007B92"/>
                      </a:solidFill>
                      <a:prstDash val="solid"/>
                      <a:round/>
                      <a:headEnd type="none" w="med" len="med"/>
                      <a:tailEnd type="none" w="med" len="med"/>
                    </a:lnL>
                    <a:lnR w="12700" cap="flat" cmpd="sng" algn="ctr">
                      <a:solidFill>
                        <a:srgbClr val="007B92"/>
                      </a:solidFill>
                      <a:prstDash val="solid"/>
                      <a:round/>
                      <a:headEnd type="none" w="med" len="med"/>
                      <a:tailEnd type="none" w="med" len="med"/>
                    </a:lnR>
                    <a:lnT w="12700" cap="flat" cmpd="sng" algn="ctr">
                      <a:solidFill>
                        <a:srgbClr val="007B92"/>
                      </a:solidFill>
                      <a:prstDash val="solid"/>
                      <a:round/>
                      <a:headEnd type="none" w="med" len="med"/>
                      <a:tailEnd type="none" w="med" len="med"/>
                    </a:lnT>
                    <a:lnB w="12700" cap="flat" cmpd="sng" algn="ctr">
                      <a:solidFill>
                        <a:srgbClr val="007B92"/>
                      </a:solidFill>
                      <a:prstDash val="solid"/>
                      <a:round/>
                      <a:headEnd type="none" w="med" len="med"/>
                      <a:tailEnd type="none" w="med" len="med"/>
                    </a:lnB>
                  </a:tcPr>
                </a:tc>
                <a:extLst>
                  <a:ext uri="{0D108BD9-81ED-4DB2-BD59-A6C34878D82A}">
                    <a16:rowId xmlns:a16="http://schemas.microsoft.com/office/drawing/2014/main" val="3798482232"/>
                  </a:ext>
                </a:extLst>
              </a:tr>
            </a:tbl>
          </a:graphicData>
        </a:graphic>
      </p:graphicFrame>
      <p:graphicFrame>
        <p:nvGraphicFramePr>
          <p:cNvPr id="10" name="Table 9">
            <a:extLst>
              <a:ext uri="{FF2B5EF4-FFF2-40B4-BE49-F238E27FC236}">
                <a16:creationId xmlns:a16="http://schemas.microsoft.com/office/drawing/2014/main" id="{A6721279-5614-5A5A-4459-E56C3FFFD0A4}"/>
              </a:ext>
            </a:extLst>
          </p:cNvPr>
          <p:cNvGraphicFramePr>
            <a:graphicFrameLocks noGrp="1"/>
          </p:cNvGraphicFramePr>
          <p:nvPr>
            <p:extLst>
              <p:ext uri="{D42A27DB-BD31-4B8C-83A1-F6EECF244321}">
                <p14:modId xmlns:p14="http://schemas.microsoft.com/office/powerpoint/2010/main" val="607434130"/>
              </p:ext>
            </p:extLst>
          </p:nvPr>
        </p:nvGraphicFramePr>
        <p:xfrm>
          <a:off x="426193" y="1611957"/>
          <a:ext cx="4857576" cy="2133308"/>
        </p:xfrm>
        <a:graphic>
          <a:graphicData uri="http://schemas.openxmlformats.org/drawingml/2006/table">
            <a:tbl>
              <a:tblPr firstRow="1" firstCol="1" bandRow="1"/>
              <a:tblGrid>
                <a:gridCol w="1804218">
                  <a:extLst>
                    <a:ext uri="{9D8B030D-6E8A-4147-A177-3AD203B41FA5}">
                      <a16:colId xmlns:a16="http://schemas.microsoft.com/office/drawing/2014/main" val="1282740317"/>
                    </a:ext>
                  </a:extLst>
                </a:gridCol>
                <a:gridCol w="565035">
                  <a:extLst>
                    <a:ext uri="{9D8B030D-6E8A-4147-A177-3AD203B41FA5}">
                      <a16:colId xmlns:a16="http://schemas.microsoft.com/office/drawing/2014/main" val="3650011300"/>
                    </a:ext>
                  </a:extLst>
                </a:gridCol>
                <a:gridCol w="604126">
                  <a:extLst>
                    <a:ext uri="{9D8B030D-6E8A-4147-A177-3AD203B41FA5}">
                      <a16:colId xmlns:a16="http://schemas.microsoft.com/office/drawing/2014/main" val="741363705"/>
                    </a:ext>
                  </a:extLst>
                </a:gridCol>
                <a:gridCol w="678066">
                  <a:extLst>
                    <a:ext uri="{9D8B030D-6E8A-4147-A177-3AD203B41FA5}">
                      <a16:colId xmlns:a16="http://schemas.microsoft.com/office/drawing/2014/main" val="3493307869"/>
                    </a:ext>
                  </a:extLst>
                </a:gridCol>
                <a:gridCol w="1206131">
                  <a:extLst>
                    <a:ext uri="{9D8B030D-6E8A-4147-A177-3AD203B41FA5}">
                      <a16:colId xmlns:a16="http://schemas.microsoft.com/office/drawing/2014/main" val="180019084"/>
                    </a:ext>
                  </a:extLst>
                </a:gridCol>
              </a:tblGrid>
              <a:tr h="325165">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Very</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Adequate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just">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Little or</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no</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experience</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41621485"/>
                  </a:ext>
                </a:extLst>
              </a:tr>
              <a:tr h="213233">
                <a:tc gridSpan="2">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Information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Technology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marL="3175" marR="0">
                        <a:lnSpc>
                          <a:spcPct val="107000"/>
                        </a:lnSpc>
                        <a:spcBef>
                          <a:spcPts val="0"/>
                        </a:spcBef>
                        <a:spcAft>
                          <a:spcPts val="0"/>
                        </a:spcAft>
                      </a:pP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no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16775"/>
                  </a:ext>
                </a:extLst>
              </a:tr>
              <a:tr h="325165">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Microsoft Office  Word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2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00409475"/>
                  </a:ext>
                </a:extLst>
              </a:tr>
              <a:tr h="186055">
                <a:tc>
                  <a:txBody>
                    <a:bodyPr/>
                    <a:lstStyle/>
                    <a:p>
                      <a:pPr marL="3175" marR="0" algn="just">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Excel spreadsheet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75867112"/>
                  </a:ext>
                </a:extLst>
              </a:tr>
              <a:tr h="185859">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a Database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2504550"/>
                  </a:ext>
                </a:extLst>
              </a:tr>
              <a:tr h="339546">
                <a:tc>
                  <a:txBody>
                    <a:bodyPr/>
                    <a:lstStyle/>
                    <a:p>
                      <a:pPr marL="3175" marR="37147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specialist HR software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322138"/>
                  </a:ext>
                </a:extLst>
              </a:tr>
              <a:tr h="189086">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the internet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99105011"/>
                  </a:ext>
                </a:extLst>
              </a:tr>
              <a:tr h="185859">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e-mail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4906116"/>
                  </a:ext>
                </a:extLst>
              </a:tr>
              <a:tr h="174114">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Use PowerPoint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651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9530756"/>
                  </a:ext>
                </a:extLst>
              </a:tr>
            </a:tbl>
          </a:graphicData>
        </a:graphic>
      </p:graphicFrame>
      <p:graphicFrame>
        <p:nvGraphicFramePr>
          <p:cNvPr id="11" name="Table 10">
            <a:extLst>
              <a:ext uri="{FF2B5EF4-FFF2-40B4-BE49-F238E27FC236}">
                <a16:creationId xmlns:a16="http://schemas.microsoft.com/office/drawing/2014/main" id="{F27712AD-AFE0-E335-BF7E-67B2F752B739}"/>
              </a:ext>
            </a:extLst>
          </p:cNvPr>
          <p:cNvGraphicFramePr>
            <a:graphicFrameLocks noGrp="1"/>
          </p:cNvGraphicFramePr>
          <p:nvPr>
            <p:extLst>
              <p:ext uri="{D42A27DB-BD31-4B8C-83A1-F6EECF244321}">
                <p14:modId xmlns:p14="http://schemas.microsoft.com/office/powerpoint/2010/main" val="330857173"/>
              </p:ext>
            </p:extLst>
          </p:nvPr>
        </p:nvGraphicFramePr>
        <p:xfrm>
          <a:off x="5541057" y="846734"/>
          <a:ext cx="5812741" cy="4079581"/>
        </p:xfrm>
        <a:graphic>
          <a:graphicData uri="http://schemas.openxmlformats.org/drawingml/2006/table">
            <a:tbl>
              <a:tblPr firstRow="1" firstCol="1" bandRow="1"/>
              <a:tblGrid>
                <a:gridCol w="1373505">
                  <a:extLst>
                    <a:ext uri="{9D8B030D-6E8A-4147-A177-3AD203B41FA5}">
                      <a16:colId xmlns:a16="http://schemas.microsoft.com/office/drawing/2014/main" val="1775628157"/>
                    </a:ext>
                  </a:extLst>
                </a:gridCol>
                <a:gridCol w="919007">
                  <a:extLst>
                    <a:ext uri="{9D8B030D-6E8A-4147-A177-3AD203B41FA5}">
                      <a16:colId xmlns:a16="http://schemas.microsoft.com/office/drawing/2014/main" val="2873289955"/>
                    </a:ext>
                  </a:extLst>
                </a:gridCol>
                <a:gridCol w="855677">
                  <a:extLst>
                    <a:ext uri="{9D8B030D-6E8A-4147-A177-3AD203B41FA5}">
                      <a16:colId xmlns:a16="http://schemas.microsoft.com/office/drawing/2014/main" val="2097871269"/>
                    </a:ext>
                  </a:extLst>
                </a:gridCol>
                <a:gridCol w="998290">
                  <a:extLst>
                    <a:ext uri="{9D8B030D-6E8A-4147-A177-3AD203B41FA5}">
                      <a16:colId xmlns:a16="http://schemas.microsoft.com/office/drawing/2014/main" val="3984997262"/>
                    </a:ext>
                  </a:extLst>
                </a:gridCol>
                <a:gridCol w="1666262">
                  <a:extLst>
                    <a:ext uri="{9D8B030D-6E8A-4147-A177-3AD203B41FA5}">
                      <a16:colId xmlns:a16="http://schemas.microsoft.com/office/drawing/2014/main" val="2037082405"/>
                    </a:ext>
                  </a:extLst>
                </a:gridCol>
              </a:tblGrid>
              <a:tr h="73630">
                <a:tc>
                  <a:txBody>
                    <a:bodyPr/>
                    <a:lstStyle/>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Very</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Adequate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just">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Little</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or</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no</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experience</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2511227"/>
                  </a:ext>
                </a:extLst>
              </a:tr>
              <a:tr h="254746">
                <a:tc gridSpan="2">
                  <a:txBody>
                    <a:bodyPr/>
                    <a:lstStyle/>
                    <a:p>
                      <a:pPr marL="444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Communication</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Skills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7319369"/>
                  </a:ext>
                </a:extLst>
              </a:tr>
              <a:tr h="331623">
                <a:tc>
                  <a:txBody>
                    <a:bodyPr/>
                    <a:lstStyle/>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Drafting contracts of employment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65055604"/>
                  </a:ext>
                </a:extLst>
              </a:tr>
              <a:tr h="347984">
                <a:tc>
                  <a:txBody>
                    <a:bodyPr/>
                    <a:lstStyle/>
                    <a:p>
                      <a:pPr marL="0" marR="0">
                        <a:lnSpc>
                          <a:spcPct val="107000"/>
                        </a:lnSpc>
                        <a:spcBef>
                          <a:spcPts val="0"/>
                        </a:spcBef>
                        <a:spcAft>
                          <a:spcPts val="30"/>
                        </a:spcAft>
                        <a:tabLst>
                          <a:tab pos="194310" algn="ctr"/>
                          <a:tab pos="817245" algn="ctr"/>
                          <a:tab pos="1303020" algn="ctr"/>
                        </a:tabLs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Taking 	notes 	of</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disciplinary  hearings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0993561"/>
                  </a:ext>
                </a:extLst>
              </a:tr>
              <a:tr h="173494">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Write reports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7995794"/>
                  </a:ext>
                </a:extLst>
              </a:tr>
              <a:tr h="331522">
                <a:tc>
                  <a:txBody>
                    <a:bodyPr/>
                    <a:lstStyle/>
                    <a:p>
                      <a:pPr marL="4445" marR="0" indent="-3175" algn="just">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Produce  material  to support presentations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0667588"/>
                  </a:ext>
                </a:extLst>
              </a:tr>
              <a:tr h="331522">
                <a:tc>
                  <a:txBody>
                    <a:bodyPr/>
                    <a:lstStyle/>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Delivering a training session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11632655"/>
                  </a:ext>
                </a:extLst>
              </a:tr>
              <a:tr h="331623">
                <a:tc>
                  <a:txBody>
                    <a:bodyPr/>
                    <a:lstStyle/>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Resolving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disputes/complaints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76538346"/>
                  </a:ext>
                </a:extLst>
              </a:tr>
              <a:tr h="173494">
                <a:tc>
                  <a:txBody>
                    <a:bodyPr/>
                    <a:lstStyle/>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Interviewing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36001148"/>
                  </a:ext>
                </a:extLst>
              </a:tr>
              <a:tr h="177336">
                <a:tc>
                  <a:txBody>
                    <a:bodyPr/>
                    <a:lstStyle/>
                    <a:p>
                      <a:pPr marL="4445" marR="0" algn="just">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Advising on HR issues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244078"/>
                  </a:ext>
                </a:extLst>
              </a:tr>
              <a:tr h="185658">
                <a:tc>
                  <a:txBody>
                    <a:bodyPr/>
                    <a:lstStyle/>
                    <a:p>
                      <a:pPr marL="317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Very</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Good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Adequate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just">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Little</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or</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no</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experience</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14256965"/>
                  </a:ext>
                </a:extLst>
              </a:tr>
              <a:tr h="285528">
                <a:tc gridSpan="2">
                  <a:txBody>
                    <a:bodyPr/>
                    <a:lstStyle/>
                    <a:p>
                      <a:pPr marL="3175"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Problem</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solving</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skills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49483979"/>
                  </a:ext>
                </a:extLst>
              </a:tr>
              <a:tr h="989443">
                <a:tc>
                  <a:txBody>
                    <a:bodyPr/>
                    <a:lstStyle/>
                    <a:p>
                      <a:pPr marL="3175" marR="6667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Make good use of verbal reasoning skills, able to handle complex data and make selective use of information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272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1079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46177466"/>
                  </a:ext>
                </a:extLst>
              </a:tr>
            </a:tbl>
          </a:graphicData>
        </a:graphic>
      </p:graphicFrame>
      <p:graphicFrame>
        <p:nvGraphicFramePr>
          <p:cNvPr id="12" name="Table 11">
            <a:extLst>
              <a:ext uri="{FF2B5EF4-FFF2-40B4-BE49-F238E27FC236}">
                <a16:creationId xmlns:a16="http://schemas.microsoft.com/office/drawing/2014/main" id="{EFC0C87C-CC05-C5C8-93F7-E038A3CB02A2}"/>
              </a:ext>
            </a:extLst>
          </p:cNvPr>
          <p:cNvGraphicFramePr>
            <a:graphicFrameLocks noGrp="1"/>
          </p:cNvGraphicFramePr>
          <p:nvPr>
            <p:extLst>
              <p:ext uri="{D42A27DB-BD31-4B8C-83A1-F6EECF244321}">
                <p14:modId xmlns:p14="http://schemas.microsoft.com/office/powerpoint/2010/main" val="527226406"/>
              </p:ext>
            </p:extLst>
          </p:nvPr>
        </p:nvGraphicFramePr>
        <p:xfrm>
          <a:off x="5541057" y="4926315"/>
          <a:ext cx="5812741" cy="518462"/>
        </p:xfrm>
        <a:graphic>
          <a:graphicData uri="http://schemas.openxmlformats.org/drawingml/2006/table">
            <a:tbl>
              <a:tblPr firstRow="1" firstCol="1" bandRow="1"/>
              <a:tblGrid>
                <a:gridCol w="1371470">
                  <a:extLst>
                    <a:ext uri="{9D8B030D-6E8A-4147-A177-3AD203B41FA5}">
                      <a16:colId xmlns:a16="http://schemas.microsoft.com/office/drawing/2014/main" val="4283032551"/>
                    </a:ext>
                  </a:extLst>
                </a:gridCol>
                <a:gridCol w="922789">
                  <a:extLst>
                    <a:ext uri="{9D8B030D-6E8A-4147-A177-3AD203B41FA5}">
                      <a16:colId xmlns:a16="http://schemas.microsoft.com/office/drawing/2014/main" val="1613485754"/>
                    </a:ext>
                  </a:extLst>
                </a:gridCol>
                <a:gridCol w="864066">
                  <a:extLst>
                    <a:ext uri="{9D8B030D-6E8A-4147-A177-3AD203B41FA5}">
                      <a16:colId xmlns:a16="http://schemas.microsoft.com/office/drawing/2014/main" val="3085411160"/>
                    </a:ext>
                  </a:extLst>
                </a:gridCol>
                <a:gridCol w="989901">
                  <a:extLst>
                    <a:ext uri="{9D8B030D-6E8A-4147-A177-3AD203B41FA5}">
                      <a16:colId xmlns:a16="http://schemas.microsoft.com/office/drawing/2014/main" val="2605075681"/>
                    </a:ext>
                  </a:extLst>
                </a:gridCol>
                <a:gridCol w="1664515">
                  <a:extLst>
                    <a:ext uri="{9D8B030D-6E8A-4147-A177-3AD203B41FA5}">
                      <a16:colId xmlns:a16="http://schemas.microsoft.com/office/drawing/2014/main" val="4117413528"/>
                    </a:ext>
                  </a:extLst>
                </a:gridCol>
              </a:tblGrid>
              <a:tr h="518462">
                <a:tc>
                  <a:txBody>
                    <a:bodyPr/>
                    <a:lstStyle/>
                    <a:p>
                      <a:pPr marL="1270" marR="1587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Explore more than one solution in order to solve a problem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841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9996075"/>
                  </a:ext>
                </a:extLst>
              </a:tr>
            </a:tbl>
          </a:graphicData>
        </a:graphic>
      </p:graphicFrame>
      <p:graphicFrame>
        <p:nvGraphicFramePr>
          <p:cNvPr id="13" name="Table 12">
            <a:extLst>
              <a:ext uri="{FF2B5EF4-FFF2-40B4-BE49-F238E27FC236}">
                <a16:creationId xmlns:a16="http://schemas.microsoft.com/office/drawing/2014/main" id="{4C75F1AC-E3DD-15F1-D972-85BC052DEC78}"/>
              </a:ext>
            </a:extLst>
          </p:cNvPr>
          <p:cNvGraphicFramePr>
            <a:graphicFrameLocks noGrp="1"/>
          </p:cNvGraphicFramePr>
          <p:nvPr>
            <p:extLst>
              <p:ext uri="{D42A27DB-BD31-4B8C-83A1-F6EECF244321}">
                <p14:modId xmlns:p14="http://schemas.microsoft.com/office/powerpoint/2010/main" val="894695862"/>
              </p:ext>
            </p:extLst>
          </p:nvPr>
        </p:nvGraphicFramePr>
        <p:xfrm>
          <a:off x="5541057" y="5444777"/>
          <a:ext cx="5812741" cy="500634"/>
        </p:xfrm>
        <a:graphic>
          <a:graphicData uri="http://schemas.openxmlformats.org/drawingml/2006/table">
            <a:tbl>
              <a:tblPr firstRow="1" firstCol="1" bandRow="1"/>
              <a:tblGrid>
                <a:gridCol w="1371471">
                  <a:extLst>
                    <a:ext uri="{9D8B030D-6E8A-4147-A177-3AD203B41FA5}">
                      <a16:colId xmlns:a16="http://schemas.microsoft.com/office/drawing/2014/main" val="572313062"/>
                    </a:ext>
                  </a:extLst>
                </a:gridCol>
                <a:gridCol w="922788">
                  <a:extLst>
                    <a:ext uri="{9D8B030D-6E8A-4147-A177-3AD203B41FA5}">
                      <a16:colId xmlns:a16="http://schemas.microsoft.com/office/drawing/2014/main" val="3946717460"/>
                    </a:ext>
                  </a:extLst>
                </a:gridCol>
                <a:gridCol w="864066">
                  <a:extLst>
                    <a:ext uri="{9D8B030D-6E8A-4147-A177-3AD203B41FA5}">
                      <a16:colId xmlns:a16="http://schemas.microsoft.com/office/drawing/2014/main" val="13317035"/>
                    </a:ext>
                  </a:extLst>
                </a:gridCol>
                <a:gridCol w="989901">
                  <a:extLst>
                    <a:ext uri="{9D8B030D-6E8A-4147-A177-3AD203B41FA5}">
                      <a16:colId xmlns:a16="http://schemas.microsoft.com/office/drawing/2014/main" val="3061104222"/>
                    </a:ext>
                  </a:extLst>
                </a:gridCol>
                <a:gridCol w="1664515">
                  <a:extLst>
                    <a:ext uri="{9D8B030D-6E8A-4147-A177-3AD203B41FA5}">
                      <a16:colId xmlns:a16="http://schemas.microsoft.com/office/drawing/2014/main" val="437673648"/>
                    </a:ext>
                  </a:extLst>
                </a:gridCol>
              </a:tblGrid>
              <a:tr h="500634">
                <a:tc>
                  <a:txBody>
                    <a:bodyPr/>
                    <a:lstStyle/>
                    <a:p>
                      <a:pPr marL="1270" marR="99695">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Consider the ideas of others to help solve problems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968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17978498"/>
                  </a:ext>
                </a:extLst>
              </a:tr>
            </a:tbl>
          </a:graphicData>
        </a:graphic>
      </p:graphicFrame>
      <p:graphicFrame>
        <p:nvGraphicFramePr>
          <p:cNvPr id="14" name="Table 13">
            <a:extLst>
              <a:ext uri="{FF2B5EF4-FFF2-40B4-BE49-F238E27FC236}">
                <a16:creationId xmlns:a16="http://schemas.microsoft.com/office/drawing/2014/main" id="{CF24EC16-4BD2-3DA5-AAC9-AD16624F97BF}"/>
              </a:ext>
            </a:extLst>
          </p:cNvPr>
          <p:cNvGraphicFramePr>
            <a:graphicFrameLocks noGrp="1"/>
          </p:cNvGraphicFramePr>
          <p:nvPr>
            <p:extLst>
              <p:ext uri="{D42A27DB-BD31-4B8C-83A1-F6EECF244321}">
                <p14:modId xmlns:p14="http://schemas.microsoft.com/office/powerpoint/2010/main" val="3008798502"/>
              </p:ext>
            </p:extLst>
          </p:nvPr>
        </p:nvGraphicFramePr>
        <p:xfrm>
          <a:off x="414258" y="3825380"/>
          <a:ext cx="4869512" cy="1459389"/>
        </p:xfrm>
        <a:graphic>
          <a:graphicData uri="http://schemas.openxmlformats.org/drawingml/2006/table">
            <a:tbl>
              <a:tblPr firstRow="1" firstCol="1" bandRow="1"/>
              <a:tblGrid>
                <a:gridCol w="2379028">
                  <a:extLst>
                    <a:ext uri="{9D8B030D-6E8A-4147-A177-3AD203B41FA5}">
                      <a16:colId xmlns:a16="http://schemas.microsoft.com/office/drawing/2014/main" val="2664815634"/>
                    </a:ext>
                  </a:extLst>
                </a:gridCol>
                <a:gridCol w="928083">
                  <a:extLst>
                    <a:ext uri="{9D8B030D-6E8A-4147-A177-3AD203B41FA5}">
                      <a16:colId xmlns:a16="http://schemas.microsoft.com/office/drawing/2014/main" val="1896025623"/>
                    </a:ext>
                  </a:extLst>
                </a:gridCol>
                <a:gridCol w="782961">
                  <a:extLst>
                    <a:ext uri="{9D8B030D-6E8A-4147-A177-3AD203B41FA5}">
                      <a16:colId xmlns:a16="http://schemas.microsoft.com/office/drawing/2014/main" val="2352347308"/>
                    </a:ext>
                  </a:extLst>
                </a:gridCol>
                <a:gridCol w="779440">
                  <a:extLst>
                    <a:ext uri="{9D8B030D-6E8A-4147-A177-3AD203B41FA5}">
                      <a16:colId xmlns:a16="http://schemas.microsoft.com/office/drawing/2014/main" val="1575378164"/>
                    </a:ext>
                  </a:extLst>
                </a:gridCol>
              </a:tblGrid>
              <a:tr h="181820">
                <a:tc gridSpan="2">
                  <a:txBody>
                    <a:bodyPr/>
                    <a:lstStyle/>
                    <a:p>
                      <a:pPr marL="4445"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Supervisory</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Management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127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9266130"/>
                  </a:ext>
                </a:extLst>
              </a:tr>
              <a:tr h="0">
                <a:tc>
                  <a:txBody>
                    <a:bodyPr/>
                    <a:lstStyle/>
                    <a:p>
                      <a:pPr marL="4445" marR="40005">
                        <a:lnSpc>
                          <a:spcPct val="101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much experience have you had in your role?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1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405"/>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&lt; 1 month </a:t>
                      </a:r>
                    </a:p>
                    <a:p>
                      <a:pPr marL="3175" marR="0" indent="0" algn="ctr">
                        <a:lnSpc>
                          <a:spcPct val="107000"/>
                        </a:lnSpc>
                        <a:spcBef>
                          <a:spcPts val="0"/>
                        </a:spcBef>
                        <a:spcAft>
                          <a:spcPts val="405"/>
                        </a:spcAft>
                        <a:buFont typeface="Wingdings" panose="05000000000000000000" pitchFamily="2" charset="2"/>
                        <a:buNone/>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1-3 months       </a:t>
                      </a:r>
                    </a:p>
                    <a:p>
                      <a:pPr marL="3175" marR="0" algn="ctr">
                        <a:lnSpc>
                          <a:spcPct val="107000"/>
                        </a:lnSpc>
                        <a:spcBef>
                          <a:spcPts val="0"/>
                        </a:spcBef>
                        <a:spcAft>
                          <a:spcPts val="0"/>
                        </a:spcAft>
                      </a:pPr>
                      <a:endPar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&gt; 3 months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8794159"/>
                  </a:ext>
                </a:extLst>
              </a:tr>
              <a:tr h="518617">
                <a:tc>
                  <a:txBody>
                    <a:bodyPr/>
                    <a:lstStyle/>
                    <a:p>
                      <a:pPr marL="4445" marR="0">
                        <a:lnSpc>
                          <a:spcPct val="107000"/>
                        </a:lnSpc>
                        <a:spcBef>
                          <a:spcPts val="0"/>
                        </a:spcBef>
                        <a:spcAft>
                          <a:spcPts val="0"/>
                        </a:spcAft>
                      </a:pP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many people have you managed at any one time?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815"/>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None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78740"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gn="ctr">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1-5  People</a:t>
                      </a:r>
                    </a:p>
                    <a:p>
                      <a:pPr marL="174625" marR="0" indent="-171450" algn="ctr">
                        <a:lnSpc>
                          <a:spcPct val="107000"/>
                        </a:lnSpc>
                        <a:spcBef>
                          <a:spcPts val="0"/>
                        </a:spcBef>
                        <a:spcAft>
                          <a:spcPts val="0"/>
                        </a:spcAft>
                        <a:buFont typeface="Wingdings" panose="05000000000000000000" pitchFamily="2" charset="2"/>
                        <a:buChar char="ü"/>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Above 5   </a:t>
                      </a:r>
                    </a:p>
                    <a:p>
                      <a:pPr marL="1270" marR="0">
                        <a:lnSpc>
                          <a:spcPct val="107000"/>
                        </a:lnSpc>
                        <a:spcBef>
                          <a:spcPts val="0"/>
                        </a:spcBef>
                        <a:spcAft>
                          <a:spcPts val="0"/>
                        </a:spcAft>
                      </a:pP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3025" marT="133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91891352"/>
                  </a:ext>
                </a:extLst>
              </a:tr>
            </a:tbl>
          </a:graphicData>
        </a:graphic>
      </p:graphicFrame>
      <p:grpSp>
        <p:nvGrpSpPr>
          <p:cNvPr id="15" name="Group 14">
            <a:extLst>
              <a:ext uri="{FF2B5EF4-FFF2-40B4-BE49-F238E27FC236}">
                <a16:creationId xmlns:a16="http://schemas.microsoft.com/office/drawing/2014/main" id="{FD0D3BFB-8DE0-17E7-F2A5-7E01EF57FAA7}"/>
              </a:ext>
            </a:extLst>
          </p:cNvPr>
          <p:cNvGrpSpPr/>
          <p:nvPr/>
        </p:nvGrpSpPr>
        <p:grpSpPr>
          <a:xfrm>
            <a:off x="419733" y="3580823"/>
            <a:ext cx="95560" cy="45719"/>
            <a:chOff x="0" y="0"/>
            <a:chExt cx="135255" cy="8889"/>
          </a:xfrm>
        </p:grpSpPr>
        <p:sp>
          <p:nvSpPr>
            <p:cNvPr id="16" name="Shape 9474">
              <a:extLst>
                <a:ext uri="{FF2B5EF4-FFF2-40B4-BE49-F238E27FC236}">
                  <a16:creationId xmlns:a16="http://schemas.microsoft.com/office/drawing/2014/main" id="{043800D0-FBAC-B0C0-A750-77DD877E186D}"/>
                </a:ext>
              </a:extLst>
            </p:cNvPr>
            <p:cNvSpPr/>
            <p:nvPr/>
          </p:nvSpPr>
          <p:spPr>
            <a:xfrm>
              <a:off x="0" y="0"/>
              <a:ext cx="9144" cy="9144"/>
            </a:xfrm>
            <a:custGeom>
              <a:avLst/>
              <a:gdLst/>
              <a:ahLst/>
              <a:cxnLst/>
              <a:rect l="0" t="0" r="0" b="0"/>
              <a:pathLst>
                <a:path w="9144" h="9144">
                  <a:moveTo>
                    <a:pt x="0" y="0"/>
                  </a:moveTo>
                  <a:lnTo>
                    <a:pt x="9144" y="0"/>
                  </a:lnTo>
                  <a:lnTo>
                    <a:pt x="9144" y="9144"/>
                  </a:lnTo>
                  <a:lnTo>
                    <a:pt x="0" y="9144"/>
                  </a:lnTo>
                  <a:lnTo>
                    <a:pt x="0" y="0"/>
                  </a:lnTo>
                </a:path>
              </a:pathLst>
            </a:custGeom>
            <a:ln w="0" cap="flat">
              <a:miter lim="127000"/>
            </a:ln>
          </p:spPr>
          <p:style>
            <a:lnRef idx="0">
              <a:srgbClr val="000000">
                <a:alpha val="0"/>
              </a:srgbClr>
            </a:lnRef>
            <a:fillRef idx="1">
              <a:srgbClr val="000000"/>
            </a:fillRef>
            <a:effectRef idx="0">
              <a:scrgbClr r="0" g="0" b="0"/>
            </a:effectRef>
            <a:fontRef idx="none"/>
          </p:style>
          <p:txBody>
            <a:bodyPr/>
            <a:lstStyle/>
            <a:p>
              <a:endParaRPr lang="en-US"/>
            </a:p>
          </p:txBody>
        </p:sp>
        <p:sp>
          <p:nvSpPr>
            <p:cNvPr id="17" name="Shape 9475">
              <a:extLst>
                <a:ext uri="{FF2B5EF4-FFF2-40B4-BE49-F238E27FC236}">
                  <a16:creationId xmlns:a16="http://schemas.microsoft.com/office/drawing/2014/main" id="{12ED0882-D551-B051-2C73-BFAF393A2285}"/>
                </a:ext>
              </a:extLst>
            </p:cNvPr>
            <p:cNvSpPr/>
            <p:nvPr/>
          </p:nvSpPr>
          <p:spPr>
            <a:xfrm>
              <a:off x="7620" y="0"/>
              <a:ext cx="118491" cy="9144"/>
            </a:xfrm>
            <a:custGeom>
              <a:avLst/>
              <a:gdLst/>
              <a:ahLst/>
              <a:cxnLst/>
              <a:rect l="0" t="0" r="0" b="0"/>
              <a:pathLst>
                <a:path w="118491" h="9144">
                  <a:moveTo>
                    <a:pt x="0" y="0"/>
                  </a:moveTo>
                  <a:lnTo>
                    <a:pt x="118491" y="0"/>
                  </a:lnTo>
                  <a:lnTo>
                    <a:pt x="118491" y="9144"/>
                  </a:lnTo>
                  <a:lnTo>
                    <a:pt x="0" y="9144"/>
                  </a:lnTo>
                  <a:lnTo>
                    <a:pt x="0" y="0"/>
                  </a:lnTo>
                </a:path>
              </a:pathLst>
            </a:custGeom>
            <a:ln w="0" cap="flat">
              <a:miter lim="127000"/>
            </a:ln>
          </p:spPr>
          <p:style>
            <a:lnRef idx="0">
              <a:srgbClr val="000000">
                <a:alpha val="0"/>
              </a:srgbClr>
            </a:lnRef>
            <a:fillRef idx="1">
              <a:srgbClr val="000000"/>
            </a:fillRef>
            <a:effectRef idx="0">
              <a:scrgbClr r="0" g="0" b="0"/>
            </a:effectRef>
            <a:fontRef idx="none"/>
          </p:style>
          <p:txBody>
            <a:bodyPr/>
            <a:lstStyle/>
            <a:p>
              <a:endParaRPr lang="en-US"/>
            </a:p>
          </p:txBody>
        </p:sp>
        <p:sp>
          <p:nvSpPr>
            <p:cNvPr id="18" name="Shape 9476">
              <a:extLst>
                <a:ext uri="{FF2B5EF4-FFF2-40B4-BE49-F238E27FC236}">
                  <a16:creationId xmlns:a16="http://schemas.microsoft.com/office/drawing/2014/main" id="{0303EF60-483A-E232-0B49-427C475228C1}"/>
                </a:ext>
              </a:extLst>
            </p:cNvPr>
            <p:cNvSpPr/>
            <p:nvPr/>
          </p:nvSpPr>
          <p:spPr>
            <a:xfrm>
              <a:off x="126111" y="0"/>
              <a:ext cx="9144" cy="9144"/>
            </a:xfrm>
            <a:custGeom>
              <a:avLst/>
              <a:gdLst/>
              <a:ahLst/>
              <a:cxnLst/>
              <a:rect l="0" t="0" r="0" b="0"/>
              <a:pathLst>
                <a:path w="9144" h="9144">
                  <a:moveTo>
                    <a:pt x="0" y="0"/>
                  </a:moveTo>
                  <a:lnTo>
                    <a:pt x="9144" y="0"/>
                  </a:lnTo>
                  <a:lnTo>
                    <a:pt x="9144" y="9144"/>
                  </a:lnTo>
                  <a:lnTo>
                    <a:pt x="0" y="9144"/>
                  </a:lnTo>
                  <a:lnTo>
                    <a:pt x="0" y="0"/>
                  </a:lnTo>
                </a:path>
              </a:pathLst>
            </a:custGeom>
            <a:ln w="0" cap="flat">
              <a:miter lim="127000"/>
            </a:ln>
          </p:spPr>
          <p:style>
            <a:lnRef idx="0">
              <a:srgbClr val="000000">
                <a:alpha val="0"/>
              </a:srgbClr>
            </a:lnRef>
            <a:fillRef idx="1">
              <a:srgbClr val="000000"/>
            </a:fillRef>
            <a:effectRef idx="0">
              <a:scrgbClr r="0" g="0" b="0"/>
            </a:effectRef>
            <a:fontRef idx="none"/>
          </p:style>
          <p:txBody>
            <a:bodyPr/>
            <a:lstStyle/>
            <a:p>
              <a:endParaRPr lang="en-US"/>
            </a:p>
          </p:txBody>
        </p:sp>
      </p:grpSp>
      <p:graphicFrame>
        <p:nvGraphicFramePr>
          <p:cNvPr id="19" name="Table 18">
            <a:extLst>
              <a:ext uri="{FF2B5EF4-FFF2-40B4-BE49-F238E27FC236}">
                <a16:creationId xmlns:a16="http://schemas.microsoft.com/office/drawing/2014/main" id="{8EEE8F84-F8B1-76B6-FA04-CD1CFEFA6748}"/>
              </a:ext>
            </a:extLst>
          </p:cNvPr>
          <p:cNvGraphicFramePr>
            <a:graphicFrameLocks noGrp="1"/>
          </p:cNvGraphicFramePr>
          <p:nvPr>
            <p:extLst>
              <p:ext uri="{D42A27DB-BD31-4B8C-83A1-F6EECF244321}">
                <p14:modId xmlns:p14="http://schemas.microsoft.com/office/powerpoint/2010/main" val="2778074887"/>
              </p:ext>
            </p:extLst>
          </p:nvPr>
        </p:nvGraphicFramePr>
        <p:xfrm>
          <a:off x="426193" y="5360400"/>
          <a:ext cx="4857576" cy="868045"/>
        </p:xfrm>
        <a:graphic>
          <a:graphicData uri="http://schemas.openxmlformats.org/drawingml/2006/table">
            <a:tbl>
              <a:tblPr firstRow="1" firstCol="1" bandRow="1"/>
              <a:tblGrid>
                <a:gridCol w="771394">
                  <a:extLst>
                    <a:ext uri="{9D8B030D-6E8A-4147-A177-3AD203B41FA5}">
                      <a16:colId xmlns:a16="http://schemas.microsoft.com/office/drawing/2014/main" val="2107721237"/>
                    </a:ext>
                  </a:extLst>
                </a:gridCol>
                <a:gridCol w="4086182">
                  <a:extLst>
                    <a:ext uri="{9D8B030D-6E8A-4147-A177-3AD203B41FA5}">
                      <a16:colId xmlns:a16="http://schemas.microsoft.com/office/drawing/2014/main" val="2451883110"/>
                    </a:ext>
                  </a:extLst>
                </a:gridCol>
              </a:tblGrid>
              <a:tr h="270510">
                <a:tc gridSpan="2">
                  <a:txBody>
                    <a:bodyPr/>
                    <a:lstStyle/>
                    <a:p>
                      <a:pPr marL="0" marR="0">
                        <a:lnSpc>
                          <a:spcPct val="107000"/>
                        </a:lnSpc>
                        <a:spcBef>
                          <a:spcPts val="0"/>
                        </a:spcBef>
                        <a:spcAft>
                          <a:spcPts val="0"/>
                        </a:spcAft>
                      </a:pP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declare</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that</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the</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information</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given</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in</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this</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form</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is</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true </a:t>
                      </a: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US"/>
                    </a:p>
                  </a:txBody>
                  <a:tcPr/>
                </a:tc>
                <a:extLst>
                  <a:ext uri="{0D108BD9-81ED-4DB2-BD59-A6C34878D82A}">
                    <a16:rowId xmlns:a16="http://schemas.microsoft.com/office/drawing/2014/main" val="3632011788"/>
                  </a:ext>
                </a:extLst>
              </a:tr>
              <a:tr h="297815">
                <a:tc>
                  <a:txBody>
                    <a:bodyPr/>
                    <a:lstStyle/>
                    <a:p>
                      <a:pPr marL="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Signed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508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000" b="0" i="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Veronica Capatina</a:t>
                      </a:r>
                      <a:endParaRPr lang="en-US" sz="1100" b="0" i="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3348309"/>
                  </a:ext>
                </a:extLst>
              </a:tr>
              <a:tr h="299720">
                <a:tc>
                  <a:txBody>
                    <a:bodyPr/>
                    <a:lstStyle/>
                    <a:p>
                      <a:pPr marL="0" marR="0">
                        <a:lnSpc>
                          <a:spcPct val="107000"/>
                        </a:lnSpc>
                        <a:spcBef>
                          <a:spcPts val="0"/>
                        </a:spcBef>
                        <a:spcAft>
                          <a:spcPts val="0"/>
                        </a:spcAft>
                      </a:pPr>
                      <a:r>
                        <a:rPr lang="en-GB" sz="10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a:t>
                      </a:r>
                      <a:r>
                        <a:rPr lang="en-GB" sz="1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US"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5080" marR="0">
                        <a:lnSpc>
                          <a:spcPct val="107000"/>
                        </a:lnSpc>
                        <a:spcBef>
                          <a:spcPts val="0"/>
                        </a:spcBef>
                        <a:spcAft>
                          <a:spcPts val="0"/>
                        </a:spcAft>
                      </a:pPr>
                      <a:r>
                        <a:rPr lang="en-GB" sz="10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26.03.2023</a:t>
                      </a:r>
                      <a:endParaRPr lang="en-US"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270" marR="73025" marT="1714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73403920"/>
                  </a:ext>
                </a:extLst>
              </a:tr>
            </a:tbl>
          </a:graphicData>
        </a:graphic>
      </p:graphicFrame>
      <p:pic>
        <p:nvPicPr>
          <p:cNvPr id="21" name="Picture 20">
            <a:extLst>
              <a:ext uri="{FF2B5EF4-FFF2-40B4-BE49-F238E27FC236}">
                <a16:creationId xmlns:a16="http://schemas.microsoft.com/office/drawing/2014/main" id="{9E6A6BF4-D465-596F-88D9-228FB75678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27415" y="151813"/>
            <a:ext cx="2857143" cy="571429"/>
          </a:xfrm>
          <a:prstGeom prst="rect">
            <a:avLst/>
          </a:prstGeom>
        </p:spPr>
      </p:pic>
    </p:spTree>
    <p:extLst>
      <p:ext uri="{BB962C8B-B14F-4D97-AF65-F5344CB8AC3E}">
        <p14:creationId xmlns:p14="http://schemas.microsoft.com/office/powerpoint/2010/main" val="1350528558"/>
      </p:ext>
    </p:extLst>
  </p:cSld>
  <p:clrMapOvr>
    <a:masterClrMapping/>
  </p:clrMapOvr>
</p:sld>
</file>

<file path=ppt/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250</TotalTime>
  <Words>3715</Words>
  <Application>Microsoft Office PowerPoint</Application>
  <PresentationFormat>Widescreen</PresentationFormat>
  <Paragraphs>343</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Symbol</vt:lpstr>
      <vt:lpstr>Times New Roman</vt:lpstr>
      <vt:lpstr>Wingdings</vt:lpstr>
      <vt:lpstr>Office Theme</vt:lpstr>
      <vt:lpstr>Training and Development Needs for an HR Officer</vt:lpstr>
      <vt:lpstr>Introducing the Company- Tesco PLC</vt:lpstr>
      <vt:lpstr>Knowledge, Skills, and Behaviour Required by HR Professionals</vt:lpstr>
      <vt:lpstr>Identifying Knowledge, Skills, and Behaviour- for Tesco PLC</vt:lpstr>
      <vt:lpstr>Conducting SWOT Analysis Considering KSB</vt:lpstr>
      <vt:lpstr>Skills Audit for Identifying Training Needs</vt:lpstr>
      <vt:lpstr>Benefits of Training and Development for HR Officers</vt:lpstr>
      <vt:lpstr>Identifying the Benefits of Training and Development for Tesco Plc</vt:lpstr>
      <vt:lpstr>Conclusion</vt:lpstr>
      <vt:lpstr>References</vt:lpstr>
      <vt:lpstr>Appendix 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cp:lastModifiedBy>Viorel Capatina</cp:lastModifiedBy>
  <cp:revision>6</cp:revision>
  <dcterms:created xsi:type="dcterms:W3CDTF">2023-03-17T10:59:51Z</dcterms:created>
  <dcterms:modified xsi:type="dcterms:W3CDTF">2023-03-25T14:15:24Z</dcterms:modified>
</cp:coreProperties>
</file>