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7" r:id="rId2"/>
    <p:sldId id="264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92" d="100"/>
          <a:sy n="92" d="100"/>
        </p:scale>
        <p:origin x="88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270A7B-F070-4FE6-912D-D31BF6B35926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3E6F99-711B-4ECC-BBC7-89E0C7077D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6065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67831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22/03/2018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8639943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5464341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22/03/2018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162861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6769DD50-218B-49BA-8601-88B9A6D997B3}" type="datetimeFigureOut">
              <a:rPr lang="en-GB" smtClean="0"/>
              <a:pPr/>
              <a:t>22/03/2018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3621570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22/03/2018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1579053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22/03/2018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9516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22/03/2018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0930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304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6769DD50-218B-49BA-8601-88B9A6D997B3}" type="datetimeFigureOut">
              <a:rPr lang="en-GB" smtClean="0"/>
              <a:pPr/>
              <a:t>22/03/2018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7671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64739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22/03/2018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7877266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4D6F8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6769DD50-218B-49BA-8601-88B9A6D997B3}" type="datetimeFigureOut">
              <a:rPr lang="en-GB" smtClean="0"/>
              <a:pPr/>
              <a:t>22/03/2018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819367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Taking stock</a:t>
            </a:r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381000"/>
            <a:ext cx="8640960" cy="17526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CLCL5005</a:t>
            </a:r>
            <a:br>
              <a:rPr lang="en-GB" dirty="0" smtClean="0"/>
            </a:br>
            <a:r>
              <a:rPr lang="en-GB" dirty="0" smtClean="0"/>
              <a:t>Classics Independent Research Project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1337" y="3265743"/>
            <a:ext cx="5201326" cy="3329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90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414436" y="3102667"/>
            <a:ext cx="658385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5400" b="1" dirty="0"/>
              <a:t>Mid-way through!</a:t>
            </a:r>
          </a:p>
        </p:txBody>
      </p:sp>
    </p:spTree>
    <p:extLst>
      <p:ext uri="{BB962C8B-B14F-4D97-AF65-F5344CB8AC3E}">
        <p14:creationId xmlns:p14="http://schemas.microsoft.com/office/powerpoint/2010/main" val="11727402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Taking stock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01752" y="1683327"/>
            <a:ext cx="8503920" cy="4800599"/>
          </a:xfrm>
        </p:spPr>
        <p:txBody>
          <a:bodyPr/>
          <a:lstStyle/>
          <a:p>
            <a:r>
              <a:rPr lang="en-GB" dirty="0" smtClean="0"/>
              <a:t>Go back to the feedback you received on your plan and also on your initial title suggestion</a:t>
            </a:r>
          </a:p>
          <a:p>
            <a:endParaRPr lang="en-GB" sz="1200" dirty="0" smtClean="0"/>
          </a:p>
          <a:p>
            <a:r>
              <a:rPr lang="en-GB" dirty="0" smtClean="0"/>
              <a:t>Have you implemented the changes suggested in terms of project design or taken on board any of the comments?</a:t>
            </a:r>
          </a:p>
          <a:p>
            <a:pPr lvl="1"/>
            <a:r>
              <a:rPr lang="en-GB" dirty="0" smtClean="0"/>
              <a:t>Definitions needed?</a:t>
            </a:r>
          </a:p>
          <a:p>
            <a:pPr lvl="1"/>
            <a:r>
              <a:rPr lang="en-GB" dirty="0" smtClean="0"/>
              <a:t>Narrowing down? =&gt; Have you clearly identified your new focus?</a:t>
            </a:r>
          </a:p>
          <a:p>
            <a:pPr lvl="1"/>
            <a:r>
              <a:rPr lang="en-GB" dirty="0" smtClean="0"/>
              <a:t>Shifting focus? =&gt; Have you settled on a new area? Have you done the equivalent necessary ground work?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6171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Avoiding familiar pitfalls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752" y="1527047"/>
            <a:ext cx="8503920" cy="4863361"/>
          </a:xfrm>
        </p:spPr>
        <p:txBody>
          <a:bodyPr>
            <a:normAutofit/>
          </a:bodyPr>
          <a:lstStyle/>
          <a:p>
            <a:r>
              <a:rPr lang="en-GB" dirty="0" smtClean="0"/>
              <a:t>Your project is well under way – what can you take into account to make it better?</a:t>
            </a:r>
          </a:p>
          <a:p>
            <a:pPr lvl="1"/>
            <a:r>
              <a:rPr lang="en-GB" dirty="0" smtClean="0"/>
              <a:t>Drop in sessions but also...</a:t>
            </a:r>
          </a:p>
          <a:p>
            <a:endParaRPr lang="en-GB" sz="1200" dirty="0" smtClean="0"/>
          </a:p>
          <a:p>
            <a:r>
              <a:rPr lang="en-GB" dirty="0" smtClean="0"/>
              <a:t>Look at the project in context – what does your feedback from other courses say specifically about developing your research? </a:t>
            </a:r>
          </a:p>
          <a:p>
            <a:pPr lvl="1"/>
            <a:r>
              <a:rPr lang="en-GB" dirty="0" smtClean="0"/>
              <a:t>Is your area of development related to structure, dealing with primary sources, or achieving critical engagement?</a:t>
            </a:r>
          </a:p>
          <a:p>
            <a:pPr lvl="1"/>
            <a:r>
              <a:rPr lang="en-GB" dirty="0" smtClean="0"/>
              <a:t>Can you tweak your plan for the project to improve these areas and incorporate addressing earlier weaknesses in your project?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68169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Considering your working process</a:t>
            </a:r>
            <a:endParaRPr lang="en-GB" b="1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01752" y="1527047"/>
            <a:ext cx="8503920" cy="511274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Consider the advantages and disadvantages of going in and out of the project work:</a:t>
            </a:r>
          </a:p>
          <a:p>
            <a:pPr lvl="1"/>
            <a:r>
              <a:rPr lang="en-GB" dirty="0" smtClean="0"/>
              <a:t>Fresh eyes</a:t>
            </a:r>
          </a:p>
          <a:p>
            <a:pPr lvl="1"/>
            <a:r>
              <a:rPr lang="en-GB" dirty="0" smtClean="0"/>
              <a:t>The need for good notes</a:t>
            </a:r>
          </a:p>
          <a:p>
            <a:endParaRPr lang="en-GB" sz="900" dirty="0" smtClean="0"/>
          </a:p>
          <a:p>
            <a:r>
              <a:rPr lang="en-GB" dirty="0" smtClean="0"/>
              <a:t>Planning ahead:</a:t>
            </a:r>
          </a:p>
          <a:p>
            <a:pPr lvl="1"/>
            <a:r>
              <a:rPr lang="en-GB" dirty="0" smtClean="0"/>
              <a:t>The project is a build-up to the dissertation, but it’s not all about the finished product...</a:t>
            </a:r>
          </a:p>
          <a:p>
            <a:pPr lvl="1"/>
            <a:r>
              <a:rPr lang="en-GB" dirty="0" smtClean="0"/>
              <a:t>...take note of your working patterns and what is effective for you: a project diary or progress journal from this project can help you identify your own working phases and make you more prepared to deal with them in the dissertation work</a:t>
            </a:r>
          </a:p>
          <a:p>
            <a:pPr lvl="1"/>
            <a:r>
              <a:rPr lang="en-GB" dirty="0" smtClean="0"/>
              <a:t>Subject matter: if you are using the project to learn more about a subject that will feature in your dissertation, make sure to keep track of issues and areas that you find interesting – and keep track of references to support them!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43157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Consider creating a plan?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752" y="1610590"/>
            <a:ext cx="8534400" cy="5073545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Is it worth creating a study plan for your project:</a:t>
            </a:r>
          </a:p>
          <a:p>
            <a:pPr lvl="1"/>
            <a:r>
              <a:rPr lang="en-GB" dirty="0" smtClean="0"/>
              <a:t>You need not go so far as to narrow it down to the day, but setting achievable targets for each week will be useful (tick-box approach) – around six weeks till the deadline.</a:t>
            </a:r>
          </a:p>
          <a:p>
            <a:pPr lvl="1"/>
            <a:r>
              <a:rPr lang="en-GB" dirty="0" smtClean="0"/>
              <a:t>Dates for completing drafts of sections/chapters of the project.</a:t>
            </a:r>
          </a:p>
          <a:p>
            <a:pPr lvl="2"/>
            <a:r>
              <a:rPr lang="en-GB" dirty="0" smtClean="0"/>
              <a:t>Research which still needs to be done (ancient evidence and modern scholarship that need to be consulted).</a:t>
            </a:r>
          </a:p>
          <a:p>
            <a:pPr lvl="3"/>
            <a:r>
              <a:rPr lang="en-GB" dirty="0" smtClean="0"/>
              <a:t>Do you still need to get access to material that you have not yet acquired – trips to get resources (e.g. National Library) – putting in inter-library loans. </a:t>
            </a:r>
          </a:p>
          <a:p>
            <a:pPr lvl="1"/>
            <a:r>
              <a:rPr lang="en-GB" dirty="0" smtClean="0"/>
              <a:t>Do you have any appendices or tables that need to be created (this may be more time-consuming than you think!) </a:t>
            </a:r>
          </a:p>
          <a:p>
            <a:pPr lvl="1"/>
            <a:r>
              <a:rPr lang="en-GB" dirty="0" smtClean="0"/>
              <a:t>Block out time-spots for other assignments (and the fieldtrip if applicable). </a:t>
            </a:r>
          </a:p>
          <a:p>
            <a:pPr lvl="1"/>
            <a:r>
              <a:rPr lang="en-GB" dirty="0" smtClean="0"/>
              <a:t>Factor in sufficient time (!) for proof-reading and getting feedback (a day or two before the deadline is very risky). </a:t>
            </a:r>
          </a:p>
          <a:p>
            <a:endParaRPr lang="en-GB" dirty="0" smtClean="0"/>
          </a:p>
          <a:p>
            <a:r>
              <a:rPr lang="en-GB" dirty="0" smtClean="0"/>
              <a:t>Any plan should not meant to shackle you to a particular working schedule, but it will allow you in a few weeks’ time to be conscious of your progress.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2478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Easter Break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7"/>
            <a:ext cx="8503920" cy="5071179"/>
          </a:xfrm>
        </p:spPr>
        <p:txBody>
          <a:bodyPr>
            <a:normAutofit/>
          </a:bodyPr>
          <a:lstStyle/>
          <a:p>
            <a:r>
              <a:rPr lang="en-GB" b="1" dirty="0" smtClean="0"/>
              <a:t>There will be no Classics Project on the </a:t>
            </a:r>
            <a:r>
              <a:rPr lang="en-GB" b="1" dirty="0" smtClean="0"/>
              <a:t>3oth </a:t>
            </a:r>
            <a:r>
              <a:rPr lang="en-GB" b="1" dirty="0" smtClean="0"/>
              <a:t>of March due to </a:t>
            </a:r>
            <a:r>
              <a:rPr lang="en-GB" b="1" dirty="0" smtClean="0"/>
              <a:t>it being a bank holiday</a:t>
            </a:r>
            <a:r>
              <a:rPr lang="en-GB" dirty="0" smtClean="0"/>
              <a:t>. </a:t>
            </a:r>
            <a:endParaRPr lang="en-GB" dirty="0" smtClean="0"/>
          </a:p>
          <a:p>
            <a:endParaRPr lang="en-GB" sz="500" dirty="0"/>
          </a:p>
          <a:p>
            <a:r>
              <a:rPr lang="en-GB" b="1" dirty="0" smtClean="0"/>
              <a:t>However, </a:t>
            </a:r>
            <a:r>
              <a:rPr lang="en-GB" b="1" dirty="0" smtClean="0"/>
              <a:t>I will hold a drop </a:t>
            </a:r>
            <a:r>
              <a:rPr lang="en-GB" b="1" dirty="0" smtClean="0"/>
              <a:t>in session </a:t>
            </a:r>
            <a:r>
              <a:rPr lang="en-GB" b="1" dirty="0" smtClean="0"/>
              <a:t>in my office on Thursday (29th) 1-3pm</a:t>
            </a:r>
            <a:r>
              <a:rPr lang="en-GB" dirty="0" smtClean="0"/>
              <a:t>.</a:t>
            </a:r>
            <a:endParaRPr lang="en-GB" dirty="0" smtClean="0"/>
          </a:p>
          <a:p>
            <a:pPr lvl="1"/>
            <a:r>
              <a:rPr lang="en-GB" dirty="0" smtClean="0"/>
              <a:t>Don’t be alarmed, this is entirely optional – I am aware that some of you will have left for home by this point. </a:t>
            </a:r>
          </a:p>
          <a:p>
            <a:pPr lvl="1"/>
            <a:endParaRPr lang="en-GB" sz="500" dirty="0"/>
          </a:p>
          <a:p>
            <a:r>
              <a:rPr lang="en-GB" dirty="0" smtClean="0"/>
              <a:t>Consider your plans for Easter:</a:t>
            </a:r>
          </a:p>
          <a:p>
            <a:pPr lvl="1"/>
            <a:r>
              <a:rPr lang="en-GB" dirty="0" smtClean="0"/>
              <a:t>Is it worth making a trip of a nearby University library – do they do Classics and therefore have resources?</a:t>
            </a:r>
          </a:p>
          <a:p>
            <a:pPr lvl="1"/>
            <a:r>
              <a:rPr lang="en-GB" dirty="0" smtClean="0"/>
              <a:t>If so it may be worth signing up to get a SCONUL card:</a:t>
            </a:r>
          </a:p>
          <a:p>
            <a:pPr lvl="2"/>
            <a:r>
              <a:rPr lang="en-GB" dirty="0"/>
              <a:t>https://</a:t>
            </a:r>
            <a:r>
              <a:rPr lang="en-GB" dirty="0" smtClean="0"/>
              <a:t>www.sconul.ac.uk/sconul-access.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95746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66</TotalTime>
  <Words>619</Words>
  <Application>Microsoft Office PowerPoint</Application>
  <PresentationFormat>On-screen Show (4:3)</PresentationFormat>
  <Paragraphs>48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Calibri</vt:lpstr>
      <vt:lpstr>Georgia</vt:lpstr>
      <vt:lpstr>Wingdings</vt:lpstr>
      <vt:lpstr>Wingdings 2</vt:lpstr>
      <vt:lpstr>1_Civic</vt:lpstr>
      <vt:lpstr>CLCL5005 Classics Independent Research Project</vt:lpstr>
      <vt:lpstr>PowerPoint Presentation</vt:lpstr>
      <vt:lpstr>Taking stock</vt:lpstr>
      <vt:lpstr>Avoiding familiar pitfalls</vt:lpstr>
      <vt:lpstr>Considering your working process</vt:lpstr>
      <vt:lpstr>Consider creating a plan?</vt:lpstr>
      <vt:lpstr>Easter Break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CLCL5005 Classics Independent Research Project</dc:title>
  <dc:creator>Matt</dc:creator>
  <cp:lastModifiedBy>Matt</cp:lastModifiedBy>
  <cp:revision>19</cp:revision>
  <dcterms:created xsi:type="dcterms:W3CDTF">2017-03-18T10:44:37Z</dcterms:created>
  <dcterms:modified xsi:type="dcterms:W3CDTF">2018-03-22T18:49:40Z</dcterms:modified>
</cp:coreProperties>
</file>