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sldIdLst>
    <p:sldId id="258"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02D69D-6436-951A-60B1-CB4CCA841311}" v="1364" dt="2025-07-04T12:16:31.0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m Ann Dawes (2439055)" userId="S::2439055@student.uwtsd.ac.uk::22d06dcc-171b-43dd-99e7-37ad3ddeb66f" providerId="AD" clId="Web-{6A02D69D-6436-951A-60B1-CB4CCA841311}"/>
    <pc:docChg chg="addSld delSld modSld addMainMaster delMainMaster">
      <pc:chgData name="Kim Ann Dawes (2439055)" userId="S::2439055@student.uwtsd.ac.uk::22d06dcc-171b-43dd-99e7-37ad3ddeb66f" providerId="AD" clId="Web-{6A02D69D-6436-951A-60B1-CB4CCA841311}" dt="2025-07-04T12:16:31.072" v="1394"/>
      <pc:docMkLst>
        <pc:docMk/>
      </pc:docMkLst>
      <pc:sldChg chg="addSp delSp modSp del mod setBg modClrScheme chgLayout">
        <pc:chgData name="Kim Ann Dawes (2439055)" userId="S::2439055@student.uwtsd.ac.uk::22d06dcc-171b-43dd-99e7-37ad3ddeb66f" providerId="AD" clId="Web-{6A02D69D-6436-951A-60B1-CB4CCA841311}" dt="2025-07-04T10:55:26.005" v="4"/>
        <pc:sldMkLst>
          <pc:docMk/>
          <pc:sldMk cId="109857222" sldId="256"/>
        </pc:sldMkLst>
        <pc:spChg chg="mod">
          <ac:chgData name="Kim Ann Dawes (2439055)" userId="S::2439055@student.uwtsd.ac.uk::22d06dcc-171b-43dd-99e7-37ad3ddeb66f" providerId="AD" clId="Web-{6A02D69D-6436-951A-60B1-CB4CCA841311}" dt="2025-07-04T10:54:33.191" v="2"/>
          <ac:spMkLst>
            <pc:docMk/>
            <pc:sldMk cId="109857222" sldId="256"/>
            <ac:spMk id="2" creationId="{00000000-0000-0000-0000-000000000000}"/>
          </ac:spMkLst>
        </pc:spChg>
        <pc:spChg chg="mod">
          <ac:chgData name="Kim Ann Dawes (2439055)" userId="S::2439055@student.uwtsd.ac.uk::22d06dcc-171b-43dd-99e7-37ad3ddeb66f" providerId="AD" clId="Web-{6A02D69D-6436-951A-60B1-CB4CCA841311}" dt="2025-07-04T10:54:33.191" v="2"/>
          <ac:spMkLst>
            <pc:docMk/>
            <pc:sldMk cId="109857222" sldId="256"/>
            <ac:spMk id="3" creationId="{00000000-0000-0000-0000-000000000000}"/>
          </ac:spMkLst>
        </pc:spChg>
        <pc:spChg chg="add del">
          <ac:chgData name="Kim Ann Dawes (2439055)" userId="S::2439055@student.uwtsd.ac.uk::22d06dcc-171b-43dd-99e7-37ad3ddeb66f" providerId="AD" clId="Web-{6A02D69D-6436-951A-60B1-CB4CCA841311}" dt="2025-07-04T10:54:33.128" v="1"/>
          <ac:spMkLst>
            <pc:docMk/>
            <pc:sldMk cId="109857222" sldId="256"/>
            <ac:spMk id="8" creationId="{19F9BF86-FE94-4517-B97D-026C7515E589}"/>
          </ac:spMkLst>
        </pc:spChg>
        <pc:spChg chg="add">
          <ac:chgData name="Kim Ann Dawes (2439055)" userId="S::2439055@student.uwtsd.ac.uk::22d06dcc-171b-43dd-99e7-37ad3ddeb66f" providerId="AD" clId="Web-{6A02D69D-6436-951A-60B1-CB4CCA841311}" dt="2025-07-04T10:54:33.191" v="2"/>
          <ac:spMkLst>
            <pc:docMk/>
            <pc:sldMk cId="109857222" sldId="256"/>
            <ac:spMk id="12" creationId="{F456DBD1-1048-5A22-C973-3E5FA83F57BA}"/>
          </ac:spMkLst>
        </pc:spChg>
        <pc:cxnChg chg="add del">
          <ac:chgData name="Kim Ann Dawes (2439055)" userId="S::2439055@student.uwtsd.ac.uk::22d06dcc-171b-43dd-99e7-37ad3ddeb66f" providerId="AD" clId="Web-{6A02D69D-6436-951A-60B1-CB4CCA841311}" dt="2025-07-04T10:54:33.128" v="1"/>
          <ac:cxnSpMkLst>
            <pc:docMk/>
            <pc:sldMk cId="109857222" sldId="256"/>
            <ac:cxnSpMk id="10" creationId="{AA07ED31-6FA0-4967-A8DD-C5388BC17495}"/>
          </ac:cxnSpMkLst>
        </pc:cxnChg>
      </pc:sldChg>
      <pc:sldChg chg="addSp delSp modSp new del mod setBg">
        <pc:chgData name="Kim Ann Dawes (2439055)" userId="S::2439055@student.uwtsd.ac.uk::22d06dcc-171b-43dd-99e7-37ad3ddeb66f" providerId="AD" clId="Web-{6A02D69D-6436-951A-60B1-CB4CCA841311}" dt="2025-07-04T12:16:31.072" v="1394"/>
        <pc:sldMkLst>
          <pc:docMk/>
          <pc:sldMk cId="2188767931" sldId="257"/>
        </pc:sldMkLst>
        <pc:spChg chg="add del">
          <ac:chgData name="Kim Ann Dawes (2439055)" userId="S::2439055@student.uwtsd.ac.uk::22d06dcc-171b-43dd-99e7-37ad3ddeb66f" providerId="AD" clId="Web-{6A02D69D-6436-951A-60B1-CB4CCA841311}" dt="2025-07-04T10:56:29.975" v="10"/>
          <ac:spMkLst>
            <pc:docMk/>
            <pc:sldMk cId="2188767931" sldId="257"/>
            <ac:spMk id="62" creationId="{6D48EA17-F2CF-2F98-FC06-DBB6A2AECB81}"/>
          </ac:spMkLst>
        </pc:spChg>
        <pc:spChg chg="add del">
          <ac:chgData name="Kim Ann Dawes (2439055)" userId="S::2439055@student.uwtsd.ac.uk::22d06dcc-171b-43dd-99e7-37ad3ddeb66f" providerId="AD" clId="Web-{6A02D69D-6436-951A-60B1-CB4CCA841311}" dt="2025-07-04T10:56:29.975" v="10"/>
          <ac:spMkLst>
            <pc:docMk/>
            <pc:sldMk cId="2188767931" sldId="257"/>
            <ac:spMk id="64" creationId="{4D3D4267-6754-E656-C65D-257297D453DD}"/>
          </ac:spMkLst>
        </pc:spChg>
        <pc:spChg chg="add del">
          <ac:chgData name="Kim Ann Dawes (2439055)" userId="S::2439055@student.uwtsd.ac.uk::22d06dcc-171b-43dd-99e7-37ad3ddeb66f" providerId="AD" clId="Web-{6A02D69D-6436-951A-60B1-CB4CCA841311}" dt="2025-07-04T10:56:53.351" v="13"/>
          <ac:spMkLst>
            <pc:docMk/>
            <pc:sldMk cId="2188767931" sldId="257"/>
            <ac:spMk id="66" creationId="{92CC1E4F-F1F0-B945-BE50-C72A7103E8AC}"/>
          </ac:spMkLst>
        </pc:spChg>
        <pc:spChg chg="add">
          <ac:chgData name="Kim Ann Dawes (2439055)" userId="S::2439055@student.uwtsd.ac.uk::22d06dcc-171b-43dd-99e7-37ad3ddeb66f" providerId="AD" clId="Web-{6A02D69D-6436-951A-60B1-CB4CCA841311}" dt="2025-07-04T10:56:53.351" v="13"/>
          <ac:spMkLst>
            <pc:docMk/>
            <pc:sldMk cId="2188767931" sldId="257"/>
            <ac:spMk id="71" creationId="{37B65277-82C6-6D08-6DCA-4A7DCC3B7136}"/>
          </ac:spMkLst>
        </pc:spChg>
        <pc:graphicFrameChg chg="add mod ord modGraphic">
          <ac:chgData name="Kim Ann Dawes (2439055)" userId="S::2439055@student.uwtsd.ac.uk::22d06dcc-171b-43dd-99e7-37ad3ddeb66f" providerId="AD" clId="Web-{6A02D69D-6436-951A-60B1-CB4CCA841311}" dt="2025-07-04T10:58:03.024" v="48" actId="20577"/>
          <ac:graphicFrameMkLst>
            <pc:docMk/>
            <pc:sldMk cId="2188767931" sldId="257"/>
            <ac:graphicFrameMk id="2" creationId="{BC776A6E-555E-C57C-A149-4FB58EFF9622}"/>
          </ac:graphicFrameMkLst>
        </pc:graphicFrameChg>
        <pc:picChg chg="add mod">
          <ac:chgData name="Kim Ann Dawes (2439055)" userId="S::2439055@student.uwtsd.ac.uk::22d06dcc-171b-43dd-99e7-37ad3ddeb66f" providerId="AD" clId="Web-{6A02D69D-6436-951A-60B1-CB4CCA841311}" dt="2025-07-04T10:56:53.351" v="13"/>
          <ac:picMkLst>
            <pc:docMk/>
            <pc:sldMk cId="2188767931" sldId="257"/>
            <ac:picMk id="57" creationId="{AB0A2D3A-286D-18B5-C58E-9AFE28A97335}"/>
          </ac:picMkLst>
        </pc:picChg>
      </pc:sldChg>
      <pc:sldChg chg="addSp delSp modSp new">
        <pc:chgData name="Kim Ann Dawes (2439055)" userId="S::2439055@student.uwtsd.ac.uk::22d06dcc-171b-43dd-99e7-37ad3ddeb66f" providerId="AD" clId="Web-{6A02D69D-6436-951A-60B1-CB4CCA841311}" dt="2025-07-04T12:14:58.226" v="1393" actId="20577"/>
        <pc:sldMkLst>
          <pc:docMk/>
          <pc:sldMk cId="238862825" sldId="258"/>
        </pc:sldMkLst>
        <pc:spChg chg="add del">
          <ac:chgData name="Kim Ann Dawes (2439055)" userId="S::2439055@student.uwtsd.ac.uk::22d06dcc-171b-43dd-99e7-37ad3ddeb66f" providerId="AD" clId="Web-{6A02D69D-6436-951A-60B1-CB4CCA841311}" dt="2025-07-04T11:32:01.704" v="703"/>
          <ac:spMkLst>
            <pc:docMk/>
            <pc:sldMk cId="238862825" sldId="258"/>
            <ac:spMk id="14326" creationId="{18439F9D-59A6-ACBC-6430-1952EBB59990}"/>
          </ac:spMkLst>
        </pc:spChg>
        <pc:spChg chg="add del mod">
          <ac:chgData name="Kim Ann Dawes (2439055)" userId="S::2439055@student.uwtsd.ac.uk::22d06dcc-171b-43dd-99e7-37ad3ddeb66f" providerId="AD" clId="Web-{6A02D69D-6436-951A-60B1-CB4CCA841311}" dt="2025-07-04T11:36:24.681" v="716"/>
          <ac:spMkLst>
            <pc:docMk/>
            <pc:sldMk cId="238862825" sldId="258"/>
            <ac:spMk id="14328" creationId="{B2C61FF2-5232-66E2-E84F-76F631A9CFD8}"/>
          </ac:spMkLst>
        </pc:spChg>
        <pc:spChg chg="add del">
          <ac:chgData name="Kim Ann Dawes (2439055)" userId="S::2439055@student.uwtsd.ac.uk::22d06dcc-171b-43dd-99e7-37ad3ddeb66f" providerId="AD" clId="Web-{6A02D69D-6436-951A-60B1-CB4CCA841311}" dt="2025-07-04T11:36:37.977" v="718"/>
          <ac:spMkLst>
            <pc:docMk/>
            <pc:sldMk cId="238862825" sldId="258"/>
            <ac:spMk id="14329" creationId="{7726CBA7-7861-DA45-A9F3-5C15840AE572}"/>
          </ac:spMkLst>
        </pc:spChg>
        <pc:spChg chg="add del mod">
          <ac:chgData name="Kim Ann Dawes (2439055)" userId="S::2439055@student.uwtsd.ac.uk::22d06dcc-171b-43dd-99e7-37ad3ddeb66f" providerId="AD" clId="Web-{6A02D69D-6436-951A-60B1-CB4CCA841311}" dt="2025-07-04T11:37:02.337" v="721"/>
          <ac:spMkLst>
            <pc:docMk/>
            <pc:sldMk cId="238862825" sldId="258"/>
            <ac:spMk id="14330" creationId="{FB9E2CB2-7186-D901-68C8-D6D171DF7DD5}"/>
          </ac:spMkLst>
        </pc:spChg>
        <pc:spChg chg="add del">
          <ac:chgData name="Kim Ann Dawes (2439055)" userId="S::2439055@student.uwtsd.ac.uk::22d06dcc-171b-43dd-99e7-37ad3ddeb66f" providerId="AD" clId="Web-{6A02D69D-6436-951A-60B1-CB4CCA841311}" dt="2025-07-04T11:37:09.587" v="723"/>
          <ac:spMkLst>
            <pc:docMk/>
            <pc:sldMk cId="238862825" sldId="258"/>
            <ac:spMk id="14331" creationId="{10961C30-261C-8A68-6E27-828F72BBD6C9}"/>
          </ac:spMkLst>
        </pc:spChg>
        <pc:spChg chg="add mod">
          <ac:chgData name="Kim Ann Dawes (2439055)" userId="S::2439055@student.uwtsd.ac.uk::22d06dcc-171b-43dd-99e7-37ad3ddeb66f" providerId="AD" clId="Web-{6A02D69D-6436-951A-60B1-CB4CCA841311}" dt="2025-07-04T12:12:16.409" v="1366" actId="20577"/>
          <ac:spMkLst>
            <pc:docMk/>
            <pc:sldMk cId="238862825" sldId="258"/>
            <ac:spMk id="14332" creationId="{1911DB7A-B9F7-F76D-0F95-D6FCE5284BD2}"/>
          </ac:spMkLst>
        </pc:spChg>
        <pc:spChg chg="add del mod">
          <ac:chgData name="Kim Ann Dawes (2439055)" userId="S::2439055@student.uwtsd.ac.uk::22d06dcc-171b-43dd-99e7-37ad3ddeb66f" providerId="AD" clId="Web-{6A02D69D-6436-951A-60B1-CB4CCA841311}" dt="2025-07-04T11:50:17.249" v="936"/>
          <ac:spMkLst>
            <pc:docMk/>
            <pc:sldMk cId="238862825" sldId="258"/>
            <ac:spMk id="14333" creationId="{D5A7444B-0DAF-B69A-D7C4-436B8CDB44AD}"/>
          </ac:spMkLst>
        </pc:spChg>
        <pc:spChg chg="add del">
          <ac:chgData name="Kim Ann Dawes (2439055)" userId="S::2439055@student.uwtsd.ac.uk::22d06dcc-171b-43dd-99e7-37ad3ddeb66f" providerId="AD" clId="Web-{6A02D69D-6436-951A-60B1-CB4CCA841311}" dt="2025-07-04T11:50:37.703" v="938"/>
          <ac:spMkLst>
            <pc:docMk/>
            <pc:sldMk cId="238862825" sldId="258"/>
            <ac:spMk id="14334" creationId="{B051E1BC-0CAA-5D8F-00A4-4BF39EF4E38D}"/>
          </ac:spMkLst>
        </pc:spChg>
        <pc:spChg chg="add del mod">
          <ac:chgData name="Kim Ann Dawes (2439055)" userId="S::2439055@student.uwtsd.ac.uk::22d06dcc-171b-43dd-99e7-37ad3ddeb66f" providerId="AD" clId="Web-{6A02D69D-6436-951A-60B1-CB4CCA841311}" dt="2025-07-04T11:51:16.032" v="941"/>
          <ac:spMkLst>
            <pc:docMk/>
            <pc:sldMk cId="238862825" sldId="258"/>
            <ac:spMk id="14335" creationId="{0E7E8889-7AEC-3B48-67BF-5AB64DD97B72}"/>
          </ac:spMkLst>
        </pc:spChg>
        <pc:spChg chg="add mod">
          <ac:chgData name="Kim Ann Dawes (2439055)" userId="S::2439055@student.uwtsd.ac.uk::22d06dcc-171b-43dd-99e7-37ad3ddeb66f" providerId="AD" clId="Web-{6A02D69D-6436-951A-60B1-CB4CCA841311}" dt="2025-07-04T11:53:22.457" v="969" actId="20577"/>
          <ac:spMkLst>
            <pc:docMk/>
            <pc:sldMk cId="238862825" sldId="258"/>
            <ac:spMk id="14336" creationId="{16B19ED4-67FA-7D78-317E-61142EF63A0E}"/>
          </ac:spMkLst>
        </pc:spChg>
        <pc:spChg chg="add mod">
          <ac:chgData name="Kim Ann Dawes (2439055)" userId="S::2439055@student.uwtsd.ac.uk::22d06dcc-171b-43dd-99e7-37ad3ddeb66f" providerId="AD" clId="Web-{6A02D69D-6436-951A-60B1-CB4CCA841311}" dt="2025-07-04T12:13:14.223" v="1387" actId="20577"/>
          <ac:spMkLst>
            <pc:docMk/>
            <pc:sldMk cId="238862825" sldId="258"/>
            <ac:spMk id="14337" creationId="{6AE64E5F-5B72-0C9D-BBCA-58795E25FFC5}"/>
          </ac:spMkLst>
        </pc:spChg>
        <pc:graphicFrameChg chg="add mod topLvl modGraphic">
          <ac:chgData name="Kim Ann Dawes (2439055)" userId="S::2439055@student.uwtsd.ac.uk::22d06dcc-171b-43dd-99e7-37ad3ddeb66f" providerId="AD" clId="Web-{6A02D69D-6436-951A-60B1-CB4CCA841311}" dt="2025-07-04T11:20:48.498" v="323"/>
          <ac:graphicFrameMkLst>
            <pc:docMk/>
            <pc:sldMk cId="238862825" sldId="258"/>
            <ac:graphicFrameMk id="2" creationId="{985C798C-9C39-403C-1BBA-0BA5A690C7DE}"/>
          </ac:graphicFrameMkLst>
        </pc:graphicFrameChg>
        <pc:graphicFrameChg chg="add mod modGraphic">
          <ac:chgData name="Kim Ann Dawes (2439055)" userId="S::2439055@student.uwtsd.ac.uk::22d06dcc-171b-43dd-99e7-37ad3ddeb66f" providerId="AD" clId="Web-{6A02D69D-6436-951A-60B1-CB4CCA841311}" dt="2025-07-04T12:14:58.226" v="1393" actId="20577"/>
          <ac:graphicFrameMkLst>
            <pc:docMk/>
            <pc:sldMk cId="238862825" sldId="258"/>
            <ac:graphicFrameMk id="3" creationId="{C800B655-41C9-C3C2-D515-CE57ED1E017E}"/>
          </ac:graphicFrameMkLst>
        </pc:graphicFrameChg>
        <pc:picChg chg="add mod">
          <ac:chgData name="Kim Ann Dawes (2439055)" userId="S::2439055@student.uwtsd.ac.uk::22d06dcc-171b-43dd-99e7-37ad3ddeb66f" providerId="AD" clId="Web-{6A02D69D-6436-951A-60B1-CB4CCA841311}" dt="2025-07-04T12:12:26.675" v="1367" actId="14100"/>
          <ac:picMkLst>
            <pc:docMk/>
            <pc:sldMk cId="238862825" sldId="258"/>
            <ac:picMk id="14327" creationId="{75E4181E-B68A-FCDD-B4A4-0560FC826046}"/>
          </ac:picMkLst>
        </pc:picChg>
      </pc:sldChg>
      <pc:sldMasterChg chg="add del addSldLayout delSldLayout">
        <pc:chgData name="Kim Ann Dawes (2439055)" userId="S::2439055@student.uwtsd.ac.uk::22d06dcc-171b-43dd-99e7-37ad3ddeb66f" providerId="AD" clId="Web-{6A02D69D-6436-951A-60B1-CB4CCA841311}" dt="2025-07-04T10:54:33.191" v="2"/>
        <pc:sldMasterMkLst>
          <pc:docMk/>
          <pc:sldMasterMk cId="2460954070" sldId="2147483660"/>
        </pc:sldMasterMkLst>
        <pc:sldLayoutChg chg="add del">
          <pc:chgData name="Kim Ann Dawes (2439055)" userId="S::2439055@student.uwtsd.ac.uk::22d06dcc-171b-43dd-99e7-37ad3ddeb66f" providerId="AD" clId="Web-{6A02D69D-6436-951A-60B1-CB4CCA841311}" dt="2025-07-04T10:54:33.191" v="2"/>
          <pc:sldLayoutMkLst>
            <pc:docMk/>
            <pc:sldMasterMk cId="2460954070" sldId="2147483660"/>
            <pc:sldLayoutMk cId="2385387890" sldId="2147483661"/>
          </pc:sldLayoutMkLst>
        </pc:sldLayoutChg>
        <pc:sldLayoutChg chg="add del">
          <pc:chgData name="Kim Ann Dawes (2439055)" userId="S::2439055@student.uwtsd.ac.uk::22d06dcc-171b-43dd-99e7-37ad3ddeb66f" providerId="AD" clId="Web-{6A02D69D-6436-951A-60B1-CB4CCA841311}" dt="2025-07-04T10:54:33.191" v="2"/>
          <pc:sldLayoutMkLst>
            <pc:docMk/>
            <pc:sldMasterMk cId="2460954070" sldId="2147483660"/>
            <pc:sldLayoutMk cId="949138452" sldId="2147483662"/>
          </pc:sldLayoutMkLst>
        </pc:sldLayoutChg>
        <pc:sldLayoutChg chg="add del">
          <pc:chgData name="Kim Ann Dawes (2439055)" userId="S::2439055@student.uwtsd.ac.uk::22d06dcc-171b-43dd-99e7-37ad3ddeb66f" providerId="AD" clId="Web-{6A02D69D-6436-951A-60B1-CB4CCA841311}" dt="2025-07-04T10:54:33.191" v="2"/>
          <pc:sldLayoutMkLst>
            <pc:docMk/>
            <pc:sldMasterMk cId="2460954070" sldId="2147483660"/>
            <pc:sldLayoutMk cId="2591524520" sldId="2147483663"/>
          </pc:sldLayoutMkLst>
        </pc:sldLayoutChg>
        <pc:sldLayoutChg chg="add del">
          <pc:chgData name="Kim Ann Dawes (2439055)" userId="S::2439055@student.uwtsd.ac.uk::22d06dcc-171b-43dd-99e7-37ad3ddeb66f" providerId="AD" clId="Web-{6A02D69D-6436-951A-60B1-CB4CCA841311}" dt="2025-07-04T10:54:33.191" v="2"/>
          <pc:sldLayoutMkLst>
            <pc:docMk/>
            <pc:sldMasterMk cId="2460954070" sldId="2147483660"/>
            <pc:sldLayoutMk cId="1203092039" sldId="2147483664"/>
          </pc:sldLayoutMkLst>
        </pc:sldLayoutChg>
        <pc:sldLayoutChg chg="add del">
          <pc:chgData name="Kim Ann Dawes (2439055)" userId="S::2439055@student.uwtsd.ac.uk::22d06dcc-171b-43dd-99e7-37ad3ddeb66f" providerId="AD" clId="Web-{6A02D69D-6436-951A-60B1-CB4CCA841311}" dt="2025-07-04T10:54:33.191" v="2"/>
          <pc:sldLayoutMkLst>
            <pc:docMk/>
            <pc:sldMasterMk cId="2460954070" sldId="2147483660"/>
            <pc:sldLayoutMk cId="3733172339" sldId="2147483665"/>
          </pc:sldLayoutMkLst>
        </pc:sldLayoutChg>
        <pc:sldLayoutChg chg="add del">
          <pc:chgData name="Kim Ann Dawes (2439055)" userId="S::2439055@student.uwtsd.ac.uk::22d06dcc-171b-43dd-99e7-37ad3ddeb66f" providerId="AD" clId="Web-{6A02D69D-6436-951A-60B1-CB4CCA841311}" dt="2025-07-04T10:54:33.191" v="2"/>
          <pc:sldLayoutMkLst>
            <pc:docMk/>
            <pc:sldMasterMk cId="2460954070" sldId="2147483660"/>
            <pc:sldLayoutMk cId="3210312558" sldId="2147483666"/>
          </pc:sldLayoutMkLst>
        </pc:sldLayoutChg>
        <pc:sldLayoutChg chg="add del">
          <pc:chgData name="Kim Ann Dawes (2439055)" userId="S::2439055@student.uwtsd.ac.uk::22d06dcc-171b-43dd-99e7-37ad3ddeb66f" providerId="AD" clId="Web-{6A02D69D-6436-951A-60B1-CB4CCA841311}" dt="2025-07-04T10:54:33.191" v="2"/>
          <pc:sldLayoutMkLst>
            <pc:docMk/>
            <pc:sldMasterMk cId="2460954070" sldId="2147483660"/>
            <pc:sldLayoutMk cId="3146388984" sldId="2147483667"/>
          </pc:sldLayoutMkLst>
        </pc:sldLayoutChg>
        <pc:sldLayoutChg chg="add del">
          <pc:chgData name="Kim Ann Dawes (2439055)" userId="S::2439055@student.uwtsd.ac.uk::22d06dcc-171b-43dd-99e7-37ad3ddeb66f" providerId="AD" clId="Web-{6A02D69D-6436-951A-60B1-CB4CCA841311}" dt="2025-07-04T10:54:33.191" v="2"/>
          <pc:sldLayoutMkLst>
            <pc:docMk/>
            <pc:sldMasterMk cId="2460954070" sldId="2147483660"/>
            <pc:sldLayoutMk cId="3171841454" sldId="2147483668"/>
          </pc:sldLayoutMkLst>
        </pc:sldLayoutChg>
        <pc:sldLayoutChg chg="add del">
          <pc:chgData name="Kim Ann Dawes (2439055)" userId="S::2439055@student.uwtsd.ac.uk::22d06dcc-171b-43dd-99e7-37ad3ddeb66f" providerId="AD" clId="Web-{6A02D69D-6436-951A-60B1-CB4CCA841311}" dt="2025-07-04T10:54:33.191" v="2"/>
          <pc:sldLayoutMkLst>
            <pc:docMk/>
            <pc:sldMasterMk cId="2460954070" sldId="2147483660"/>
            <pc:sldLayoutMk cId="1718958274" sldId="2147483669"/>
          </pc:sldLayoutMkLst>
        </pc:sldLayoutChg>
        <pc:sldLayoutChg chg="add del">
          <pc:chgData name="Kim Ann Dawes (2439055)" userId="S::2439055@student.uwtsd.ac.uk::22d06dcc-171b-43dd-99e7-37ad3ddeb66f" providerId="AD" clId="Web-{6A02D69D-6436-951A-60B1-CB4CCA841311}" dt="2025-07-04T10:54:33.191" v="2"/>
          <pc:sldLayoutMkLst>
            <pc:docMk/>
            <pc:sldMasterMk cId="2460954070" sldId="2147483660"/>
            <pc:sldLayoutMk cId="2202905451" sldId="2147483670"/>
          </pc:sldLayoutMkLst>
        </pc:sldLayoutChg>
        <pc:sldLayoutChg chg="add del">
          <pc:chgData name="Kim Ann Dawes (2439055)" userId="S::2439055@student.uwtsd.ac.uk::22d06dcc-171b-43dd-99e7-37ad3ddeb66f" providerId="AD" clId="Web-{6A02D69D-6436-951A-60B1-CB4CCA841311}" dt="2025-07-04T10:54:33.191" v="2"/>
          <pc:sldLayoutMkLst>
            <pc:docMk/>
            <pc:sldMasterMk cId="2460954070" sldId="2147483660"/>
            <pc:sldLayoutMk cId="3479445657" sldId="2147483671"/>
          </pc:sldLayoutMkLst>
        </pc:sldLayoutChg>
      </pc:sldMasterChg>
      <pc:sldMasterChg chg="add del addSldLayout delSldLayout">
        <pc:chgData name="Kim Ann Dawes (2439055)" userId="S::2439055@student.uwtsd.ac.uk::22d06dcc-171b-43dd-99e7-37ad3ddeb66f" providerId="AD" clId="Web-{6A02D69D-6436-951A-60B1-CB4CCA841311}" dt="2025-07-04T10:54:33.128" v="1"/>
        <pc:sldMasterMkLst>
          <pc:docMk/>
          <pc:sldMasterMk cId="593093614" sldId="2147483695"/>
        </pc:sldMasterMkLst>
        <pc:sldLayoutChg chg="add del">
          <pc:chgData name="Kim Ann Dawes (2439055)" userId="S::2439055@student.uwtsd.ac.uk::22d06dcc-171b-43dd-99e7-37ad3ddeb66f" providerId="AD" clId="Web-{6A02D69D-6436-951A-60B1-CB4CCA841311}" dt="2025-07-04T10:54:33.128" v="1"/>
          <pc:sldLayoutMkLst>
            <pc:docMk/>
            <pc:sldMasterMk cId="593093614" sldId="2147483695"/>
            <pc:sldLayoutMk cId="3670409442" sldId="2147483684"/>
          </pc:sldLayoutMkLst>
        </pc:sldLayoutChg>
        <pc:sldLayoutChg chg="add del">
          <pc:chgData name="Kim Ann Dawes (2439055)" userId="S::2439055@student.uwtsd.ac.uk::22d06dcc-171b-43dd-99e7-37ad3ddeb66f" providerId="AD" clId="Web-{6A02D69D-6436-951A-60B1-CB4CCA841311}" dt="2025-07-04T10:54:33.128" v="1"/>
          <pc:sldLayoutMkLst>
            <pc:docMk/>
            <pc:sldMasterMk cId="593093614" sldId="2147483695"/>
            <pc:sldLayoutMk cId="3052090397" sldId="2147483685"/>
          </pc:sldLayoutMkLst>
        </pc:sldLayoutChg>
        <pc:sldLayoutChg chg="add del">
          <pc:chgData name="Kim Ann Dawes (2439055)" userId="S::2439055@student.uwtsd.ac.uk::22d06dcc-171b-43dd-99e7-37ad3ddeb66f" providerId="AD" clId="Web-{6A02D69D-6436-951A-60B1-CB4CCA841311}" dt="2025-07-04T10:54:33.128" v="1"/>
          <pc:sldLayoutMkLst>
            <pc:docMk/>
            <pc:sldMasterMk cId="593093614" sldId="2147483695"/>
            <pc:sldLayoutMk cId="3929585435" sldId="2147483686"/>
          </pc:sldLayoutMkLst>
        </pc:sldLayoutChg>
        <pc:sldLayoutChg chg="add del">
          <pc:chgData name="Kim Ann Dawes (2439055)" userId="S::2439055@student.uwtsd.ac.uk::22d06dcc-171b-43dd-99e7-37ad3ddeb66f" providerId="AD" clId="Web-{6A02D69D-6436-951A-60B1-CB4CCA841311}" dt="2025-07-04T10:54:33.128" v="1"/>
          <pc:sldLayoutMkLst>
            <pc:docMk/>
            <pc:sldMasterMk cId="593093614" sldId="2147483695"/>
            <pc:sldLayoutMk cId="958312702" sldId="2147483687"/>
          </pc:sldLayoutMkLst>
        </pc:sldLayoutChg>
        <pc:sldLayoutChg chg="add del">
          <pc:chgData name="Kim Ann Dawes (2439055)" userId="S::2439055@student.uwtsd.ac.uk::22d06dcc-171b-43dd-99e7-37ad3ddeb66f" providerId="AD" clId="Web-{6A02D69D-6436-951A-60B1-CB4CCA841311}" dt="2025-07-04T10:54:33.128" v="1"/>
          <pc:sldLayoutMkLst>
            <pc:docMk/>
            <pc:sldMasterMk cId="593093614" sldId="2147483695"/>
            <pc:sldLayoutMk cId="3825400714" sldId="2147483688"/>
          </pc:sldLayoutMkLst>
        </pc:sldLayoutChg>
        <pc:sldLayoutChg chg="add del">
          <pc:chgData name="Kim Ann Dawes (2439055)" userId="S::2439055@student.uwtsd.ac.uk::22d06dcc-171b-43dd-99e7-37ad3ddeb66f" providerId="AD" clId="Web-{6A02D69D-6436-951A-60B1-CB4CCA841311}" dt="2025-07-04T10:54:33.128" v="1"/>
          <pc:sldLayoutMkLst>
            <pc:docMk/>
            <pc:sldMasterMk cId="593093614" sldId="2147483695"/>
            <pc:sldLayoutMk cId="743927807" sldId="2147483689"/>
          </pc:sldLayoutMkLst>
        </pc:sldLayoutChg>
        <pc:sldLayoutChg chg="add del">
          <pc:chgData name="Kim Ann Dawes (2439055)" userId="S::2439055@student.uwtsd.ac.uk::22d06dcc-171b-43dd-99e7-37ad3ddeb66f" providerId="AD" clId="Web-{6A02D69D-6436-951A-60B1-CB4CCA841311}" dt="2025-07-04T10:54:33.128" v="1"/>
          <pc:sldLayoutMkLst>
            <pc:docMk/>
            <pc:sldMasterMk cId="593093614" sldId="2147483695"/>
            <pc:sldLayoutMk cId="3891451043" sldId="2147483690"/>
          </pc:sldLayoutMkLst>
        </pc:sldLayoutChg>
        <pc:sldLayoutChg chg="add del">
          <pc:chgData name="Kim Ann Dawes (2439055)" userId="S::2439055@student.uwtsd.ac.uk::22d06dcc-171b-43dd-99e7-37ad3ddeb66f" providerId="AD" clId="Web-{6A02D69D-6436-951A-60B1-CB4CCA841311}" dt="2025-07-04T10:54:33.128" v="1"/>
          <pc:sldLayoutMkLst>
            <pc:docMk/>
            <pc:sldMasterMk cId="593093614" sldId="2147483695"/>
            <pc:sldLayoutMk cId="2745625923" sldId="2147483691"/>
          </pc:sldLayoutMkLst>
        </pc:sldLayoutChg>
        <pc:sldLayoutChg chg="add del">
          <pc:chgData name="Kim Ann Dawes (2439055)" userId="S::2439055@student.uwtsd.ac.uk::22d06dcc-171b-43dd-99e7-37ad3ddeb66f" providerId="AD" clId="Web-{6A02D69D-6436-951A-60B1-CB4CCA841311}" dt="2025-07-04T10:54:33.128" v="1"/>
          <pc:sldLayoutMkLst>
            <pc:docMk/>
            <pc:sldMasterMk cId="593093614" sldId="2147483695"/>
            <pc:sldLayoutMk cId="3348214861" sldId="2147483692"/>
          </pc:sldLayoutMkLst>
        </pc:sldLayoutChg>
        <pc:sldLayoutChg chg="add del">
          <pc:chgData name="Kim Ann Dawes (2439055)" userId="S::2439055@student.uwtsd.ac.uk::22d06dcc-171b-43dd-99e7-37ad3ddeb66f" providerId="AD" clId="Web-{6A02D69D-6436-951A-60B1-CB4CCA841311}" dt="2025-07-04T10:54:33.128" v="1"/>
          <pc:sldLayoutMkLst>
            <pc:docMk/>
            <pc:sldMasterMk cId="593093614" sldId="2147483695"/>
            <pc:sldLayoutMk cId="41335741" sldId="2147483693"/>
          </pc:sldLayoutMkLst>
        </pc:sldLayoutChg>
        <pc:sldLayoutChg chg="add del">
          <pc:chgData name="Kim Ann Dawes (2439055)" userId="S::2439055@student.uwtsd.ac.uk::22d06dcc-171b-43dd-99e7-37ad3ddeb66f" providerId="AD" clId="Web-{6A02D69D-6436-951A-60B1-CB4CCA841311}" dt="2025-07-04T10:54:33.128" v="1"/>
          <pc:sldLayoutMkLst>
            <pc:docMk/>
            <pc:sldMasterMk cId="593093614" sldId="2147483695"/>
            <pc:sldLayoutMk cId="4112721907" sldId="2147483694"/>
          </pc:sldLayoutMkLst>
        </pc:sldLayoutChg>
      </pc:sldMasterChg>
      <pc:sldMasterChg chg="add addSldLayout">
        <pc:chgData name="Kim Ann Dawes (2439055)" userId="S::2439055@student.uwtsd.ac.uk::22d06dcc-171b-43dd-99e7-37ad3ddeb66f" providerId="AD" clId="Web-{6A02D69D-6436-951A-60B1-CB4CCA841311}" dt="2025-07-04T10:54:33.191" v="2"/>
        <pc:sldMasterMkLst>
          <pc:docMk/>
          <pc:sldMasterMk cId="1701141326" sldId="2147483721"/>
        </pc:sldMasterMkLst>
        <pc:sldLayoutChg chg="add">
          <pc:chgData name="Kim Ann Dawes (2439055)" userId="S::2439055@student.uwtsd.ac.uk::22d06dcc-171b-43dd-99e7-37ad3ddeb66f" providerId="AD" clId="Web-{6A02D69D-6436-951A-60B1-CB4CCA841311}" dt="2025-07-04T10:54:33.191" v="2"/>
          <pc:sldLayoutMkLst>
            <pc:docMk/>
            <pc:sldMasterMk cId="1701141326" sldId="2147483721"/>
            <pc:sldLayoutMk cId="3868229628" sldId="2147483710"/>
          </pc:sldLayoutMkLst>
        </pc:sldLayoutChg>
        <pc:sldLayoutChg chg="add">
          <pc:chgData name="Kim Ann Dawes (2439055)" userId="S::2439055@student.uwtsd.ac.uk::22d06dcc-171b-43dd-99e7-37ad3ddeb66f" providerId="AD" clId="Web-{6A02D69D-6436-951A-60B1-CB4CCA841311}" dt="2025-07-04T10:54:33.191" v="2"/>
          <pc:sldLayoutMkLst>
            <pc:docMk/>
            <pc:sldMasterMk cId="1701141326" sldId="2147483721"/>
            <pc:sldLayoutMk cId="1957574369" sldId="2147483711"/>
          </pc:sldLayoutMkLst>
        </pc:sldLayoutChg>
        <pc:sldLayoutChg chg="add">
          <pc:chgData name="Kim Ann Dawes (2439055)" userId="S::2439055@student.uwtsd.ac.uk::22d06dcc-171b-43dd-99e7-37ad3ddeb66f" providerId="AD" clId="Web-{6A02D69D-6436-951A-60B1-CB4CCA841311}" dt="2025-07-04T10:54:33.191" v="2"/>
          <pc:sldLayoutMkLst>
            <pc:docMk/>
            <pc:sldMasterMk cId="1701141326" sldId="2147483721"/>
            <pc:sldLayoutMk cId="1845485048" sldId="2147483712"/>
          </pc:sldLayoutMkLst>
        </pc:sldLayoutChg>
        <pc:sldLayoutChg chg="add">
          <pc:chgData name="Kim Ann Dawes (2439055)" userId="S::2439055@student.uwtsd.ac.uk::22d06dcc-171b-43dd-99e7-37ad3ddeb66f" providerId="AD" clId="Web-{6A02D69D-6436-951A-60B1-CB4CCA841311}" dt="2025-07-04T10:54:33.191" v="2"/>
          <pc:sldLayoutMkLst>
            <pc:docMk/>
            <pc:sldMasterMk cId="1701141326" sldId="2147483721"/>
            <pc:sldLayoutMk cId="1726112790" sldId="2147483713"/>
          </pc:sldLayoutMkLst>
        </pc:sldLayoutChg>
        <pc:sldLayoutChg chg="add">
          <pc:chgData name="Kim Ann Dawes (2439055)" userId="S::2439055@student.uwtsd.ac.uk::22d06dcc-171b-43dd-99e7-37ad3ddeb66f" providerId="AD" clId="Web-{6A02D69D-6436-951A-60B1-CB4CCA841311}" dt="2025-07-04T10:54:33.191" v="2"/>
          <pc:sldLayoutMkLst>
            <pc:docMk/>
            <pc:sldMasterMk cId="1701141326" sldId="2147483721"/>
            <pc:sldLayoutMk cId="1390245051" sldId="2147483714"/>
          </pc:sldLayoutMkLst>
        </pc:sldLayoutChg>
        <pc:sldLayoutChg chg="add">
          <pc:chgData name="Kim Ann Dawes (2439055)" userId="S::2439055@student.uwtsd.ac.uk::22d06dcc-171b-43dd-99e7-37ad3ddeb66f" providerId="AD" clId="Web-{6A02D69D-6436-951A-60B1-CB4CCA841311}" dt="2025-07-04T10:54:33.191" v="2"/>
          <pc:sldLayoutMkLst>
            <pc:docMk/>
            <pc:sldMasterMk cId="1701141326" sldId="2147483721"/>
            <pc:sldLayoutMk cId="441773820" sldId="2147483715"/>
          </pc:sldLayoutMkLst>
        </pc:sldLayoutChg>
        <pc:sldLayoutChg chg="add">
          <pc:chgData name="Kim Ann Dawes (2439055)" userId="S::2439055@student.uwtsd.ac.uk::22d06dcc-171b-43dd-99e7-37ad3ddeb66f" providerId="AD" clId="Web-{6A02D69D-6436-951A-60B1-CB4CCA841311}" dt="2025-07-04T10:54:33.191" v="2"/>
          <pc:sldLayoutMkLst>
            <pc:docMk/>
            <pc:sldMasterMk cId="1701141326" sldId="2147483721"/>
            <pc:sldLayoutMk cId="888558680" sldId="2147483716"/>
          </pc:sldLayoutMkLst>
        </pc:sldLayoutChg>
        <pc:sldLayoutChg chg="add">
          <pc:chgData name="Kim Ann Dawes (2439055)" userId="S::2439055@student.uwtsd.ac.uk::22d06dcc-171b-43dd-99e7-37ad3ddeb66f" providerId="AD" clId="Web-{6A02D69D-6436-951A-60B1-CB4CCA841311}" dt="2025-07-04T10:54:33.191" v="2"/>
          <pc:sldLayoutMkLst>
            <pc:docMk/>
            <pc:sldMasterMk cId="1701141326" sldId="2147483721"/>
            <pc:sldLayoutMk cId="1799103138" sldId="2147483717"/>
          </pc:sldLayoutMkLst>
        </pc:sldLayoutChg>
        <pc:sldLayoutChg chg="add">
          <pc:chgData name="Kim Ann Dawes (2439055)" userId="S::2439055@student.uwtsd.ac.uk::22d06dcc-171b-43dd-99e7-37ad3ddeb66f" providerId="AD" clId="Web-{6A02D69D-6436-951A-60B1-CB4CCA841311}" dt="2025-07-04T10:54:33.191" v="2"/>
          <pc:sldLayoutMkLst>
            <pc:docMk/>
            <pc:sldMasterMk cId="1701141326" sldId="2147483721"/>
            <pc:sldLayoutMk cId="4287310897" sldId="2147483718"/>
          </pc:sldLayoutMkLst>
        </pc:sldLayoutChg>
        <pc:sldLayoutChg chg="add">
          <pc:chgData name="Kim Ann Dawes (2439055)" userId="S::2439055@student.uwtsd.ac.uk::22d06dcc-171b-43dd-99e7-37ad3ddeb66f" providerId="AD" clId="Web-{6A02D69D-6436-951A-60B1-CB4CCA841311}" dt="2025-07-04T10:54:33.191" v="2"/>
          <pc:sldLayoutMkLst>
            <pc:docMk/>
            <pc:sldMasterMk cId="1701141326" sldId="2147483721"/>
            <pc:sldLayoutMk cId="2480992179" sldId="2147483719"/>
          </pc:sldLayoutMkLst>
        </pc:sldLayoutChg>
        <pc:sldLayoutChg chg="add">
          <pc:chgData name="Kim Ann Dawes (2439055)" userId="S::2439055@student.uwtsd.ac.uk::22d06dcc-171b-43dd-99e7-37ad3ddeb66f" providerId="AD" clId="Web-{6A02D69D-6436-951A-60B1-CB4CCA841311}" dt="2025-07-04T10:54:33.191" v="2"/>
          <pc:sldLayoutMkLst>
            <pc:docMk/>
            <pc:sldMasterMk cId="1701141326" sldId="2147483721"/>
            <pc:sldLayoutMk cId="630395471" sldId="2147483720"/>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439055_student_uwtsd_ac_uk/Documents/Presentation12_ColumnClustered.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a:t>Work hour's</a:t>
            </a:r>
          </a:p>
        </c:rich>
      </c:tx>
      <c:layout>
        <c:manualLayout>
          <c:xMode val="edge"/>
          <c:yMode val="edge"/>
          <c:x val="0.30771445572712297"/>
          <c:y val="3.6419848085280218E-2"/>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cat>
            <c:strRef>
              <c:f>Sheet1!$A$7:$A$11</c:f>
              <c:strCache>
                <c:ptCount val="4"/>
                <c:pt idx="0">
                  <c:v>kim</c:v>
                </c:pt>
                <c:pt idx="1">
                  <c:v>jenny</c:v>
                </c:pt>
                <c:pt idx="2">
                  <c:v>shannon</c:v>
                </c:pt>
                <c:pt idx="3">
                  <c:v>jane</c:v>
                </c:pt>
              </c:strCache>
            </c:strRef>
          </c:cat>
          <c:val>
            <c:numRef>
              <c:f>Sheet1!$B$7:$B$11</c:f>
              <c:numCache>
                <c:formatCode>General</c:formatCode>
                <c:ptCount val="5"/>
                <c:pt idx="0">
                  <c:v>8.5</c:v>
                </c:pt>
                <c:pt idx="1">
                  <c:v>7.2</c:v>
                </c:pt>
                <c:pt idx="2">
                  <c:v>7.5</c:v>
                </c:pt>
                <c:pt idx="3">
                  <c:v>9</c:v>
                </c:pt>
              </c:numCache>
            </c:numRef>
          </c:val>
          <c:extLst>
            <c:ext xmlns:c16="http://schemas.microsoft.com/office/drawing/2014/chart" uri="{C3380CC4-5D6E-409C-BE32-E72D297353CC}">
              <c16:uniqueId val="{00000000-1C2D-48AC-898C-41D3C8FA2CD7}"/>
            </c:ext>
          </c:extLst>
        </c:ser>
        <c:ser>
          <c:idx val="1"/>
          <c:order val="1"/>
          <c:tx>
            <c:strRef>
              <c:f>Sheet1!$C$1</c:f>
              <c:strCache>
                <c:ptCount val="1"/>
                <c:pt idx="0">
                  <c:v>Series 2</c:v>
                </c:pt>
              </c:strCache>
            </c:strRef>
          </c:tx>
          <c:spPr>
            <a:solidFill>
              <a:schemeClr val="accent2"/>
            </a:solidFill>
            <a:ln>
              <a:noFill/>
            </a:ln>
            <a:effectLst/>
          </c:spPr>
          <c:invertIfNegative val="0"/>
          <c:cat>
            <c:strRef>
              <c:f>Sheet1!$A$7:$A$11</c:f>
              <c:strCache>
                <c:ptCount val="4"/>
                <c:pt idx="0">
                  <c:v>kim</c:v>
                </c:pt>
                <c:pt idx="1">
                  <c:v>jenny</c:v>
                </c:pt>
                <c:pt idx="2">
                  <c:v>shannon</c:v>
                </c:pt>
                <c:pt idx="3">
                  <c:v>jane</c:v>
                </c:pt>
              </c:strCache>
            </c:strRef>
          </c:cat>
          <c:val>
            <c:numRef>
              <c:f>Sheet1!$C$7:$C$11</c:f>
              <c:numCache>
                <c:formatCode>General</c:formatCode>
                <c:ptCount val="5"/>
                <c:pt idx="0">
                  <c:v>6</c:v>
                </c:pt>
                <c:pt idx="1">
                  <c:v>9</c:v>
                </c:pt>
                <c:pt idx="2">
                  <c:v>8</c:v>
                </c:pt>
                <c:pt idx="3">
                  <c:v>9</c:v>
                </c:pt>
              </c:numCache>
            </c:numRef>
          </c:val>
          <c:extLst>
            <c:ext xmlns:c16="http://schemas.microsoft.com/office/drawing/2014/chart" uri="{C3380CC4-5D6E-409C-BE32-E72D297353CC}">
              <c16:uniqueId val="{00000001-1C2D-48AC-898C-41D3C8FA2CD7}"/>
            </c:ext>
          </c:extLst>
        </c:ser>
        <c:ser>
          <c:idx val="2"/>
          <c:order val="2"/>
          <c:tx>
            <c:strRef>
              <c:f>Sheet1!$D$1</c:f>
              <c:strCache>
                <c:ptCount val="1"/>
                <c:pt idx="0">
                  <c:v>Series 3</c:v>
                </c:pt>
              </c:strCache>
            </c:strRef>
          </c:tx>
          <c:spPr>
            <a:solidFill>
              <a:schemeClr val="accent3"/>
            </a:solidFill>
            <a:ln>
              <a:noFill/>
            </a:ln>
            <a:effectLst/>
          </c:spPr>
          <c:invertIfNegative val="0"/>
          <c:cat>
            <c:strRef>
              <c:f>Sheet1!$A$7:$A$11</c:f>
              <c:strCache>
                <c:ptCount val="4"/>
                <c:pt idx="0">
                  <c:v>kim</c:v>
                </c:pt>
                <c:pt idx="1">
                  <c:v>jenny</c:v>
                </c:pt>
                <c:pt idx="2">
                  <c:v>shannon</c:v>
                </c:pt>
                <c:pt idx="3">
                  <c:v>jane</c:v>
                </c:pt>
              </c:strCache>
            </c:strRef>
          </c:cat>
          <c:val>
            <c:numRef>
              <c:f>Sheet1!$D$7:$D$11</c:f>
              <c:numCache>
                <c:formatCode>General</c:formatCode>
                <c:ptCount val="5"/>
              </c:numCache>
            </c:numRef>
          </c:val>
          <c:extLst>
            <c:ext xmlns:c16="http://schemas.microsoft.com/office/drawing/2014/chart" uri="{C3380CC4-5D6E-409C-BE32-E72D297353CC}">
              <c16:uniqueId val="{00000002-1C2D-48AC-898C-41D3C8FA2CD7}"/>
            </c:ext>
          </c:extLst>
        </c:ser>
        <c:dLbls>
          <c:showLegendKey val="0"/>
          <c:showVal val="0"/>
          <c:showCatName val="0"/>
          <c:showSerName val="0"/>
          <c:showPercent val="0"/>
          <c:showBubbleSize val="0"/>
        </c:dLbls>
        <c:gapWidth val="247"/>
        <c:overlap val="-27"/>
        <c:axId val="2107781232"/>
        <c:axId val="2107781712"/>
      </c:barChart>
      <c:catAx>
        <c:axId val="21077812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107781712"/>
        <c:crosses val="autoZero"/>
        <c:auto val="1"/>
        <c:lblAlgn val="ctr"/>
        <c:lblOffset val="100"/>
        <c:noMultiLvlLbl val="0"/>
      </c:catAx>
      <c:valAx>
        <c:axId val="210778171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10778123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23A13A-02E1-48A7-914E-4AC33DFC5122}"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83A1909D-9A59-4D09-9897-E68AEB0F6F93}">
      <dgm:prSet phldrT="[Text]" phldr="0"/>
      <dgm:spPr/>
      <dgm:t>
        <a:bodyPr/>
        <a:lstStyle/>
        <a:p>
          <a:pPr rtl="0"/>
          <a:r>
            <a:rPr lang="en-US" dirty="0">
              <a:latin typeface="Neue Haas Grotesk Text Pro"/>
            </a:rPr>
            <a:t>How to insert a chart. </a:t>
          </a:r>
          <a:endParaRPr lang="en-US" dirty="0"/>
        </a:p>
      </dgm:t>
    </dgm:pt>
    <dgm:pt modelId="{D5F6DFBA-0529-419C-A4B9-181EF116A7ED}" type="parTrans" cxnId="{EA1827E8-073C-4A99-853D-3A5503AF4547}">
      <dgm:prSet/>
      <dgm:spPr/>
      <dgm:t>
        <a:bodyPr/>
        <a:lstStyle/>
        <a:p>
          <a:endParaRPr lang="en-US"/>
        </a:p>
      </dgm:t>
    </dgm:pt>
    <dgm:pt modelId="{D3AB8F18-0718-431A-B0D5-94083F2A44E5}" type="sibTrans" cxnId="{EA1827E8-073C-4A99-853D-3A5503AF4547}">
      <dgm:prSet/>
      <dgm:spPr/>
      <dgm:t>
        <a:bodyPr/>
        <a:lstStyle/>
        <a:p>
          <a:endParaRPr lang="en-US"/>
        </a:p>
      </dgm:t>
    </dgm:pt>
    <dgm:pt modelId="{4F104026-07E3-4980-A984-2367B3F8AD52}">
      <dgm:prSet phldrT="[Text]" phldr="0"/>
      <dgm:spPr/>
      <dgm:t>
        <a:bodyPr/>
        <a:lstStyle/>
        <a:p>
          <a:pPr rtl="0"/>
          <a:r>
            <a:rPr lang="en-US" dirty="0">
              <a:latin typeface="Neue Haas Grotesk Text Pro"/>
            </a:rPr>
            <a:t>Open up Microsoft  word .</a:t>
          </a:r>
          <a:endParaRPr lang="en-US" dirty="0"/>
        </a:p>
      </dgm:t>
    </dgm:pt>
    <dgm:pt modelId="{D5DBD6AB-AFB4-4A2F-9001-E37EFEFD0868}" type="parTrans" cxnId="{DAE08B41-E656-4F5D-8484-7C006366DD10}">
      <dgm:prSet/>
      <dgm:spPr/>
      <dgm:t>
        <a:bodyPr/>
        <a:lstStyle/>
        <a:p>
          <a:endParaRPr lang="en-US"/>
        </a:p>
      </dgm:t>
    </dgm:pt>
    <dgm:pt modelId="{E6BBDDD4-FFB0-4BCF-932E-073F2B1DD206}" type="sibTrans" cxnId="{DAE08B41-E656-4F5D-8484-7C006366DD10}">
      <dgm:prSet/>
      <dgm:spPr/>
      <dgm:t>
        <a:bodyPr/>
        <a:lstStyle/>
        <a:p>
          <a:endParaRPr lang="en-US"/>
        </a:p>
      </dgm:t>
    </dgm:pt>
    <dgm:pt modelId="{6EBBD9E4-CDD7-4CEC-8EC8-041025F4B3BF}">
      <dgm:prSet phldrT="[Text]" phldr="0"/>
      <dgm:spPr/>
      <dgm:t>
        <a:bodyPr/>
        <a:lstStyle/>
        <a:p>
          <a:pPr rtl="0"/>
          <a:r>
            <a:rPr lang="en-US" dirty="0">
              <a:latin typeface="Neue Haas Grotesk Text Pro"/>
            </a:rPr>
            <a:t>Click insert on the icon ribbon.</a:t>
          </a:r>
          <a:endParaRPr lang="en-US" dirty="0"/>
        </a:p>
      </dgm:t>
    </dgm:pt>
    <dgm:pt modelId="{DB5CB65E-9390-4272-9B95-1A5C25948B2C}" type="parTrans" cxnId="{B8E3A3F9-F6FB-4A2A-8DA7-2F790804FD11}">
      <dgm:prSet/>
      <dgm:spPr/>
      <dgm:t>
        <a:bodyPr/>
        <a:lstStyle/>
        <a:p>
          <a:endParaRPr lang="en-US"/>
        </a:p>
      </dgm:t>
    </dgm:pt>
    <dgm:pt modelId="{8739FD9C-71C0-4F11-8555-020FEC90FCA4}" type="sibTrans" cxnId="{B8E3A3F9-F6FB-4A2A-8DA7-2F790804FD11}">
      <dgm:prSet/>
      <dgm:spPr/>
      <dgm:t>
        <a:bodyPr/>
        <a:lstStyle/>
        <a:p>
          <a:endParaRPr lang="en-US"/>
        </a:p>
      </dgm:t>
    </dgm:pt>
    <dgm:pt modelId="{4FF2D5A2-35FB-4772-88C1-0204241A55CF}">
      <dgm:prSet phldrT="[Text]" phldr="0"/>
      <dgm:spPr/>
      <dgm:t>
        <a:bodyPr/>
        <a:lstStyle/>
        <a:p>
          <a:pPr rtl="0"/>
          <a:r>
            <a:rPr lang="en-US" dirty="0">
              <a:latin typeface="Neue Haas Grotesk Text Pro"/>
            </a:rPr>
            <a:t>Select chart click on the icon there are a few different options .</a:t>
          </a:r>
        </a:p>
      </dgm:t>
    </dgm:pt>
    <dgm:pt modelId="{5913BDB3-2712-4561-8609-07C2CB8DF092}" type="parTrans" cxnId="{3D1595D5-0ACC-451B-9AC8-7D90557A1B5B}">
      <dgm:prSet/>
      <dgm:spPr/>
      <dgm:t>
        <a:bodyPr/>
        <a:lstStyle/>
        <a:p>
          <a:endParaRPr lang="en-US"/>
        </a:p>
      </dgm:t>
    </dgm:pt>
    <dgm:pt modelId="{A102D971-D065-4FFF-9EF4-8B450F4A7D50}" type="sibTrans" cxnId="{3D1595D5-0ACC-451B-9AC8-7D90557A1B5B}">
      <dgm:prSet/>
      <dgm:spPr/>
      <dgm:t>
        <a:bodyPr/>
        <a:lstStyle/>
        <a:p>
          <a:endParaRPr lang="en-US"/>
        </a:p>
      </dgm:t>
    </dgm:pt>
    <dgm:pt modelId="{5BC41BF8-1DE5-44C1-8163-800FF5C7B30D}">
      <dgm:prSet phldrT="[Text]" phldr="0"/>
      <dgm:spPr/>
      <dgm:t>
        <a:bodyPr/>
        <a:lstStyle/>
        <a:p>
          <a:pPr rtl="0"/>
          <a:r>
            <a:rPr lang="en-US" dirty="0">
              <a:latin typeface="Neue Haas Grotesk Text Pro"/>
            </a:rPr>
            <a:t>Insert your data into the chart   change title by clicking on the title box at the top.</a:t>
          </a:r>
          <a:endParaRPr lang="en-US" dirty="0"/>
        </a:p>
      </dgm:t>
    </dgm:pt>
    <dgm:pt modelId="{AF9ABD13-8E85-4A80-B785-7104DE4F7413}" type="parTrans" cxnId="{BB46F48A-4A1B-4B2F-9879-8EB7A00F700D}">
      <dgm:prSet/>
      <dgm:spPr/>
      <dgm:t>
        <a:bodyPr/>
        <a:lstStyle/>
        <a:p>
          <a:endParaRPr lang="en-US"/>
        </a:p>
      </dgm:t>
    </dgm:pt>
    <dgm:pt modelId="{629FAD49-CD33-459F-BD38-BB2C9B4C4F31}" type="sibTrans" cxnId="{BB46F48A-4A1B-4B2F-9879-8EB7A00F700D}">
      <dgm:prSet/>
      <dgm:spPr/>
      <dgm:t>
        <a:bodyPr/>
        <a:lstStyle/>
        <a:p>
          <a:endParaRPr lang="en-US"/>
        </a:p>
      </dgm:t>
    </dgm:pt>
    <dgm:pt modelId="{FC536DB5-2977-4FF0-AB69-C9CFF250D88B}">
      <dgm:prSet phldrT="[Text]" phldr="0"/>
      <dgm:spPr/>
      <dgm:t>
        <a:bodyPr/>
        <a:lstStyle/>
        <a:p>
          <a:pPr rtl="0"/>
          <a:r>
            <a:rPr lang="en-US" dirty="0">
              <a:latin typeface="Neue Haas Grotesk Text Pro"/>
            </a:rPr>
            <a:t>Close the excel it will automatically save data and replace the old data with  new.</a:t>
          </a:r>
          <a:endParaRPr lang="en-US" dirty="0"/>
        </a:p>
      </dgm:t>
    </dgm:pt>
    <dgm:pt modelId="{34BE5A65-F489-4DA6-AE48-C7C7B12D1CAD}" type="parTrans" cxnId="{46894D11-F2E3-457E-B564-CD3BE68DC827}">
      <dgm:prSet/>
      <dgm:spPr/>
      <dgm:t>
        <a:bodyPr/>
        <a:lstStyle/>
        <a:p>
          <a:endParaRPr lang="en-US"/>
        </a:p>
      </dgm:t>
    </dgm:pt>
    <dgm:pt modelId="{4FCA8F50-44BB-4E59-82BC-8CF5D40DAE45}" type="sibTrans" cxnId="{46894D11-F2E3-457E-B564-CD3BE68DC827}">
      <dgm:prSet/>
      <dgm:spPr/>
      <dgm:t>
        <a:bodyPr/>
        <a:lstStyle/>
        <a:p>
          <a:endParaRPr lang="en-US"/>
        </a:p>
      </dgm:t>
    </dgm:pt>
    <dgm:pt modelId="{C23EA8F5-BBE9-498E-A53C-5B46C455DF6C}">
      <dgm:prSet phldrT="[Text]" phldr="0"/>
      <dgm:spPr/>
      <dgm:t>
        <a:bodyPr/>
        <a:lstStyle/>
        <a:p>
          <a:pPr rtl="0"/>
          <a:r>
            <a:rPr lang="en-US" dirty="0">
              <a:latin typeface="Neue Haas Grotesk Text Pro"/>
            </a:rPr>
            <a:t>You can also change the look of the chart by clicking on the chart in word custom change the design.</a:t>
          </a:r>
          <a:endParaRPr lang="en-US" dirty="0"/>
        </a:p>
      </dgm:t>
    </dgm:pt>
    <dgm:pt modelId="{34C45035-B8DC-4517-8CC4-D9ED740C4CB1}" type="parTrans" cxnId="{511C6FCE-8024-488D-82E7-2139F12AB670}">
      <dgm:prSet/>
      <dgm:spPr/>
      <dgm:t>
        <a:bodyPr/>
        <a:lstStyle/>
        <a:p>
          <a:endParaRPr lang="en-US"/>
        </a:p>
      </dgm:t>
    </dgm:pt>
    <dgm:pt modelId="{C78D6FF9-BAD8-4092-9021-A0C104C3BFE6}" type="sibTrans" cxnId="{511C6FCE-8024-488D-82E7-2139F12AB670}">
      <dgm:prSet/>
      <dgm:spPr/>
      <dgm:t>
        <a:bodyPr/>
        <a:lstStyle/>
        <a:p>
          <a:endParaRPr lang="en-US"/>
        </a:p>
      </dgm:t>
    </dgm:pt>
    <dgm:pt modelId="{1B05D626-5BAB-4A41-B06B-98D451B0D83E}">
      <dgm:prSet phldrT="[Text]" phldr="0"/>
      <dgm:spPr/>
      <dgm:t>
        <a:bodyPr/>
        <a:lstStyle/>
        <a:p>
          <a:pPr rtl="0"/>
          <a:r>
            <a:rPr lang="en-US" dirty="0">
              <a:latin typeface="Neue Haas Grotesk Text Pro"/>
            </a:rPr>
            <a:t>Now you have successfully inserted your data into a chart.</a:t>
          </a:r>
          <a:endParaRPr lang="en-US" dirty="0"/>
        </a:p>
      </dgm:t>
    </dgm:pt>
    <dgm:pt modelId="{8CA4A451-92EE-41A9-AB8F-A2B88CD42642}" type="parTrans" cxnId="{4DE66228-CD4C-4AED-AC2F-4FDEA583853D}">
      <dgm:prSet/>
      <dgm:spPr/>
      <dgm:t>
        <a:bodyPr/>
        <a:lstStyle/>
        <a:p>
          <a:endParaRPr lang="en-US"/>
        </a:p>
      </dgm:t>
    </dgm:pt>
    <dgm:pt modelId="{663389B4-9D14-4C61-8A2D-B5F95E587A53}" type="sibTrans" cxnId="{4DE66228-CD4C-4AED-AC2F-4FDEA583853D}">
      <dgm:prSet/>
      <dgm:spPr/>
      <dgm:t>
        <a:bodyPr/>
        <a:lstStyle/>
        <a:p>
          <a:endParaRPr lang="en-US"/>
        </a:p>
      </dgm:t>
    </dgm:pt>
    <dgm:pt modelId="{95CDF6C1-6F59-4B82-B063-15E3F9BFAA3B}">
      <dgm:prSet phldr="0"/>
      <dgm:spPr/>
      <dgm:t>
        <a:bodyPr/>
        <a:lstStyle/>
        <a:p>
          <a:pPr rtl="0"/>
          <a:r>
            <a:rPr lang="en-US" dirty="0">
              <a:latin typeface="Neue Haas Grotesk Text Pro"/>
            </a:rPr>
            <a:t>Click on the chart you need it will then take you to excel.</a:t>
          </a:r>
          <a:endParaRPr lang="en-US" dirty="0"/>
        </a:p>
      </dgm:t>
    </dgm:pt>
    <dgm:pt modelId="{90125D19-E72D-4082-A0AC-5EE9CB908D54}" type="parTrans" cxnId="{1E208AC8-7FB4-4D52-B86C-1C8EA62F225C}">
      <dgm:prSet/>
      <dgm:spPr/>
    </dgm:pt>
    <dgm:pt modelId="{C7AF0F98-0D08-4C6E-8A61-A17E6391655A}" type="sibTrans" cxnId="{1E208AC8-7FB4-4D52-B86C-1C8EA62F225C}">
      <dgm:prSet/>
      <dgm:spPr/>
    </dgm:pt>
    <dgm:pt modelId="{5D1FF22B-A3BD-468C-94BC-468C3A80C844}" type="pres">
      <dgm:prSet presAssocID="{EB23A13A-02E1-48A7-914E-4AC33DFC5122}" presName="Name0" presStyleCnt="0">
        <dgm:presLayoutVars>
          <dgm:dir/>
          <dgm:resizeHandles/>
        </dgm:presLayoutVars>
      </dgm:prSet>
      <dgm:spPr/>
    </dgm:pt>
    <dgm:pt modelId="{BE669FEF-BBB0-4F34-88BF-B2B8E2DA2410}" type="pres">
      <dgm:prSet presAssocID="{83A1909D-9A59-4D09-9897-E68AEB0F6F93}" presName="compNode" presStyleCnt="0"/>
      <dgm:spPr/>
    </dgm:pt>
    <dgm:pt modelId="{7A1C4729-7ED7-4FFD-BD47-33C2B55B344B}" type="pres">
      <dgm:prSet presAssocID="{83A1909D-9A59-4D09-9897-E68AEB0F6F93}" presName="dummyConnPt" presStyleCnt="0"/>
      <dgm:spPr/>
    </dgm:pt>
    <dgm:pt modelId="{381942EA-E163-4C25-8887-F335981E769C}" type="pres">
      <dgm:prSet presAssocID="{83A1909D-9A59-4D09-9897-E68AEB0F6F93}" presName="node" presStyleLbl="node1" presStyleIdx="0" presStyleCnt="9">
        <dgm:presLayoutVars>
          <dgm:bulletEnabled val="1"/>
        </dgm:presLayoutVars>
      </dgm:prSet>
      <dgm:spPr/>
    </dgm:pt>
    <dgm:pt modelId="{436A5244-0404-45B0-8116-166BD829581D}" type="pres">
      <dgm:prSet presAssocID="{D3AB8F18-0718-431A-B0D5-94083F2A44E5}" presName="sibTrans" presStyleLbl="bgSibTrans2D1" presStyleIdx="0" presStyleCnt="8"/>
      <dgm:spPr/>
    </dgm:pt>
    <dgm:pt modelId="{0D3C6208-0B7B-4019-9FB5-ED39DE91A937}" type="pres">
      <dgm:prSet presAssocID="{4F104026-07E3-4980-A984-2367B3F8AD52}" presName="compNode" presStyleCnt="0"/>
      <dgm:spPr/>
    </dgm:pt>
    <dgm:pt modelId="{62AD96BA-1083-4104-9E98-459D7D5CC7C1}" type="pres">
      <dgm:prSet presAssocID="{4F104026-07E3-4980-A984-2367B3F8AD52}" presName="dummyConnPt" presStyleCnt="0"/>
      <dgm:spPr/>
    </dgm:pt>
    <dgm:pt modelId="{1F2F511B-E823-4D71-A97C-31EF52077805}" type="pres">
      <dgm:prSet presAssocID="{4F104026-07E3-4980-A984-2367B3F8AD52}" presName="node" presStyleLbl="node1" presStyleIdx="1" presStyleCnt="9">
        <dgm:presLayoutVars>
          <dgm:bulletEnabled val="1"/>
        </dgm:presLayoutVars>
      </dgm:prSet>
      <dgm:spPr/>
    </dgm:pt>
    <dgm:pt modelId="{3C7B1F82-E76D-47BF-94C8-1B60A2F26BB2}" type="pres">
      <dgm:prSet presAssocID="{E6BBDDD4-FFB0-4BCF-932E-073F2B1DD206}" presName="sibTrans" presStyleLbl="bgSibTrans2D1" presStyleIdx="1" presStyleCnt="8"/>
      <dgm:spPr/>
    </dgm:pt>
    <dgm:pt modelId="{1C87B4C4-854D-4095-BBF3-667AF1985D95}" type="pres">
      <dgm:prSet presAssocID="{6EBBD9E4-CDD7-4CEC-8EC8-041025F4B3BF}" presName="compNode" presStyleCnt="0"/>
      <dgm:spPr/>
    </dgm:pt>
    <dgm:pt modelId="{B19E5AC8-C2CF-4967-B3F3-660C8657C3DC}" type="pres">
      <dgm:prSet presAssocID="{6EBBD9E4-CDD7-4CEC-8EC8-041025F4B3BF}" presName="dummyConnPt" presStyleCnt="0"/>
      <dgm:spPr/>
    </dgm:pt>
    <dgm:pt modelId="{47AD866F-FA91-49F5-8652-7E63BEB8B79A}" type="pres">
      <dgm:prSet presAssocID="{6EBBD9E4-CDD7-4CEC-8EC8-041025F4B3BF}" presName="node" presStyleLbl="node1" presStyleIdx="2" presStyleCnt="9">
        <dgm:presLayoutVars>
          <dgm:bulletEnabled val="1"/>
        </dgm:presLayoutVars>
      </dgm:prSet>
      <dgm:spPr/>
    </dgm:pt>
    <dgm:pt modelId="{9BE31118-8C96-422B-A86B-F5A5068CAF0E}" type="pres">
      <dgm:prSet presAssocID="{8739FD9C-71C0-4F11-8555-020FEC90FCA4}" presName="sibTrans" presStyleLbl="bgSibTrans2D1" presStyleIdx="2" presStyleCnt="8"/>
      <dgm:spPr/>
    </dgm:pt>
    <dgm:pt modelId="{290DE299-0F49-4075-AE4B-7A44D9E7F1FC}" type="pres">
      <dgm:prSet presAssocID="{4FF2D5A2-35FB-4772-88C1-0204241A55CF}" presName="compNode" presStyleCnt="0"/>
      <dgm:spPr/>
    </dgm:pt>
    <dgm:pt modelId="{D801FEAD-EB60-40B4-89B9-2A4BD43A99C5}" type="pres">
      <dgm:prSet presAssocID="{4FF2D5A2-35FB-4772-88C1-0204241A55CF}" presName="dummyConnPt" presStyleCnt="0"/>
      <dgm:spPr/>
    </dgm:pt>
    <dgm:pt modelId="{44582836-5731-4005-9B55-8426E66384FA}" type="pres">
      <dgm:prSet presAssocID="{4FF2D5A2-35FB-4772-88C1-0204241A55CF}" presName="node" presStyleLbl="node1" presStyleIdx="3" presStyleCnt="9">
        <dgm:presLayoutVars>
          <dgm:bulletEnabled val="1"/>
        </dgm:presLayoutVars>
      </dgm:prSet>
      <dgm:spPr/>
    </dgm:pt>
    <dgm:pt modelId="{E75D86A4-7FBE-4908-B104-1CAE16BB26B2}" type="pres">
      <dgm:prSet presAssocID="{A102D971-D065-4FFF-9EF4-8B450F4A7D50}" presName="sibTrans" presStyleLbl="bgSibTrans2D1" presStyleIdx="3" presStyleCnt="8"/>
      <dgm:spPr/>
    </dgm:pt>
    <dgm:pt modelId="{C66F6F9E-601E-44B8-BC05-FB74C994B01B}" type="pres">
      <dgm:prSet presAssocID="{95CDF6C1-6F59-4B82-B063-15E3F9BFAA3B}" presName="compNode" presStyleCnt="0"/>
      <dgm:spPr/>
    </dgm:pt>
    <dgm:pt modelId="{15E0BC27-D3EB-41E1-8106-6FB6C22967B8}" type="pres">
      <dgm:prSet presAssocID="{95CDF6C1-6F59-4B82-B063-15E3F9BFAA3B}" presName="dummyConnPt" presStyleCnt="0"/>
      <dgm:spPr/>
    </dgm:pt>
    <dgm:pt modelId="{A33EE433-0C54-4C40-BC04-586D792E9646}" type="pres">
      <dgm:prSet presAssocID="{95CDF6C1-6F59-4B82-B063-15E3F9BFAA3B}" presName="node" presStyleLbl="node1" presStyleIdx="4" presStyleCnt="9">
        <dgm:presLayoutVars>
          <dgm:bulletEnabled val="1"/>
        </dgm:presLayoutVars>
      </dgm:prSet>
      <dgm:spPr/>
    </dgm:pt>
    <dgm:pt modelId="{789C7470-55FC-4153-AA96-0566CB7E1791}" type="pres">
      <dgm:prSet presAssocID="{C7AF0F98-0D08-4C6E-8A61-A17E6391655A}" presName="sibTrans" presStyleLbl="bgSibTrans2D1" presStyleIdx="4" presStyleCnt="8"/>
      <dgm:spPr/>
    </dgm:pt>
    <dgm:pt modelId="{32D8040D-0D83-45C4-94EB-09BBDA1E05CC}" type="pres">
      <dgm:prSet presAssocID="{5BC41BF8-1DE5-44C1-8163-800FF5C7B30D}" presName="compNode" presStyleCnt="0"/>
      <dgm:spPr/>
    </dgm:pt>
    <dgm:pt modelId="{0A3CA4C8-B5FD-4820-8D46-88B7AFF90C7E}" type="pres">
      <dgm:prSet presAssocID="{5BC41BF8-1DE5-44C1-8163-800FF5C7B30D}" presName="dummyConnPt" presStyleCnt="0"/>
      <dgm:spPr/>
    </dgm:pt>
    <dgm:pt modelId="{49DDBD46-16D8-4AAC-8D7F-F28D1E5A7E93}" type="pres">
      <dgm:prSet presAssocID="{5BC41BF8-1DE5-44C1-8163-800FF5C7B30D}" presName="node" presStyleLbl="node1" presStyleIdx="5" presStyleCnt="9">
        <dgm:presLayoutVars>
          <dgm:bulletEnabled val="1"/>
        </dgm:presLayoutVars>
      </dgm:prSet>
      <dgm:spPr/>
    </dgm:pt>
    <dgm:pt modelId="{E87348C6-EAC2-4501-B2A9-388974B162B7}" type="pres">
      <dgm:prSet presAssocID="{629FAD49-CD33-459F-BD38-BB2C9B4C4F31}" presName="sibTrans" presStyleLbl="bgSibTrans2D1" presStyleIdx="5" presStyleCnt="8"/>
      <dgm:spPr/>
    </dgm:pt>
    <dgm:pt modelId="{65DCA08E-476D-4720-ABEC-250DF1FFB61B}" type="pres">
      <dgm:prSet presAssocID="{FC536DB5-2977-4FF0-AB69-C9CFF250D88B}" presName="compNode" presStyleCnt="0"/>
      <dgm:spPr/>
    </dgm:pt>
    <dgm:pt modelId="{9BDA3F28-3ECF-4DD4-BEC1-C5A7D028778C}" type="pres">
      <dgm:prSet presAssocID="{FC536DB5-2977-4FF0-AB69-C9CFF250D88B}" presName="dummyConnPt" presStyleCnt="0"/>
      <dgm:spPr/>
    </dgm:pt>
    <dgm:pt modelId="{F9FD288A-DBBD-4576-A1CC-E99CAD368332}" type="pres">
      <dgm:prSet presAssocID="{FC536DB5-2977-4FF0-AB69-C9CFF250D88B}" presName="node" presStyleLbl="node1" presStyleIdx="6" presStyleCnt="9">
        <dgm:presLayoutVars>
          <dgm:bulletEnabled val="1"/>
        </dgm:presLayoutVars>
      </dgm:prSet>
      <dgm:spPr/>
    </dgm:pt>
    <dgm:pt modelId="{275A7D11-D670-48FA-BC77-9B4BBB95A530}" type="pres">
      <dgm:prSet presAssocID="{4FCA8F50-44BB-4E59-82BC-8CF5D40DAE45}" presName="sibTrans" presStyleLbl="bgSibTrans2D1" presStyleIdx="6" presStyleCnt="8"/>
      <dgm:spPr/>
    </dgm:pt>
    <dgm:pt modelId="{7C581387-2572-40C3-AFA1-A0B526B0CB61}" type="pres">
      <dgm:prSet presAssocID="{C23EA8F5-BBE9-498E-A53C-5B46C455DF6C}" presName="compNode" presStyleCnt="0"/>
      <dgm:spPr/>
    </dgm:pt>
    <dgm:pt modelId="{13FF0B5B-4A4A-4FD4-B63C-EBC38ECC1586}" type="pres">
      <dgm:prSet presAssocID="{C23EA8F5-BBE9-498E-A53C-5B46C455DF6C}" presName="dummyConnPt" presStyleCnt="0"/>
      <dgm:spPr/>
    </dgm:pt>
    <dgm:pt modelId="{54C2B5AC-B8D2-4497-AA23-6CBC4003C181}" type="pres">
      <dgm:prSet presAssocID="{C23EA8F5-BBE9-498E-A53C-5B46C455DF6C}" presName="node" presStyleLbl="node1" presStyleIdx="7" presStyleCnt="9">
        <dgm:presLayoutVars>
          <dgm:bulletEnabled val="1"/>
        </dgm:presLayoutVars>
      </dgm:prSet>
      <dgm:spPr/>
    </dgm:pt>
    <dgm:pt modelId="{764BC7CC-F063-4FAA-8B8B-2F23E5F665FA}" type="pres">
      <dgm:prSet presAssocID="{C78D6FF9-BAD8-4092-9021-A0C104C3BFE6}" presName="sibTrans" presStyleLbl="bgSibTrans2D1" presStyleIdx="7" presStyleCnt="8"/>
      <dgm:spPr/>
    </dgm:pt>
    <dgm:pt modelId="{D457F5A1-E979-48E4-AF30-159FBA58CC41}" type="pres">
      <dgm:prSet presAssocID="{1B05D626-5BAB-4A41-B06B-98D451B0D83E}" presName="compNode" presStyleCnt="0"/>
      <dgm:spPr/>
    </dgm:pt>
    <dgm:pt modelId="{929DD112-3B8B-4785-A5FA-39FE6A3362E8}" type="pres">
      <dgm:prSet presAssocID="{1B05D626-5BAB-4A41-B06B-98D451B0D83E}" presName="dummyConnPt" presStyleCnt="0"/>
      <dgm:spPr/>
    </dgm:pt>
    <dgm:pt modelId="{9D697280-6F9A-40BF-B504-C4C8CCD0FAED}" type="pres">
      <dgm:prSet presAssocID="{1B05D626-5BAB-4A41-B06B-98D451B0D83E}" presName="node" presStyleLbl="node1" presStyleIdx="8" presStyleCnt="9">
        <dgm:presLayoutVars>
          <dgm:bulletEnabled val="1"/>
        </dgm:presLayoutVars>
      </dgm:prSet>
      <dgm:spPr/>
    </dgm:pt>
  </dgm:ptLst>
  <dgm:cxnLst>
    <dgm:cxn modelId="{4AFB9508-E9DA-4660-BEB0-6015CCF8FF27}" type="presOf" srcId="{83A1909D-9A59-4D09-9897-E68AEB0F6F93}" destId="{381942EA-E163-4C25-8887-F335981E769C}" srcOrd="0" destOrd="0" presId="urn:microsoft.com/office/officeart/2005/8/layout/bProcess4"/>
    <dgm:cxn modelId="{46894D11-F2E3-457E-B564-CD3BE68DC827}" srcId="{EB23A13A-02E1-48A7-914E-4AC33DFC5122}" destId="{FC536DB5-2977-4FF0-AB69-C9CFF250D88B}" srcOrd="6" destOrd="0" parTransId="{34BE5A65-F489-4DA6-AE48-C7C7B12D1CAD}" sibTransId="{4FCA8F50-44BB-4E59-82BC-8CF5D40DAE45}"/>
    <dgm:cxn modelId="{A4D88012-D0A0-4405-878F-8E5562AB278E}" type="presOf" srcId="{4FCA8F50-44BB-4E59-82BC-8CF5D40DAE45}" destId="{275A7D11-D670-48FA-BC77-9B4BBB95A530}" srcOrd="0" destOrd="0" presId="urn:microsoft.com/office/officeart/2005/8/layout/bProcess4"/>
    <dgm:cxn modelId="{4DE66228-CD4C-4AED-AC2F-4FDEA583853D}" srcId="{EB23A13A-02E1-48A7-914E-4AC33DFC5122}" destId="{1B05D626-5BAB-4A41-B06B-98D451B0D83E}" srcOrd="8" destOrd="0" parTransId="{8CA4A451-92EE-41A9-AB8F-A2B88CD42642}" sibTransId="{663389B4-9D14-4C61-8A2D-B5F95E587A53}"/>
    <dgm:cxn modelId="{794F7628-18D6-4C20-992F-88BB3E827EBA}" type="presOf" srcId="{629FAD49-CD33-459F-BD38-BB2C9B4C4F31}" destId="{E87348C6-EAC2-4501-B2A9-388974B162B7}" srcOrd="0" destOrd="0" presId="urn:microsoft.com/office/officeart/2005/8/layout/bProcess4"/>
    <dgm:cxn modelId="{1FE4B633-7466-4191-8F4D-E77D9DC3160F}" type="presOf" srcId="{8739FD9C-71C0-4F11-8555-020FEC90FCA4}" destId="{9BE31118-8C96-422B-A86B-F5A5068CAF0E}" srcOrd="0" destOrd="0" presId="urn:microsoft.com/office/officeart/2005/8/layout/bProcess4"/>
    <dgm:cxn modelId="{A4F12036-95F0-4ABB-A1C7-0DB2AE5203D6}" type="presOf" srcId="{D3AB8F18-0718-431A-B0D5-94083F2A44E5}" destId="{436A5244-0404-45B0-8116-166BD829581D}" srcOrd="0" destOrd="0" presId="urn:microsoft.com/office/officeart/2005/8/layout/bProcess4"/>
    <dgm:cxn modelId="{CD27FB3A-3DD7-4921-B4B8-95AA224A6C15}" type="presOf" srcId="{4F104026-07E3-4980-A984-2367B3F8AD52}" destId="{1F2F511B-E823-4D71-A97C-31EF52077805}" srcOrd="0" destOrd="0" presId="urn:microsoft.com/office/officeart/2005/8/layout/bProcess4"/>
    <dgm:cxn modelId="{5F59AD3B-A1B4-4583-B216-28F8D2DE9247}" type="presOf" srcId="{95CDF6C1-6F59-4B82-B063-15E3F9BFAA3B}" destId="{A33EE433-0C54-4C40-BC04-586D792E9646}" srcOrd="0" destOrd="0" presId="urn:microsoft.com/office/officeart/2005/8/layout/bProcess4"/>
    <dgm:cxn modelId="{DAE08B41-E656-4F5D-8484-7C006366DD10}" srcId="{EB23A13A-02E1-48A7-914E-4AC33DFC5122}" destId="{4F104026-07E3-4980-A984-2367B3F8AD52}" srcOrd="1" destOrd="0" parTransId="{D5DBD6AB-AFB4-4A2F-9001-E37EFEFD0868}" sibTransId="{E6BBDDD4-FFB0-4BCF-932E-073F2B1DD206}"/>
    <dgm:cxn modelId="{41CB0F47-20F8-4F61-BE71-50BF6028DC6E}" type="presOf" srcId="{6EBBD9E4-CDD7-4CEC-8EC8-041025F4B3BF}" destId="{47AD866F-FA91-49F5-8652-7E63BEB8B79A}" srcOrd="0" destOrd="0" presId="urn:microsoft.com/office/officeart/2005/8/layout/bProcess4"/>
    <dgm:cxn modelId="{B0551948-B140-47C9-81CB-0B380A4654D9}" type="presOf" srcId="{A102D971-D065-4FFF-9EF4-8B450F4A7D50}" destId="{E75D86A4-7FBE-4908-B104-1CAE16BB26B2}" srcOrd="0" destOrd="0" presId="urn:microsoft.com/office/officeart/2005/8/layout/bProcess4"/>
    <dgm:cxn modelId="{9C866F6C-9988-47AD-B4FC-63A397AFE95E}" type="presOf" srcId="{FC536DB5-2977-4FF0-AB69-C9CFF250D88B}" destId="{F9FD288A-DBBD-4576-A1CC-E99CAD368332}" srcOrd="0" destOrd="0" presId="urn:microsoft.com/office/officeart/2005/8/layout/bProcess4"/>
    <dgm:cxn modelId="{6F770970-C0AE-478B-BFFA-49CEE3C5DF7E}" type="presOf" srcId="{C78D6FF9-BAD8-4092-9021-A0C104C3BFE6}" destId="{764BC7CC-F063-4FAA-8B8B-2F23E5F665FA}" srcOrd="0" destOrd="0" presId="urn:microsoft.com/office/officeart/2005/8/layout/bProcess4"/>
    <dgm:cxn modelId="{F7241870-16D5-43E4-A65C-19339A21984B}" type="presOf" srcId="{1B05D626-5BAB-4A41-B06B-98D451B0D83E}" destId="{9D697280-6F9A-40BF-B504-C4C8CCD0FAED}" srcOrd="0" destOrd="0" presId="urn:microsoft.com/office/officeart/2005/8/layout/bProcess4"/>
    <dgm:cxn modelId="{BB46F48A-4A1B-4B2F-9879-8EB7A00F700D}" srcId="{EB23A13A-02E1-48A7-914E-4AC33DFC5122}" destId="{5BC41BF8-1DE5-44C1-8163-800FF5C7B30D}" srcOrd="5" destOrd="0" parTransId="{AF9ABD13-8E85-4A80-B785-7104DE4F7413}" sibTransId="{629FAD49-CD33-459F-BD38-BB2C9B4C4F31}"/>
    <dgm:cxn modelId="{54FC84B2-5C8F-4087-8996-F27F7C3780D3}" type="presOf" srcId="{C23EA8F5-BBE9-498E-A53C-5B46C455DF6C}" destId="{54C2B5AC-B8D2-4497-AA23-6CBC4003C181}" srcOrd="0" destOrd="0" presId="urn:microsoft.com/office/officeart/2005/8/layout/bProcess4"/>
    <dgm:cxn modelId="{34D2A4B6-2B82-47B8-A77A-8274B18A84D5}" type="presOf" srcId="{EB23A13A-02E1-48A7-914E-4AC33DFC5122}" destId="{5D1FF22B-A3BD-468C-94BC-468C3A80C844}" srcOrd="0" destOrd="0" presId="urn:microsoft.com/office/officeart/2005/8/layout/bProcess4"/>
    <dgm:cxn modelId="{F6AF0EB9-BA26-4AB9-AE5F-F3EBB29365B8}" type="presOf" srcId="{E6BBDDD4-FFB0-4BCF-932E-073F2B1DD206}" destId="{3C7B1F82-E76D-47BF-94C8-1B60A2F26BB2}" srcOrd="0" destOrd="0" presId="urn:microsoft.com/office/officeart/2005/8/layout/bProcess4"/>
    <dgm:cxn modelId="{271E2CC8-6031-4912-BE50-C0854A0D84B9}" type="presOf" srcId="{4FF2D5A2-35FB-4772-88C1-0204241A55CF}" destId="{44582836-5731-4005-9B55-8426E66384FA}" srcOrd="0" destOrd="0" presId="urn:microsoft.com/office/officeart/2005/8/layout/bProcess4"/>
    <dgm:cxn modelId="{1E208AC8-7FB4-4D52-B86C-1C8EA62F225C}" srcId="{EB23A13A-02E1-48A7-914E-4AC33DFC5122}" destId="{95CDF6C1-6F59-4B82-B063-15E3F9BFAA3B}" srcOrd="4" destOrd="0" parTransId="{90125D19-E72D-4082-A0AC-5EE9CB908D54}" sibTransId="{C7AF0F98-0D08-4C6E-8A61-A17E6391655A}"/>
    <dgm:cxn modelId="{511C6FCE-8024-488D-82E7-2139F12AB670}" srcId="{EB23A13A-02E1-48A7-914E-4AC33DFC5122}" destId="{C23EA8F5-BBE9-498E-A53C-5B46C455DF6C}" srcOrd="7" destOrd="0" parTransId="{34C45035-B8DC-4517-8CC4-D9ED740C4CB1}" sibTransId="{C78D6FF9-BAD8-4092-9021-A0C104C3BFE6}"/>
    <dgm:cxn modelId="{3D1595D5-0ACC-451B-9AC8-7D90557A1B5B}" srcId="{EB23A13A-02E1-48A7-914E-4AC33DFC5122}" destId="{4FF2D5A2-35FB-4772-88C1-0204241A55CF}" srcOrd="3" destOrd="0" parTransId="{5913BDB3-2712-4561-8609-07C2CB8DF092}" sibTransId="{A102D971-D065-4FFF-9EF4-8B450F4A7D50}"/>
    <dgm:cxn modelId="{96C6ECDB-C09E-4AF9-9D3A-F92CD62EC1D4}" type="presOf" srcId="{C7AF0F98-0D08-4C6E-8A61-A17E6391655A}" destId="{789C7470-55FC-4153-AA96-0566CB7E1791}" srcOrd="0" destOrd="0" presId="urn:microsoft.com/office/officeart/2005/8/layout/bProcess4"/>
    <dgm:cxn modelId="{383FB7E7-BA03-4474-ABE8-F96BD9705016}" type="presOf" srcId="{5BC41BF8-1DE5-44C1-8163-800FF5C7B30D}" destId="{49DDBD46-16D8-4AAC-8D7F-F28D1E5A7E93}" srcOrd="0" destOrd="0" presId="urn:microsoft.com/office/officeart/2005/8/layout/bProcess4"/>
    <dgm:cxn modelId="{EA1827E8-073C-4A99-853D-3A5503AF4547}" srcId="{EB23A13A-02E1-48A7-914E-4AC33DFC5122}" destId="{83A1909D-9A59-4D09-9897-E68AEB0F6F93}" srcOrd="0" destOrd="0" parTransId="{D5F6DFBA-0529-419C-A4B9-181EF116A7ED}" sibTransId="{D3AB8F18-0718-431A-B0D5-94083F2A44E5}"/>
    <dgm:cxn modelId="{B8E3A3F9-F6FB-4A2A-8DA7-2F790804FD11}" srcId="{EB23A13A-02E1-48A7-914E-4AC33DFC5122}" destId="{6EBBD9E4-CDD7-4CEC-8EC8-041025F4B3BF}" srcOrd="2" destOrd="0" parTransId="{DB5CB65E-9390-4272-9B95-1A5C25948B2C}" sibTransId="{8739FD9C-71C0-4F11-8555-020FEC90FCA4}"/>
    <dgm:cxn modelId="{7CAA5DC2-687B-4376-AF00-BD6FDEC49FE4}" type="presParOf" srcId="{5D1FF22B-A3BD-468C-94BC-468C3A80C844}" destId="{BE669FEF-BBB0-4F34-88BF-B2B8E2DA2410}" srcOrd="0" destOrd="0" presId="urn:microsoft.com/office/officeart/2005/8/layout/bProcess4"/>
    <dgm:cxn modelId="{B5FAF15B-1068-4516-A9CE-6EA0C871B710}" type="presParOf" srcId="{BE669FEF-BBB0-4F34-88BF-B2B8E2DA2410}" destId="{7A1C4729-7ED7-4FFD-BD47-33C2B55B344B}" srcOrd="0" destOrd="0" presId="urn:microsoft.com/office/officeart/2005/8/layout/bProcess4"/>
    <dgm:cxn modelId="{7EADB3B0-61C6-49C6-9A05-EA8754455460}" type="presParOf" srcId="{BE669FEF-BBB0-4F34-88BF-B2B8E2DA2410}" destId="{381942EA-E163-4C25-8887-F335981E769C}" srcOrd="1" destOrd="0" presId="urn:microsoft.com/office/officeart/2005/8/layout/bProcess4"/>
    <dgm:cxn modelId="{2F7FB48F-C0AA-4AB9-A3A1-B230CE1F755C}" type="presParOf" srcId="{5D1FF22B-A3BD-468C-94BC-468C3A80C844}" destId="{436A5244-0404-45B0-8116-166BD829581D}" srcOrd="1" destOrd="0" presId="urn:microsoft.com/office/officeart/2005/8/layout/bProcess4"/>
    <dgm:cxn modelId="{958C1E96-6B76-493B-BFA2-30CA989C54C4}" type="presParOf" srcId="{5D1FF22B-A3BD-468C-94BC-468C3A80C844}" destId="{0D3C6208-0B7B-4019-9FB5-ED39DE91A937}" srcOrd="2" destOrd="0" presId="urn:microsoft.com/office/officeart/2005/8/layout/bProcess4"/>
    <dgm:cxn modelId="{6173A65E-9252-447A-ADCD-C791DB2F40DC}" type="presParOf" srcId="{0D3C6208-0B7B-4019-9FB5-ED39DE91A937}" destId="{62AD96BA-1083-4104-9E98-459D7D5CC7C1}" srcOrd="0" destOrd="0" presId="urn:microsoft.com/office/officeart/2005/8/layout/bProcess4"/>
    <dgm:cxn modelId="{58B8A4E9-F6CD-467C-9F30-4D3CE83DBA9B}" type="presParOf" srcId="{0D3C6208-0B7B-4019-9FB5-ED39DE91A937}" destId="{1F2F511B-E823-4D71-A97C-31EF52077805}" srcOrd="1" destOrd="0" presId="urn:microsoft.com/office/officeart/2005/8/layout/bProcess4"/>
    <dgm:cxn modelId="{4BAD4042-438C-470D-86C9-7435C06C5568}" type="presParOf" srcId="{5D1FF22B-A3BD-468C-94BC-468C3A80C844}" destId="{3C7B1F82-E76D-47BF-94C8-1B60A2F26BB2}" srcOrd="3" destOrd="0" presId="urn:microsoft.com/office/officeart/2005/8/layout/bProcess4"/>
    <dgm:cxn modelId="{DCA8C9C7-B58F-4FAD-BC66-BB49A21EA138}" type="presParOf" srcId="{5D1FF22B-A3BD-468C-94BC-468C3A80C844}" destId="{1C87B4C4-854D-4095-BBF3-667AF1985D95}" srcOrd="4" destOrd="0" presId="urn:microsoft.com/office/officeart/2005/8/layout/bProcess4"/>
    <dgm:cxn modelId="{4D2E5209-91CB-42A8-BFBF-0EEB7F149D3F}" type="presParOf" srcId="{1C87B4C4-854D-4095-BBF3-667AF1985D95}" destId="{B19E5AC8-C2CF-4967-B3F3-660C8657C3DC}" srcOrd="0" destOrd="0" presId="urn:microsoft.com/office/officeart/2005/8/layout/bProcess4"/>
    <dgm:cxn modelId="{ECA99E18-6B4D-495E-8554-929FB72B6134}" type="presParOf" srcId="{1C87B4C4-854D-4095-BBF3-667AF1985D95}" destId="{47AD866F-FA91-49F5-8652-7E63BEB8B79A}" srcOrd="1" destOrd="0" presId="urn:microsoft.com/office/officeart/2005/8/layout/bProcess4"/>
    <dgm:cxn modelId="{C7629E7A-B226-4BA4-8F31-BA3BDD8B1CEB}" type="presParOf" srcId="{5D1FF22B-A3BD-468C-94BC-468C3A80C844}" destId="{9BE31118-8C96-422B-A86B-F5A5068CAF0E}" srcOrd="5" destOrd="0" presId="urn:microsoft.com/office/officeart/2005/8/layout/bProcess4"/>
    <dgm:cxn modelId="{E5773EE5-3F52-4067-BA93-A238249BC5B6}" type="presParOf" srcId="{5D1FF22B-A3BD-468C-94BC-468C3A80C844}" destId="{290DE299-0F49-4075-AE4B-7A44D9E7F1FC}" srcOrd="6" destOrd="0" presId="urn:microsoft.com/office/officeart/2005/8/layout/bProcess4"/>
    <dgm:cxn modelId="{675FAE76-B23A-410D-8965-E8EC5E964F11}" type="presParOf" srcId="{290DE299-0F49-4075-AE4B-7A44D9E7F1FC}" destId="{D801FEAD-EB60-40B4-89B9-2A4BD43A99C5}" srcOrd="0" destOrd="0" presId="urn:microsoft.com/office/officeart/2005/8/layout/bProcess4"/>
    <dgm:cxn modelId="{367FEB3F-12EC-4B16-AD97-7AA6EBB4E4A3}" type="presParOf" srcId="{290DE299-0F49-4075-AE4B-7A44D9E7F1FC}" destId="{44582836-5731-4005-9B55-8426E66384FA}" srcOrd="1" destOrd="0" presId="urn:microsoft.com/office/officeart/2005/8/layout/bProcess4"/>
    <dgm:cxn modelId="{981C2C20-16C7-4549-BA27-B90045B24193}" type="presParOf" srcId="{5D1FF22B-A3BD-468C-94BC-468C3A80C844}" destId="{E75D86A4-7FBE-4908-B104-1CAE16BB26B2}" srcOrd="7" destOrd="0" presId="urn:microsoft.com/office/officeart/2005/8/layout/bProcess4"/>
    <dgm:cxn modelId="{64FAFDCF-2768-428E-A05B-A0CA3B61F5BB}" type="presParOf" srcId="{5D1FF22B-A3BD-468C-94BC-468C3A80C844}" destId="{C66F6F9E-601E-44B8-BC05-FB74C994B01B}" srcOrd="8" destOrd="0" presId="urn:microsoft.com/office/officeart/2005/8/layout/bProcess4"/>
    <dgm:cxn modelId="{72BD478E-50C2-4319-A6D0-39B234BE2A88}" type="presParOf" srcId="{C66F6F9E-601E-44B8-BC05-FB74C994B01B}" destId="{15E0BC27-D3EB-41E1-8106-6FB6C22967B8}" srcOrd="0" destOrd="0" presId="urn:microsoft.com/office/officeart/2005/8/layout/bProcess4"/>
    <dgm:cxn modelId="{353078E8-6BF3-47D6-8A53-5AFFE422B707}" type="presParOf" srcId="{C66F6F9E-601E-44B8-BC05-FB74C994B01B}" destId="{A33EE433-0C54-4C40-BC04-586D792E9646}" srcOrd="1" destOrd="0" presId="urn:microsoft.com/office/officeart/2005/8/layout/bProcess4"/>
    <dgm:cxn modelId="{144C9C67-5F1F-4496-9BA0-4F32B73B0A49}" type="presParOf" srcId="{5D1FF22B-A3BD-468C-94BC-468C3A80C844}" destId="{789C7470-55FC-4153-AA96-0566CB7E1791}" srcOrd="9" destOrd="0" presId="urn:microsoft.com/office/officeart/2005/8/layout/bProcess4"/>
    <dgm:cxn modelId="{1888918D-D0F3-41BA-8E68-1512AB7E67F3}" type="presParOf" srcId="{5D1FF22B-A3BD-468C-94BC-468C3A80C844}" destId="{32D8040D-0D83-45C4-94EB-09BBDA1E05CC}" srcOrd="10" destOrd="0" presId="urn:microsoft.com/office/officeart/2005/8/layout/bProcess4"/>
    <dgm:cxn modelId="{BB87D507-D492-4165-A978-06F8970E5C88}" type="presParOf" srcId="{32D8040D-0D83-45C4-94EB-09BBDA1E05CC}" destId="{0A3CA4C8-B5FD-4820-8D46-88B7AFF90C7E}" srcOrd="0" destOrd="0" presId="urn:microsoft.com/office/officeart/2005/8/layout/bProcess4"/>
    <dgm:cxn modelId="{81807EFF-18BE-4AD5-B2F9-5935BF79D968}" type="presParOf" srcId="{32D8040D-0D83-45C4-94EB-09BBDA1E05CC}" destId="{49DDBD46-16D8-4AAC-8D7F-F28D1E5A7E93}" srcOrd="1" destOrd="0" presId="urn:microsoft.com/office/officeart/2005/8/layout/bProcess4"/>
    <dgm:cxn modelId="{660B3F56-8E55-4C0D-BB6D-A5421D7024A5}" type="presParOf" srcId="{5D1FF22B-A3BD-468C-94BC-468C3A80C844}" destId="{E87348C6-EAC2-4501-B2A9-388974B162B7}" srcOrd="11" destOrd="0" presId="urn:microsoft.com/office/officeart/2005/8/layout/bProcess4"/>
    <dgm:cxn modelId="{94BB385A-4BBF-4154-A9B7-31D63EFBA887}" type="presParOf" srcId="{5D1FF22B-A3BD-468C-94BC-468C3A80C844}" destId="{65DCA08E-476D-4720-ABEC-250DF1FFB61B}" srcOrd="12" destOrd="0" presId="urn:microsoft.com/office/officeart/2005/8/layout/bProcess4"/>
    <dgm:cxn modelId="{BA9E3D3D-F6BC-40C7-91AA-36A64FB8340E}" type="presParOf" srcId="{65DCA08E-476D-4720-ABEC-250DF1FFB61B}" destId="{9BDA3F28-3ECF-4DD4-BEC1-C5A7D028778C}" srcOrd="0" destOrd="0" presId="urn:microsoft.com/office/officeart/2005/8/layout/bProcess4"/>
    <dgm:cxn modelId="{82904E2E-8522-4061-87C1-291836EBEAD6}" type="presParOf" srcId="{65DCA08E-476D-4720-ABEC-250DF1FFB61B}" destId="{F9FD288A-DBBD-4576-A1CC-E99CAD368332}" srcOrd="1" destOrd="0" presId="urn:microsoft.com/office/officeart/2005/8/layout/bProcess4"/>
    <dgm:cxn modelId="{8D4E01A5-6A6B-433E-937B-30E1107777CF}" type="presParOf" srcId="{5D1FF22B-A3BD-468C-94BC-468C3A80C844}" destId="{275A7D11-D670-48FA-BC77-9B4BBB95A530}" srcOrd="13" destOrd="0" presId="urn:microsoft.com/office/officeart/2005/8/layout/bProcess4"/>
    <dgm:cxn modelId="{780D843D-8B75-473B-BD8B-F3F761D8F785}" type="presParOf" srcId="{5D1FF22B-A3BD-468C-94BC-468C3A80C844}" destId="{7C581387-2572-40C3-AFA1-A0B526B0CB61}" srcOrd="14" destOrd="0" presId="urn:microsoft.com/office/officeart/2005/8/layout/bProcess4"/>
    <dgm:cxn modelId="{009B3651-AABC-42A0-B19D-8FA2FA04EA44}" type="presParOf" srcId="{7C581387-2572-40C3-AFA1-A0B526B0CB61}" destId="{13FF0B5B-4A4A-4FD4-B63C-EBC38ECC1586}" srcOrd="0" destOrd="0" presId="urn:microsoft.com/office/officeart/2005/8/layout/bProcess4"/>
    <dgm:cxn modelId="{A912C467-3540-4B82-AFC1-B54ACE57F0CD}" type="presParOf" srcId="{7C581387-2572-40C3-AFA1-A0B526B0CB61}" destId="{54C2B5AC-B8D2-4497-AA23-6CBC4003C181}" srcOrd="1" destOrd="0" presId="urn:microsoft.com/office/officeart/2005/8/layout/bProcess4"/>
    <dgm:cxn modelId="{CFBDCA49-BEEE-4BA8-98A1-9BF0992D2327}" type="presParOf" srcId="{5D1FF22B-A3BD-468C-94BC-468C3A80C844}" destId="{764BC7CC-F063-4FAA-8B8B-2F23E5F665FA}" srcOrd="15" destOrd="0" presId="urn:microsoft.com/office/officeart/2005/8/layout/bProcess4"/>
    <dgm:cxn modelId="{C3E127D4-7D88-42D7-A1C9-9E6A32D58250}" type="presParOf" srcId="{5D1FF22B-A3BD-468C-94BC-468C3A80C844}" destId="{D457F5A1-E979-48E4-AF30-159FBA58CC41}" srcOrd="16" destOrd="0" presId="urn:microsoft.com/office/officeart/2005/8/layout/bProcess4"/>
    <dgm:cxn modelId="{FA6B553D-A4E0-4E62-AB61-C0DBA3053FE2}" type="presParOf" srcId="{D457F5A1-E979-48E4-AF30-159FBA58CC41}" destId="{929DD112-3B8B-4785-A5FA-39FE6A3362E8}" srcOrd="0" destOrd="0" presId="urn:microsoft.com/office/officeart/2005/8/layout/bProcess4"/>
    <dgm:cxn modelId="{F527FFD4-D082-4AAD-8A94-CC80B7D12D1D}" type="presParOf" srcId="{D457F5A1-E979-48E4-AF30-159FBA58CC41}" destId="{9D697280-6F9A-40BF-B504-C4C8CCD0FAED}"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6A5244-0404-45B0-8116-166BD829581D}">
      <dsp:nvSpPr>
        <dsp:cNvPr id="0" name=""/>
        <dsp:cNvSpPr/>
      </dsp:nvSpPr>
      <dsp:spPr>
        <a:xfrm rot="5400000">
          <a:off x="-16609" y="960076"/>
          <a:ext cx="1495659" cy="18056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1942EA-E163-4C25-8887-F335981E769C}">
      <dsp:nvSpPr>
        <dsp:cNvPr id="0" name=""/>
        <dsp:cNvSpPr/>
      </dsp:nvSpPr>
      <dsp:spPr>
        <a:xfrm>
          <a:off x="325451" y="2585"/>
          <a:ext cx="2006259" cy="12037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Neue Haas Grotesk Text Pro"/>
            </a:rPr>
            <a:t>How to insert a chart. </a:t>
          </a:r>
          <a:endParaRPr lang="en-US" sz="1400" kern="1200" dirty="0"/>
        </a:p>
      </dsp:txBody>
      <dsp:txXfrm>
        <a:off x="360708" y="37842"/>
        <a:ext cx="1935745" cy="1133241"/>
      </dsp:txXfrm>
    </dsp:sp>
    <dsp:sp modelId="{3C7B1F82-E76D-47BF-94C8-1B60A2F26BB2}">
      <dsp:nvSpPr>
        <dsp:cNvPr id="0" name=""/>
        <dsp:cNvSpPr/>
      </dsp:nvSpPr>
      <dsp:spPr>
        <a:xfrm rot="5400000">
          <a:off x="-16609" y="2464770"/>
          <a:ext cx="1495659" cy="18056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F2F511B-E823-4D71-A97C-31EF52077805}">
      <dsp:nvSpPr>
        <dsp:cNvPr id="0" name=""/>
        <dsp:cNvSpPr/>
      </dsp:nvSpPr>
      <dsp:spPr>
        <a:xfrm>
          <a:off x="325451" y="1507280"/>
          <a:ext cx="2006259" cy="12037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Neue Haas Grotesk Text Pro"/>
            </a:rPr>
            <a:t>Open up Microsoft  word .</a:t>
          </a:r>
          <a:endParaRPr lang="en-US" sz="1400" kern="1200" dirty="0"/>
        </a:p>
      </dsp:txBody>
      <dsp:txXfrm>
        <a:off x="360708" y="1542537"/>
        <a:ext cx="1935745" cy="1133241"/>
      </dsp:txXfrm>
    </dsp:sp>
    <dsp:sp modelId="{9BE31118-8C96-422B-A86B-F5A5068CAF0E}">
      <dsp:nvSpPr>
        <dsp:cNvPr id="0" name=""/>
        <dsp:cNvSpPr/>
      </dsp:nvSpPr>
      <dsp:spPr>
        <a:xfrm>
          <a:off x="735738" y="3217118"/>
          <a:ext cx="2659289" cy="18056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7AD866F-FA91-49F5-8652-7E63BEB8B79A}">
      <dsp:nvSpPr>
        <dsp:cNvPr id="0" name=""/>
        <dsp:cNvSpPr/>
      </dsp:nvSpPr>
      <dsp:spPr>
        <a:xfrm>
          <a:off x="325451" y="3011974"/>
          <a:ext cx="2006259" cy="12037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Neue Haas Grotesk Text Pro"/>
            </a:rPr>
            <a:t>Click insert on the icon ribbon.</a:t>
          </a:r>
          <a:endParaRPr lang="en-US" sz="1400" kern="1200" dirty="0"/>
        </a:p>
      </dsp:txBody>
      <dsp:txXfrm>
        <a:off x="360708" y="3047231"/>
        <a:ext cx="1935745" cy="1133241"/>
      </dsp:txXfrm>
    </dsp:sp>
    <dsp:sp modelId="{E75D86A4-7FBE-4908-B104-1CAE16BB26B2}">
      <dsp:nvSpPr>
        <dsp:cNvPr id="0" name=""/>
        <dsp:cNvSpPr/>
      </dsp:nvSpPr>
      <dsp:spPr>
        <a:xfrm rot="16200000">
          <a:off x="2651715" y="2464770"/>
          <a:ext cx="1495659" cy="18056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582836-5731-4005-9B55-8426E66384FA}">
      <dsp:nvSpPr>
        <dsp:cNvPr id="0" name=""/>
        <dsp:cNvSpPr/>
      </dsp:nvSpPr>
      <dsp:spPr>
        <a:xfrm>
          <a:off x="2993775" y="3011974"/>
          <a:ext cx="2006259" cy="12037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Neue Haas Grotesk Text Pro"/>
            </a:rPr>
            <a:t>Select chart click on the icon there are a few different options .</a:t>
          </a:r>
        </a:p>
      </dsp:txBody>
      <dsp:txXfrm>
        <a:off x="3029032" y="3047231"/>
        <a:ext cx="1935745" cy="1133241"/>
      </dsp:txXfrm>
    </dsp:sp>
    <dsp:sp modelId="{789C7470-55FC-4153-AA96-0566CB7E1791}">
      <dsp:nvSpPr>
        <dsp:cNvPr id="0" name=""/>
        <dsp:cNvSpPr/>
      </dsp:nvSpPr>
      <dsp:spPr>
        <a:xfrm rot="16200000">
          <a:off x="2651715" y="960076"/>
          <a:ext cx="1495659" cy="18056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33EE433-0C54-4C40-BC04-586D792E9646}">
      <dsp:nvSpPr>
        <dsp:cNvPr id="0" name=""/>
        <dsp:cNvSpPr/>
      </dsp:nvSpPr>
      <dsp:spPr>
        <a:xfrm>
          <a:off x="2993775" y="1507280"/>
          <a:ext cx="2006259" cy="12037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Neue Haas Grotesk Text Pro"/>
            </a:rPr>
            <a:t>Click on the chart you need it will then take you to excel.</a:t>
          </a:r>
          <a:endParaRPr lang="en-US" sz="1400" kern="1200" dirty="0"/>
        </a:p>
      </dsp:txBody>
      <dsp:txXfrm>
        <a:off x="3029032" y="1542537"/>
        <a:ext cx="1935745" cy="1133241"/>
      </dsp:txXfrm>
    </dsp:sp>
    <dsp:sp modelId="{E87348C6-EAC2-4501-B2A9-388974B162B7}">
      <dsp:nvSpPr>
        <dsp:cNvPr id="0" name=""/>
        <dsp:cNvSpPr/>
      </dsp:nvSpPr>
      <dsp:spPr>
        <a:xfrm>
          <a:off x="3404062" y="207729"/>
          <a:ext cx="2659289" cy="18056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9DDBD46-16D8-4AAC-8D7F-F28D1E5A7E93}">
      <dsp:nvSpPr>
        <dsp:cNvPr id="0" name=""/>
        <dsp:cNvSpPr/>
      </dsp:nvSpPr>
      <dsp:spPr>
        <a:xfrm>
          <a:off x="2993775" y="2585"/>
          <a:ext cx="2006259" cy="12037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Neue Haas Grotesk Text Pro"/>
            </a:rPr>
            <a:t>Insert your data into the chart   change title by clicking on the title box at the top.</a:t>
          </a:r>
          <a:endParaRPr lang="en-US" sz="1400" kern="1200" dirty="0"/>
        </a:p>
      </dsp:txBody>
      <dsp:txXfrm>
        <a:off x="3029032" y="37842"/>
        <a:ext cx="1935745" cy="1133241"/>
      </dsp:txXfrm>
    </dsp:sp>
    <dsp:sp modelId="{275A7D11-D670-48FA-BC77-9B4BBB95A530}">
      <dsp:nvSpPr>
        <dsp:cNvPr id="0" name=""/>
        <dsp:cNvSpPr/>
      </dsp:nvSpPr>
      <dsp:spPr>
        <a:xfrm rot="5400000">
          <a:off x="5320040" y="960076"/>
          <a:ext cx="1495659" cy="18056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9FD288A-DBBD-4576-A1CC-E99CAD368332}">
      <dsp:nvSpPr>
        <dsp:cNvPr id="0" name=""/>
        <dsp:cNvSpPr/>
      </dsp:nvSpPr>
      <dsp:spPr>
        <a:xfrm>
          <a:off x="5662100" y="2585"/>
          <a:ext cx="2006259" cy="12037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Neue Haas Grotesk Text Pro"/>
            </a:rPr>
            <a:t>Close the excel it will automatically save data and replace the old data with  new.</a:t>
          </a:r>
          <a:endParaRPr lang="en-US" sz="1400" kern="1200" dirty="0"/>
        </a:p>
      </dsp:txBody>
      <dsp:txXfrm>
        <a:off x="5697357" y="37842"/>
        <a:ext cx="1935745" cy="1133241"/>
      </dsp:txXfrm>
    </dsp:sp>
    <dsp:sp modelId="{764BC7CC-F063-4FAA-8B8B-2F23E5F665FA}">
      <dsp:nvSpPr>
        <dsp:cNvPr id="0" name=""/>
        <dsp:cNvSpPr/>
      </dsp:nvSpPr>
      <dsp:spPr>
        <a:xfrm rot="5400000">
          <a:off x="5320040" y="2464770"/>
          <a:ext cx="1495659" cy="18056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4C2B5AC-B8D2-4497-AA23-6CBC4003C181}">
      <dsp:nvSpPr>
        <dsp:cNvPr id="0" name=""/>
        <dsp:cNvSpPr/>
      </dsp:nvSpPr>
      <dsp:spPr>
        <a:xfrm>
          <a:off x="5662100" y="1507280"/>
          <a:ext cx="2006259" cy="12037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Neue Haas Grotesk Text Pro"/>
            </a:rPr>
            <a:t>You can also change the look of the chart by clicking on the chart in word custom change the design.</a:t>
          </a:r>
          <a:endParaRPr lang="en-US" sz="1400" kern="1200" dirty="0"/>
        </a:p>
      </dsp:txBody>
      <dsp:txXfrm>
        <a:off x="5697357" y="1542537"/>
        <a:ext cx="1935745" cy="1133241"/>
      </dsp:txXfrm>
    </dsp:sp>
    <dsp:sp modelId="{9D697280-6F9A-40BF-B504-C4C8CCD0FAED}">
      <dsp:nvSpPr>
        <dsp:cNvPr id="0" name=""/>
        <dsp:cNvSpPr/>
      </dsp:nvSpPr>
      <dsp:spPr>
        <a:xfrm>
          <a:off x="5662100" y="3011974"/>
          <a:ext cx="2006259" cy="12037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Neue Haas Grotesk Text Pro"/>
            </a:rPr>
            <a:t>Now you have successfully inserted your data into a chart.</a:t>
          </a:r>
          <a:endParaRPr lang="en-US" sz="1400" kern="1200" dirty="0"/>
        </a:p>
      </dsp:txBody>
      <dsp:txXfrm>
        <a:off x="5697357" y="3047231"/>
        <a:ext cx="1935745" cy="1133241"/>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7/4/2025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88558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7/4/2025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99103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7/4/2025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87310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7/4/2025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80992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7/4/2025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30395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7/4/2025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90245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7/4/2025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68229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7/4/2025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57574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7/4/2025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45485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7/4/2025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26112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7/4/2025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41773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7/4/2025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701141326"/>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14" r:id="rId6"/>
    <p:sldLayoutId id="2147483710" r:id="rId7"/>
    <p:sldLayoutId id="2147483711" r:id="rId8"/>
    <p:sldLayoutId id="2147483712" r:id="rId9"/>
    <p:sldLayoutId id="2147483713" r:id="rId10"/>
    <p:sldLayoutId id="2147483715"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chart" Target="../charts/chart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a:extLst>
              <a:ext uri="{FF2B5EF4-FFF2-40B4-BE49-F238E27FC236}">
                <a16:creationId xmlns:a16="http://schemas.microsoft.com/office/drawing/2014/main" id="{985C798C-9C39-403C-1BBA-0BA5A690C7DE}"/>
              </a:ext>
            </a:extLst>
          </p:cNvPr>
          <p:cNvGraphicFramePr/>
          <p:nvPr>
            <p:extLst>
              <p:ext uri="{D42A27DB-BD31-4B8C-83A1-F6EECF244321}">
                <p14:modId xmlns:p14="http://schemas.microsoft.com/office/powerpoint/2010/main" val="418816451"/>
              </p:ext>
            </p:extLst>
          </p:nvPr>
        </p:nvGraphicFramePr>
        <p:xfrm>
          <a:off x="158152" y="4256"/>
          <a:ext cx="2717320" cy="2306246"/>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3" name="Diagram 2">
            <a:extLst>
              <a:ext uri="{FF2B5EF4-FFF2-40B4-BE49-F238E27FC236}">
                <a16:creationId xmlns:a16="http://schemas.microsoft.com/office/drawing/2014/main" id="{C800B655-41C9-C3C2-D515-CE57ED1E017E}"/>
              </a:ext>
            </a:extLst>
          </p:cNvPr>
          <p:cNvGraphicFramePr/>
          <p:nvPr>
            <p:extLst>
              <p:ext uri="{D42A27DB-BD31-4B8C-83A1-F6EECF244321}">
                <p14:modId xmlns:p14="http://schemas.microsoft.com/office/powerpoint/2010/main" val="2056063255"/>
              </p:ext>
            </p:extLst>
          </p:nvPr>
        </p:nvGraphicFramePr>
        <p:xfrm>
          <a:off x="3810000" y="1111371"/>
          <a:ext cx="7993811" cy="4218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27" name="Picture 14326" descr="Hands holding pieces of chart">
            <a:extLst>
              <a:ext uri="{FF2B5EF4-FFF2-40B4-BE49-F238E27FC236}">
                <a16:creationId xmlns:a16="http://schemas.microsoft.com/office/drawing/2014/main" id="{75E4181E-B68A-FCDD-B4A4-0560FC826046}"/>
              </a:ext>
            </a:extLst>
          </p:cNvPr>
          <p:cNvPicPr>
            <a:picLocks noChangeAspect="1"/>
          </p:cNvPicPr>
          <p:nvPr/>
        </p:nvPicPr>
        <p:blipFill>
          <a:blip r:embed="rId8"/>
          <a:stretch>
            <a:fillRect/>
          </a:stretch>
        </p:blipFill>
        <p:spPr>
          <a:xfrm>
            <a:off x="154882" y="2976821"/>
            <a:ext cx="1904350" cy="1407567"/>
          </a:xfrm>
          <a:prstGeom prst="rect">
            <a:avLst/>
          </a:prstGeom>
        </p:spPr>
      </p:pic>
      <p:sp>
        <p:nvSpPr>
          <p:cNvPr id="14332" name="TextBox 14331">
            <a:extLst>
              <a:ext uri="{FF2B5EF4-FFF2-40B4-BE49-F238E27FC236}">
                <a16:creationId xmlns:a16="http://schemas.microsoft.com/office/drawing/2014/main" id="{1911DB7A-B9F7-F76D-0F95-D6FCE5284BD2}"/>
              </a:ext>
            </a:extLst>
          </p:cNvPr>
          <p:cNvSpPr txBox="1"/>
          <p:nvPr/>
        </p:nvSpPr>
        <p:spPr>
          <a:xfrm>
            <a:off x="1488802" y="5664293"/>
            <a:ext cx="9822672"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Microsoft word is a highly complex program essential for workplaces worldwide .Microsoft word is a complexed program with many feature. The benefit of Microsoft word it as a range of different features. Range from simple writing formal letters to analysis data  to insert design in posters for work or family events. Share data made easy with friends .There are other features have spelling and grammar checker. Overall many the program is perfect for numerous advantages and features to suit most activities. </a:t>
            </a:r>
          </a:p>
        </p:txBody>
      </p:sp>
      <p:sp>
        <p:nvSpPr>
          <p:cNvPr id="14336" name="TextBox 14335">
            <a:extLst>
              <a:ext uri="{FF2B5EF4-FFF2-40B4-BE49-F238E27FC236}">
                <a16:creationId xmlns:a16="http://schemas.microsoft.com/office/drawing/2014/main" id="{16B19ED4-67FA-7D78-317E-61142EF63A0E}"/>
              </a:ext>
            </a:extLst>
          </p:cNvPr>
          <p:cNvSpPr txBox="1"/>
          <p:nvPr/>
        </p:nvSpPr>
        <p:spPr>
          <a:xfrm>
            <a:off x="4295280" y="359366"/>
            <a:ext cx="5373378" cy="369332"/>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How to insert charts into Microsoft word .</a:t>
            </a:r>
          </a:p>
        </p:txBody>
      </p:sp>
      <p:sp>
        <p:nvSpPr>
          <p:cNvPr id="14337" name="TextBox 14336">
            <a:extLst>
              <a:ext uri="{FF2B5EF4-FFF2-40B4-BE49-F238E27FC236}">
                <a16:creationId xmlns:a16="http://schemas.microsoft.com/office/drawing/2014/main" id="{6AE64E5F-5B72-0C9D-BBCA-58795E25FFC5}"/>
              </a:ext>
            </a:extLst>
          </p:cNvPr>
          <p:cNvSpPr txBox="1"/>
          <p:nvPr/>
        </p:nvSpPr>
        <p:spPr>
          <a:xfrm>
            <a:off x="444928" y="4808659"/>
            <a:ext cx="23786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Kim Dawes 2439055</a:t>
            </a:r>
          </a:p>
        </p:txBody>
      </p:sp>
    </p:spTree>
    <p:extLst>
      <p:ext uri="{BB962C8B-B14F-4D97-AF65-F5344CB8AC3E}">
        <p14:creationId xmlns:p14="http://schemas.microsoft.com/office/powerpoint/2010/main" val="238862825"/>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VanillaVTI</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367</cp:revision>
  <dcterms:created xsi:type="dcterms:W3CDTF">2025-07-04T10:54:12Z</dcterms:created>
  <dcterms:modified xsi:type="dcterms:W3CDTF">2025-07-04T12:16:31Z</dcterms:modified>
</cp:coreProperties>
</file>