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handoutMasterIdLst>
    <p:handoutMasterId r:id="rId4"/>
  </p:handoutMasterIdLst>
  <p:sldIdLst>
    <p:sldId id="257" r:id="rId2"/>
    <p:sldId id="262" r:id="rId3"/>
  </p:sldIdLst>
  <p:sldSz cx="9144000" cy="6858000" type="screen4x3"/>
  <p:notesSz cx="9926638" cy="6797675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70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heme" Target="theme/theme1.xml"/><Relationship Id="rId5" Type="http://schemas.openxmlformats.org/officeDocument/2006/relationships/font" Target="fonts/font1.fntdata"/><Relationship Id="rId10" Type="http://schemas.openxmlformats.org/officeDocument/2006/relationships/viewProps" Target="viewProps.xml"/><Relationship Id="rId4" Type="http://schemas.openxmlformats.org/officeDocument/2006/relationships/handoutMaster" Target="handoutMasters/handout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A7AAD-F755-49ED-A64A-C5F7CE9C32F7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2A4D91-E43E-4573-8DDF-B2DDD1708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8584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162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76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7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269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34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29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710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713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412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282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306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1F13A-777F-4705-8AF5-A8F9A402CCCB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108239"/>
            <a:ext cx="1721371" cy="58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10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ervices.unimelb.edu.au/__data/assets/pdf_file/0007/470059/Academic_posters_Update_051112.pdf" TargetMode="External"/><Relationship Id="rId2" Type="http://schemas.openxmlformats.org/officeDocument/2006/relationships/hyperlink" Target="http://lti.lse.ac.uk/poster-design-tips/#design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11560" y="404664"/>
            <a:ext cx="2448272" cy="33120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0" y="4797152"/>
            <a:ext cx="2448272" cy="93610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So this is an example of text in my poster</a:t>
            </a:r>
          </a:p>
          <a:p>
            <a:pPr algn="ctr"/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(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Cotteral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275856" y="404664"/>
            <a:ext cx="2736304" cy="165601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275856" y="2520280"/>
            <a:ext cx="3384376" cy="227687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275856" y="2155129"/>
            <a:ext cx="2736304" cy="265759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6156176" y="404664"/>
            <a:ext cx="2448272" cy="18833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9009112" y="857719"/>
            <a:ext cx="1800200" cy="1656184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This poster is still not good enough!!!!!!!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804248" y="4149080"/>
            <a:ext cx="1800200" cy="64807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845" y="536520"/>
            <a:ext cx="2161702" cy="29615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4711" y="2637170"/>
            <a:ext cx="3166665" cy="187155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32663" y="-121161"/>
            <a:ext cx="6271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Poster Presentations: A Workshop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0BEDCF-E4F6-4E21-80A8-1C4381A9A8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6547" y="4809331"/>
            <a:ext cx="2466975" cy="18478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0726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1412776"/>
            <a:ext cx="83529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40000" indent="-457200"/>
            <a:r>
              <a:rPr lang="en-GB" sz="2400" dirty="0"/>
              <a:t>Cottrell, S (2013) </a:t>
            </a:r>
            <a:r>
              <a:rPr lang="en-GB" sz="2400" i="1" dirty="0"/>
              <a:t>The Study Skills Handbook 4</a:t>
            </a:r>
            <a:r>
              <a:rPr lang="en-GB" sz="2400" i="1" baseline="30000" dirty="0"/>
              <a:t>th</a:t>
            </a:r>
            <a:r>
              <a:rPr lang="en-GB" sz="2400" i="1" dirty="0"/>
              <a:t> Edition </a:t>
            </a:r>
            <a:r>
              <a:rPr lang="en-GB" sz="2400" dirty="0"/>
              <a:t>Basingstoke: Palgrave</a:t>
            </a:r>
          </a:p>
          <a:p>
            <a:pPr marL="540000" indent="-457200"/>
            <a:endParaRPr lang="en-GB" sz="2400" dirty="0"/>
          </a:p>
          <a:p>
            <a:pPr marL="540000" indent="-457200"/>
            <a:r>
              <a:rPr lang="en-GB" sz="2400" dirty="0"/>
              <a:t>London School of Economics (2016) </a:t>
            </a:r>
            <a:r>
              <a:rPr lang="en-GB" sz="2400" i="1" dirty="0"/>
              <a:t>Poster Design Tips </a:t>
            </a:r>
            <a:r>
              <a:rPr lang="en-GB" sz="2400" dirty="0"/>
              <a:t>Available at </a:t>
            </a:r>
            <a:r>
              <a:rPr lang="en-GB" sz="2400" dirty="0">
                <a:hlinkClick r:id="rId2"/>
              </a:rPr>
              <a:t>http://lti.lse.ac.uk/poster-design-tips/#design</a:t>
            </a:r>
            <a:r>
              <a:rPr lang="en-GB" sz="2400" dirty="0"/>
              <a:t> [Accessed 12/03/2020]</a:t>
            </a:r>
          </a:p>
          <a:p>
            <a:pPr marL="540000" indent="-457200"/>
            <a:r>
              <a:rPr lang="en-GB" sz="2400" dirty="0"/>
              <a:t>University of Melbourne (No Date) </a:t>
            </a:r>
            <a:r>
              <a:rPr lang="en-GB" sz="2400" i="1" dirty="0"/>
              <a:t>Academic posters: All about academic posters</a:t>
            </a:r>
            <a:r>
              <a:rPr lang="en-GB" sz="2400" dirty="0"/>
              <a:t> Available at: </a:t>
            </a:r>
            <a:r>
              <a:rPr lang="en-GB" sz="2400" dirty="0">
                <a:hlinkClick r:id="rId3"/>
              </a:rPr>
              <a:t>https://services.unimelb.edu.au/__data/assets/pdf_file/0007/470059/Academic_posters_Update_051112.pdf</a:t>
            </a:r>
            <a:r>
              <a:rPr lang="en-GB" sz="2400" dirty="0"/>
              <a:t> [Accessed 12/03/2020]</a:t>
            </a:r>
            <a:endParaRPr lang="en-GB" sz="2400" i="1" dirty="0"/>
          </a:p>
          <a:p>
            <a:pPr marL="540000" indent="-457200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7470468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UWTSD PPT Template (lectures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 Template (lectures)</Template>
  <TotalTime>395</TotalTime>
  <Words>121</Words>
  <Application>Microsoft Office PowerPoint</Application>
  <PresentationFormat>On-screen Show (4:3)</PresentationFormat>
  <Paragraphs>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Calibri</vt:lpstr>
      <vt:lpstr>Arial</vt:lpstr>
      <vt:lpstr>UWTSD PPT Template (lectures)</vt:lpstr>
      <vt:lpstr>PowerPoint Presentation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SJTA4010: Additional Needs in Context</dc:title>
  <dc:creator>Ken Dicks</dc:creator>
  <cp:lastModifiedBy>Ken Dicks</cp:lastModifiedBy>
  <cp:revision>35</cp:revision>
  <cp:lastPrinted>2016-11-15T13:11:27Z</cp:lastPrinted>
  <dcterms:created xsi:type="dcterms:W3CDTF">2016-11-14T14:29:47Z</dcterms:created>
  <dcterms:modified xsi:type="dcterms:W3CDTF">2020-03-12T12:57:04Z</dcterms:modified>
</cp:coreProperties>
</file>