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14"/>
  </p:notesMasterIdLst>
  <p:handoutMasterIdLst>
    <p:handoutMasterId r:id="rId15"/>
  </p:handoutMasterIdLst>
  <p:sldIdLst>
    <p:sldId id="264" r:id="rId5"/>
    <p:sldId id="312" r:id="rId6"/>
    <p:sldId id="313" r:id="rId7"/>
    <p:sldId id="314" r:id="rId8"/>
    <p:sldId id="315" r:id="rId9"/>
    <p:sldId id="316" r:id="rId10"/>
    <p:sldId id="318" r:id="rId11"/>
    <p:sldId id="319" r:id="rId12"/>
    <p:sldId id="320" r:id="rId13"/>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36A12BE-DF6A-7B4D-8CAD-525BE6F9ECA7}" v="58" dt="2026-03-16T16:20:55.046"/>
    <p1510:client id="{5F17A50C-7100-577F-5C9F-765074A7E995}" v="16" dt="2026-03-16T16:27:18.864"/>
    <p1510:client id="{F3FED21E-FFE7-486B-A266-36241EEEA011}" v="393" dt="2026-03-16T16:55:03.52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nisa Ioana Ivanciu (2510153)" userId="59e8edc6-1bd8-436f-8345-05111778d6ae" providerId="ADAL" clId="{A975E6C6-E775-4866-B89B-DEB54F49DDFC}"/>
    <pc:docChg chg="undo custSel addSld delSld modSld sldOrd">
      <pc:chgData name="Denisa Ioana Ivanciu (2510153)" userId="59e8edc6-1bd8-436f-8345-05111778d6ae" providerId="ADAL" clId="{A975E6C6-E775-4866-B89B-DEB54F49DDFC}" dt="2026-03-16T16:55:03.522" v="1359" actId="20577"/>
      <pc:docMkLst>
        <pc:docMk/>
      </pc:docMkLst>
      <pc:sldChg chg="addSp delSp modSp mod">
        <pc:chgData name="Denisa Ioana Ivanciu (2510153)" userId="59e8edc6-1bd8-436f-8345-05111778d6ae" providerId="ADAL" clId="{A975E6C6-E775-4866-B89B-DEB54F49DDFC}" dt="2026-03-16T16:55:03.522" v="1359" actId="20577"/>
        <pc:sldMkLst>
          <pc:docMk/>
          <pc:sldMk cId="42028081" sldId="264"/>
        </pc:sldMkLst>
        <pc:spChg chg="add mod">
          <ac:chgData name="Denisa Ioana Ivanciu (2510153)" userId="59e8edc6-1bd8-436f-8345-05111778d6ae" providerId="ADAL" clId="{A975E6C6-E775-4866-B89B-DEB54F49DDFC}" dt="2026-03-16T16:55:03.522" v="1359" actId="20577"/>
          <ac:spMkLst>
            <pc:docMk/>
            <pc:sldMk cId="42028081" sldId="264"/>
            <ac:spMk id="2" creationId="{04726E24-B7B6-6B3F-11A2-A3A4615F6E90}"/>
          </ac:spMkLst>
        </pc:spChg>
        <pc:picChg chg="add del">
          <ac:chgData name="Denisa Ioana Ivanciu (2510153)" userId="59e8edc6-1bd8-436f-8345-05111778d6ae" providerId="ADAL" clId="{A975E6C6-E775-4866-B89B-DEB54F49DDFC}" dt="2026-03-14T09:59:55.924" v="6" actId="478"/>
          <ac:picMkLst>
            <pc:docMk/>
            <pc:sldMk cId="42028081" sldId="264"/>
            <ac:picMk id="8" creationId="{46768272-0F6A-4E58-A45C-F10D015D8952}"/>
          </ac:picMkLst>
        </pc:picChg>
      </pc:sldChg>
      <pc:sldChg chg="addSp delSp modSp mod">
        <pc:chgData name="Denisa Ioana Ivanciu (2510153)" userId="59e8edc6-1bd8-436f-8345-05111778d6ae" providerId="ADAL" clId="{A975E6C6-E775-4866-B89B-DEB54F49DDFC}" dt="2026-03-16T16:46:52.210" v="1325" actId="1076"/>
        <pc:sldMkLst>
          <pc:docMk/>
          <pc:sldMk cId="3192257811" sldId="312"/>
        </pc:sldMkLst>
        <pc:spChg chg="add mod">
          <ac:chgData name="Denisa Ioana Ivanciu (2510153)" userId="59e8edc6-1bd8-436f-8345-05111778d6ae" providerId="ADAL" clId="{A975E6C6-E775-4866-B89B-DEB54F49DDFC}" dt="2026-03-16T16:46:52.210" v="1325" actId="1076"/>
          <ac:spMkLst>
            <pc:docMk/>
            <pc:sldMk cId="3192257811" sldId="312"/>
            <ac:spMk id="2" creationId="{B27DBC95-9176-1A57-DBA5-CF628BD0E5EA}"/>
          </ac:spMkLst>
        </pc:spChg>
        <pc:spChg chg="mod">
          <ac:chgData name="Denisa Ioana Ivanciu (2510153)" userId="59e8edc6-1bd8-436f-8345-05111778d6ae" providerId="ADAL" clId="{A975E6C6-E775-4866-B89B-DEB54F49DDFC}" dt="2026-03-14T10:08:05.061" v="61" actId="113"/>
          <ac:spMkLst>
            <pc:docMk/>
            <pc:sldMk cId="3192257811" sldId="312"/>
            <ac:spMk id="5" creationId="{1F0110FB-0FF2-16F6-1E69-7BFA3E1EBB77}"/>
          </ac:spMkLst>
        </pc:spChg>
      </pc:sldChg>
      <pc:sldChg chg="modSp mod">
        <pc:chgData name="Denisa Ioana Ivanciu (2510153)" userId="59e8edc6-1bd8-436f-8345-05111778d6ae" providerId="ADAL" clId="{A975E6C6-E775-4866-B89B-DEB54F49DDFC}" dt="2026-03-14T10:05:19.388" v="50" actId="2711"/>
        <pc:sldMkLst>
          <pc:docMk/>
          <pc:sldMk cId="584451733" sldId="313"/>
        </pc:sldMkLst>
        <pc:spChg chg="mod">
          <ac:chgData name="Denisa Ioana Ivanciu (2510153)" userId="59e8edc6-1bd8-436f-8345-05111778d6ae" providerId="ADAL" clId="{A975E6C6-E775-4866-B89B-DEB54F49DDFC}" dt="2026-03-14T10:05:19.388" v="50" actId="2711"/>
          <ac:spMkLst>
            <pc:docMk/>
            <pc:sldMk cId="584451733" sldId="313"/>
            <ac:spMk id="2" creationId="{74873E91-8109-DDE7-E358-18AB8B4EBA1B}"/>
          </ac:spMkLst>
        </pc:spChg>
        <pc:spChg chg="mod">
          <ac:chgData name="Denisa Ioana Ivanciu (2510153)" userId="59e8edc6-1bd8-436f-8345-05111778d6ae" providerId="ADAL" clId="{A975E6C6-E775-4866-B89B-DEB54F49DDFC}" dt="2026-03-14T10:04:09.957" v="31" actId="5793"/>
          <ac:spMkLst>
            <pc:docMk/>
            <pc:sldMk cId="584451733" sldId="313"/>
            <ac:spMk id="3" creationId="{6838F23D-F434-86E8-31BA-332820499B20}"/>
          </ac:spMkLst>
        </pc:spChg>
      </pc:sldChg>
      <pc:sldChg chg="modSp mod">
        <pc:chgData name="Denisa Ioana Ivanciu (2510153)" userId="59e8edc6-1bd8-436f-8345-05111778d6ae" providerId="ADAL" clId="{A975E6C6-E775-4866-B89B-DEB54F49DDFC}" dt="2026-03-16T14:14:39.927" v="1054" actId="20577"/>
        <pc:sldMkLst>
          <pc:docMk/>
          <pc:sldMk cId="306924718" sldId="314"/>
        </pc:sldMkLst>
        <pc:spChg chg="mod">
          <ac:chgData name="Denisa Ioana Ivanciu (2510153)" userId="59e8edc6-1bd8-436f-8345-05111778d6ae" providerId="ADAL" clId="{A975E6C6-E775-4866-B89B-DEB54F49DDFC}" dt="2026-03-14T10:05:12.605" v="49" actId="2711"/>
          <ac:spMkLst>
            <pc:docMk/>
            <pc:sldMk cId="306924718" sldId="314"/>
            <ac:spMk id="2" creationId="{91F4CFCA-B297-8399-9A95-58EA7449EDE9}"/>
          </ac:spMkLst>
        </pc:spChg>
        <pc:spChg chg="mod">
          <ac:chgData name="Denisa Ioana Ivanciu (2510153)" userId="59e8edc6-1bd8-436f-8345-05111778d6ae" providerId="ADAL" clId="{A975E6C6-E775-4866-B89B-DEB54F49DDFC}" dt="2026-03-16T14:14:39.927" v="1054" actId="20577"/>
          <ac:spMkLst>
            <pc:docMk/>
            <pc:sldMk cId="306924718" sldId="314"/>
            <ac:spMk id="3" creationId="{24B5282E-82A1-E82A-1E11-5D0C04C8858E}"/>
          </ac:spMkLst>
        </pc:spChg>
      </pc:sldChg>
      <pc:sldChg chg="modSp mod">
        <pc:chgData name="Denisa Ioana Ivanciu (2510153)" userId="59e8edc6-1bd8-436f-8345-05111778d6ae" providerId="ADAL" clId="{A975E6C6-E775-4866-B89B-DEB54F49DDFC}" dt="2026-03-16T16:52:55.960" v="1351"/>
        <pc:sldMkLst>
          <pc:docMk/>
          <pc:sldMk cId="2491022344" sldId="315"/>
        </pc:sldMkLst>
        <pc:spChg chg="mod">
          <ac:chgData name="Denisa Ioana Ivanciu (2510153)" userId="59e8edc6-1bd8-436f-8345-05111778d6ae" providerId="ADAL" clId="{A975E6C6-E775-4866-B89B-DEB54F49DDFC}" dt="2026-03-14T10:05:27.672" v="51" actId="2711"/>
          <ac:spMkLst>
            <pc:docMk/>
            <pc:sldMk cId="2491022344" sldId="315"/>
            <ac:spMk id="2" creationId="{77978CE5-0C46-E451-7B89-B3C213800EC0}"/>
          </ac:spMkLst>
        </pc:spChg>
        <pc:spChg chg="mod">
          <ac:chgData name="Denisa Ioana Ivanciu (2510153)" userId="59e8edc6-1bd8-436f-8345-05111778d6ae" providerId="ADAL" clId="{A975E6C6-E775-4866-B89B-DEB54F49DDFC}" dt="2026-03-16T16:52:55.960" v="1351"/>
          <ac:spMkLst>
            <pc:docMk/>
            <pc:sldMk cId="2491022344" sldId="315"/>
            <ac:spMk id="3" creationId="{934EB400-4962-2D7F-2F85-17B7D773537C}"/>
          </ac:spMkLst>
        </pc:spChg>
      </pc:sldChg>
      <pc:sldChg chg="modSp mod ord">
        <pc:chgData name="Denisa Ioana Ivanciu (2510153)" userId="59e8edc6-1bd8-436f-8345-05111778d6ae" providerId="ADAL" clId="{A975E6C6-E775-4866-B89B-DEB54F49DDFC}" dt="2026-03-16T16:53:31.913" v="1355" actId="5793"/>
        <pc:sldMkLst>
          <pc:docMk/>
          <pc:sldMk cId="42761428" sldId="316"/>
        </pc:sldMkLst>
        <pc:spChg chg="mod">
          <ac:chgData name="Denisa Ioana Ivanciu (2510153)" userId="59e8edc6-1bd8-436f-8345-05111778d6ae" providerId="ADAL" clId="{A975E6C6-E775-4866-B89B-DEB54F49DDFC}" dt="2026-03-14T10:05:36.848" v="52" actId="2711"/>
          <ac:spMkLst>
            <pc:docMk/>
            <pc:sldMk cId="42761428" sldId="316"/>
            <ac:spMk id="2" creationId="{786099D9-DC14-0D19-6199-B16DBC9DE7A7}"/>
          </ac:spMkLst>
        </pc:spChg>
        <pc:spChg chg="mod">
          <ac:chgData name="Denisa Ioana Ivanciu (2510153)" userId="59e8edc6-1bd8-436f-8345-05111778d6ae" providerId="ADAL" clId="{A975E6C6-E775-4866-B89B-DEB54F49DDFC}" dt="2026-03-16T16:53:31.913" v="1355" actId="5793"/>
          <ac:spMkLst>
            <pc:docMk/>
            <pc:sldMk cId="42761428" sldId="316"/>
            <ac:spMk id="3" creationId="{1FDCADD9-5F5C-519B-3061-A9F4496F63D2}"/>
          </ac:spMkLst>
        </pc:spChg>
      </pc:sldChg>
      <pc:sldChg chg="addSp delSp modSp mod">
        <pc:chgData name="Denisa Ioana Ivanciu (2510153)" userId="59e8edc6-1bd8-436f-8345-05111778d6ae" providerId="ADAL" clId="{A975E6C6-E775-4866-B89B-DEB54F49DDFC}" dt="2026-03-16T14:12:44.629" v="985" actId="1076"/>
        <pc:sldMkLst>
          <pc:docMk/>
          <pc:sldMk cId="3380861093" sldId="318"/>
        </pc:sldMkLst>
        <pc:spChg chg="del">
          <ac:chgData name="Denisa Ioana Ivanciu (2510153)" userId="59e8edc6-1bd8-436f-8345-05111778d6ae" providerId="ADAL" clId="{A975E6C6-E775-4866-B89B-DEB54F49DDFC}" dt="2026-03-16T13:20:21.211" v="63" actId="478"/>
          <ac:spMkLst>
            <pc:docMk/>
            <pc:sldMk cId="3380861093" sldId="318"/>
            <ac:spMk id="2" creationId="{D1D76E64-0E41-7FF4-3559-BC4F92762603}"/>
          </ac:spMkLst>
        </pc:spChg>
        <pc:spChg chg="add mod">
          <ac:chgData name="Denisa Ioana Ivanciu (2510153)" userId="59e8edc6-1bd8-436f-8345-05111778d6ae" providerId="ADAL" clId="{A975E6C6-E775-4866-B89B-DEB54F49DDFC}" dt="2026-03-16T13:32:53.527" v="218" actId="255"/>
          <ac:spMkLst>
            <pc:docMk/>
            <pc:sldMk cId="3380861093" sldId="318"/>
            <ac:spMk id="3" creationId="{CED66984-09C3-9856-C41F-C3423E54008F}"/>
          </ac:spMkLst>
        </pc:spChg>
        <pc:spChg chg="del">
          <ac:chgData name="Denisa Ioana Ivanciu (2510153)" userId="59e8edc6-1bd8-436f-8345-05111778d6ae" providerId="ADAL" clId="{A975E6C6-E775-4866-B89B-DEB54F49DDFC}" dt="2026-03-16T13:20:18.834" v="62" actId="478"/>
          <ac:spMkLst>
            <pc:docMk/>
            <pc:sldMk cId="3380861093" sldId="318"/>
            <ac:spMk id="5" creationId="{3D1F8172-8D06-F159-C161-3E6FD1ED0006}"/>
          </ac:spMkLst>
        </pc:spChg>
        <pc:spChg chg="add mod">
          <ac:chgData name="Denisa Ioana Ivanciu (2510153)" userId="59e8edc6-1bd8-436f-8345-05111778d6ae" providerId="ADAL" clId="{A975E6C6-E775-4866-B89B-DEB54F49DDFC}" dt="2026-03-16T13:32:15.484" v="202" actId="207"/>
          <ac:spMkLst>
            <pc:docMk/>
            <pc:sldMk cId="3380861093" sldId="318"/>
            <ac:spMk id="9" creationId="{DC00AE97-21C4-906C-E371-B682C3F33A43}"/>
          </ac:spMkLst>
        </pc:spChg>
        <pc:spChg chg="add del mod">
          <ac:chgData name="Denisa Ioana Ivanciu (2510153)" userId="59e8edc6-1bd8-436f-8345-05111778d6ae" providerId="ADAL" clId="{A975E6C6-E775-4866-B89B-DEB54F49DDFC}" dt="2026-03-16T13:27:49.207" v="142" actId="478"/>
          <ac:spMkLst>
            <pc:docMk/>
            <pc:sldMk cId="3380861093" sldId="318"/>
            <ac:spMk id="10" creationId="{767A0D7D-23F8-D3C3-ACC4-92823DFA5CB9}"/>
          </ac:spMkLst>
        </pc:spChg>
        <pc:spChg chg="add del mod">
          <ac:chgData name="Denisa Ioana Ivanciu (2510153)" userId="59e8edc6-1bd8-436f-8345-05111778d6ae" providerId="ADAL" clId="{A975E6C6-E775-4866-B89B-DEB54F49DDFC}" dt="2026-03-16T13:27:47.066" v="141" actId="478"/>
          <ac:spMkLst>
            <pc:docMk/>
            <pc:sldMk cId="3380861093" sldId="318"/>
            <ac:spMk id="11" creationId="{27679FB4-AC8E-A237-C67E-1436F12FD7C6}"/>
          </ac:spMkLst>
        </pc:spChg>
        <pc:spChg chg="add mod">
          <ac:chgData name="Denisa Ioana Ivanciu (2510153)" userId="59e8edc6-1bd8-436f-8345-05111778d6ae" providerId="ADAL" clId="{A975E6C6-E775-4866-B89B-DEB54F49DDFC}" dt="2026-03-16T13:34:21.859" v="248" actId="5793"/>
          <ac:spMkLst>
            <pc:docMk/>
            <pc:sldMk cId="3380861093" sldId="318"/>
            <ac:spMk id="12" creationId="{82C29CC8-7ED2-E1F1-8460-DCCD30B0F633}"/>
          </ac:spMkLst>
        </pc:spChg>
        <pc:spChg chg="add mod">
          <ac:chgData name="Denisa Ioana Ivanciu (2510153)" userId="59e8edc6-1bd8-436f-8345-05111778d6ae" providerId="ADAL" clId="{A975E6C6-E775-4866-B89B-DEB54F49DDFC}" dt="2026-03-16T13:34:00.784" v="239" actId="207"/>
          <ac:spMkLst>
            <pc:docMk/>
            <pc:sldMk cId="3380861093" sldId="318"/>
            <ac:spMk id="13" creationId="{413BC1C5-8F68-9D50-5D47-777C99624BD0}"/>
          </ac:spMkLst>
        </pc:spChg>
        <pc:spChg chg="add mod">
          <ac:chgData name="Denisa Ioana Ivanciu (2510153)" userId="59e8edc6-1bd8-436f-8345-05111778d6ae" providerId="ADAL" clId="{A975E6C6-E775-4866-B89B-DEB54F49DDFC}" dt="2026-03-16T13:33:16.973" v="228"/>
          <ac:spMkLst>
            <pc:docMk/>
            <pc:sldMk cId="3380861093" sldId="318"/>
            <ac:spMk id="14" creationId="{2F7889E7-234C-3ADE-7D8E-BEB9B4ABD561}"/>
          </ac:spMkLst>
        </pc:spChg>
        <pc:spChg chg="add mod">
          <ac:chgData name="Denisa Ioana Ivanciu (2510153)" userId="59e8edc6-1bd8-436f-8345-05111778d6ae" providerId="ADAL" clId="{A975E6C6-E775-4866-B89B-DEB54F49DDFC}" dt="2026-03-16T13:32:34.859" v="214" actId="207"/>
          <ac:spMkLst>
            <pc:docMk/>
            <pc:sldMk cId="3380861093" sldId="318"/>
            <ac:spMk id="15" creationId="{28B65BAE-2D5E-16ED-CCF2-EAE2B7F293D6}"/>
          </ac:spMkLst>
        </pc:spChg>
        <pc:spChg chg="add mod">
          <ac:chgData name="Denisa Ioana Ivanciu (2510153)" userId="59e8edc6-1bd8-436f-8345-05111778d6ae" providerId="ADAL" clId="{A975E6C6-E775-4866-B89B-DEB54F49DDFC}" dt="2026-03-16T13:35:05.036" v="274" actId="20577"/>
          <ac:spMkLst>
            <pc:docMk/>
            <pc:sldMk cId="3380861093" sldId="318"/>
            <ac:spMk id="16" creationId="{9E753E41-32DB-FD95-2183-96264371B604}"/>
          </ac:spMkLst>
        </pc:spChg>
        <pc:spChg chg="add del mod">
          <ac:chgData name="Denisa Ioana Ivanciu (2510153)" userId="59e8edc6-1bd8-436f-8345-05111778d6ae" providerId="ADAL" clId="{A975E6C6-E775-4866-B89B-DEB54F49DDFC}" dt="2026-03-16T13:35:49.091" v="279"/>
          <ac:spMkLst>
            <pc:docMk/>
            <pc:sldMk cId="3380861093" sldId="318"/>
            <ac:spMk id="28" creationId="{F9413A47-7481-B685-1C8B-90CCD977F2C0}"/>
          </ac:spMkLst>
        </pc:spChg>
        <pc:spChg chg="add del mod">
          <ac:chgData name="Denisa Ioana Ivanciu (2510153)" userId="59e8edc6-1bd8-436f-8345-05111778d6ae" providerId="ADAL" clId="{A975E6C6-E775-4866-B89B-DEB54F49DDFC}" dt="2026-03-16T13:37:05.761" v="313"/>
          <ac:spMkLst>
            <pc:docMk/>
            <pc:sldMk cId="3380861093" sldId="318"/>
            <ac:spMk id="29" creationId="{62A402CC-8DA2-6A47-F6C7-F961E9061310}"/>
          </ac:spMkLst>
        </pc:spChg>
        <pc:spChg chg="add mod">
          <ac:chgData name="Denisa Ioana Ivanciu (2510153)" userId="59e8edc6-1bd8-436f-8345-05111778d6ae" providerId="ADAL" clId="{A975E6C6-E775-4866-B89B-DEB54F49DDFC}" dt="2026-03-16T13:37:17.734" v="315" actId="14100"/>
          <ac:spMkLst>
            <pc:docMk/>
            <pc:sldMk cId="3380861093" sldId="318"/>
            <ac:spMk id="30" creationId="{B59842C5-DE7C-89D5-EE4F-F6C69E0EEA92}"/>
          </ac:spMkLst>
        </pc:spChg>
        <pc:spChg chg="add mod">
          <ac:chgData name="Denisa Ioana Ivanciu (2510153)" userId="59e8edc6-1bd8-436f-8345-05111778d6ae" providerId="ADAL" clId="{A975E6C6-E775-4866-B89B-DEB54F49DDFC}" dt="2026-03-16T13:42:22.528" v="442" actId="1076"/>
          <ac:spMkLst>
            <pc:docMk/>
            <pc:sldMk cId="3380861093" sldId="318"/>
            <ac:spMk id="31" creationId="{BB60554B-F643-3544-3D5B-CDE7D25D8C05}"/>
          </ac:spMkLst>
        </pc:spChg>
        <pc:spChg chg="add mod">
          <ac:chgData name="Denisa Ioana Ivanciu (2510153)" userId="59e8edc6-1bd8-436f-8345-05111778d6ae" providerId="ADAL" clId="{A975E6C6-E775-4866-B89B-DEB54F49DDFC}" dt="2026-03-16T13:41:13.431" v="421" actId="1076"/>
          <ac:spMkLst>
            <pc:docMk/>
            <pc:sldMk cId="3380861093" sldId="318"/>
            <ac:spMk id="32" creationId="{A7656229-A0BB-A406-56DB-5C6778986F65}"/>
          </ac:spMkLst>
        </pc:spChg>
        <pc:spChg chg="add mod">
          <ac:chgData name="Denisa Ioana Ivanciu (2510153)" userId="59e8edc6-1bd8-436f-8345-05111778d6ae" providerId="ADAL" clId="{A975E6C6-E775-4866-B89B-DEB54F49DDFC}" dt="2026-03-16T13:44:31.833" v="489" actId="1076"/>
          <ac:spMkLst>
            <pc:docMk/>
            <pc:sldMk cId="3380861093" sldId="318"/>
            <ac:spMk id="44" creationId="{437B19CD-03FA-8F96-136B-5E23EAE06922}"/>
          </ac:spMkLst>
        </pc:spChg>
        <pc:spChg chg="add mod">
          <ac:chgData name="Denisa Ioana Ivanciu (2510153)" userId="59e8edc6-1bd8-436f-8345-05111778d6ae" providerId="ADAL" clId="{A975E6C6-E775-4866-B89B-DEB54F49DDFC}" dt="2026-03-16T13:45:58.965" v="518" actId="1076"/>
          <ac:spMkLst>
            <pc:docMk/>
            <pc:sldMk cId="3380861093" sldId="318"/>
            <ac:spMk id="46" creationId="{62B238CE-C0F9-16DF-D594-B850F42F4E91}"/>
          </ac:spMkLst>
        </pc:spChg>
        <pc:spChg chg="add mod">
          <ac:chgData name="Denisa Ioana Ivanciu (2510153)" userId="59e8edc6-1bd8-436f-8345-05111778d6ae" providerId="ADAL" clId="{A975E6C6-E775-4866-B89B-DEB54F49DDFC}" dt="2026-03-16T13:47:00.155" v="540" actId="1076"/>
          <ac:spMkLst>
            <pc:docMk/>
            <pc:sldMk cId="3380861093" sldId="318"/>
            <ac:spMk id="48" creationId="{16A50D34-32AD-9DF0-23E9-B899407B2772}"/>
          </ac:spMkLst>
        </pc:spChg>
        <pc:spChg chg="add mod">
          <ac:chgData name="Denisa Ioana Ivanciu (2510153)" userId="59e8edc6-1bd8-436f-8345-05111778d6ae" providerId="ADAL" clId="{A975E6C6-E775-4866-B89B-DEB54F49DDFC}" dt="2026-03-16T13:50:14.661" v="601" actId="20577"/>
          <ac:spMkLst>
            <pc:docMk/>
            <pc:sldMk cId="3380861093" sldId="318"/>
            <ac:spMk id="56" creationId="{8F61D445-1499-64A8-8132-80561C800338}"/>
          </ac:spMkLst>
        </pc:spChg>
        <pc:spChg chg="add mod">
          <ac:chgData name="Denisa Ioana Ivanciu (2510153)" userId="59e8edc6-1bd8-436f-8345-05111778d6ae" providerId="ADAL" clId="{A975E6C6-E775-4866-B89B-DEB54F49DDFC}" dt="2026-03-16T13:51:35.333" v="627" actId="1076"/>
          <ac:spMkLst>
            <pc:docMk/>
            <pc:sldMk cId="3380861093" sldId="318"/>
            <ac:spMk id="58" creationId="{9F448BAE-B943-C851-8FE8-D810350E39A9}"/>
          </ac:spMkLst>
        </pc:spChg>
        <pc:spChg chg="add mod">
          <ac:chgData name="Denisa Ioana Ivanciu (2510153)" userId="59e8edc6-1bd8-436f-8345-05111778d6ae" providerId="ADAL" clId="{A975E6C6-E775-4866-B89B-DEB54F49DDFC}" dt="2026-03-16T13:53:23.050" v="655" actId="1076"/>
          <ac:spMkLst>
            <pc:docMk/>
            <pc:sldMk cId="3380861093" sldId="318"/>
            <ac:spMk id="59" creationId="{1DD43DF0-5042-957A-3851-96661437F964}"/>
          </ac:spMkLst>
        </pc:spChg>
        <pc:spChg chg="add mod">
          <ac:chgData name="Denisa Ioana Ivanciu (2510153)" userId="59e8edc6-1bd8-436f-8345-05111778d6ae" providerId="ADAL" clId="{A975E6C6-E775-4866-B89B-DEB54F49DDFC}" dt="2026-03-16T13:57:26.083" v="691" actId="1076"/>
          <ac:spMkLst>
            <pc:docMk/>
            <pc:sldMk cId="3380861093" sldId="318"/>
            <ac:spMk id="60" creationId="{A354DDC0-F754-8F72-8F0C-3DDE60BC8F9F}"/>
          </ac:spMkLst>
        </pc:spChg>
        <pc:spChg chg="add mod">
          <ac:chgData name="Denisa Ioana Ivanciu (2510153)" userId="59e8edc6-1bd8-436f-8345-05111778d6ae" providerId="ADAL" clId="{A975E6C6-E775-4866-B89B-DEB54F49DDFC}" dt="2026-03-16T14:00:03.840" v="724" actId="1076"/>
          <ac:spMkLst>
            <pc:docMk/>
            <pc:sldMk cId="3380861093" sldId="318"/>
            <ac:spMk id="62" creationId="{75EE1ECA-9046-19F3-B735-95B3C16AA503}"/>
          </ac:spMkLst>
        </pc:spChg>
        <pc:spChg chg="add mod">
          <ac:chgData name="Denisa Ioana Ivanciu (2510153)" userId="59e8edc6-1bd8-436f-8345-05111778d6ae" providerId="ADAL" clId="{A975E6C6-E775-4866-B89B-DEB54F49DDFC}" dt="2026-03-16T14:01:15.908" v="751" actId="1076"/>
          <ac:spMkLst>
            <pc:docMk/>
            <pc:sldMk cId="3380861093" sldId="318"/>
            <ac:spMk id="64" creationId="{614037A3-CC5B-C679-1FD9-DC3241FEE463}"/>
          </ac:spMkLst>
        </pc:spChg>
        <pc:spChg chg="add mod">
          <ac:chgData name="Denisa Ioana Ivanciu (2510153)" userId="59e8edc6-1bd8-436f-8345-05111778d6ae" providerId="ADAL" clId="{A975E6C6-E775-4866-B89B-DEB54F49DDFC}" dt="2026-03-16T14:03:41.083" v="792" actId="1076"/>
          <ac:spMkLst>
            <pc:docMk/>
            <pc:sldMk cId="3380861093" sldId="318"/>
            <ac:spMk id="72" creationId="{ABE86D7E-F96A-CB8B-366A-4040C44A7CCA}"/>
          </ac:spMkLst>
        </pc:spChg>
        <pc:spChg chg="add mod">
          <ac:chgData name="Denisa Ioana Ivanciu (2510153)" userId="59e8edc6-1bd8-436f-8345-05111778d6ae" providerId="ADAL" clId="{A975E6C6-E775-4866-B89B-DEB54F49DDFC}" dt="2026-03-16T14:05:19.566" v="822" actId="1076"/>
          <ac:spMkLst>
            <pc:docMk/>
            <pc:sldMk cId="3380861093" sldId="318"/>
            <ac:spMk id="73" creationId="{C4D27C2E-6085-D810-A711-BE3FD463EC1B}"/>
          </ac:spMkLst>
        </pc:spChg>
        <pc:spChg chg="add mod">
          <ac:chgData name="Denisa Ioana Ivanciu (2510153)" userId="59e8edc6-1bd8-436f-8345-05111778d6ae" providerId="ADAL" clId="{A975E6C6-E775-4866-B89B-DEB54F49DDFC}" dt="2026-03-16T14:06:27.480" v="852" actId="14100"/>
          <ac:spMkLst>
            <pc:docMk/>
            <pc:sldMk cId="3380861093" sldId="318"/>
            <ac:spMk id="75" creationId="{B9B6F708-3CDE-5F5A-8E16-44AD67DC25C0}"/>
          </ac:spMkLst>
        </pc:spChg>
        <pc:spChg chg="add mod">
          <ac:chgData name="Denisa Ioana Ivanciu (2510153)" userId="59e8edc6-1bd8-436f-8345-05111778d6ae" providerId="ADAL" clId="{A975E6C6-E775-4866-B89B-DEB54F49DDFC}" dt="2026-03-16T14:09:44.497" v="887" actId="1076"/>
          <ac:spMkLst>
            <pc:docMk/>
            <pc:sldMk cId="3380861093" sldId="318"/>
            <ac:spMk id="81" creationId="{64A321D1-FB75-CC40-46EE-725A46339589}"/>
          </ac:spMkLst>
        </pc:spChg>
        <pc:spChg chg="add mod">
          <ac:chgData name="Denisa Ioana Ivanciu (2510153)" userId="59e8edc6-1bd8-436f-8345-05111778d6ae" providerId="ADAL" clId="{A975E6C6-E775-4866-B89B-DEB54F49DDFC}" dt="2026-03-16T14:10:53.727" v="913" actId="1076"/>
          <ac:spMkLst>
            <pc:docMk/>
            <pc:sldMk cId="3380861093" sldId="318"/>
            <ac:spMk id="85" creationId="{B269C168-4E9B-0BEF-B63B-AD4FEAB331B5}"/>
          </ac:spMkLst>
        </pc:spChg>
        <pc:spChg chg="add mod">
          <ac:chgData name="Denisa Ioana Ivanciu (2510153)" userId="59e8edc6-1bd8-436f-8345-05111778d6ae" providerId="ADAL" clId="{A975E6C6-E775-4866-B89B-DEB54F49DDFC}" dt="2026-03-16T14:12:35.368" v="983" actId="1076"/>
          <ac:spMkLst>
            <pc:docMk/>
            <pc:sldMk cId="3380861093" sldId="318"/>
            <ac:spMk id="87" creationId="{59B77F9A-8691-9575-CD36-88778CDA62FB}"/>
          </ac:spMkLst>
        </pc:spChg>
        <pc:cxnChg chg="add del">
          <ac:chgData name="Denisa Ioana Ivanciu (2510153)" userId="59e8edc6-1bd8-436f-8345-05111778d6ae" providerId="ADAL" clId="{A975E6C6-E775-4866-B89B-DEB54F49DDFC}" dt="2026-03-16T13:26:01.799" v="125" actId="478"/>
          <ac:cxnSpMkLst>
            <pc:docMk/>
            <pc:sldMk cId="3380861093" sldId="318"/>
            <ac:cxnSpMk id="6" creationId="{23F644D4-68E5-4830-AD31-1AE644520CD9}"/>
          </ac:cxnSpMkLst>
        </pc:cxnChg>
        <pc:cxnChg chg="add mod">
          <ac:chgData name="Denisa Ioana Ivanciu (2510153)" userId="59e8edc6-1bd8-436f-8345-05111778d6ae" providerId="ADAL" clId="{A975E6C6-E775-4866-B89B-DEB54F49DDFC}" dt="2026-03-16T13:32:45.511" v="217" actId="1076"/>
          <ac:cxnSpMkLst>
            <pc:docMk/>
            <pc:sldMk cId="3380861093" sldId="318"/>
            <ac:cxnSpMk id="8" creationId="{215462A3-9E76-D7FF-5450-BBA222657C78}"/>
          </ac:cxnSpMkLst>
        </pc:cxnChg>
        <pc:cxnChg chg="add mod">
          <ac:chgData name="Denisa Ioana Ivanciu (2510153)" userId="59e8edc6-1bd8-436f-8345-05111778d6ae" providerId="ADAL" clId="{A975E6C6-E775-4866-B89B-DEB54F49DDFC}" dt="2026-03-16T13:37:11.716" v="314" actId="1076"/>
          <ac:cxnSpMkLst>
            <pc:docMk/>
            <pc:sldMk cId="3380861093" sldId="318"/>
            <ac:cxnSpMk id="18" creationId="{D918B922-163A-C0E2-892B-A1E3B95EE2FF}"/>
          </ac:cxnSpMkLst>
        </pc:cxnChg>
        <pc:cxnChg chg="add mod">
          <ac:chgData name="Denisa Ioana Ivanciu (2510153)" userId="59e8edc6-1bd8-436f-8345-05111778d6ae" providerId="ADAL" clId="{A975E6C6-E775-4866-B89B-DEB54F49DDFC}" dt="2026-03-16T13:29:47.617" v="162" actId="14100"/>
          <ac:cxnSpMkLst>
            <pc:docMk/>
            <pc:sldMk cId="3380861093" sldId="318"/>
            <ac:cxnSpMk id="19" creationId="{C4973CB1-A511-0917-B875-F93642F3F5F3}"/>
          </ac:cxnSpMkLst>
        </pc:cxnChg>
        <pc:cxnChg chg="add mod">
          <ac:chgData name="Denisa Ioana Ivanciu (2510153)" userId="59e8edc6-1bd8-436f-8345-05111778d6ae" providerId="ADAL" clId="{A975E6C6-E775-4866-B89B-DEB54F49DDFC}" dt="2026-03-16T13:29:54.391" v="164" actId="14100"/>
          <ac:cxnSpMkLst>
            <pc:docMk/>
            <pc:sldMk cId="3380861093" sldId="318"/>
            <ac:cxnSpMk id="20" creationId="{CBD01610-7E57-8241-2FBB-2B22D56D969B}"/>
          </ac:cxnSpMkLst>
        </pc:cxnChg>
        <pc:cxnChg chg="add mod">
          <ac:chgData name="Denisa Ioana Ivanciu (2510153)" userId="59e8edc6-1bd8-436f-8345-05111778d6ae" providerId="ADAL" clId="{A975E6C6-E775-4866-B89B-DEB54F49DDFC}" dt="2026-03-16T13:54:41.235" v="658" actId="1076"/>
          <ac:cxnSpMkLst>
            <pc:docMk/>
            <pc:sldMk cId="3380861093" sldId="318"/>
            <ac:cxnSpMk id="25" creationId="{CE01526D-1E59-C600-2487-38795A19D252}"/>
          </ac:cxnSpMkLst>
        </pc:cxnChg>
        <pc:cxnChg chg="add mod">
          <ac:chgData name="Denisa Ioana Ivanciu (2510153)" userId="59e8edc6-1bd8-436f-8345-05111778d6ae" providerId="ADAL" clId="{A975E6C6-E775-4866-B89B-DEB54F49DDFC}" dt="2026-03-16T13:31:33.828" v="180" actId="13822"/>
          <ac:cxnSpMkLst>
            <pc:docMk/>
            <pc:sldMk cId="3380861093" sldId="318"/>
            <ac:cxnSpMk id="26" creationId="{255D0EB4-DC2E-FD7A-B1E9-5AB9A0C19DAC}"/>
          </ac:cxnSpMkLst>
        </pc:cxnChg>
        <pc:cxnChg chg="add mod">
          <ac:chgData name="Denisa Ioana Ivanciu (2510153)" userId="59e8edc6-1bd8-436f-8345-05111778d6ae" providerId="ADAL" clId="{A975E6C6-E775-4866-B89B-DEB54F49DDFC}" dt="2026-03-16T13:31:23.288" v="178" actId="13822"/>
          <ac:cxnSpMkLst>
            <pc:docMk/>
            <pc:sldMk cId="3380861093" sldId="318"/>
            <ac:cxnSpMk id="27" creationId="{AD10F43A-5398-2E49-E2BF-DE9FC58609E5}"/>
          </ac:cxnSpMkLst>
        </pc:cxnChg>
        <pc:cxnChg chg="add mod">
          <ac:chgData name="Denisa Ioana Ivanciu (2510153)" userId="59e8edc6-1bd8-436f-8345-05111778d6ae" providerId="ADAL" clId="{A975E6C6-E775-4866-B89B-DEB54F49DDFC}" dt="2026-03-16T13:41:33.624" v="424" actId="13822"/>
          <ac:cxnSpMkLst>
            <pc:docMk/>
            <pc:sldMk cId="3380861093" sldId="318"/>
            <ac:cxnSpMk id="34" creationId="{56E139F8-F6AD-67A5-944C-01CC00697069}"/>
          </ac:cxnSpMkLst>
        </pc:cxnChg>
        <pc:cxnChg chg="add mod">
          <ac:chgData name="Denisa Ioana Ivanciu (2510153)" userId="59e8edc6-1bd8-436f-8345-05111778d6ae" providerId="ADAL" clId="{A975E6C6-E775-4866-B89B-DEB54F49DDFC}" dt="2026-03-16T14:06:43.453" v="854" actId="1076"/>
          <ac:cxnSpMkLst>
            <pc:docMk/>
            <pc:sldMk cId="3380861093" sldId="318"/>
            <ac:cxnSpMk id="35" creationId="{BA1F8585-3510-762A-638A-8303C1974556}"/>
          </ac:cxnSpMkLst>
        </pc:cxnChg>
        <pc:cxnChg chg="add mod">
          <ac:chgData name="Denisa Ioana Ivanciu (2510153)" userId="59e8edc6-1bd8-436f-8345-05111778d6ae" providerId="ADAL" clId="{A975E6C6-E775-4866-B89B-DEB54F49DDFC}" dt="2026-03-16T14:01:29.474" v="754" actId="1076"/>
          <ac:cxnSpMkLst>
            <pc:docMk/>
            <pc:sldMk cId="3380861093" sldId="318"/>
            <ac:cxnSpMk id="36" creationId="{26BE8BF7-071C-7A0E-AFA9-359F0889B421}"/>
          </ac:cxnSpMkLst>
        </pc:cxnChg>
        <pc:cxnChg chg="add mod">
          <ac:chgData name="Denisa Ioana Ivanciu (2510153)" userId="59e8edc6-1bd8-436f-8345-05111778d6ae" providerId="ADAL" clId="{A975E6C6-E775-4866-B89B-DEB54F49DDFC}" dt="2026-03-16T13:50:30.365" v="603" actId="14100"/>
          <ac:cxnSpMkLst>
            <pc:docMk/>
            <pc:sldMk cId="3380861093" sldId="318"/>
            <ac:cxnSpMk id="37" creationId="{16A202BB-7AC9-187A-471B-9C9166075D4A}"/>
          </ac:cxnSpMkLst>
        </pc:cxnChg>
        <pc:cxnChg chg="add mod">
          <ac:chgData name="Denisa Ioana Ivanciu (2510153)" userId="59e8edc6-1bd8-436f-8345-05111778d6ae" providerId="ADAL" clId="{A975E6C6-E775-4866-B89B-DEB54F49DDFC}" dt="2026-03-16T13:44:39.243" v="491" actId="14100"/>
          <ac:cxnSpMkLst>
            <pc:docMk/>
            <pc:sldMk cId="3380861093" sldId="318"/>
            <ac:cxnSpMk id="38" creationId="{A7B2851D-05F4-E368-FBD3-8D11216A28C7}"/>
          </ac:cxnSpMkLst>
        </pc:cxnChg>
        <pc:cxnChg chg="add mod">
          <ac:chgData name="Denisa Ioana Ivanciu (2510153)" userId="59e8edc6-1bd8-436f-8345-05111778d6ae" providerId="ADAL" clId="{A975E6C6-E775-4866-B89B-DEB54F49DDFC}" dt="2026-03-16T13:45:55.947" v="517" actId="14100"/>
          <ac:cxnSpMkLst>
            <pc:docMk/>
            <pc:sldMk cId="3380861093" sldId="318"/>
            <ac:cxnSpMk id="39" creationId="{D0E73AEE-183D-D9E6-96EE-5CD510498EE7}"/>
          </ac:cxnSpMkLst>
        </pc:cxnChg>
        <pc:cxnChg chg="add mod">
          <ac:chgData name="Denisa Ioana Ivanciu (2510153)" userId="59e8edc6-1bd8-436f-8345-05111778d6ae" providerId="ADAL" clId="{A975E6C6-E775-4866-B89B-DEB54F49DDFC}" dt="2026-03-16T13:47:11.099" v="543" actId="1076"/>
          <ac:cxnSpMkLst>
            <pc:docMk/>
            <pc:sldMk cId="3380861093" sldId="318"/>
            <ac:cxnSpMk id="40" creationId="{DC7AA360-8F83-1026-2762-C7F8CBFF9B7A}"/>
          </ac:cxnSpMkLst>
        </pc:cxnChg>
        <pc:cxnChg chg="add mod">
          <ac:chgData name="Denisa Ioana Ivanciu (2510153)" userId="59e8edc6-1bd8-436f-8345-05111778d6ae" providerId="ADAL" clId="{A975E6C6-E775-4866-B89B-DEB54F49DDFC}" dt="2026-03-16T13:57:37.213" v="693" actId="1076"/>
          <ac:cxnSpMkLst>
            <pc:docMk/>
            <pc:sldMk cId="3380861093" sldId="318"/>
            <ac:cxnSpMk id="41" creationId="{51429113-B6C2-3C78-B178-4F1AF863FB89}"/>
          </ac:cxnSpMkLst>
        </pc:cxnChg>
        <pc:cxnChg chg="add mod">
          <ac:chgData name="Denisa Ioana Ivanciu (2510153)" userId="59e8edc6-1bd8-436f-8345-05111778d6ae" providerId="ADAL" clId="{A975E6C6-E775-4866-B89B-DEB54F49DDFC}" dt="2026-03-16T13:51:39.694" v="628" actId="1076"/>
          <ac:cxnSpMkLst>
            <pc:docMk/>
            <pc:sldMk cId="3380861093" sldId="318"/>
            <ac:cxnSpMk id="50" creationId="{2EEF7397-4C97-8479-3A74-25450A7742E0}"/>
          </ac:cxnSpMkLst>
        </pc:cxnChg>
        <pc:cxnChg chg="add mod">
          <ac:chgData name="Denisa Ioana Ivanciu (2510153)" userId="59e8edc6-1bd8-436f-8345-05111778d6ae" providerId="ADAL" clId="{A975E6C6-E775-4866-B89B-DEB54F49DDFC}" dt="2026-03-16T13:57:32.025" v="692" actId="1076"/>
          <ac:cxnSpMkLst>
            <pc:docMk/>
            <pc:sldMk cId="3380861093" sldId="318"/>
            <ac:cxnSpMk id="51" creationId="{C8CA7552-531B-3C4E-C2D8-B7A414FF690A}"/>
          </ac:cxnSpMkLst>
        </pc:cxnChg>
        <pc:cxnChg chg="add mod">
          <ac:chgData name="Denisa Ioana Ivanciu (2510153)" userId="59e8edc6-1bd8-436f-8345-05111778d6ae" providerId="ADAL" clId="{A975E6C6-E775-4866-B89B-DEB54F49DDFC}" dt="2026-03-16T13:48:38.339" v="556" actId="1076"/>
          <ac:cxnSpMkLst>
            <pc:docMk/>
            <pc:sldMk cId="3380861093" sldId="318"/>
            <ac:cxnSpMk id="52" creationId="{52BF3E7A-EAD3-A7C8-7D7F-0CB6C227D847}"/>
          </ac:cxnSpMkLst>
        </pc:cxnChg>
        <pc:cxnChg chg="add mod">
          <ac:chgData name="Denisa Ioana Ivanciu (2510153)" userId="59e8edc6-1bd8-436f-8345-05111778d6ae" providerId="ADAL" clId="{A975E6C6-E775-4866-B89B-DEB54F49DDFC}" dt="2026-03-16T13:59:57.683" v="723" actId="14100"/>
          <ac:cxnSpMkLst>
            <pc:docMk/>
            <pc:sldMk cId="3380861093" sldId="318"/>
            <ac:cxnSpMk id="53" creationId="{31026A6E-7F23-C579-B564-AE12B31102CA}"/>
          </ac:cxnSpMkLst>
        </pc:cxnChg>
        <pc:cxnChg chg="add mod">
          <ac:chgData name="Denisa Ioana Ivanciu (2510153)" userId="59e8edc6-1bd8-436f-8345-05111778d6ae" providerId="ADAL" clId="{A975E6C6-E775-4866-B89B-DEB54F49DDFC}" dt="2026-03-16T13:53:32.751" v="657" actId="1076"/>
          <ac:cxnSpMkLst>
            <pc:docMk/>
            <pc:sldMk cId="3380861093" sldId="318"/>
            <ac:cxnSpMk id="54" creationId="{046A21D4-1D92-82A2-B850-70A932E4C9E8}"/>
          </ac:cxnSpMkLst>
        </pc:cxnChg>
        <pc:cxnChg chg="add mod">
          <ac:chgData name="Denisa Ioana Ivanciu (2510153)" userId="59e8edc6-1bd8-436f-8345-05111778d6ae" providerId="ADAL" clId="{A975E6C6-E775-4866-B89B-DEB54F49DDFC}" dt="2026-03-16T14:03:47.217" v="793" actId="1076"/>
          <ac:cxnSpMkLst>
            <pc:docMk/>
            <pc:sldMk cId="3380861093" sldId="318"/>
            <ac:cxnSpMk id="66" creationId="{E5B06AFB-00F5-38E1-F883-E61E620CFB33}"/>
          </ac:cxnSpMkLst>
        </pc:cxnChg>
        <pc:cxnChg chg="add mod">
          <ac:chgData name="Denisa Ioana Ivanciu (2510153)" userId="59e8edc6-1bd8-436f-8345-05111778d6ae" providerId="ADAL" clId="{A975E6C6-E775-4866-B89B-DEB54F49DDFC}" dt="2026-03-16T14:05:32.059" v="823" actId="1076"/>
          <ac:cxnSpMkLst>
            <pc:docMk/>
            <pc:sldMk cId="3380861093" sldId="318"/>
            <ac:cxnSpMk id="67" creationId="{4F460151-4BF2-3CFC-11F4-D3B3579EC42A}"/>
          </ac:cxnSpMkLst>
        </pc:cxnChg>
        <pc:cxnChg chg="add mod">
          <ac:chgData name="Denisa Ioana Ivanciu (2510153)" userId="59e8edc6-1bd8-436f-8345-05111778d6ae" providerId="ADAL" clId="{A975E6C6-E775-4866-B89B-DEB54F49DDFC}" dt="2026-03-16T14:09:37.415" v="886" actId="1076"/>
          <ac:cxnSpMkLst>
            <pc:docMk/>
            <pc:sldMk cId="3380861093" sldId="318"/>
            <ac:cxnSpMk id="78" creationId="{500DE632-10F3-2ED5-06CD-E4419C629587}"/>
          </ac:cxnSpMkLst>
        </pc:cxnChg>
        <pc:cxnChg chg="add mod">
          <ac:chgData name="Denisa Ioana Ivanciu (2510153)" userId="59e8edc6-1bd8-436f-8345-05111778d6ae" providerId="ADAL" clId="{A975E6C6-E775-4866-B89B-DEB54F49DDFC}" dt="2026-03-16T14:11:06.179" v="915" actId="1076"/>
          <ac:cxnSpMkLst>
            <pc:docMk/>
            <pc:sldMk cId="3380861093" sldId="318"/>
            <ac:cxnSpMk id="79" creationId="{95C82A1D-0349-6FC1-10C2-CC90A1AE0D51}"/>
          </ac:cxnSpMkLst>
        </pc:cxnChg>
        <pc:cxnChg chg="add mod">
          <ac:chgData name="Denisa Ioana Ivanciu (2510153)" userId="59e8edc6-1bd8-436f-8345-05111778d6ae" providerId="ADAL" clId="{A975E6C6-E775-4866-B89B-DEB54F49DDFC}" dt="2026-03-16T14:12:44.629" v="985" actId="1076"/>
          <ac:cxnSpMkLst>
            <pc:docMk/>
            <pc:sldMk cId="3380861093" sldId="318"/>
            <ac:cxnSpMk id="80" creationId="{5032AA70-EE4D-D4B9-2B69-4B05182EF5F0}"/>
          </ac:cxnSpMkLst>
        </pc:cxnChg>
      </pc:sldChg>
      <pc:sldChg chg="modSp mod">
        <pc:chgData name="Denisa Ioana Ivanciu (2510153)" userId="59e8edc6-1bd8-436f-8345-05111778d6ae" providerId="ADAL" clId="{A975E6C6-E775-4866-B89B-DEB54F49DDFC}" dt="2026-03-16T16:52:09.867" v="1348" actId="20577"/>
        <pc:sldMkLst>
          <pc:docMk/>
          <pc:sldMk cId="4141383857" sldId="319"/>
        </pc:sldMkLst>
        <pc:spChg chg="mod">
          <ac:chgData name="Denisa Ioana Ivanciu (2510153)" userId="59e8edc6-1bd8-436f-8345-05111778d6ae" providerId="ADAL" clId="{A975E6C6-E775-4866-B89B-DEB54F49DDFC}" dt="2026-03-16T16:16:43.457" v="1089" actId="255"/>
          <ac:spMkLst>
            <pc:docMk/>
            <pc:sldMk cId="4141383857" sldId="319"/>
            <ac:spMk id="2" creationId="{5C5B45C1-722E-1D66-A16C-FE41DAD66AC1}"/>
          </ac:spMkLst>
        </pc:spChg>
        <pc:spChg chg="mod">
          <ac:chgData name="Denisa Ioana Ivanciu (2510153)" userId="59e8edc6-1bd8-436f-8345-05111778d6ae" providerId="ADAL" clId="{A975E6C6-E775-4866-B89B-DEB54F49DDFC}" dt="2026-03-16T16:52:09.867" v="1348" actId="20577"/>
          <ac:spMkLst>
            <pc:docMk/>
            <pc:sldMk cId="4141383857" sldId="319"/>
            <ac:spMk id="3" creationId="{78577AB7-5FF3-9F86-8DF1-BB634AF9246B}"/>
          </ac:spMkLst>
        </pc:spChg>
      </pc:sldChg>
      <pc:sldChg chg="addSp delSp modSp new del mod">
        <pc:chgData name="Denisa Ioana Ivanciu (2510153)" userId="59e8edc6-1bd8-436f-8345-05111778d6ae" providerId="ADAL" clId="{A975E6C6-E775-4866-B89B-DEB54F49DDFC}" dt="2026-03-16T16:29:28.800" v="1187" actId="47"/>
        <pc:sldMkLst>
          <pc:docMk/>
          <pc:sldMk cId="91005016" sldId="320"/>
        </pc:sldMkLst>
        <pc:spChg chg="add del mod">
          <ac:chgData name="Denisa Ioana Ivanciu (2510153)" userId="59e8edc6-1bd8-436f-8345-05111778d6ae" providerId="ADAL" clId="{A975E6C6-E775-4866-B89B-DEB54F49DDFC}" dt="2026-03-16T16:29:24.368" v="1186" actId="478"/>
          <ac:spMkLst>
            <pc:docMk/>
            <pc:sldMk cId="91005016" sldId="320"/>
            <ac:spMk id="2" creationId="{BEB16336-E065-172F-A926-B55E5F22924C}"/>
          </ac:spMkLst>
        </pc:spChg>
      </pc:sldChg>
      <pc:sldChg chg="modSp new mod">
        <pc:chgData name="Denisa Ioana Ivanciu (2510153)" userId="59e8edc6-1bd8-436f-8345-05111778d6ae" providerId="ADAL" clId="{A975E6C6-E775-4866-B89B-DEB54F49DDFC}" dt="2026-03-16T16:38:07.965" v="1223"/>
        <pc:sldMkLst>
          <pc:docMk/>
          <pc:sldMk cId="2553728542" sldId="320"/>
        </pc:sldMkLst>
        <pc:spChg chg="mod">
          <ac:chgData name="Denisa Ioana Ivanciu (2510153)" userId="59e8edc6-1bd8-436f-8345-05111778d6ae" providerId="ADAL" clId="{A975E6C6-E775-4866-B89B-DEB54F49DDFC}" dt="2026-03-16T16:29:54.047" v="1206" actId="2711"/>
          <ac:spMkLst>
            <pc:docMk/>
            <pc:sldMk cId="2553728542" sldId="320"/>
            <ac:spMk id="2" creationId="{80BC689B-6245-ADE4-1328-F70102E76B58}"/>
          </ac:spMkLst>
        </pc:spChg>
        <pc:spChg chg="mod">
          <ac:chgData name="Denisa Ioana Ivanciu (2510153)" userId="59e8edc6-1bd8-436f-8345-05111778d6ae" providerId="ADAL" clId="{A975E6C6-E775-4866-B89B-DEB54F49DDFC}" dt="2026-03-16T16:38:07.965" v="1223"/>
          <ac:spMkLst>
            <pc:docMk/>
            <pc:sldMk cId="2553728542" sldId="320"/>
            <ac:spMk id="3" creationId="{10AC6B25-ECFD-BFDE-F24E-1E3F0DC494DB}"/>
          </ac:spMkLst>
        </pc:spChg>
      </pc:sldChg>
      <pc:sldChg chg="new del">
        <pc:chgData name="Denisa Ioana Ivanciu (2510153)" userId="59e8edc6-1bd8-436f-8345-05111778d6ae" providerId="ADAL" clId="{A975E6C6-E775-4866-B89B-DEB54F49DDFC}" dt="2026-03-16T16:15:02.351" v="1056" actId="47"/>
        <pc:sldMkLst>
          <pc:docMk/>
          <pc:sldMk cId="4027702658" sldId="320"/>
        </pc:sldMkLst>
      </pc:sldChg>
    </pc:docChg>
  </pc:docChgLst>
  <pc:docChgLst>
    <pc:chgData name="Denisa Ioana Ivanciu (2510153)" userId="59e8edc6-1bd8-436f-8345-05111778d6ae" providerId="ADAL" clId="{F4FEDC13-FFED-4629-9F20-5C7F8C649910}"/>
    <pc:docChg chg="modSld">
      <pc:chgData name="Denisa Ioana Ivanciu (2510153)" userId="59e8edc6-1bd8-436f-8345-05111778d6ae" providerId="ADAL" clId="{F4FEDC13-FFED-4629-9F20-5C7F8C649910}" dt="2026-03-16T16:20:55.047" v="57" actId="20577"/>
      <pc:docMkLst>
        <pc:docMk/>
      </pc:docMkLst>
      <pc:sldChg chg="modSp mod">
        <pc:chgData name="Denisa Ioana Ivanciu (2510153)" userId="59e8edc6-1bd8-436f-8345-05111778d6ae" providerId="ADAL" clId="{F4FEDC13-FFED-4629-9F20-5C7F8C649910}" dt="2026-03-16T16:20:55.047" v="57" actId="20577"/>
        <pc:sldMkLst>
          <pc:docMk/>
          <pc:sldMk cId="4141383857" sldId="319"/>
        </pc:sldMkLst>
        <pc:spChg chg="mod">
          <ac:chgData name="Denisa Ioana Ivanciu (2510153)" userId="59e8edc6-1bd8-436f-8345-05111778d6ae" providerId="ADAL" clId="{F4FEDC13-FFED-4629-9F20-5C7F8C649910}" dt="2026-03-16T16:20:55.047" v="57" actId="20577"/>
          <ac:spMkLst>
            <pc:docMk/>
            <pc:sldMk cId="4141383857" sldId="319"/>
            <ac:spMk id="3" creationId="{78577AB7-5FF3-9F86-8DF1-BB634AF9246B}"/>
          </ac:spMkLst>
        </pc:spChg>
      </pc:sldChg>
    </pc:docChg>
  </pc:docChgLst>
  <pc:docChgLst>
    <pc:chgData name="Denisa Ioana Ivanciu (2510153)" userId="S::2510153@student.uwtsd.ac.uk::59e8edc6-1bd8-436f-8345-05111778d6ae" providerId="AD" clId="Web-{5F17A50C-7100-577F-5C9F-765074A7E995}"/>
    <pc:docChg chg="modSld">
      <pc:chgData name="Denisa Ioana Ivanciu (2510153)" userId="S::2510153@student.uwtsd.ac.uk::59e8edc6-1bd8-436f-8345-05111778d6ae" providerId="AD" clId="Web-{5F17A50C-7100-577F-5C9F-765074A7E995}" dt="2026-03-16T16:27:18.864" v="17" actId="1076"/>
      <pc:docMkLst>
        <pc:docMk/>
      </pc:docMkLst>
      <pc:sldChg chg="modSp">
        <pc:chgData name="Denisa Ioana Ivanciu (2510153)" userId="S::2510153@student.uwtsd.ac.uk::59e8edc6-1bd8-436f-8345-05111778d6ae" providerId="AD" clId="Web-{5F17A50C-7100-577F-5C9F-765074A7E995}" dt="2026-03-16T16:27:18.864" v="17" actId="1076"/>
        <pc:sldMkLst>
          <pc:docMk/>
          <pc:sldMk cId="4141383857" sldId="319"/>
        </pc:sldMkLst>
        <pc:spChg chg="mod">
          <ac:chgData name="Denisa Ioana Ivanciu (2510153)" userId="S::2510153@student.uwtsd.ac.uk::59e8edc6-1bd8-436f-8345-05111778d6ae" providerId="AD" clId="Web-{5F17A50C-7100-577F-5C9F-765074A7E995}" dt="2026-03-16T16:27:18.864" v="17" actId="1076"/>
          <ac:spMkLst>
            <pc:docMk/>
            <pc:sldMk cId="4141383857" sldId="319"/>
            <ac:spMk id="3" creationId="{78577AB7-5FF3-9F86-8DF1-BB634AF9246B}"/>
          </ac:spMkLst>
        </pc:spChg>
      </pc:sldChg>
    </pc:docChg>
  </pc:docChgLst>
  <pc:docChgLst>
    <pc:chgData name="denisaivanciu2000@gmail.com" userId="S::urn:spo:guest#denisaivanciu2000@gmail.com::" providerId="AD" clId="Web-{EAD0B44C-BDD6-9328-63A2-84BA13FB804F}"/>
    <pc:docChg chg="delSld modSld">
      <pc:chgData name="denisaivanciu2000@gmail.com" userId="S::urn:spo:guest#denisaivanciu2000@gmail.com::" providerId="AD" clId="Web-{EAD0B44C-BDD6-9328-63A2-84BA13FB804F}" dt="2026-03-14T10:45:40.008" v="176"/>
      <pc:docMkLst>
        <pc:docMk/>
      </pc:docMkLst>
      <pc:sldChg chg="modSp mod modShow">
        <pc:chgData name="denisaivanciu2000@gmail.com" userId="S::urn:spo:guest#denisaivanciu2000@gmail.com::" providerId="AD" clId="Web-{EAD0B44C-BDD6-9328-63A2-84BA13FB804F}" dt="2026-03-14T10:21:52.951" v="33" actId="20577"/>
        <pc:sldMkLst>
          <pc:docMk/>
          <pc:sldMk cId="584451733" sldId="313"/>
        </pc:sldMkLst>
        <pc:spChg chg="mod">
          <ac:chgData name="denisaivanciu2000@gmail.com" userId="S::urn:spo:guest#denisaivanciu2000@gmail.com::" providerId="AD" clId="Web-{EAD0B44C-BDD6-9328-63A2-84BA13FB804F}" dt="2026-03-14T10:21:52.951" v="33" actId="20577"/>
          <ac:spMkLst>
            <pc:docMk/>
            <pc:sldMk cId="584451733" sldId="313"/>
            <ac:spMk id="3" creationId="{6838F23D-F434-86E8-31BA-332820499B20}"/>
          </ac:spMkLst>
        </pc:spChg>
      </pc:sldChg>
      <pc:sldChg chg="modSp">
        <pc:chgData name="denisaivanciu2000@gmail.com" userId="S::urn:spo:guest#denisaivanciu2000@gmail.com::" providerId="AD" clId="Web-{EAD0B44C-BDD6-9328-63A2-84BA13FB804F}" dt="2026-03-14T10:26:28.166" v="92" actId="20577"/>
        <pc:sldMkLst>
          <pc:docMk/>
          <pc:sldMk cId="306924718" sldId="314"/>
        </pc:sldMkLst>
        <pc:spChg chg="mod">
          <ac:chgData name="denisaivanciu2000@gmail.com" userId="S::urn:spo:guest#denisaivanciu2000@gmail.com::" providerId="AD" clId="Web-{EAD0B44C-BDD6-9328-63A2-84BA13FB804F}" dt="2026-03-14T10:26:28.166" v="92" actId="20577"/>
          <ac:spMkLst>
            <pc:docMk/>
            <pc:sldMk cId="306924718" sldId="314"/>
            <ac:spMk id="3" creationId="{24B5282E-82A1-E82A-1E11-5D0C04C8858E}"/>
          </ac:spMkLst>
        </pc:spChg>
      </pc:sldChg>
      <pc:sldChg chg="modSp">
        <pc:chgData name="denisaivanciu2000@gmail.com" userId="S::urn:spo:guest#denisaivanciu2000@gmail.com::" providerId="AD" clId="Web-{EAD0B44C-BDD6-9328-63A2-84BA13FB804F}" dt="2026-03-14T10:33:37.281" v="150" actId="20577"/>
        <pc:sldMkLst>
          <pc:docMk/>
          <pc:sldMk cId="2491022344" sldId="315"/>
        </pc:sldMkLst>
        <pc:spChg chg="mod">
          <ac:chgData name="denisaivanciu2000@gmail.com" userId="S::urn:spo:guest#denisaivanciu2000@gmail.com::" providerId="AD" clId="Web-{EAD0B44C-BDD6-9328-63A2-84BA13FB804F}" dt="2026-03-14T10:33:37.281" v="150" actId="20577"/>
          <ac:spMkLst>
            <pc:docMk/>
            <pc:sldMk cId="2491022344" sldId="315"/>
            <ac:spMk id="3" creationId="{934EB400-4962-2D7F-2F85-17B7D773537C}"/>
          </ac:spMkLst>
        </pc:spChg>
      </pc:sldChg>
      <pc:sldChg chg="modSp">
        <pc:chgData name="denisaivanciu2000@gmail.com" userId="S::urn:spo:guest#denisaivanciu2000@gmail.com::" providerId="AD" clId="Web-{EAD0B44C-BDD6-9328-63A2-84BA13FB804F}" dt="2026-03-14T10:36:29.430" v="173" actId="20577"/>
        <pc:sldMkLst>
          <pc:docMk/>
          <pc:sldMk cId="42761428" sldId="316"/>
        </pc:sldMkLst>
        <pc:spChg chg="mod">
          <ac:chgData name="denisaivanciu2000@gmail.com" userId="S::urn:spo:guest#denisaivanciu2000@gmail.com::" providerId="AD" clId="Web-{EAD0B44C-BDD6-9328-63A2-84BA13FB804F}" dt="2026-03-14T10:36:29.430" v="173" actId="20577"/>
          <ac:spMkLst>
            <pc:docMk/>
            <pc:sldMk cId="42761428" sldId="316"/>
            <ac:spMk id="3" creationId="{1FDCADD9-5F5C-519B-3061-A9F4496F63D2}"/>
          </ac:spMkLst>
        </pc:spChg>
      </pc:sldChg>
      <pc:sldChg chg="addSp delSp modSp">
        <pc:chgData name="denisaivanciu2000@gmail.com" userId="S::urn:spo:guest#denisaivanciu2000@gmail.com::" providerId="AD" clId="Web-{EAD0B44C-BDD6-9328-63A2-84BA13FB804F}" dt="2026-03-14T10:35:07.476" v="154"/>
        <pc:sldMkLst>
          <pc:docMk/>
          <pc:sldMk cId="3380861093" sldId="318"/>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3D343FD-D401-42B4-B196-EADEF415BD54}" type="datetime1">
              <a:rPr lang="en-GB" smtClean="0"/>
              <a:t>16/03/2026</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0678895-5880-43A1-A12C-AEFB18899BA9}" type="slidenum">
              <a:rPr lang="en-GB" smtClean="0"/>
              <a:t>‹#›</a:t>
            </a:fld>
            <a:endParaRPr lang="en-GB"/>
          </a:p>
        </p:txBody>
      </p:sp>
    </p:spTree>
    <p:extLst>
      <p:ext uri="{BB962C8B-B14F-4D97-AF65-F5344CB8AC3E}">
        <p14:creationId xmlns:p14="http://schemas.microsoft.com/office/powerpoint/2010/main" val="1746787265"/>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82C5C031-3E02-4611-94C8-EA9978962143}" type="datetime1">
              <a:rPr lang="en-GB" noProof="0" smtClean="0"/>
              <a:t>16/03/2026</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86456DE3-4E01-4AFD-AD42-42312842ED89}" type="slidenum">
              <a:rPr lang="en-GB" noProof="0" smtClean="0"/>
              <a:t>‹#›</a:t>
            </a:fld>
            <a:endParaRPr lang="en-GB" noProof="0"/>
          </a:p>
        </p:txBody>
      </p:sp>
    </p:spTree>
    <p:extLst>
      <p:ext uri="{BB962C8B-B14F-4D97-AF65-F5344CB8AC3E}">
        <p14:creationId xmlns:p14="http://schemas.microsoft.com/office/powerpoint/2010/main" val="702961599"/>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33AEA074-24A7-4657-AE02-A51F68EA6AA2}" type="slidenum">
              <a:rPr kumimoji="0" lang="en-GB" sz="1200" b="0" i="0" u="none" strike="noStrike" kern="1200" cap="none" spc="0" normalizeH="0" baseline="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498700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33AEA074-24A7-4657-AE02-A51F68EA6AA2}" type="slidenum">
              <a:rPr kumimoji="0" lang="en-GB" sz="1200" b="0" i="0" u="none" strike="noStrike" kern="1200" cap="none" spc="0" normalizeH="0" baseline="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719048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rtlCol="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pPr rtl="0"/>
            <a:r>
              <a:rPr lang="en-GB" noProof="0"/>
              <a:t>Click to edit Master title style</a:t>
            </a:r>
          </a:p>
        </p:txBody>
      </p:sp>
      <p:sp>
        <p:nvSpPr>
          <p:cNvPr id="3" name="Subtitle 2"/>
          <p:cNvSpPr>
            <a:spLocks noGrp="1"/>
          </p:cNvSpPr>
          <p:nvPr>
            <p:ph type="subTitle" idx="1"/>
          </p:nvPr>
        </p:nvSpPr>
        <p:spPr>
          <a:xfrm>
            <a:off x="1629101" y="4682062"/>
            <a:ext cx="8936846" cy="457201"/>
          </a:xfrm>
        </p:spPr>
        <p:txBody>
          <a:bodyPr rtlCol="0">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sp>
        <p:nvSpPr>
          <p:cNvPr id="20" name="Date Placeholder 19"/>
          <p:cNvSpPr>
            <a:spLocks noGrp="1"/>
          </p:cNvSpPr>
          <p:nvPr>
            <p:ph type="dt" sz="half" idx="10"/>
          </p:nvPr>
        </p:nvSpPr>
        <p:spPr>
          <a:xfrm>
            <a:off x="5318760" y="1341256"/>
            <a:ext cx="1554480" cy="485546"/>
          </a:xfrm>
        </p:spPr>
        <p:txBody>
          <a:bodyPr rtlCol="0"/>
          <a:lstStyle>
            <a:lvl1pPr algn="ctr">
              <a:defRPr sz="1300" spc="0" baseline="0">
                <a:solidFill>
                  <a:srgbClr val="FFFFFF"/>
                </a:solidFill>
                <a:latin typeface="+mn-lt"/>
              </a:defRPr>
            </a:lvl1pPr>
          </a:lstStyle>
          <a:p>
            <a:pPr rtl="0"/>
            <a:fld id="{C89CA485-79B0-47DB-AFE7-42DA1702799E}" type="datetime1">
              <a:rPr lang="en-GB" noProof="0" smtClean="0"/>
              <a:t>16/03/2026</a:t>
            </a:fld>
            <a:endParaRPr lang="en-GB" noProof="0"/>
          </a:p>
        </p:txBody>
      </p:sp>
      <p:sp>
        <p:nvSpPr>
          <p:cNvPr id="21" name="Footer Placeholder 20"/>
          <p:cNvSpPr>
            <a:spLocks noGrp="1"/>
          </p:cNvSpPr>
          <p:nvPr>
            <p:ph type="ftr" sz="quarter" idx="11"/>
          </p:nvPr>
        </p:nvSpPr>
        <p:spPr>
          <a:xfrm>
            <a:off x="1629100" y="5177408"/>
            <a:ext cx="5730295" cy="228600"/>
          </a:xfrm>
        </p:spPr>
        <p:txBody>
          <a:bodyPr rtlCol="0"/>
          <a:lstStyle>
            <a:lvl1pPr algn="l">
              <a:defRPr>
                <a:solidFill>
                  <a:schemeClr val="tx1">
                    <a:lumMod val="85000"/>
                    <a:lumOff val="15000"/>
                  </a:schemeClr>
                </a:solidFill>
              </a:defRPr>
            </a:lvl1pPr>
          </a:lstStyle>
          <a:p>
            <a:pPr rtl="0"/>
            <a:endParaRPr lang="en-GB" noProof="0"/>
          </a:p>
        </p:txBody>
      </p:sp>
      <p:sp>
        <p:nvSpPr>
          <p:cNvPr id="22" name="Slide Number Placeholder 21"/>
          <p:cNvSpPr>
            <a:spLocks noGrp="1"/>
          </p:cNvSpPr>
          <p:nvPr>
            <p:ph type="sldNum" sz="quarter" idx="12"/>
          </p:nvPr>
        </p:nvSpPr>
        <p:spPr>
          <a:xfrm>
            <a:off x="8606920" y="5177408"/>
            <a:ext cx="1955980" cy="228600"/>
          </a:xfrm>
        </p:spPr>
        <p:txBody>
          <a:bodyPr rtlCol="0"/>
          <a:lstStyle>
            <a:lvl1pPr>
              <a:defRPr>
                <a:solidFill>
                  <a:schemeClr val="tx1">
                    <a:lumMod val="85000"/>
                    <a:lumOff val="15000"/>
                  </a:schemeClr>
                </a:solidFill>
              </a:defRPr>
            </a:lvl1pPr>
          </a:lstStyle>
          <a:p>
            <a:pPr rtl="0"/>
            <a:fld id="{34B7E4EF-A1BD-40F4-AB7B-04F084DD991D}" type="slidenum">
              <a:rPr lang="en-GB" noProof="0" smtClean="0"/>
              <a:t>‹#›</a:t>
            </a:fld>
            <a:endParaRPr lang="en-GB" noProof="0"/>
          </a:p>
        </p:txBody>
      </p:sp>
    </p:spTree>
    <p:extLst>
      <p:ext uri="{BB962C8B-B14F-4D97-AF65-F5344CB8AC3E}">
        <p14:creationId xmlns:p14="http://schemas.microsoft.com/office/powerpoint/2010/main" val="11847017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idx="1"/>
          </p:nvPr>
        </p:nvSpPr>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30237EE2-B91C-48C8-8668-182C25D954B8}" type="datetime1">
              <a:rPr lang="en-GB" noProof="0" smtClean="0"/>
              <a:t>16/03/2026</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34B7E4EF-A1BD-40F4-AB7B-04F084DD991D}" type="slidenum">
              <a:rPr lang="en-GB" noProof="0" smtClean="0"/>
              <a:t>‹#›</a:t>
            </a:fld>
            <a:endParaRPr lang="en-GB" noProof="0"/>
          </a:p>
        </p:txBody>
      </p:sp>
    </p:spTree>
    <p:extLst>
      <p:ext uri="{BB962C8B-B14F-4D97-AF65-F5344CB8AC3E}">
        <p14:creationId xmlns:p14="http://schemas.microsoft.com/office/powerpoint/2010/main" val="25758817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rtlCol="0"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pPr rtl="0"/>
            <a:r>
              <a:rPr lang="en-GB" noProof="0"/>
              <a:t>Click to edit Master title style</a:t>
            </a:r>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rtlCol="0"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a:xfrm>
            <a:off x="5318760" y="1344502"/>
            <a:ext cx="1554480" cy="498781"/>
          </a:xfrm>
        </p:spPr>
        <p:txBody>
          <a:bodyPr rtlCol="0"/>
          <a:lstStyle>
            <a:lvl1pPr algn="ctr">
              <a:defRPr lang="en-US" sz="1300" kern="1200" spc="0" baseline="0">
                <a:solidFill>
                  <a:srgbClr val="FFFFFF"/>
                </a:solidFill>
                <a:latin typeface="+mn-lt"/>
                <a:ea typeface="+mn-ea"/>
                <a:cs typeface="+mn-cs"/>
              </a:defRPr>
            </a:lvl1pPr>
          </a:lstStyle>
          <a:p>
            <a:pPr rtl="0"/>
            <a:fld id="{508C51CE-1F77-4CEF-96A0-F0BE9DB73CEF}" type="datetime1">
              <a:rPr lang="en-GB" noProof="0" smtClean="0"/>
              <a:t>16/03/2026</a:t>
            </a:fld>
            <a:endParaRPr lang="en-GB" noProof="0"/>
          </a:p>
        </p:txBody>
      </p:sp>
      <p:sp>
        <p:nvSpPr>
          <p:cNvPr id="5" name="Footer Placeholder 4"/>
          <p:cNvSpPr>
            <a:spLocks noGrp="1"/>
          </p:cNvSpPr>
          <p:nvPr>
            <p:ph type="ftr" sz="quarter" idx="11"/>
          </p:nvPr>
        </p:nvSpPr>
        <p:spPr>
          <a:xfrm>
            <a:off x="1629157" y="5177408"/>
            <a:ext cx="5660134" cy="228600"/>
          </a:xfrm>
        </p:spPr>
        <p:txBody>
          <a:bodyPr rtlCol="0"/>
          <a:lstStyle>
            <a:lvl1pPr algn="l">
              <a:defRPr>
                <a:solidFill>
                  <a:schemeClr val="tx1">
                    <a:lumMod val="85000"/>
                    <a:lumOff val="15000"/>
                  </a:schemeClr>
                </a:solidFill>
              </a:defRPr>
            </a:lvl1pPr>
          </a:lstStyle>
          <a:p>
            <a:pPr rtl="0"/>
            <a:endParaRPr lang="en-GB" noProof="0"/>
          </a:p>
        </p:txBody>
      </p:sp>
      <p:sp>
        <p:nvSpPr>
          <p:cNvPr id="6" name="Slide Number Placeholder 5"/>
          <p:cNvSpPr>
            <a:spLocks noGrp="1"/>
          </p:cNvSpPr>
          <p:nvPr>
            <p:ph type="sldNum" sz="quarter" idx="12"/>
          </p:nvPr>
        </p:nvSpPr>
        <p:spPr>
          <a:xfrm>
            <a:off x="8604504" y="5177408"/>
            <a:ext cx="1958339" cy="228600"/>
          </a:xfrm>
        </p:spPr>
        <p:txBody>
          <a:bodyPr rtlCol="0"/>
          <a:lstStyle>
            <a:lvl1pPr>
              <a:defRPr>
                <a:solidFill>
                  <a:schemeClr val="tx1">
                    <a:lumMod val="85000"/>
                    <a:lumOff val="15000"/>
                  </a:schemeClr>
                </a:solidFill>
              </a:defRPr>
            </a:lvl1pPr>
          </a:lstStyle>
          <a:p>
            <a:pPr rtl="0"/>
            <a:fld id="{34B7E4EF-A1BD-40F4-AB7B-04F084DD991D}" type="slidenum">
              <a:rPr lang="en-GB" noProof="0" smtClean="0"/>
              <a:t>‹#›</a:t>
            </a:fld>
            <a:endParaRPr lang="en-GB" noProof="0"/>
          </a:p>
        </p:txBody>
      </p:sp>
    </p:spTree>
    <p:extLst>
      <p:ext uri="{BB962C8B-B14F-4D97-AF65-F5344CB8AC3E}">
        <p14:creationId xmlns:p14="http://schemas.microsoft.com/office/powerpoint/2010/main" val="21697321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sz="half" idx="1"/>
          </p:nvPr>
        </p:nvSpPr>
        <p:spPr>
          <a:xfrm>
            <a:off x="1066800" y="2103120"/>
            <a:ext cx="4663440" cy="3749040"/>
          </a:xfrm>
        </p:spPr>
        <p:txBody>
          <a:bodyPr rtlCol="0"/>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Content Placeholder 3"/>
          <p:cNvSpPr>
            <a:spLocks noGrp="1"/>
          </p:cNvSpPr>
          <p:nvPr>
            <p:ph sz="half" idx="2"/>
          </p:nvPr>
        </p:nvSpPr>
        <p:spPr>
          <a:xfrm>
            <a:off x="6461760" y="2103120"/>
            <a:ext cx="4663440" cy="3749040"/>
          </a:xfrm>
        </p:spPr>
        <p:txBody>
          <a:bodyPr rtlCol="0"/>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Date Placeholder 4"/>
          <p:cNvSpPr>
            <a:spLocks noGrp="1"/>
          </p:cNvSpPr>
          <p:nvPr>
            <p:ph type="dt" sz="half" idx="10"/>
          </p:nvPr>
        </p:nvSpPr>
        <p:spPr/>
        <p:txBody>
          <a:bodyPr rtlCol="0"/>
          <a:lstStyle/>
          <a:p>
            <a:pPr rtl="0"/>
            <a:fld id="{0FD0FD9E-C11F-4DDB-B4A3-7763CC530D92}" type="datetime1">
              <a:rPr lang="en-GB" noProof="0" smtClean="0"/>
              <a:t>16/03/2026</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34B7E4EF-A1BD-40F4-AB7B-04F084DD991D}" type="slidenum">
              <a:rPr lang="en-GB" noProof="0" smtClean="0"/>
              <a:t>‹#›</a:t>
            </a:fld>
            <a:endParaRPr lang="en-GB" noProof="0"/>
          </a:p>
        </p:txBody>
      </p:sp>
    </p:spTree>
    <p:extLst>
      <p:ext uri="{BB962C8B-B14F-4D97-AF65-F5344CB8AC3E}">
        <p14:creationId xmlns:p14="http://schemas.microsoft.com/office/powerpoint/2010/main" val="35005825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Text Placeholder 2"/>
          <p:cNvSpPr>
            <a:spLocks noGrp="1"/>
          </p:cNvSpPr>
          <p:nvPr>
            <p:ph type="body" idx="1"/>
          </p:nvPr>
        </p:nvSpPr>
        <p:spPr>
          <a:xfrm>
            <a:off x="1069848" y="2074334"/>
            <a:ext cx="4663440" cy="640080"/>
          </a:xfrm>
        </p:spPr>
        <p:txBody>
          <a:bodyPr rtlCol="0"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p:cNvSpPr>
            <a:spLocks noGrp="1"/>
          </p:cNvSpPr>
          <p:nvPr>
            <p:ph sz="half" idx="2"/>
          </p:nvPr>
        </p:nvSpPr>
        <p:spPr>
          <a:xfrm>
            <a:off x="1069848" y="2792472"/>
            <a:ext cx="4663440" cy="3163825"/>
          </a:xfrm>
        </p:spPr>
        <p:txBody>
          <a:bodyPr rtlCol="0"/>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p:cNvSpPr>
            <a:spLocks noGrp="1"/>
          </p:cNvSpPr>
          <p:nvPr>
            <p:ph type="body" sz="quarter" idx="3"/>
          </p:nvPr>
        </p:nvSpPr>
        <p:spPr>
          <a:xfrm>
            <a:off x="6458712" y="2074334"/>
            <a:ext cx="4663440" cy="640080"/>
          </a:xfrm>
        </p:spPr>
        <p:txBody>
          <a:bodyPr rtlCol="0"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p:cNvSpPr>
            <a:spLocks noGrp="1"/>
          </p:cNvSpPr>
          <p:nvPr>
            <p:ph sz="quarter" idx="4"/>
          </p:nvPr>
        </p:nvSpPr>
        <p:spPr>
          <a:xfrm>
            <a:off x="6458712" y="2792471"/>
            <a:ext cx="4663440" cy="3164509"/>
          </a:xfrm>
        </p:spPr>
        <p:txBody>
          <a:bodyPr rtlCol="0"/>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p:cNvSpPr>
            <a:spLocks noGrp="1"/>
          </p:cNvSpPr>
          <p:nvPr>
            <p:ph type="dt" sz="half" idx="10"/>
          </p:nvPr>
        </p:nvSpPr>
        <p:spPr/>
        <p:txBody>
          <a:bodyPr rtlCol="0"/>
          <a:lstStyle/>
          <a:p>
            <a:pPr rtl="0"/>
            <a:fld id="{E2EB14E8-B6DC-4CC5-818E-3A6A7B3A608C}" type="datetime1">
              <a:rPr lang="en-GB" noProof="0" smtClean="0"/>
              <a:t>16/03/2026</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34B7E4EF-A1BD-40F4-AB7B-04F084DD991D}" type="slidenum">
              <a:rPr lang="en-GB" noProof="0" smtClean="0"/>
              <a:t>‹#›</a:t>
            </a:fld>
            <a:endParaRPr lang="en-GB" noProof="0"/>
          </a:p>
        </p:txBody>
      </p:sp>
    </p:spTree>
    <p:extLst>
      <p:ext uri="{BB962C8B-B14F-4D97-AF65-F5344CB8AC3E}">
        <p14:creationId xmlns:p14="http://schemas.microsoft.com/office/powerpoint/2010/main" val="10207325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Date Placeholder 2"/>
          <p:cNvSpPr>
            <a:spLocks noGrp="1"/>
          </p:cNvSpPr>
          <p:nvPr>
            <p:ph type="dt" sz="half" idx="10"/>
          </p:nvPr>
        </p:nvSpPr>
        <p:spPr/>
        <p:txBody>
          <a:bodyPr rtlCol="0"/>
          <a:lstStyle/>
          <a:p>
            <a:pPr rtl="0"/>
            <a:fld id="{ABF87FA9-A36C-40C9-B2D7-3BF8A35D34FD}" type="datetime1">
              <a:rPr lang="en-GB" noProof="0" smtClean="0"/>
              <a:t>16/03/2026</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34B7E4EF-A1BD-40F4-AB7B-04F084DD991D}" type="slidenum">
              <a:rPr lang="en-GB" noProof="0" smtClean="0"/>
              <a:t>‹#›</a:t>
            </a:fld>
            <a:endParaRPr lang="en-GB" noProof="0"/>
          </a:p>
        </p:txBody>
      </p:sp>
    </p:spTree>
    <p:extLst>
      <p:ext uri="{BB962C8B-B14F-4D97-AF65-F5344CB8AC3E}">
        <p14:creationId xmlns:p14="http://schemas.microsoft.com/office/powerpoint/2010/main" val="10735875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0D458B43-46A0-440E-B1F1-CF94395242B3}" type="datetime1">
              <a:rPr lang="en-GB" noProof="0" smtClean="0"/>
              <a:t>16/03/2026</a:t>
            </a:fld>
            <a:endParaRPr lang="en-GB" noProof="0"/>
          </a:p>
        </p:txBody>
      </p:sp>
      <p:sp>
        <p:nvSpPr>
          <p:cNvPr id="3" name="Footer Placeholder 2"/>
          <p:cNvSpPr>
            <a:spLocks noGrp="1"/>
          </p:cNvSpPr>
          <p:nvPr>
            <p:ph type="ftr" sz="quarter" idx="11"/>
          </p:nvPr>
        </p:nvSpPr>
        <p:spPr/>
        <p:txBody>
          <a:bodyPr rtlCol="0"/>
          <a:lstStyle/>
          <a:p>
            <a:pPr rtl="0"/>
            <a:endParaRPr lang="en-GB" noProof="0"/>
          </a:p>
        </p:txBody>
      </p:sp>
      <p:sp>
        <p:nvSpPr>
          <p:cNvPr id="4" name="Slide Number Placeholder 3"/>
          <p:cNvSpPr>
            <a:spLocks noGrp="1"/>
          </p:cNvSpPr>
          <p:nvPr>
            <p:ph type="sldNum" sz="quarter" idx="12"/>
          </p:nvPr>
        </p:nvSpPr>
        <p:spPr/>
        <p:txBody>
          <a:bodyPr rtlCol="0"/>
          <a:lstStyle/>
          <a:p>
            <a:pPr rtl="0"/>
            <a:fld id="{34B7E4EF-A1BD-40F4-AB7B-04F084DD991D}" type="slidenum">
              <a:rPr lang="en-GB" noProof="0" smtClean="0"/>
              <a:t>‹#›</a:t>
            </a:fld>
            <a:endParaRPr lang="en-GB" noProof="0"/>
          </a:p>
        </p:txBody>
      </p:sp>
    </p:spTree>
    <p:extLst>
      <p:ext uri="{BB962C8B-B14F-4D97-AF65-F5344CB8AC3E}">
        <p14:creationId xmlns:p14="http://schemas.microsoft.com/office/powerpoint/2010/main" val="2375327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rtlCol="0"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pPr rtl="0"/>
            <a:r>
              <a:rPr lang="en-GB" noProof="0"/>
              <a:t>Click to edit Master title style</a:t>
            </a:r>
          </a:p>
        </p:txBody>
      </p:sp>
      <p:sp>
        <p:nvSpPr>
          <p:cNvPr id="3" name="Content Placeholder 2"/>
          <p:cNvSpPr>
            <a:spLocks noGrp="1"/>
          </p:cNvSpPr>
          <p:nvPr>
            <p:ph idx="1"/>
          </p:nvPr>
        </p:nvSpPr>
        <p:spPr>
          <a:xfrm>
            <a:off x="685800" y="609600"/>
            <a:ext cx="6858000" cy="5334000"/>
          </a:xfrm>
        </p:spPr>
        <p:txBody>
          <a:bodyPr rtlCol="0"/>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Text Placeholder 3"/>
          <p:cNvSpPr>
            <a:spLocks noGrp="1"/>
          </p:cNvSpPr>
          <p:nvPr>
            <p:ph type="body" sz="half" idx="2"/>
          </p:nvPr>
        </p:nvSpPr>
        <p:spPr>
          <a:xfrm>
            <a:off x="8458200" y="2336800"/>
            <a:ext cx="3161963" cy="3606800"/>
          </a:xfrm>
        </p:spPr>
        <p:txBody>
          <a:bodyPr rtlCol="0">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8" name="Date Placeholder 7"/>
          <p:cNvSpPr>
            <a:spLocks noGrp="1"/>
          </p:cNvSpPr>
          <p:nvPr>
            <p:ph type="dt" sz="half" idx="10"/>
          </p:nvPr>
        </p:nvSpPr>
        <p:spPr>
          <a:xfrm>
            <a:off x="5588000" y="6035040"/>
            <a:ext cx="1955800" cy="365760"/>
          </a:xfrm>
        </p:spPr>
        <p:txBody>
          <a:bodyPr rtlCol="0"/>
          <a:lstStyle>
            <a:lvl1pPr>
              <a:defRPr>
                <a:solidFill>
                  <a:schemeClr val="tx1">
                    <a:lumMod val="85000"/>
                    <a:lumOff val="15000"/>
                  </a:schemeClr>
                </a:solidFill>
              </a:defRPr>
            </a:lvl1pPr>
          </a:lstStyle>
          <a:p>
            <a:pPr rtl="0"/>
            <a:fld id="{3E4978DD-A85D-4E78-96A1-A2AE897174E3}" type="datetime1">
              <a:rPr lang="en-GB" noProof="0" smtClean="0"/>
              <a:t>16/03/2026</a:t>
            </a:fld>
            <a:endParaRPr lang="en-GB" noProof="0"/>
          </a:p>
        </p:txBody>
      </p:sp>
      <p:sp>
        <p:nvSpPr>
          <p:cNvPr id="9" name="Footer Placeholder 8"/>
          <p:cNvSpPr>
            <a:spLocks noGrp="1"/>
          </p:cNvSpPr>
          <p:nvPr>
            <p:ph type="ftr" sz="quarter" idx="11"/>
          </p:nvPr>
        </p:nvSpPr>
        <p:spPr>
          <a:xfrm>
            <a:off x="685801" y="6035040"/>
            <a:ext cx="4584700" cy="365760"/>
          </a:xfrm>
        </p:spPr>
        <p:txBody>
          <a:bodyPr rtlCol="0"/>
          <a:lstStyle>
            <a:lvl1pPr algn="l">
              <a:defRPr/>
            </a:lvl1pPr>
          </a:lstStyle>
          <a:p>
            <a:pPr rtl="0"/>
            <a:endParaRPr lang="en-GB" noProof="0"/>
          </a:p>
        </p:txBody>
      </p:sp>
      <p:sp>
        <p:nvSpPr>
          <p:cNvPr id="11" name="Slide Number Placeholder 10"/>
          <p:cNvSpPr>
            <a:spLocks noGrp="1"/>
          </p:cNvSpPr>
          <p:nvPr>
            <p:ph type="sldNum" sz="quarter" idx="12"/>
          </p:nvPr>
        </p:nvSpPr>
        <p:spPr>
          <a:xfrm>
            <a:off x="10396728" y="6035040"/>
            <a:ext cx="1223435" cy="365760"/>
          </a:xfrm>
        </p:spPr>
        <p:txBody>
          <a:bodyPr rtlCol="0"/>
          <a:lstStyle>
            <a:lvl1pPr>
              <a:defRPr>
                <a:solidFill>
                  <a:schemeClr val="tx1">
                    <a:lumMod val="85000"/>
                    <a:lumOff val="15000"/>
                  </a:schemeClr>
                </a:solidFill>
              </a:defRPr>
            </a:lvl1pPr>
          </a:lstStyle>
          <a:p>
            <a:pPr rtl="0"/>
            <a:fld id="{34B7E4EF-A1BD-40F4-AB7B-04F084DD991D}" type="slidenum">
              <a:rPr lang="en-GB" noProof="0" smtClean="0"/>
              <a:t>‹#›</a:t>
            </a:fld>
            <a:endParaRPr lang="en-GB" noProof="0"/>
          </a:p>
        </p:txBody>
      </p:sp>
    </p:spTree>
    <p:extLst>
      <p:ext uri="{BB962C8B-B14F-4D97-AF65-F5344CB8AC3E}">
        <p14:creationId xmlns:p14="http://schemas.microsoft.com/office/powerpoint/2010/main" val="24321606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rtlCol="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
        <p:nvSpPr>
          <p:cNvPr id="5" name="Date Placeholder 4"/>
          <p:cNvSpPr>
            <a:spLocks noGrp="1"/>
          </p:cNvSpPr>
          <p:nvPr>
            <p:ph type="dt" sz="half" idx="10"/>
          </p:nvPr>
        </p:nvSpPr>
        <p:spPr>
          <a:xfrm>
            <a:off x="5662337" y="6035040"/>
            <a:ext cx="2071963" cy="365760"/>
          </a:xfrm>
        </p:spPr>
        <p:txBody>
          <a:bodyPr rtlCol="0"/>
          <a:lstStyle>
            <a:lvl1pPr>
              <a:defRPr b="1">
                <a:solidFill>
                  <a:srgbClr val="FFFFFF"/>
                </a:solidFill>
                <a:effectLst>
                  <a:outerShdw blurRad="19050" dist="6350" dir="2700000" algn="tl" rotWithShape="0">
                    <a:prstClr val="black">
                      <a:alpha val="40000"/>
                    </a:prstClr>
                  </a:outerShdw>
                </a:effectLst>
              </a:defRPr>
            </a:lvl1pPr>
          </a:lstStyle>
          <a:p>
            <a:pPr rtl="0"/>
            <a:fld id="{7C222E66-EA25-43AB-B236-DEC659462AA4}" type="datetime1">
              <a:rPr lang="en-GB" noProof="0" smtClean="0"/>
              <a:t>16/03/2026</a:t>
            </a:fld>
            <a:endParaRPr lang="en-GB" noProof="0"/>
          </a:p>
        </p:txBody>
      </p:sp>
      <p:sp>
        <p:nvSpPr>
          <p:cNvPr id="6" name="Footer Placeholder 5"/>
          <p:cNvSpPr>
            <a:spLocks noGrp="1"/>
          </p:cNvSpPr>
          <p:nvPr>
            <p:ph type="ftr" sz="quarter" idx="11"/>
          </p:nvPr>
        </p:nvSpPr>
        <p:spPr>
          <a:xfrm>
            <a:off x="612648" y="6035040"/>
            <a:ext cx="4588002" cy="365760"/>
          </a:xfrm>
        </p:spPr>
        <p:txBody>
          <a:bodyPr rtlCol="0"/>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rtl="0"/>
            <a:endParaRPr lang="en-GB" noProof="0"/>
          </a:p>
        </p:txBody>
      </p:sp>
      <p:sp>
        <p:nvSpPr>
          <p:cNvPr id="7" name="Slide Number Placeholder 6"/>
          <p:cNvSpPr>
            <a:spLocks noGrp="1"/>
          </p:cNvSpPr>
          <p:nvPr>
            <p:ph type="sldNum" sz="quarter" idx="12"/>
          </p:nvPr>
        </p:nvSpPr>
        <p:spPr>
          <a:xfrm>
            <a:off x="10396728" y="6035040"/>
            <a:ext cx="1225296" cy="365760"/>
          </a:xfrm>
        </p:spPr>
        <p:txBody>
          <a:bodyPr rtlCol="0"/>
          <a:lstStyle/>
          <a:p>
            <a:pPr rtl="0"/>
            <a:fld id="{34B7E4EF-A1BD-40F4-AB7B-04F084DD991D}" type="slidenum">
              <a:rPr lang="en-GB" noProof="0" smtClean="0"/>
              <a:t>‹#›</a:t>
            </a:fld>
            <a:endParaRPr lang="en-GB" noProof="0"/>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rtlCol="0" anchor="b">
            <a:noAutofit/>
          </a:bodyPr>
          <a:lstStyle>
            <a:lvl1pPr algn="l">
              <a:lnSpc>
                <a:spcPct val="100000"/>
              </a:lnSpc>
              <a:defRPr sz="3200" b="0">
                <a:solidFill>
                  <a:schemeClr val="tx1"/>
                </a:solidFill>
                <a:latin typeface="+mj-lt"/>
              </a:defRPr>
            </a:lvl1pPr>
          </a:lstStyle>
          <a:p>
            <a:pPr rtl="0"/>
            <a:r>
              <a:rPr lang="en-GB" noProof="0"/>
              <a:t>Click to edit Master title style</a:t>
            </a:r>
          </a:p>
        </p:txBody>
      </p:sp>
      <p:sp>
        <p:nvSpPr>
          <p:cNvPr id="4" name="Text Placeholder 3"/>
          <p:cNvSpPr>
            <a:spLocks noGrp="1"/>
          </p:cNvSpPr>
          <p:nvPr>
            <p:ph type="body" sz="half" idx="2"/>
          </p:nvPr>
        </p:nvSpPr>
        <p:spPr>
          <a:xfrm>
            <a:off x="8477250" y="2386584"/>
            <a:ext cx="3144774" cy="3511296"/>
          </a:xfrm>
        </p:spPr>
        <p:txBody>
          <a:bodyPr rtlCol="0">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Tree>
    <p:extLst>
      <p:ext uri="{BB962C8B-B14F-4D97-AF65-F5344CB8AC3E}">
        <p14:creationId xmlns:p14="http://schemas.microsoft.com/office/powerpoint/2010/main" val="20991036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txBody>
          <a:bodyPr/>
          <a:lstStyle/>
          <a:p>
            <a:endParaRPr lang="en-GB"/>
          </a:p>
        </p:txBody>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txBody>
          <a:bodyPr/>
          <a:lstStyle/>
          <a:p>
            <a:endParaRPr lang="en-GB"/>
          </a:p>
        </p:txBody>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pPr rtl="0"/>
            <a:r>
              <a:rPr lang="en-GB" noProof="0"/>
              <a:t>Click to edit Master title style</a:t>
            </a:r>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pPr rtl="0"/>
            <a:fld id="{55354AFC-6FBC-4A4B-8D2C-FF85D45BC0CC}" type="datetime1">
              <a:rPr lang="en-GB" noProof="0" smtClean="0"/>
              <a:t>16/03/2026</a:t>
            </a:fld>
            <a:endParaRPr lang="en-GB" noProof="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pPr rtl="0"/>
            <a:endParaRPr lang="en-GB" noProof="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pPr rtl="0"/>
            <a:fld id="{34B7E4EF-A1BD-40F4-AB7B-04F084DD991D}" type="slidenum">
              <a:rPr lang="en-GB" noProof="0" smtClean="0"/>
              <a:t>‹#›</a:t>
            </a:fld>
            <a:endParaRPr lang="en-GB" noProof="0"/>
          </a:p>
        </p:txBody>
      </p:sp>
    </p:spTree>
    <p:extLst>
      <p:ext uri="{BB962C8B-B14F-4D97-AF65-F5344CB8AC3E}">
        <p14:creationId xmlns:p14="http://schemas.microsoft.com/office/powerpoint/2010/main" val="27209014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www.msicertified.com/wp-content/uploads/2024/02/The-5W2H-Problem-Solving-Method.pdf"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www.cipd.org/uk/knowledge/factsheets/pestle-analysis-factsheet/"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cipd.org/uk/knowledge/factsheets/pestle-analysis-factsheet/" TargetMode="External"/><Relationship Id="rId2" Type="http://schemas.openxmlformats.org/officeDocument/2006/relationships/hyperlink" Target="https://www.msicertified.com/wp-content/uploads/2024/02/The-5W2H-Problem-Solving-Method.pdf" TargetMode="External"/><Relationship Id="rId1" Type="http://schemas.openxmlformats.org/officeDocument/2006/relationships/slideLayout" Target="../slideLayouts/slideLayout2.xml"/><Relationship Id="rId4" Type="http://schemas.openxmlformats.org/officeDocument/2006/relationships/hyperlink" Target="https://asq.org/quality-resources/fishbon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descr="flower illustrations">
            <a:extLst>
              <a:ext uri="{FF2B5EF4-FFF2-40B4-BE49-F238E27FC236}">
                <a16:creationId xmlns:a16="http://schemas.microsoft.com/office/drawing/2014/main" id="{46768272-0F6A-4E58-A45C-F10D015D8952}"/>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20" y="-839"/>
            <a:ext cx="12191980" cy="6858000"/>
          </a:xfrm>
          <a:prstGeom prst="rect">
            <a:avLst/>
          </a:prstGeom>
        </p:spPr>
      </p:pic>
      <p:sp useBgFill="1">
        <p:nvSpPr>
          <p:cNvPr id="73" name="Rectangle 72">
            <a:extLst>
              <a:ext uri="{FF2B5EF4-FFF2-40B4-BE49-F238E27FC236}">
                <a16:creationId xmlns:a16="http://schemas.microsoft.com/office/drawing/2014/main" id="{BF9FFE17-DE95-4821-ACC1-B90C954492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txBody>
          <a:bodyPr/>
          <a:lstStyle/>
          <a:p>
            <a:endParaRPr lang="en-US"/>
          </a:p>
        </p:txBody>
      </p:sp>
      <p:sp>
        <p:nvSpPr>
          <p:cNvPr id="75" name="Rectangle 74">
            <a:extLst>
              <a:ext uri="{FF2B5EF4-FFF2-40B4-BE49-F238E27FC236}">
                <a16:creationId xmlns:a16="http://schemas.microsoft.com/office/drawing/2014/main" id="{03CF76AF-FF72-4430-A772-0584032902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txBody>
          <a:bodyPr/>
          <a:lstStyle/>
          <a:p>
            <a:endParaRPr lang="en-US"/>
          </a:p>
        </p:txBody>
      </p:sp>
      <p:sp>
        <p:nvSpPr>
          <p:cNvPr id="77" name="Rectangle 76">
            <a:extLst>
              <a:ext uri="{FF2B5EF4-FFF2-40B4-BE49-F238E27FC236}">
                <a16:creationId xmlns:a16="http://schemas.microsoft.com/office/drawing/2014/main" id="{0B1C8180-2FDD-4202-8C45-4057CB1AB2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cxnSp>
        <p:nvCxnSpPr>
          <p:cNvPr id="79" name="Straight Connector 78">
            <a:extLst>
              <a:ext uri="{FF2B5EF4-FFF2-40B4-BE49-F238E27FC236}">
                <a16:creationId xmlns:a16="http://schemas.microsoft.com/office/drawing/2014/main" id="{D6E86CC6-13EA-4A88-86AD-CF27BF52CC9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267730"/>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3F80B441-4F7D-4B40-8A13-FED03A1F3A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1267730"/>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70C7FD1A-44B1-4E4C-B0C9-A8103DCCDCC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913025"/>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04726E24-B7B6-6B3F-11A2-A3A4615F6E90}"/>
              </a:ext>
            </a:extLst>
          </p:cNvPr>
          <p:cNvSpPr txBox="1"/>
          <p:nvPr/>
        </p:nvSpPr>
        <p:spPr>
          <a:xfrm>
            <a:off x="1710267" y="2544542"/>
            <a:ext cx="8873066" cy="1754326"/>
          </a:xfrm>
          <a:prstGeom prst="rect">
            <a:avLst/>
          </a:prstGeom>
          <a:noFill/>
        </p:spPr>
        <p:txBody>
          <a:bodyPr wrap="square" rtlCol="0">
            <a:spAutoFit/>
          </a:bodyPr>
          <a:lstStyle/>
          <a:p>
            <a:r>
              <a:rPr lang="en-GB">
                <a:latin typeface="Arial" pitchFamily="34"/>
                <a:cs typeface="Arial" pitchFamily="34"/>
              </a:rPr>
              <a:t>Module name: Problem Solving and Decision Making  </a:t>
            </a:r>
            <a:br>
              <a:rPr lang="en-GB">
                <a:latin typeface="Arial" pitchFamily="34"/>
                <a:cs typeface="Arial" pitchFamily="34"/>
              </a:rPr>
            </a:br>
            <a:r>
              <a:rPr lang="en-GB">
                <a:latin typeface="Arial" pitchFamily="34"/>
                <a:cs typeface="Arial" pitchFamily="34"/>
              </a:rPr>
              <a:t>Module code: LCLM4004</a:t>
            </a:r>
            <a:br>
              <a:rPr lang="en-GB">
                <a:latin typeface="Arial" pitchFamily="34"/>
                <a:cs typeface="Arial" pitchFamily="34"/>
              </a:rPr>
            </a:br>
            <a:r>
              <a:rPr lang="en-GB">
                <a:latin typeface="Arial" pitchFamily="34"/>
                <a:cs typeface="Arial" pitchFamily="34"/>
              </a:rPr>
              <a:t>Student name: Denisa Ioana Ivanciu</a:t>
            </a:r>
            <a:br>
              <a:rPr lang="en-GB">
                <a:latin typeface="Arial" pitchFamily="34"/>
                <a:cs typeface="Arial" pitchFamily="34"/>
              </a:rPr>
            </a:br>
            <a:r>
              <a:rPr lang="en-GB">
                <a:latin typeface="Arial" pitchFamily="34"/>
                <a:cs typeface="Arial" pitchFamily="34"/>
              </a:rPr>
              <a:t>Student ID: 2510153</a:t>
            </a:r>
            <a:br>
              <a:rPr lang="en-GB">
                <a:latin typeface="Arial" pitchFamily="34"/>
                <a:cs typeface="Arial" pitchFamily="34"/>
              </a:rPr>
            </a:br>
            <a:r>
              <a:rPr lang="en-GB">
                <a:latin typeface="Arial" pitchFamily="34"/>
                <a:cs typeface="Arial" pitchFamily="34"/>
              </a:rPr>
              <a:t>Lecturer: Toyin Adisa</a:t>
            </a:r>
            <a:br>
              <a:rPr lang="en-GB">
                <a:latin typeface="Arial" pitchFamily="34"/>
                <a:cs typeface="Arial" pitchFamily="34"/>
              </a:rPr>
            </a:br>
            <a:r>
              <a:rPr lang="en-GB">
                <a:latin typeface="Arial" pitchFamily="34"/>
                <a:cs typeface="Arial" pitchFamily="34"/>
              </a:rPr>
              <a:t>Assignment 1: Presentation </a:t>
            </a:r>
            <a:endParaRPr lang="en-GB"/>
          </a:p>
        </p:txBody>
      </p:sp>
    </p:spTree>
    <p:extLst>
      <p:ext uri="{BB962C8B-B14F-4D97-AF65-F5344CB8AC3E}">
        <p14:creationId xmlns:p14="http://schemas.microsoft.com/office/powerpoint/2010/main" val="420280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1F0110FB-0FF2-16F6-1E69-7BFA3E1EBB77}"/>
              </a:ext>
            </a:extLst>
          </p:cNvPr>
          <p:cNvSpPr>
            <a:spLocks noGrp="1"/>
          </p:cNvSpPr>
          <p:nvPr>
            <p:ph idx="1"/>
          </p:nvPr>
        </p:nvSpPr>
        <p:spPr>
          <a:xfrm>
            <a:off x="1349432" y="1970732"/>
            <a:ext cx="10058400" cy="3849624"/>
          </a:xfrm>
        </p:spPr>
        <p:txBody>
          <a:bodyPr/>
          <a:lstStyle/>
          <a:p>
            <a:pPr marL="0" indent="0">
              <a:buNone/>
            </a:pPr>
            <a:r>
              <a:rPr lang="en-GB" sz="1600">
                <a:latin typeface="Arial" pitchFamily="34"/>
                <a:cs typeface="Arial" pitchFamily="34"/>
              </a:rPr>
              <a:t>Introduction </a:t>
            </a:r>
            <a:br>
              <a:rPr lang="en-GB" sz="1600">
                <a:latin typeface="Arial" pitchFamily="34"/>
                <a:cs typeface="Arial" pitchFamily="34"/>
              </a:rPr>
            </a:br>
            <a:r>
              <a:rPr lang="en-GB" sz="1600">
                <a:latin typeface="Arial" pitchFamily="34"/>
                <a:cs typeface="Arial" pitchFamily="34"/>
              </a:rPr>
              <a:t>Company background</a:t>
            </a:r>
            <a:br>
              <a:rPr lang="en-GB" sz="1600">
                <a:latin typeface="Arial" pitchFamily="34"/>
                <a:cs typeface="Arial" pitchFamily="34"/>
              </a:rPr>
            </a:br>
            <a:r>
              <a:rPr lang="en-GB" sz="1600">
                <a:latin typeface="Arial" pitchFamily="34"/>
                <a:cs typeface="Arial" pitchFamily="34"/>
              </a:rPr>
              <a:t>Problem: nature and scope</a:t>
            </a:r>
            <a:br>
              <a:rPr lang="en-GB" sz="1600">
                <a:latin typeface="Arial" pitchFamily="34"/>
                <a:cs typeface="Arial" pitchFamily="34"/>
              </a:rPr>
            </a:br>
            <a:r>
              <a:rPr lang="en-GB" sz="1600">
                <a:latin typeface="Arial" pitchFamily="34"/>
                <a:cs typeface="Arial" pitchFamily="34"/>
              </a:rPr>
              <a:t>PESTLE ANALYSIS: Green Haven Florists</a:t>
            </a:r>
            <a:br>
              <a:rPr lang="en-GB" sz="1600">
                <a:latin typeface="Arial" pitchFamily="34"/>
                <a:cs typeface="Arial" pitchFamily="34"/>
              </a:rPr>
            </a:br>
            <a:r>
              <a:rPr lang="en-GB" sz="1600">
                <a:latin typeface="Arial" pitchFamily="34"/>
                <a:cs typeface="Arial" pitchFamily="34"/>
              </a:rPr>
              <a:t>Cause and effect analysis: Fishbone diagram</a:t>
            </a:r>
            <a:br>
              <a:rPr lang="en-GB" sz="1600">
                <a:latin typeface="Arial" pitchFamily="34"/>
                <a:cs typeface="Arial" pitchFamily="34"/>
              </a:rPr>
            </a:br>
            <a:r>
              <a:rPr lang="en-GB" sz="1600">
                <a:latin typeface="Arial" pitchFamily="34"/>
                <a:cs typeface="Arial" pitchFamily="34"/>
              </a:rPr>
              <a:t>Conclusion</a:t>
            </a:r>
            <a:br>
              <a:rPr lang="en-GB" sz="1600">
                <a:latin typeface="Arial" pitchFamily="34"/>
                <a:cs typeface="Arial" pitchFamily="34"/>
              </a:rPr>
            </a:br>
            <a:r>
              <a:rPr lang="en-GB" sz="1600">
                <a:latin typeface="Arial" pitchFamily="34"/>
                <a:cs typeface="Arial" pitchFamily="34"/>
              </a:rPr>
              <a:t>References</a:t>
            </a:r>
            <a:br>
              <a:rPr lang="en-GB" sz="1600">
                <a:latin typeface="Arial" pitchFamily="34"/>
                <a:cs typeface="Arial" pitchFamily="34"/>
              </a:rPr>
            </a:br>
            <a:endParaRPr lang="en-US"/>
          </a:p>
        </p:txBody>
      </p:sp>
      <p:sp>
        <p:nvSpPr>
          <p:cNvPr id="2" name="TextBox 1">
            <a:extLst>
              <a:ext uri="{FF2B5EF4-FFF2-40B4-BE49-F238E27FC236}">
                <a16:creationId xmlns:a16="http://schemas.microsoft.com/office/drawing/2014/main" id="{B27DBC95-9176-1A57-DBA5-CF628BD0E5EA}"/>
              </a:ext>
            </a:extLst>
          </p:cNvPr>
          <p:cNvSpPr txBox="1"/>
          <p:nvPr/>
        </p:nvSpPr>
        <p:spPr>
          <a:xfrm>
            <a:off x="1193800" y="778933"/>
            <a:ext cx="9982200" cy="707886"/>
          </a:xfrm>
          <a:prstGeom prst="rect">
            <a:avLst/>
          </a:prstGeom>
          <a:noFill/>
        </p:spPr>
        <p:txBody>
          <a:bodyPr wrap="square" rtlCol="0">
            <a:spAutoFit/>
          </a:bodyPr>
          <a:lstStyle/>
          <a:p>
            <a:r>
              <a:rPr lang="en-GB" sz="4000">
                <a:latin typeface="Arial" panose="020B0604020202020204" pitchFamily="34" charset="0"/>
                <a:cs typeface="Arial" panose="020B0604020202020204" pitchFamily="34" charset="0"/>
              </a:rPr>
              <a:t>Overview </a:t>
            </a:r>
          </a:p>
        </p:txBody>
      </p:sp>
    </p:spTree>
    <p:extLst>
      <p:ext uri="{BB962C8B-B14F-4D97-AF65-F5344CB8AC3E}">
        <p14:creationId xmlns:p14="http://schemas.microsoft.com/office/powerpoint/2010/main" val="31922578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873E91-8109-DDE7-E358-18AB8B4EBA1B}"/>
              </a:ext>
            </a:extLst>
          </p:cNvPr>
          <p:cNvSpPr>
            <a:spLocks noGrp="1"/>
          </p:cNvSpPr>
          <p:nvPr>
            <p:ph type="title"/>
          </p:nvPr>
        </p:nvSpPr>
        <p:spPr/>
        <p:txBody>
          <a:bodyPr/>
          <a:lstStyle/>
          <a:p>
            <a:r>
              <a:rPr lang="en-GB">
                <a:latin typeface="Arial" panose="020B0604020202020204" pitchFamily="34" charset="0"/>
                <a:cs typeface="Arial" panose="020B0604020202020204" pitchFamily="34" charset="0"/>
              </a:rPr>
              <a:t>Introduction </a:t>
            </a:r>
            <a:endParaRPr lang="en-US">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838F23D-F434-86E8-31BA-332820499B20}"/>
              </a:ext>
            </a:extLst>
          </p:cNvPr>
          <p:cNvSpPr>
            <a:spLocks noGrp="1"/>
          </p:cNvSpPr>
          <p:nvPr>
            <p:ph idx="1"/>
          </p:nvPr>
        </p:nvSpPr>
        <p:spPr>
          <a:xfrm>
            <a:off x="594242" y="1930757"/>
            <a:ext cx="10058400" cy="4284649"/>
          </a:xfrm>
        </p:spPr>
        <p:txBody>
          <a:bodyPr vert="horz" lIns="91440" tIns="45720" rIns="91440" bIns="45720" rtlCol="0" anchor="t">
            <a:normAutofit/>
          </a:bodyPr>
          <a:lstStyle/>
          <a:p>
            <a:pPr>
              <a:buClr>
                <a:srgbClr val="262626"/>
              </a:buClr>
              <a:buFont typeface="Wingdings" pitchFamily="18" charset="0"/>
              <a:buChar char="q"/>
            </a:pPr>
            <a:r>
              <a:rPr lang="en-US" sz="1600">
                <a:latin typeface="Arial"/>
                <a:cs typeface="Arial"/>
              </a:rPr>
              <a:t> Purpose: To present a comprehensive analysis of the internal and external factors causing the recent downturn at Green Haven Florists.</a:t>
            </a:r>
            <a:endParaRPr lang="en-US"/>
          </a:p>
          <a:p>
            <a:pPr>
              <a:buClr>
                <a:srgbClr val="262626"/>
              </a:buClr>
              <a:buFont typeface="Wingdings" pitchFamily="18" charset="0"/>
              <a:buChar char="q"/>
            </a:pPr>
            <a:r>
              <a:rPr lang="en-US" sz="1600">
                <a:latin typeface="Arial"/>
                <a:cs typeface="Arial"/>
              </a:rPr>
              <a:t>Objective: To identify root causes and provide a framework for a sustainable business model pivot.</a:t>
            </a:r>
          </a:p>
          <a:p>
            <a:pPr>
              <a:buClr>
                <a:srgbClr val="262626"/>
              </a:buClr>
              <a:buFont typeface="Wingdings" pitchFamily="18" charset="0"/>
              <a:buChar char="q"/>
            </a:pPr>
            <a:r>
              <a:rPr lang="en-US" sz="1600">
                <a:latin typeface="Arial"/>
                <a:cs typeface="Arial"/>
              </a:rPr>
              <a:t> Consultant Role: Providing data-driven insights to help the owners navigate a “rapidly changing retail environment.”</a:t>
            </a:r>
          </a:p>
          <a:p>
            <a:pPr marL="0" indent="0">
              <a:buClr>
                <a:srgbClr val="262626"/>
              </a:buClr>
              <a:buNone/>
            </a:pPr>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844517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F4CFCA-B297-8399-9A95-58EA7449EDE9}"/>
              </a:ext>
            </a:extLst>
          </p:cNvPr>
          <p:cNvSpPr>
            <a:spLocks noGrp="1"/>
          </p:cNvSpPr>
          <p:nvPr>
            <p:ph type="title"/>
          </p:nvPr>
        </p:nvSpPr>
        <p:spPr/>
        <p:txBody>
          <a:bodyPr/>
          <a:lstStyle/>
          <a:p>
            <a:r>
              <a:rPr lang="en-GB">
                <a:latin typeface="Arial" panose="020B0604020202020204" pitchFamily="34" charset="0"/>
                <a:cs typeface="Arial" panose="020B0604020202020204" pitchFamily="34" charset="0"/>
              </a:rPr>
              <a:t>Company background </a:t>
            </a:r>
            <a:endParaRPr lang="en-US">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4B5282E-82A1-E82A-1E11-5D0C04C8858E}"/>
              </a:ext>
            </a:extLst>
          </p:cNvPr>
          <p:cNvSpPr>
            <a:spLocks noGrp="1"/>
          </p:cNvSpPr>
          <p:nvPr>
            <p:ph idx="1"/>
          </p:nvPr>
        </p:nvSpPr>
        <p:spPr>
          <a:xfrm>
            <a:off x="1066800" y="2368612"/>
            <a:ext cx="10058400" cy="3482125"/>
          </a:xfrm>
        </p:spPr>
        <p:txBody>
          <a:bodyPr vert="horz" lIns="91440" tIns="45720" rIns="91440" bIns="45720" rtlCol="0" anchor="t">
            <a:normAutofit/>
          </a:bodyPr>
          <a:lstStyle/>
          <a:p>
            <a:pPr>
              <a:buClr>
                <a:srgbClr val="262626"/>
              </a:buClr>
              <a:buFont typeface="Wingdings" pitchFamily="18" charset="0"/>
              <a:buChar char="q"/>
            </a:pPr>
            <a:r>
              <a:rPr lang="en-US" sz="1600">
                <a:latin typeface="Arial"/>
                <a:cs typeface="Arial"/>
              </a:rPr>
              <a:t>Entity: Green Haven Florists, an independent flower shop in Norwich, UK.</a:t>
            </a:r>
            <a:endParaRPr lang="en-US"/>
          </a:p>
          <a:p>
            <a:pPr>
              <a:buFont typeface="Wingdings" pitchFamily="18" charset="0"/>
              <a:buChar char="q"/>
            </a:pPr>
            <a:r>
              <a:rPr lang="en-US" sz="1600">
                <a:latin typeface="Arial"/>
                <a:cs typeface="Arial"/>
              </a:rPr>
              <a:t>Owners: Liam and Priya Patel.</a:t>
            </a:r>
          </a:p>
          <a:p>
            <a:pPr>
              <a:buClr>
                <a:srgbClr val="262626"/>
              </a:buClr>
              <a:buFont typeface="Wingdings" pitchFamily="18" charset="0"/>
              <a:buChar char="q"/>
            </a:pPr>
            <a:r>
              <a:rPr lang="en-US" sz="1600">
                <a:latin typeface="Arial"/>
                <a:cs typeface="Arial"/>
              </a:rPr>
              <a:t> Brand Identity: Focused on bespoke floral arrangements, eco-friendly packaging, and strong community ties</a:t>
            </a:r>
          </a:p>
          <a:p>
            <a:pPr>
              <a:buClr>
                <a:srgbClr val="262626"/>
              </a:buClr>
              <a:buFont typeface="Wingdings"/>
              <a:buChar char="q"/>
            </a:pPr>
            <a:r>
              <a:rPr lang="en-US" sz="1600">
                <a:latin typeface="Arial"/>
                <a:cs typeface="Arial"/>
              </a:rPr>
              <a:t>Customer Base: Walk-in clients, corporate accounts, and wedding events.</a:t>
            </a:r>
          </a:p>
          <a:p>
            <a:pPr>
              <a:buClr>
                <a:srgbClr val="262626"/>
              </a:buClr>
              <a:buFont typeface="Wingdings"/>
              <a:buChar char="q"/>
            </a:pPr>
            <a:r>
              <a:rPr lang="en-US" sz="1600">
                <a:latin typeface="Arial"/>
                <a:cs typeface="Arial"/>
              </a:rPr>
              <a:t>Legacy: Thrived on a “personal touch” and sustainable ethos that resonates with conscious consumers.</a:t>
            </a:r>
          </a:p>
          <a:p>
            <a:pPr marL="0" indent="0">
              <a:buNone/>
            </a:pPr>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69247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978CE5-0C46-E451-7B89-B3C213800EC0}"/>
              </a:ext>
            </a:extLst>
          </p:cNvPr>
          <p:cNvSpPr>
            <a:spLocks noGrp="1"/>
          </p:cNvSpPr>
          <p:nvPr>
            <p:ph type="title"/>
          </p:nvPr>
        </p:nvSpPr>
        <p:spPr/>
        <p:txBody>
          <a:bodyPr/>
          <a:lstStyle/>
          <a:p>
            <a:r>
              <a:rPr lang="en-GB">
                <a:latin typeface="Arial" panose="020B0604020202020204" pitchFamily="34" charset="0"/>
                <a:cs typeface="Arial" panose="020B0604020202020204" pitchFamily="34" charset="0"/>
              </a:rPr>
              <a:t>5W2H Analysis </a:t>
            </a:r>
            <a:endParaRPr lang="en-US">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34EB400-4962-2D7F-2F85-17B7D773537C}"/>
              </a:ext>
            </a:extLst>
          </p:cNvPr>
          <p:cNvSpPr>
            <a:spLocks noGrp="1"/>
          </p:cNvSpPr>
          <p:nvPr>
            <p:ph idx="1"/>
          </p:nvPr>
        </p:nvSpPr>
        <p:spPr>
          <a:xfrm>
            <a:off x="973667" y="1954927"/>
            <a:ext cx="10058400" cy="4201212"/>
          </a:xfrm>
        </p:spPr>
        <p:txBody>
          <a:bodyPr vert="horz" lIns="91440" tIns="45720" rIns="91440" bIns="45720" rtlCol="0" anchor="t">
            <a:normAutofit/>
          </a:bodyPr>
          <a:lstStyle/>
          <a:p>
            <a:pPr>
              <a:buClr>
                <a:srgbClr val="262626"/>
              </a:buClr>
              <a:buFont typeface="Wingdings" pitchFamily="18" charset="0"/>
              <a:buChar char="q"/>
            </a:pPr>
            <a:r>
              <a:rPr lang="en-US" sz="1600">
                <a:latin typeface="Arial"/>
                <a:cs typeface="Arial"/>
              </a:rPr>
              <a:t> Who: Liam and Priya Patel, with potential support from a web developer and digital marketer.</a:t>
            </a:r>
            <a:endParaRPr lang="en-US"/>
          </a:p>
          <a:p>
            <a:pPr>
              <a:buClr>
                <a:srgbClr val="262626"/>
              </a:buClr>
              <a:buFont typeface="Wingdings"/>
              <a:buChar char="q"/>
            </a:pPr>
            <a:r>
              <a:rPr lang="en-GB" sz="1600">
                <a:latin typeface="Arial"/>
                <a:cs typeface="Arial"/>
              </a:rPr>
              <a:t>Modernize the business model by upgrading the website, launching a subscription service, and enhancing digital marketing strategies.</a:t>
            </a:r>
          </a:p>
          <a:p>
            <a:pPr>
              <a:buClr>
                <a:srgbClr val="262626"/>
              </a:buClr>
              <a:buFont typeface="Wingdings"/>
              <a:buChar char="q"/>
            </a:pPr>
            <a:r>
              <a:rPr lang="en-US" sz="1600">
                <a:latin typeface="Arial"/>
                <a:cs typeface="Arial"/>
              </a:rPr>
              <a:t>Where: Norwich (physical shop) and a Revitalized online platform (regional/national reach).</a:t>
            </a:r>
          </a:p>
          <a:p>
            <a:pPr>
              <a:buClr>
                <a:srgbClr val="262626"/>
              </a:buClr>
              <a:buFont typeface="Wingdings" pitchFamily="18" charset="0"/>
              <a:buChar char="q"/>
            </a:pPr>
            <a:r>
              <a:rPr lang="en-US" sz="1600">
                <a:latin typeface="Arial"/>
                <a:cs typeface="Arial"/>
              </a:rPr>
              <a:t>When: Implementation should begin immediately to stem the 30% revenue loss.</a:t>
            </a:r>
          </a:p>
          <a:p>
            <a:pPr>
              <a:buClr>
                <a:srgbClr val="262626"/>
              </a:buClr>
              <a:buFont typeface="Wingdings"/>
              <a:buChar char="q"/>
            </a:pPr>
            <a:r>
              <a:rPr lang="en-US" sz="1600">
                <a:latin typeface="Arial"/>
                <a:cs typeface="Arial"/>
              </a:rPr>
              <a:t>Why: To regain market share, improve customer retention, and adapt to the digital-first retail landscape.</a:t>
            </a:r>
          </a:p>
          <a:p>
            <a:pPr>
              <a:buClr>
                <a:srgbClr val="262626"/>
              </a:buClr>
              <a:buFont typeface="Wingdings"/>
              <a:buChar char="q"/>
            </a:pPr>
            <a:r>
              <a:rPr lang="en-US" sz="1600">
                <a:latin typeface="Arial"/>
                <a:cs typeface="Arial"/>
              </a:rPr>
              <a:t> How: By reinvesting current resources into a user-friendly e-commerce site and utilizing “sustainable luxury” as a differentiator on Instagram.</a:t>
            </a:r>
          </a:p>
          <a:p>
            <a:pPr>
              <a:buClr>
                <a:srgbClr val="262626"/>
              </a:buClr>
              <a:buFont typeface="Wingdings"/>
              <a:buChar char="q"/>
            </a:pPr>
            <a:r>
              <a:rPr lang="en-US" sz="1600">
                <a:latin typeface="Arial"/>
                <a:cs typeface="Arial"/>
              </a:rPr>
              <a:t>How Much: Estimated costs include website redevelopment fees, social media ad spend, and potential inventory adjustments for subscription boxes.</a:t>
            </a:r>
          </a:p>
          <a:p>
            <a:pPr marL="0" indent="0">
              <a:buNone/>
            </a:pPr>
            <a:r>
              <a:rPr lang="en-GB" sz="1400">
                <a:latin typeface="Arial" panose="020B0604020202020204" pitchFamily="34" charset="0"/>
                <a:cs typeface="Arial" panose="020B0604020202020204" pitchFamily="34" charset="0"/>
                <a:hlinkClick r:id="rId2"/>
              </a:rPr>
              <a:t>The-5W2H-Problem-Solving-Method</a:t>
            </a:r>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910223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6099D9-DC14-0D19-6199-B16DBC9DE7A7}"/>
              </a:ext>
            </a:extLst>
          </p:cNvPr>
          <p:cNvSpPr>
            <a:spLocks noGrp="1"/>
          </p:cNvSpPr>
          <p:nvPr>
            <p:ph type="title"/>
          </p:nvPr>
        </p:nvSpPr>
        <p:spPr/>
        <p:txBody>
          <a:bodyPr/>
          <a:lstStyle/>
          <a:p>
            <a:r>
              <a:rPr lang="en-GB">
                <a:latin typeface="Arial" panose="020B0604020202020204" pitchFamily="34" charset="0"/>
                <a:cs typeface="Arial" panose="020B0604020202020204" pitchFamily="34" charset="0"/>
              </a:rPr>
              <a:t>PESTLE Analysis </a:t>
            </a:r>
            <a:endParaRPr lang="en-US">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FDCADD9-5F5C-519B-3061-A9F4496F63D2}"/>
              </a:ext>
            </a:extLst>
          </p:cNvPr>
          <p:cNvSpPr>
            <a:spLocks noGrp="1"/>
          </p:cNvSpPr>
          <p:nvPr>
            <p:ph idx="1"/>
          </p:nvPr>
        </p:nvSpPr>
        <p:spPr>
          <a:xfrm>
            <a:off x="1066800" y="2014194"/>
            <a:ext cx="10058400" cy="3849624"/>
          </a:xfrm>
        </p:spPr>
        <p:txBody>
          <a:bodyPr vert="horz" lIns="91440" tIns="45720" rIns="91440" bIns="45720" rtlCol="0" anchor="t">
            <a:normAutofit lnSpcReduction="10000"/>
          </a:bodyPr>
          <a:lstStyle/>
          <a:p>
            <a:pPr>
              <a:buFont typeface="Wingdings" panose="020B0604020202020204" pitchFamily="34" charset="0"/>
              <a:buChar char="q"/>
            </a:pPr>
            <a:r>
              <a:rPr lang="en-GB" sz="1600" b="0" i="0">
                <a:effectLst/>
                <a:latin typeface="Arial"/>
                <a:cs typeface="Arial"/>
              </a:rPr>
              <a:t>Political: Potential changes in trade regulations affecting flower imports from overseas.</a:t>
            </a:r>
            <a:endParaRPr lang="en-US" sz="1600">
              <a:latin typeface="Arial"/>
              <a:cs typeface="Arial"/>
            </a:endParaRPr>
          </a:p>
          <a:p>
            <a:pPr>
              <a:buFont typeface="Wingdings" pitchFamily="18" charset="0"/>
              <a:buChar char="q"/>
            </a:pPr>
            <a:r>
              <a:rPr lang="en-GB" sz="1600" b="0" i="0">
                <a:effectLst/>
                <a:latin typeface="Arial"/>
                <a:cs typeface="Arial"/>
              </a:rPr>
              <a:t>Economic: High inflation and supply chain disruptions are causing flower prices (e.g., orchids/tulips) to surge; reduced consumer discretionary spending.</a:t>
            </a:r>
            <a:endParaRPr lang="en-GB" sz="1600">
              <a:effectLst/>
              <a:latin typeface="Arial"/>
              <a:cs typeface="Arial"/>
            </a:endParaRPr>
          </a:p>
          <a:p>
            <a:pPr>
              <a:buFont typeface="Wingdings" pitchFamily="18" charset="0"/>
              <a:buChar char="q"/>
            </a:pPr>
            <a:r>
              <a:rPr lang="en-GB" sz="1600" b="0" i="0">
                <a:effectLst/>
                <a:latin typeface="Arial"/>
                <a:cs typeface="Arial"/>
              </a:rPr>
              <a:t>Social: Shift in consumer behaviour toward online convenience, same-day delivery, and digital interaction.</a:t>
            </a:r>
            <a:endParaRPr lang="en-GB" sz="1600">
              <a:effectLst/>
              <a:latin typeface="Arial"/>
              <a:cs typeface="Arial"/>
            </a:endParaRPr>
          </a:p>
          <a:p>
            <a:pPr>
              <a:buFont typeface="Wingdings" pitchFamily="18" charset="0"/>
              <a:buChar char="q"/>
            </a:pPr>
            <a:r>
              <a:rPr lang="en-GB" sz="1600" b="0" i="0">
                <a:effectLst/>
                <a:latin typeface="Arial"/>
                <a:cs typeface="Arial"/>
              </a:rPr>
              <a:t>Technological: Competitors are using advanced e-commerce and Instagram marketing; Green Haven’s current website is outdated.</a:t>
            </a:r>
            <a:br>
              <a:rPr lang="en-GB" sz="1600">
                <a:effectLst/>
                <a:latin typeface="Arial" panose="020B0604020202020204" pitchFamily="34" charset="0"/>
                <a:cs typeface="Arial" panose="020B0604020202020204" pitchFamily="34" charset="0"/>
              </a:rPr>
            </a:br>
            <a:endParaRPr lang="en-GB" sz="1600">
              <a:effectLst/>
              <a:latin typeface="Arial" panose="020B0604020202020204" pitchFamily="34" charset="0"/>
              <a:cs typeface="Arial" panose="020B0604020202020204" pitchFamily="34" charset="0"/>
            </a:endParaRPr>
          </a:p>
          <a:p>
            <a:pPr>
              <a:buFont typeface="Wingdings" pitchFamily="18" charset="0"/>
              <a:buChar char="q"/>
            </a:pPr>
            <a:r>
              <a:rPr lang="en-GB" sz="1600" b="0" i="0">
                <a:effectLst/>
                <a:latin typeface="Arial"/>
                <a:cs typeface="Arial"/>
              </a:rPr>
              <a:t>Environmental: Strong alignment with sustainability trends (biodegradable wrapping), but costs to maintain this are rising.</a:t>
            </a:r>
            <a:br>
              <a:rPr lang="en-GB" sz="1600">
                <a:effectLst/>
                <a:latin typeface="Arial" panose="020B0604020202020204" pitchFamily="34" charset="0"/>
                <a:cs typeface="Arial" panose="020B0604020202020204" pitchFamily="34" charset="0"/>
              </a:rPr>
            </a:br>
            <a:endParaRPr lang="en-GB" sz="1600">
              <a:effectLst/>
              <a:latin typeface="Arial" panose="020B0604020202020204" pitchFamily="34" charset="0"/>
              <a:cs typeface="Arial" panose="020B0604020202020204" pitchFamily="34" charset="0"/>
            </a:endParaRPr>
          </a:p>
          <a:p>
            <a:pPr>
              <a:buFont typeface="Wingdings" pitchFamily="18" charset="0"/>
              <a:buChar char="q"/>
            </a:pPr>
            <a:r>
              <a:rPr lang="en-GB" sz="1600" b="0" i="0">
                <a:effectLst/>
                <a:latin typeface="Arial"/>
                <a:cs typeface="Arial"/>
              </a:rPr>
              <a:t>Legal: Compliance with UK retail laws and potential future environmental packaging mandates.</a:t>
            </a:r>
          </a:p>
          <a:p>
            <a:pPr marL="0" indent="0">
              <a:buNone/>
            </a:pPr>
            <a:r>
              <a:rPr lang="en-GB" sz="1600">
                <a:latin typeface="Arial" panose="020B0604020202020204" pitchFamily="34" charset="0"/>
                <a:cs typeface="Arial" panose="020B0604020202020204" pitchFamily="34" charset="0"/>
                <a:hlinkClick r:id="rId2"/>
              </a:rPr>
              <a:t>PESTLE</a:t>
            </a:r>
            <a:r>
              <a:rPr lang="en-GB" sz="1600">
                <a:hlinkClick r:id="rId2"/>
              </a:rPr>
              <a:t> analysis | CIPD</a:t>
            </a:r>
            <a:r>
              <a:rPr lang="en-GB" sz="1600"/>
              <a:t> (2026)</a:t>
            </a:r>
          </a:p>
          <a:p>
            <a:pPr>
              <a:buFont typeface="Wingdings" pitchFamily="18" charset="0"/>
              <a:buChar char="q"/>
            </a:pPr>
            <a:endParaRPr lang="en-GB" sz="1600">
              <a:effectLst/>
              <a:latin typeface="Arial"/>
              <a:cs typeface="Arial"/>
            </a:endParaRPr>
          </a:p>
        </p:txBody>
      </p:sp>
    </p:spTree>
    <p:extLst>
      <p:ext uri="{BB962C8B-B14F-4D97-AF65-F5344CB8AC3E}">
        <p14:creationId xmlns:p14="http://schemas.microsoft.com/office/powerpoint/2010/main" val="427614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Arrow: Pentagon 2">
            <a:extLst>
              <a:ext uri="{FF2B5EF4-FFF2-40B4-BE49-F238E27FC236}">
                <a16:creationId xmlns:a16="http://schemas.microsoft.com/office/drawing/2014/main" id="{CED66984-09C3-9856-C41F-C3423E54008F}"/>
              </a:ext>
            </a:extLst>
          </p:cNvPr>
          <p:cNvSpPr/>
          <p:nvPr/>
        </p:nvSpPr>
        <p:spPr>
          <a:xfrm>
            <a:off x="9237131" y="2472794"/>
            <a:ext cx="2506133" cy="1210734"/>
          </a:xfrm>
          <a:prstGeom prst="homePlate">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a:solidFill>
                  <a:schemeClr val="tx1"/>
                </a:solidFill>
                <a:latin typeface="Arial" panose="020B0604020202020204" pitchFamily="34" charset="0"/>
                <a:cs typeface="Arial" panose="020B0604020202020204" pitchFamily="34" charset="0"/>
              </a:rPr>
              <a:t>30% Decline in In-Store Sales </a:t>
            </a:r>
          </a:p>
        </p:txBody>
      </p:sp>
      <p:cxnSp>
        <p:nvCxnSpPr>
          <p:cNvPr id="8" name="Straight Arrow Connector 7">
            <a:extLst>
              <a:ext uri="{FF2B5EF4-FFF2-40B4-BE49-F238E27FC236}">
                <a16:creationId xmlns:a16="http://schemas.microsoft.com/office/drawing/2014/main" id="{215462A3-9E76-D7FF-5450-BBA222657C78}"/>
              </a:ext>
            </a:extLst>
          </p:cNvPr>
          <p:cNvCxnSpPr>
            <a:endCxn id="3" idx="1"/>
          </p:cNvCxnSpPr>
          <p:nvPr/>
        </p:nvCxnSpPr>
        <p:spPr>
          <a:xfrm>
            <a:off x="609598" y="3073928"/>
            <a:ext cx="8627533" cy="4233"/>
          </a:xfrm>
          <a:prstGeom prst="straightConnector1">
            <a:avLst/>
          </a:prstGeom>
          <a:ln>
            <a:tailEnd type="triangle"/>
          </a:ln>
        </p:spPr>
        <p:style>
          <a:lnRef idx="2">
            <a:schemeClr val="accent3"/>
          </a:lnRef>
          <a:fillRef idx="0">
            <a:schemeClr val="accent3"/>
          </a:fillRef>
          <a:effectRef idx="1">
            <a:schemeClr val="accent3"/>
          </a:effectRef>
          <a:fontRef idx="minor">
            <a:schemeClr val="tx1"/>
          </a:fontRef>
        </p:style>
      </p:cxnSp>
      <p:sp>
        <p:nvSpPr>
          <p:cNvPr id="9" name="Rectangle 8">
            <a:extLst>
              <a:ext uri="{FF2B5EF4-FFF2-40B4-BE49-F238E27FC236}">
                <a16:creationId xmlns:a16="http://schemas.microsoft.com/office/drawing/2014/main" id="{DC00AE97-21C4-906C-E371-B682C3F33A43}"/>
              </a:ext>
            </a:extLst>
          </p:cNvPr>
          <p:cNvSpPr/>
          <p:nvPr/>
        </p:nvSpPr>
        <p:spPr>
          <a:xfrm>
            <a:off x="838198" y="692145"/>
            <a:ext cx="1659467" cy="461437"/>
          </a:xfrm>
          <a:prstGeom prst="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a:solidFill>
                  <a:schemeClr val="tx1"/>
                </a:solidFill>
                <a:latin typeface="Arial" panose="020B0604020202020204" pitchFamily="34" charset="0"/>
                <a:cs typeface="Arial" panose="020B0604020202020204" pitchFamily="34" charset="0"/>
              </a:rPr>
              <a:t>Operation </a:t>
            </a:r>
          </a:p>
        </p:txBody>
      </p:sp>
      <p:sp>
        <p:nvSpPr>
          <p:cNvPr id="12" name="Rectangle 11">
            <a:extLst>
              <a:ext uri="{FF2B5EF4-FFF2-40B4-BE49-F238E27FC236}">
                <a16:creationId xmlns:a16="http://schemas.microsoft.com/office/drawing/2014/main" id="{82C29CC8-7ED2-E1F1-8460-DCCD30B0F633}"/>
              </a:ext>
            </a:extLst>
          </p:cNvPr>
          <p:cNvSpPr/>
          <p:nvPr/>
        </p:nvSpPr>
        <p:spPr>
          <a:xfrm>
            <a:off x="3742265" y="5418666"/>
            <a:ext cx="1659467" cy="461437"/>
          </a:xfrm>
          <a:prstGeom prst="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a:solidFill>
                  <a:schemeClr val="tx1"/>
                </a:solidFill>
                <a:latin typeface="Arial" panose="020B0604020202020204" pitchFamily="34" charset="0"/>
                <a:cs typeface="Arial" panose="020B0604020202020204" pitchFamily="34" charset="0"/>
              </a:rPr>
              <a:t>Services </a:t>
            </a:r>
          </a:p>
        </p:txBody>
      </p:sp>
      <p:sp>
        <p:nvSpPr>
          <p:cNvPr id="13" name="Rectangle 12">
            <a:extLst>
              <a:ext uri="{FF2B5EF4-FFF2-40B4-BE49-F238E27FC236}">
                <a16:creationId xmlns:a16="http://schemas.microsoft.com/office/drawing/2014/main" id="{413BC1C5-8F68-9D50-5D47-777C99624BD0}"/>
              </a:ext>
            </a:extLst>
          </p:cNvPr>
          <p:cNvSpPr/>
          <p:nvPr/>
        </p:nvSpPr>
        <p:spPr>
          <a:xfrm>
            <a:off x="838197" y="5468935"/>
            <a:ext cx="1659467" cy="461437"/>
          </a:xfrm>
          <a:prstGeom prst="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a:solidFill>
                  <a:schemeClr val="tx1"/>
                </a:solidFill>
                <a:latin typeface="Arial" panose="020B0604020202020204" pitchFamily="34" charset="0"/>
                <a:cs typeface="Arial" panose="020B0604020202020204" pitchFamily="34" charset="0"/>
              </a:rPr>
              <a:t>Technology </a:t>
            </a:r>
          </a:p>
        </p:txBody>
      </p:sp>
      <p:sp>
        <p:nvSpPr>
          <p:cNvPr id="14" name="Rectangle 13">
            <a:extLst>
              <a:ext uri="{FF2B5EF4-FFF2-40B4-BE49-F238E27FC236}">
                <a16:creationId xmlns:a16="http://schemas.microsoft.com/office/drawing/2014/main" id="{2F7889E7-234C-3ADE-7D8E-BEB9B4ABD561}"/>
              </a:ext>
            </a:extLst>
          </p:cNvPr>
          <p:cNvSpPr/>
          <p:nvPr/>
        </p:nvSpPr>
        <p:spPr>
          <a:xfrm>
            <a:off x="6790268" y="715430"/>
            <a:ext cx="1659467" cy="461437"/>
          </a:xfrm>
          <a:prstGeom prst="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a:solidFill>
                  <a:schemeClr val="tx1"/>
                </a:solidFill>
                <a:latin typeface="Arial" panose="020B0604020202020204" pitchFamily="34" charset="0"/>
                <a:cs typeface="Arial" panose="020B0604020202020204" pitchFamily="34" charset="0"/>
              </a:rPr>
              <a:t>Customer </a:t>
            </a:r>
          </a:p>
        </p:txBody>
      </p:sp>
      <p:sp>
        <p:nvSpPr>
          <p:cNvPr id="15" name="Rectangle 14">
            <a:extLst>
              <a:ext uri="{FF2B5EF4-FFF2-40B4-BE49-F238E27FC236}">
                <a16:creationId xmlns:a16="http://schemas.microsoft.com/office/drawing/2014/main" id="{28B65BAE-2D5E-16ED-CCF2-EAE2B7F293D6}"/>
              </a:ext>
            </a:extLst>
          </p:cNvPr>
          <p:cNvSpPr/>
          <p:nvPr/>
        </p:nvSpPr>
        <p:spPr>
          <a:xfrm>
            <a:off x="4008966" y="645580"/>
            <a:ext cx="1659467" cy="461437"/>
          </a:xfrm>
          <a:prstGeom prst="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latin typeface="Arial" panose="020B0604020202020204" pitchFamily="34" charset="0"/>
                <a:cs typeface="Arial" panose="020B0604020202020204" pitchFamily="34" charset="0"/>
              </a:rPr>
              <a:t>Location</a:t>
            </a:r>
          </a:p>
        </p:txBody>
      </p:sp>
      <p:sp>
        <p:nvSpPr>
          <p:cNvPr id="16" name="Rectangle 15">
            <a:extLst>
              <a:ext uri="{FF2B5EF4-FFF2-40B4-BE49-F238E27FC236}">
                <a16:creationId xmlns:a16="http://schemas.microsoft.com/office/drawing/2014/main" id="{9E753E41-32DB-FD95-2183-96264371B604}"/>
              </a:ext>
            </a:extLst>
          </p:cNvPr>
          <p:cNvSpPr/>
          <p:nvPr/>
        </p:nvSpPr>
        <p:spPr>
          <a:xfrm>
            <a:off x="6790268" y="5408080"/>
            <a:ext cx="1659467" cy="461437"/>
          </a:xfrm>
          <a:prstGeom prst="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a:solidFill>
                  <a:schemeClr val="tx1"/>
                </a:solidFill>
                <a:latin typeface="Arial" panose="020B0604020202020204" pitchFamily="34" charset="0"/>
                <a:cs typeface="Arial" panose="020B0604020202020204" pitchFamily="34" charset="0"/>
              </a:rPr>
              <a:t>Competitor</a:t>
            </a:r>
          </a:p>
        </p:txBody>
      </p:sp>
      <p:cxnSp>
        <p:nvCxnSpPr>
          <p:cNvPr id="18" name="Straight Arrow Connector 17">
            <a:extLst>
              <a:ext uri="{FF2B5EF4-FFF2-40B4-BE49-F238E27FC236}">
                <a16:creationId xmlns:a16="http://schemas.microsoft.com/office/drawing/2014/main" id="{D918B922-163A-C0E2-892B-A1E3B95EE2FF}"/>
              </a:ext>
            </a:extLst>
          </p:cNvPr>
          <p:cNvCxnSpPr>
            <a:cxnSpLocks/>
          </p:cNvCxnSpPr>
          <p:nvPr/>
        </p:nvCxnSpPr>
        <p:spPr>
          <a:xfrm>
            <a:off x="2421467" y="1176867"/>
            <a:ext cx="795867" cy="1778000"/>
          </a:xfrm>
          <a:prstGeom prst="straightConnector1">
            <a:avLst/>
          </a:prstGeom>
          <a:ln>
            <a:solidFill>
              <a:schemeClr val="accent1"/>
            </a:solidFill>
            <a:tailEnd type="triangle"/>
          </a:ln>
        </p:spPr>
        <p:style>
          <a:lnRef idx="2">
            <a:schemeClr val="accent1"/>
          </a:lnRef>
          <a:fillRef idx="0">
            <a:schemeClr val="accent1"/>
          </a:fillRef>
          <a:effectRef idx="1">
            <a:schemeClr val="accent1"/>
          </a:effectRef>
          <a:fontRef idx="minor">
            <a:schemeClr val="tx1"/>
          </a:fontRef>
        </p:style>
      </p:cxnSp>
      <p:cxnSp>
        <p:nvCxnSpPr>
          <p:cNvPr id="19" name="Straight Arrow Connector 18">
            <a:extLst>
              <a:ext uri="{FF2B5EF4-FFF2-40B4-BE49-F238E27FC236}">
                <a16:creationId xmlns:a16="http://schemas.microsoft.com/office/drawing/2014/main" id="{C4973CB1-A511-0917-B875-F93642F3F5F3}"/>
              </a:ext>
            </a:extLst>
          </p:cNvPr>
          <p:cNvCxnSpPr>
            <a:cxnSpLocks/>
          </p:cNvCxnSpPr>
          <p:nvPr/>
        </p:nvCxnSpPr>
        <p:spPr>
          <a:xfrm>
            <a:off x="8077199" y="1253067"/>
            <a:ext cx="821268" cy="1725085"/>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20" name="Straight Arrow Connector 19">
            <a:extLst>
              <a:ext uri="{FF2B5EF4-FFF2-40B4-BE49-F238E27FC236}">
                <a16:creationId xmlns:a16="http://schemas.microsoft.com/office/drawing/2014/main" id="{CBD01610-7E57-8241-2FBB-2B22D56D969B}"/>
              </a:ext>
            </a:extLst>
          </p:cNvPr>
          <p:cNvCxnSpPr>
            <a:cxnSpLocks/>
          </p:cNvCxnSpPr>
          <p:nvPr/>
        </p:nvCxnSpPr>
        <p:spPr>
          <a:xfrm>
            <a:off x="5283200" y="1153582"/>
            <a:ext cx="728133" cy="1801285"/>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25" name="Straight Arrow Connector 24">
            <a:extLst>
              <a:ext uri="{FF2B5EF4-FFF2-40B4-BE49-F238E27FC236}">
                <a16:creationId xmlns:a16="http://schemas.microsoft.com/office/drawing/2014/main" id="{CE01526D-1E59-C600-2487-38795A19D252}"/>
              </a:ext>
            </a:extLst>
          </p:cNvPr>
          <p:cNvCxnSpPr/>
          <p:nvPr/>
        </p:nvCxnSpPr>
        <p:spPr>
          <a:xfrm flipV="1">
            <a:off x="2484967" y="3197222"/>
            <a:ext cx="668865" cy="2167466"/>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26" name="Straight Arrow Connector 25">
            <a:extLst>
              <a:ext uri="{FF2B5EF4-FFF2-40B4-BE49-F238E27FC236}">
                <a16:creationId xmlns:a16="http://schemas.microsoft.com/office/drawing/2014/main" id="{255D0EB4-DC2E-FD7A-B1E9-5AB9A0C19DAC}"/>
              </a:ext>
            </a:extLst>
          </p:cNvPr>
          <p:cNvCxnSpPr/>
          <p:nvPr/>
        </p:nvCxnSpPr>
        <p:spPr>
          <a:xfrm flipV="1">
            <a:off x="8153400" y="3180290"/>
            <a:ext cx="668865" cy="2167466"/>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27" name="Straight Arrow Connector 26">
            <a:extLst>
              <a:ext uri="{FF2B5EF4-FFF2-40B4-BE49-F238E27FC236}">
                <a16:creationId xmlns:a16="http://schemas.microsoft.com/office/drawing/2014/main" id="{AD10F43A-5398-2E49-E2BF-DE9FC58609E5}"/>
              </a:ext>
            </a:extLst>
          </p:cNvPr>
          <p:cNvCxnSpPr/>
          <p:nvPr/>
        </p:nvCxnSpPr>
        <p:spPr>
          <a:xfrm flipV="1">
            <a:off x="5249331" y="3201455"/>
            <a:ext cx="668865" cy="2167466"/>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30" name="TextBox 29">
            <a:extLst>
              <a:ext uri="{FF2B5EF4-FFF2-40B4-BE49-F238E27FC236}">
                <a16:creationId xmlns:a16="http://schemas.microsoft.com/office/drawing/2014/main" id="{B59842C5-DE7C-89D5-EE4F-F6C69E0EEA92}"/>
              </a:ext>
            </a:extLst>
          </p:cNvPr>
          <p:cNvSpPr txBox="1"/>
          <p:nvPr/>
        </p:nvSpPr>
        <p:spPr>
          <a:xfrm>
            <a:off x="419096" y="1176867"/>
            <a:ext cx="2324104" cy="338554"/>
          </a:xfrm>
          <a:prstGeom prst="rect">
            <a:avLst/>
          </a:prstGeom>
          <a:noFill/>
        </p:spPr>
        <p:txBody>
          <a:bodyPr wrap="square" rtlCol="0">
            <a:spAutoFit/>
          </a:bodyPr>
          <a:lstStyle/>
          <a:p>
            <a:r>
              <a:rPr lang="en-GB" sz="1600">
                <a:latin typeface="Arial" panose="020B0604020202020204" pitchFamily="34" charset="0"/>
                <a:cs typeface="Arial" panose="020B0604020202020204" pitchFamily="34" charset="0"/>
              </a:rPr>
              <a:t>Surging flower prices </a:t>
            </a:r>
          </a:p>
        </p:txBody>
      </p:sp>
      <p:sp>
        <p:nvSpPr>
          <p:cNvPr id="31" name="TextBox 30">
            <a:extLst>
              <a:ext uri="{FF2B5EF4-FFF2-40B4-BE49-F238E27FC236}">
                <a16:creationId xmlns:a16="http://schemas.microsoft.com/office/drawing/2014/main" id="{BB60554B-F643-3544-3D5B-CDE7D25D8C05}"/>
              </a:ext>
            </a:extLst>
          </p:cNvPr>
          <p:cNvSpPr txBox="1"/>
          <p:nvPr/>
        </p:nvSpPr>
        <p:spPr>
          <a:xfrm>
            <a:off x="482596" y="1693222"/>
            <a:ext cx="2540004" cy="338554"/>
          </a:xfrm>
          <a:prstGeom prst="rect">
            <a:avLst/>
          </a:prstGeom>
          <a:noFill/>
        </p:spPr>
        <p:txBody>
          <a:bodyPr wrap="square" rtlCol="0">
            <a:spAutoFit/>
          </a:bodyPr>
          <a:lstStyle/>
          <a:p>
            <a:r>
              <a:rPr lang="en-GB" sz="1600">
                <a:latin typeface="Arial" panose="020B0604020202020204" pitchFamily="34" charset="0"/>
                <a:cs typeface="Arial" panose="020B0604020202020204" pitchFamily="34" charset="0"/>
              </a:rPr>
              <a:t>High sustainable costs</a:t>
            </a:r>
          </a:p>
        </p:txBody>
      </p:sp>
      <p:sp>
        <p:nvSpPr>
          <p:cNvPr id="32" name="TextBox 31">
            <a:extLst>
              <a:ext uri="{FF2B5EF4-FFF2-40B4-BE49-F238E27FC236}">
                <a16:creationId xmlns:a16="http://schemas.microsoft.com/office/drawing/2014/main" id="{A7656229-A0BB-A406-56DB-5C6778986F65}"/>
              </a:ext>
            </a:extLst>
          </p:cNvPr>
          <p:cNvSpPr txBox="1"/>
          <p:nvPr/>
        </p:nvSpPr>
        <p:spPr>
          <a:xfrm>
            <a:off x="482596" y="2254473"/>
            <a:ext cx="2370667" cy="338554"/>
          </a:xfrm>
          <a:prstGeom prst="rect">
            <a:avLst/>
          </a:prstGeom>
          <a:noFill/>
        </p:spPr>
        <p:txBody>
          <a:bodyPr wrap="square" rtlCol="0">
            <a:spAutoFit/>
          </a:bodyPr>
          <a:lstStyle/>
          <a:p>
            <a:r>
              <a:rPr lang="en-GB" sz="1600">
                <a:latin typeface="Arial" panose="020B0604020202020204" pitchFamily="34" charset="0"/>
                <a:cs typeface="Arial" panose="020B0604020202020204" pitchFamily="34" charset="0"/>
              </a:rPr>
              <a:t>Strained profitability </a:t>
            </a:r>
          </a:p>
        </p:txBody>
      </p:sp>
      <p:cxnSp>
        <p:nvCxnSpPr>
          <p:cNvPr id="34" name="Straight Connector 33">
            <a:extLst>
              <a:ext uri="{FF2B5EF4-FFF2-40B4-BE49-F238E27FC236}">
                <a16:creationId xmlns:a16="http://schemas.microsoft.com/office/drawing/2014/main" id="{56E139F8-F6AD-67A5-944C-01CC00697069}"/>
              </a:ext>
            </a:extLst>
          </p:cNvPr>
          <p:cNvCxnSpPr/>
          <p:nvPr/>
        </p:nvCxnSpPr>
        <p:spPr>
          <a:xfrm>
            <a:off x="533401" y="1515421"/>
            <a:ext cx="1888066" cy="0"/>
          </a:xfrm>
          <a:prstGeom prst="line">
            <a:avLst/>
          </a:prstGeom>
        </p:spPr>
        <p:style>
          <a:lnRef idx="2">
            <a:schemeClr val="accent1"/>
          </a:lnRef>
          <a:fillRef idx="0">
            <a:schemeClr val="accent1"/>
          </a:fillRef>
          <a:effectRef idx="1">
            <a:schemeClr val="accent1"/>
          </a:effectRef>
          <a:fontRef idx="minor">
            <a:schemeClr val="tx1"/>
          </a:fontRef>
        </p:style>
      </p:cxnSp>
      <p:cxnSp>
        <p:nvCxnSpPr>
          <p:cNvPr id="35" name="Straight Connector 34">
            <a:extLst>
              <a:ext uri="{FF2B5EF4-FFF2-40B4-BE49-F238E27FC236}">
                <a16:creationId xmlns:a16="http://schemas.microsoft.com/office/drawing/2014/main" id="{BA1F8585-3510-762A-638A-8303C1974556}"/>
              </a:ext>
            </a:extLst>
          </p:cNvPr>
          <p:cNvCxnSpPr>
            <a:cxnSpLocks/>
          </p:cNvCxnSpPr>
          <p:nvPr/>
        </p:nvCxnSpPr>
        <p:spPr>
          <a:xfrm>
            <a:off x="2925235" y="5051504"/>
            <a:ext cx="2357965" cy="112"/>
          </a:xfrm>
          <a:prstGeom prst="line">
            <a:avLst/>
          </a:prstGeom>
        </p:spPr>
        <p:style>
          <a:lnRef idx="2">
            <a:schemeClr val="accent1"/>
          </a:lnRef>
          <a:fillRef idx="0">
            <a:schemeClr val="accent1"/>
          </a:fillRef>
          <a:effectRef idx="1">
            <a:schemeClr val="accent1"/>
          </a:effectRef>
          <a:fontRef idx="minor">
            <a:schemeClr val="tx1"/>
          </a:fontRef>
        </p:style>
      </p:cxnSp>
      <p:cxnSp>
        <p:nvCxnSpPr>
          <p:cNvPr id="36" name="Straight Connector 35">
            <a:extLst>
              <a:ext uri="{FF2B5EF4-FFF2-40B4-BE49-F238E27FC236}">
                <a16:creationId xmlns:a16="http://schemas.microsoft.com/office/drawing/2014/main" id="{26BE8BF7-071C-7A0E-AFA9-359F0889B421}"/>
              </a:ext>
            </a:extLst>
          </p:cNvPr>
          <p:cNvCxnSpPr>
            <a:cxnSpLocks/>
          </p:cNvCxnSpPr>
          <p:nvPr/>
        </p:nvCxnSpPr>
        <p:spPr>
          <a:xfrm>
            <a:off x="592658" y="4883146"/>
            <a:ext cx="2023540" cy="0"/>
          </a:xfrm>
          <a:prstGeom prst="line">
            <a:avLst/>
          </a:prstGeom>
        </p:spPr>
        <p:style>
          <a:lnRef idx="2">
            <a:schemeClr val="accent1"/>
          </a:lnRef>
          <a:fillRef idx="0">
            <a:schemeClr val="accent1"/>
          </a:fillRef>
          <a:effectRef idx="1">
            <a:schemeClr val="accent1"/>
          </a:effectRef>
          <a:fontRef idx="minor">
            <a:schemeClr val="tx1"/>
          </a:fontRef>
        </p:style>
      </p:cxnSp>
      <p:cxnSp>
        <p:nvCxnSpPr>
          <p:cNvPr id="37" name="Straight Connector 36">
            <a:extLst>
              <a:ext uri="{FF2B5EF4-FFF2-40B4-BE49-F238E27FC236}">
                <a16:creationId xmlns:a16="http://schemas.microsoft.com/office/drawing/2014/main" id="{16A202BB-7AC9-187A-471B-9C9166075D4A}"/>
              </a:ext>
            </a:extLst>
          </p:cNvPr>
          <p:cNvCxnSpPr>
            <a:cxnSpLocks/>
          </p:cNvCxnSpPr>
          <p:nvPr/>
        </p:nvCxnSpPr>
        <p:spPr>
          <a:xfrm>
            <a:off x="5583763" y="1710152"/>
            <a:ext cx="2493436" cy="0"/>
          </a:xfrm>
          <a:prstGeom prst="line">
            <a:avLst/>
          </a:prstGeom>
          <a:ln/>
        </p:spPr>
        <p:style>
          <a:lnRef idx="2">
            <a:schemeClr val="accent1"/>
          </a:lnRef>
          <a:fillRef idx="0">
            <a:schemeClr val="accent1"/>
          </a:fillRef>
          <a:effectRef idx="1">
            <a:schemeClr val="accent1"/>
          </a:effectRef>
          <a:fontRef idx="minor">
            <a:schemeClr val="tx1"/>
          </a:fontRef>
        </p:style>
      </p:cxnSp>
      <p:cxnSp>
        <p:nvCxnSpPr>
          <p:cNvPr id="38" name="Straight Connector 37">
            <a:extLst>
              <a:ext uri="{FF2B5EF4-FFF2-40B4-BE49-F238E27FC236}">
                <a16:creationId xmlns:a16="http://schemas.microsoft.com/office/drawing/2014/main" id="{A7B2851D-05F4-E368-FBD3-8D11216A28C7}"/>
              </a:ext>
            </a:extLst>
          </p:cNvPr>
          <p:cNvCxnSpPr>
            <a:cxnSpLocks/>
          </p:cNvCxnSpPr>
          <p:nvPr/>
        </p:nvCxnSpPr>
        <p:spPr>
          <a:xfrm>
            <a:off x="2743200" y="1541212"/>
            <a:ext cx="2540000" cy="0"/>
          </a:xfrm>
          <a:prstGeom prst="line">
            <a:avLst/>
          </a:prstGeom>
        </p:spPr>
        <p:style>
          <a:lnRef idx="2">
            <a:schemeClr val="accent1"/>
          </a:lnRef>
          <a:fillRef idx="0">
            <a:schemeClr val="accent1"/>
          </a:fillRef>
          <a:effectRef idx="1">
            <a:schemeClr val="accent1"/>
          </a:effectRef>
          <a:fontRef idx="minor">
            <a:schemeClr val="tx1"/>
          </a:fontRef>
        </p:style>
      </p:cxnSp>
      <p:cxnSp>
        <p:nvCxnSpPr>
          <p:cNvPr id="39" name="Straight Connector 38">
            <a:extLst>
              <a:ext uri="{FF2B5EF4-FFF2-40B4-BE49-F238E27FC236}">
                <a16:creationId xmlns:a16="http://schemas.microsoft.com/office/drawing/2014/main" id="{D0E73AEE-183D-D9E6-96EE-5CD510498EE7}"/>
              </a:ext>
            </a:extLst>
          </p:cNvPr>
          <p:cNvCxnSpPr>
            <a:cxnSpLocks/>
          </p:cNvCxnSpPr>
          <p:nvPr/>
        </p:nvCxnSpPr>
        <p:spPr>
          <a:xfrm>
            <a:off x="3666067" y="1953375"/>
            <a:ext cx="1722966" cy="8299"/>
          </a:xfrm>
          <a:prstGeom prst="line">
            <a:avLst/>
          </a:prstGeom>
        </p:spPr>
        <p:style>
          <a:lnRef idx="2">
            <a:schemeClr val="accent1"/>
          </a:lnRef>
          <a:fillRef idx="0">
            <a:schemeClr val="accent1"/>
          </a:fillRef>
          <a:effectRef idx="1">
            <a:schemeClr val="accent1"/>
          </a:effectRef>
          <a:fontRef idx="minor">
            <a:schemeClr val="tx1"/>
          </a:fontRef>
        </p:style>
      </p:cxnSp>
      <p:cxnSp>
        <p:nvCxnSpPr>
          <p:cNvPr id="40" name="Straight Connector 39">
            <a:extLst>
              <a:ext uri="{FF2B5EF4-FFF2-40B4-BE49-F238E27FC236}">
                <a16:creationId xmlns:a16="http://schemas.microsoft.com/office/drawing/2014/main" id="{DC7AA360-8F83-1026-2762-C7F8CBFF9B7A}"/>
              </a:ext>
            </a:extLst>
          </p:cNvPr>
          <p:cNvCxnSpPr>
            <a:cxnSpLocks/>
          </p:cNvCxnSpPr>
          <p:nvPr/>
        </p:nvCxnSpPr>
        <p:spPr>
          <a:xfrm>
            <a:off x="4163481" y="2480901"/>
            <a:ext cx="1420282" cy="0"/>
          </a:xfrm>
          <a:prstGeom prst="line">
            <a:avLst/>
          </a:prstGeom>
        </p:spPr>
        <p:style>
          <a:lnRef idx="2">
            <a:schemeClr val="accent1"/>
          </a:lnRef>
          <a:fillRef idx="0">
            <a:schemeClr val="accent1"/>
          </a:fillRef>
          <a:effectRef idx="1">
            <a:schemeClr val="accent1"/>
          </a:effectRef>
          <a:fontRef idx="minor">
            <a:schemeClr val="tx1"/>
          </a:fontRef>
        </p:style>
      </p:cxnSp>
      <p:cxnSp>
        <p:nvCxnSpPr>
          <p:cNvPr id="41" name="Straight Connector 40">
            <a:extLst>
              <a:ext uri="{FF2B5EF4-FFF2-40B4-BE49-F238E27FC236}">
                <a16:creationId xmlns:a16="http://schemas.microsoft.com/office/drawing/2014/main" id="{51429113-B6C2-3C78-B178-4F1AF863FB89}"/>
              </a:ext>
            </a:extLst>
          </p:cNvPr>
          <p:cNvCxnSpPr>
            <a:cxnSpLocks/>
          </p:cNvCxnSpPr>
          <p:nvPr/>
        </p:nvCxnSpPr>
        <p:spPr>
          <a:xfrm>
            <a:off x="533401" y="2593027"/>
            <a:ext cx="2209799" cy="0"/>
          </a:xfrm>
          <a:prstGeom prst="line">
            <a:avLst/>
          </a:prstGeom>
        </p:spPr>
        <p:style>
          <a:lnRef idx="2">
            <a:schemeClr val="accent1"/>
          </a:lnRef>
          <a:fillRef idx="0">
            <a:schemeClr val="accent1"/>
          </a:fillRef>
          <a:effectRef idx="1">
            <a:schemeClr val="accent1"/>
          </a:effectRef>
          <a:fontRef idx="minor">
            <a:schemeClr val="tx1"/>
          </a:fontRef>
        </p:style>
      </p:cxnSp>
      <p:sp>
        <p:nvSpPr>
          <p:cNvPr id="44" name="TextBox 43">
            <a:extLst>
              <a:ext uri="{FF2B5EF4-FFF2-40B4-BE49-F238E27FC236}">
                <a16:creationId xmlns:a16="http://schemas.microsoft.com/office/drawing/2014/main" id="{437B19CD-03FA-8F96-136B-5E23EAE06922}"/>
              </a:ext>
            </a:extLst>
          </p:cNvPr>
          <p:cNvSpPr txBox="1"/>
          <p:nvPr/>
        </p:nvSpPr>
        <p:spPr>
          <a:xfrm>
            <a:off x="2616198" y="1160437"/>
            <a:ext cx="2912537" cy="338554"/>
          </a:xfrm>
          <a:prstGeom prst="rect">
            <a:avLst/>
          </a:prstGeom>
          <a:noFill/>
        </p:spPr>
        <p:txBody>
          <a:bodyPr wrap="square" rtlCol="0">
            <a:spAutoFit/>
          </a:bodyPr>
          <a:lstStyle/>
          <a:p>
            <a:r>
              <a:rPr lang="en-GB" sz="1600">
                <a:latin typeface="Arial" panose="020B0604020202020204" pitchFamily="34" charset="0"/>
                <a:cs typeface="Arial" panose="020B0604020202020204" pitchFamily="34" charset="0"/>
              </a:rPr>
              <a:t>Reduced High Street activity </a:t>
            </a:r>
          </a:p>
        </p:txBody>
      </p:sp>
      <p:sp>
        <p:nvSpPr>
          <p:cNvPr id="46" name="TextBox 45">
            <a:extLst>
              <a:ext uri="{FF2B5EF4-FFF2-40B4-BE49-F238E27FC236}">
                <a16:creationId xmlns:a16="http://schemas.microsoft.com/office/drawing/2014/main" id="{62B238CE-C0F9-16DF-D594-B850F42F4E91}"/>
              </a:ext>
            </a:extLst>
          </p:cNvPr>
          <p:cNvSpPr txBox="1"/>
          <p:nvPr/>
        </p:nvSpPr>
        <p:spPr>
          <a:xfrm>
            <a:off x="3691465" y="1598694"/>
            <a:ext cx="2794001" cy="338554"/>
          </a:xfrm>
          <a:prstGeom prst="rect">
            <a:avLst/>
          </a:prstGeom>
          <a:noFill/>
        </p:spPr>
        <p:txBody>
          <a:bodyPr wrap="square" rtlCol="0">
            <a:spAutoFit/>
          </a:bodyPr>
          <a:lstStyle/>
          <a:p>
            <a:r>
              <a:rPr lang="en-GB" sz="1600">
                <a:latin typeface="Arial" panose="020B0604020202020204" pitchFamily="34" charset="0"/>
                <a:cs typeface="Arial" panose="020B0604020202020204" pitchFamily="34" charset="0"/>
              </a:rPr>
              <a:t>Nearby closures </a:t>
            </a:r>
          </a:p>
        </p:txBody>
      </p:sp>
      <p:sp>
        <p:nvSpPr>
          <p:cNvPr id="48" name="TextBox 47">
            <a:extLst>
              <a:ext uri="{FF2B5EF4-FFF2-40B4-BE49-F238E27FC236}">
                <a16:creationId xmlns:a16="http://schemas.microsoft.com/office/drawing/2014/main" id="{16A50D34-32AD-9DF0-23E9-B899407B2772}"/>
              </a:ext>
            </a:extLst>
          </p:cNvPr>
          <p:cNvSpPr txBox="1"/>
          <p:nvPr/>
        </p:nvSpPr>
        <p:spPr>
          <a:xfrm>
            <a:off x="4226984" y="2142347"/>
            <a:ext cx="2603501" cy="338554"/>
          </a:xfrm>
          <a:prstGeom prst="rect">
            <a:avLst/>
          </a:prstGeom>
          <a:noFill/>
        </p:spPr>
        <p:txBody>
          <a:bodyPr wrap="square" rtlCol="0">
            <a:spAutoFit/>
          </a:bodyPr>
          <a:lstStyle/>
          <a:p>
            <a:r>
              <a:rPr lang="en-GB" sz="1600">
                <a:latin typeface="Arial" panose="020B0604020202020204" pitchFamily="34" charset="0"/>
                <a:cs typeface="Arial" panose="020B0604020202020204" pitchFamily="34" charset="0"/>
              </a:rPr>
              <a:t>Market shift </a:t>
            </a:r>
          </a:p>
        </p:txBody>
      </p:sp>
      <p:cxnSp>
        <p:nvCxnSpPr>
          <p:cNvPr id="50" name="Straight Connector 49">
            <a:extLst>
              <a:ext uri="{FF2B5EF4-FFF2-40B4-BE49-F238E27FC236}">
                <a16:creationId xmlns:a16="http://schemas.microsoft.com/office/drawing/2014/main" id="{2EEF7397-4C97-8479-3A74-25450A7742E0}"/>
              </a:ext>
            </a:extLst>
          </p:cNvPr>
          <p:cNvCxnSpPr/>
          <p:nvPr/>
        </p:nvCxnSpPr>
        <p:spPr>
          <a:xfrm>
            <a:off x="6096000" y="2182949"/>
            <a:ext cx="1888066" cy="0"/>
          </a:xfrm>
          <a:prstGeom prst="line">
            <a:avLst/>
          </a:prstGeom>
        </p:spPr>
        <p:style>
          <a:lnRef idx="2">
            <a:schemeClr val="accent1"/>
          </a:lnRef>
          <a:fillRef idx="0">
            <a:schemeClr val="accent1"/>
          </a:fillRef>
          <a:effectRef idx="1">
            <a:schemeClr val="accent1"/>
          </a:effectRef>
          <a:fontRef idx="minor">
            <a:schemeClr val="tx1"/>
          </a:fontRef>
        </p:style>
      </p:cxnSp>
      <p:cxnSp>
        <p:nvCxnSpPr>
          <p:cNvPr id="51" name="Straight Connector 50">
            <a:extLst>
              <a:ext uri="{FF2B5EF4-FFF2-40B4-BE49-F238E27FC236}">
                <a16:creationId xmlns:a16="http://schemas.microsoft.com/office/drawing/2014/main" id="{C8CA7552-531B-3C4E-C2D8-B7A414FF690A}"/>
              </a:ext>
            </a:extLst>
          </p:cNvPr>
          <p:cNvCxnSpPr>
            <a:cxnSpLocks/>
          </p:cNvCxnSpPr>
          <p:nvPr/>
        </p:nvCxnSpPr>
        <p:spPr>
          <a:xfrm flipV="1">
            <a:off x="1054096" y="3612730"/>
            <a:ext cx="1659466" cy="8524"/>
          </a:xfrm>
          <a:prstGeom prst="line">
            <a:avLst/>
          </a:prstGeom>
        </p:spPr>
        <p:style>
          <a:lnRef idx="2">
            <a:schemeClr val="accent1"/>
          </a:lnRef>
          <a:fillRef idx="0">
            <a:schemeClr val="accent1"/>
          </a:fillRef>
          <a:effectRef idx="1">
            <a:schemeClr val="accent1"/>
          </a:effectRef>
          <a:fontRef idx="minor">
            <a:schemeClr val="tx1"/>
          </a:fontRef>
        </p:style>
      </p:cxnSp>
      <p:cxnSp>
        <p:nvCxnSpPr>
          <p:cNvPr id="52" name="Straight Connector 51">
            <a:extLst>
              <a:ext uri="{FF2B5EF4-FFF2-40B4-BE49-F238E27FC236}">
                <a16:creationId xmlns:a16="http://schemas.microsoft.com/office/drawing/2014/main" id="{52BF3E7A-EAD3-A7C8-7D7F-0CB6C227D847}"/>
              </a:ext>
            </a:extLst>
          </p:cNvPr>
          <p:cNvCxnSpPr>
            <a:cxnSpLocks/>
          </p:cNvCxnSpPr>
          <p:nvPr/>
        </p:nvCxnSpPr>
        <p:spPr>
          <a:xfrm>
            <a:off x="622296" y="2020772"/>
            <a:ext cx="2091266" cy="0"/>
          </a:xfrm>
          <a:prstGeom prst="line">
            <a:avLst/>
          </a:prstGeom>
        </p:spPr>
        <p:style>
          <a:lnRef idx="2">
            <a:schemeClr val="accent1"/>
          </a:lnRef>
          <a:fillRef idx="0">
            <a:schemeClr val="accent1"/>
          </a:fillRef>
          <a:effectRef idx="1">
            <a:schemeClr val="accent1"/>
          </a:effectRef>
          <a:fontRef idx="minor">
            <a:schemeClr val="tx1"/>
          </a:fontRef>
        </p:style>
      </p:cxnSp>
      <p:cxnSp>
        <p:nvCxnSpPr>
          <p:cNvPr id="53" name="Straight Connector 52">
            <a:extLst>
              <a:ext uri="{FF2B5EF4-FFF2-40B4-BE49-F238E27FC236}">
                <a16:creationId xmlns:a16="http://schemas.microsoft.com/office/drawing/2014/main" id="{31026A6E-7F23-C579-B564-AE12B31102CA}"/>
              </a:ext>
            </a:extLst>
          </p:cNvPr>
          <p:cNvCxnSpPr>
            <a:cxnSpLocks/>
          </p:cNvCxnSpPr>
          <p:nvPr/>
        </p:nvCxnSpPr>
        <p:spPr>
          <a:xfrm flipV="1">
            <a:off x="419096" y="4264023"/>
            <a:ext cx="2197102" cy="5818"/>
          </a:xfrm>
          <a:prstGeom prst="line">
            <a:avLst/>
          </a:prstGeom>
        </p:spPr>
        <p:style>
          <a:lnRef idx="2">
            <a:schemeClr val="accent1"/>
          </a:lnRef>
          <a:fillRef idx="0">
            <a:schemeClr val="accent1"/>
          </a:fillRef>
          <a:effectRef idx="1">
            <a:schemeClr val="accent1"/>
          </a:effectRef>
          <a:fontRef idx="minor">
            <a:schemeClr val="tx1"/>
          </a:fontRef>
        </p:style>
      </p:cxnSp>
      <p:cxnSp>
        <p:nvCxnSpPr>
          <p:cNvPr id="54" name="Straight Connector 53">
            <a:extLst>
              <a:ext uri="{FF2B5EF4-FFF2-40B4-BE49-F238E27FC236}">
                <a16:creationId xmlns:a16="http://schemas.microsoft.com/office/drawing/2014/main" id="{046A21D4-1D92-82A2-B850-70A932E4C9E8}"/>
              </a:ext>
            </a:extLst>
          </p:cNvPr>
          <p:cNvCxnSpPr/>
          <p:nvPr/>
        </p:nvCxnSpPr>
        <p:spPr>
          <a:xfrm>
            <a:off x="6383866" y="2749251"/>
            <a:ext cx="1888066" cy="0"/>
          </a:xfrm>
          <a:prstGeom prst="line">
            <a:avLst/>
          </a:prstGeom>
        </p:spPr>
        <p:style>
          <a:lnRef idx="2">
            <a:schemeClr val="accent1"/>
          </a:lnRef>
          <a:fillRef idx="0">
            <a:schemeClr val="accent1"/>
          </a:fillRef>
          <a:effectRef idx="1">
            <a:schemeClr val="accent1"/>
          </a:effectRef>
          <a:fontRef idx="minor">
            <a:schemeClr val="tx1"/>
          </a:fontRef>
        </p:style>
      </p:cxnSp>
      <p:sp>
        <p:nvSpPr>
          <p:cNvPr id="56" name="TextBox 55">
            <a:extLst>
              <a:ext uri="{FF2B5EF4-FFF2-40B4-BE49-F238E27FC236}">
                <a16:creationId xmlns:a16="http://schemas.microsoft.com/office/drawing/2014/main" id="{8F61D445-1499-64A8-8132-80561C800338}"/>
              </a:ext>
            </a:extLst>
          </p:cNvPr>
          <p:cNvSpPr txBox="1"/>
          <p:nvPr/>
        </p:nvSpPr>
        <p:spPr>
          <a:xfrm>
            <a:off x="5528735" y="1346144"/>
            <a:ext cx="2667002" cy="338554"/>
          </a:xfrm>
          <a:prstGeom prst="rect">
            <a:avLst/>
          </a:prstGeom>
          <a:noFill/>
        </p:spPr>
        <p:txBody>
          <a:bodyPr wrap="square" rtlCol="0">
            <a:spAutoFit/>
          </a:bodyPr>
          <a:lstStyle/>
          <a:p>
            <a:r>
              <a:rPr lang="en-GB" sz="1600">
                <a:latin typeface="Arial" panose="020B0604020202020204" pitchFamily="34" charset="0"/>
                <a:cs typeface="Arial" panose="020B0604020202020204" pitchFamily="34" charset="0"/>
              </a:rPr>
              <a:t>Preference of convenience </a:t>
            </a:r>
          </a:p>
        </p:txBody>
      </p:sp>
      <p:sp>
        <p:nvSpPr>
          <p:cNvPr id="58" name="TextBox 57">
            <a:extLst>
              <a:ext uri="{FF2B5EF4-FFF2-40B4-BE49-F238E27FC236}">
                <a16:creationId xmlns:a16="http://schemas.microsoft.com/office/drawing/2014/main" id="{9F448BAE-B943-C851-8FE8-D810350E39A9}"/>
              </a:ext>
            </a:extLst>
          </p:cNvPr>
          <p:cNvSpPr txBox="1"/>
          <p:nvPr/>
        </p:nvSpPr>
        <p:spPr>
          <a:xfrm>
            <a:off x="5995457" y="1795540"/>
            <a:ext cx="2664885" cy="338554"/>
          </a:xfrm>
          <a:prstGeom prst="rect">
            <a:avLst/>
          </a:prstGeom>
          <a:noFill/>
        </p:spPr>
        <p:txBody>
          <a:bodyPr wrap="square" rtlCol="0">
            <a:spAutoFit/>
          </a:bodyPr>
          <a:lstStyle/>
          <a:p>
            <a:r>
              <a:rPr lang="en-GB" sz="1600">
                <a:latin typeface="Arial" panose="020B0604020202020204" pitchFamily="34" charset="0"/>
                <a:cs typeface="Arial" panose="020B0604020202020204" pitchFamily="34" charset="0"/>
              </a:rPr>
              <a:t>Demand of flexibility </a:t>
            </a:r>
          </a:p>
        </p:txBody>
      </p:sp>
      <p:sp>
        <p:nvSpPr>
          <p:cNvPr id="59" name="TextBox 58">
            <a:extLst>
              <a:ext uri="{FF2B5EF4-FFF2-40B4-BE49-F238E27FC236}">
                <a16:creationId xmlns:a16="http://schemas.microsoft.com/office/drawing/2014/main" id="{1DD43DF0-5042-957A-3851-96661437F964}"/>
              </a:ext>
            </a:extLst>
          </p:cNvPr>
          <p:cNvSpPr txBox="1"/>
          <p:nvPr/>
        </p:nvSpPr>
        <p:spPr>
          <a:xfrm flipH="1">
            <a:off x="6485466" y="2410306"/>
            <a:ext cx="2446867" cy="338554"/>
          </a:xfrm>
          <a:prstGeom prst="rect">
            <a:avLst/>
          </a:prstGeom>
          <a:noFill/>
        </p:spPr>
        <p:txBody>
          <a:bodyPr wrap="square" rtlCol="0">
            <a:spAutoFit/>
          </a:bodyPr>
          <a:lstStyle/>
          <a:p>
            <a:r>
              <a:rPr lang="en-GB" sz="1600">
                <a:latin typeface="Arial" panose="020B0604020202020204" pitchFamily="34" charset="0"/>
                <a:cs typeface="Arial" panose="020B0604020202020204" pitchFamily="34" charset="0"/>
              </a:rPr>
              <a:t>Price sensibility </a:t>
            </a:r>
          </a:p>
        </p:txBody>
      </p:sp>
      <p:sp>
        <p:nvSpPr>
          <p:cNvPr id="60" name="TextBox 59">
            <a:extLst>
              <a:ext uri="{FF2B5EF4-FFF2-40B4-BE49-F238E27FC236}">
                <a16:creationId xmlns:a16="http://schemas.microsoft.com/office/drawing/2014/main" id="{A354DDC0-F754-8F72-8F0C-3DDE60BC8F9F}"/>
              </a:ext>
            </a:extLst>
          </p:cNvPr>
          <p:cNvSpPr txBox="1"/>
          <p:nvPr/>
        </p:nvSpPr>
        <p:spPr>
          <a:xfrm>
            <a:off x="994829" y="3327148"/>
            <a:ext cx="2446871" cy="338554"/>
          </a:xfrm>
          <a:prstGeom prst="rect">
            <a:avLst/>
          </a:prstGeom>
          <a:noFill/>
        </p:spPr>
        <p:txBody>
          <a:bodyPr wrap="square" rtlCol="0">
            <a:spAutoFit/>
          </a:bodyPr>
          <a:lstStyle/>
          <a:p>
            <a:r>
              <a:rPr lang="en-GB" sz="1600">
                <a:latin typeface="Arial" panose="020B0604020202020204" pitchFamily="34" charset="0"/>
                <a:cs typeface="Arial" panose="020B0604020202020204" pitchFamily="34" charset="0"/>
              </a:rPr>
              <a:t>Outdated website </a:t>
            </a:r>
          </a:p>
        </p:txBody>
      </p:sp>
      <p:sp>
        <p:nvSpPr>
          <p:cNvPr id="62" name="TextBox 61">
            <a:extLst>
              <a:ext uri="{FF2B5EF4-FFF2-40B4-BE49-F238E27FC236}">
                <a16:creationId xmlns:a16="http://schemas.microsoft.com/office/drawing/2014/main" id="{75EE1ECA-9046-19F3-B735-95B3C16AA503}"/>
              </a:ext>
            </a:extLst>
          </p:cNvPr>
          <p:cNvSpPr txBox="1"/>
          <p:nvPr/>
        </p:nvSpPr>
        <p:spPr>
          <a:xfrm>
            <a:off x="474124" y="3914689"/>
            <a:ext cx="2540003" cy="338554"/>
          </a:xfrm>
          <a:prstGeom prst="rect">
            <a:avLst/>
          </a:prstGeom>
          <a:noFill/>
        </p:spPr>
        <p:txBody>
          <a:bodyPr wrap="square" rtlCol="0">
            <a:spAutoFit/>
          </a:bodyPr>
          <a:lstStyle/>
          <a:p>
            <a:r>
              <a:rPr lang="en-GB" sz="1600">
                <a:latin typeface="Arial" panose="020B0604020202020204" pitchFamily="34" charset="0"/>
                <a:cs typeface="Arial" panose="020B0604020202020204" pitchFamily="34" charset="0"/>
              </a:rPr>
              <a:t>Poor digital marketing </a:t>
            </a:r>
          </a:p>
        </p:txBody>
      </p:sp>
      <p:sp>
        <p:nvSpPr>
          <p:cNvPr id="64" name="TextBox 63">
            <a:extLst>
              <a:ext uri="{FF2B5EF4-FFF2-40B4-BE49-F238E27FC236}">
                <a16:creationId xmlns:a16="http://schemas.microsoft.com/office/drawing/2014/main" id="{614037A3-CC5B-C679-1FD9-DC3241FEE463}"/>
              </a:ext>
            </a:extLst>
          </p:cNvPr>
          <p:cNvSpPr txBox="1"/>
          <p:nvPr/>
        </p:nvSpPr>
        <p:spPr>
          <a:xfrm>
            <a:off x="520694" y="4530834"/>
            <a:ext cx="2726269" cy="338554"/>
          </a:xfrm>
          <a:prstGeom prst="rect">
            <a:avLst/>
          </a:prstGeom>
          <a:noFill/>
        </p:spPr>
        <p:txBody>
          <a:bodyPr wrap="square" rtlCol="0">
            <a:spAutoFit/>
          </a:bodyPr>
          <a:lstStyle/>
          <a:p>
            <a:r>
              <a:rPr lang="en-GB" sz="1600">
                <a:latin typeface="Arial" panose="020B0604020202020204" pitchFamily="34" charset="0"/>
                <a:cs typeface="Arial" panose="020B0604020202020204" pitchFamily="34" charset="0"/>
              </a:rPr>
              <a:t>Weak social presence </a:t>
            </a:r>
          </a:p>
        </p:txBody>
      </p:sp>
      <p:cxnSp>
        <p:nvCxnSpPr>
          <p:cNvPr id="66" name="Straight Connector 65">
            <a:extLst>
              <a:ext uri="{FF2B5EF4-FFF2-40B4-BE49-F238E27FC236}">
                <a16:creationId xmlns:a16="http://schemas.microsoft.com/office/drawing/2014/main" id="{E5B06AFB-00F5-38E1-F883-E61E620CFB33}"/>
              </a:ext>
            </a:extLst>
          </p:cNvPr>
          <p:cNvCxnSpPr/>
          <p:nvPr/>
        </p:nvCxnSpPr>
        <p:spPr>
          <a:xfrm>
            <a:off x="3742265" y="3630640"/>
            <a:ext cx="1888066" cy="0"/>
          </a:xfrm>
          <a:prstGeom prst="line">
            <a:avLst/>
          </a:prstGeom>
        </p:spPr>
        <p:style>
          <a:lnRef idx="2">
            <a:schemeClr val="accent1"/>
          </a:lnRef>
          <a:fillRef idx="0">
            <a:schemeClr val="accent1"/>
          </a:fillRef>
          <a:effectRef idx="1">
            <a:schemeClr val="accent1"/>
          </a:effectRef>
          <a:fontRef idx="minor">
            <a:schemeClr val="tx1"/>
          </a:fontRef>
        </p:style>
      </p:cxnSp>
      <p:cxnSp>
        <p:nvCxnSpPr>
          <p:cNvPr id="67" name="Straight Connector 66">
            <a:extLst>
              <a:ext uri="{FF2B5EF4-FFF2-40B4-BE49-F238E27FC236}">
                <a16:creationId xmlns:a16="http://schemas.microsoft.com/office/drawing/2014/main" id="{4F460151-4BF2-3CFC-11F4-D3B3579EC42A}"/>
              </a:ext>
            </a:extLst>
          </p:cNvPr>
          <p:cNvCxnSpPr>
            <a:cxnSpLocks/>
          </p:cNvCxnSpPr>
          <p:nvPr/>
        </p:nvCxnSpPr>
        <p:spPr>
          <a:xfrm flipV="1">
            <a:off x="3525306" y="4309618"/>
            <a:ext cx="1940984" cy="17383"/>
          </a:xfrm>
          <a:prstGeom prst="line">
            <a:avLst/>
          </a:prstGeom>
        </p:spPr>
        <p:style>
          <a:lnRef idx="2">
            <a:schemeClr val="accent1"/>
          </a:lnRef>
          <a:fillRef idx="0">
            <a:schemeClr val="accent1"/>
          </a:fillRef>
          <a:effectRef idx="1">
            <a:schemeClr val="accent1"/>
          </a:effectRef>
          <a:fontRef idx="minor">
            <a:schemeClr val="tx1"/>
          </a:fontRef>
        </p:style>
      </p:cxnSp>
      <p:sp>
        <p:nvSpPr>
          <p:cNvPr id="72" name="TextBox 71">
            <a:extLst>
              <a:ext uri="{FF2B5EF4-FFF2-40B4-BE49-F238E27FC236}">
                <a16:creationId xmlns:a16="http://schemas.microsoft.com/office/drawing/2014/main" id="{ABE86D7E-F96A-CB8B-366A-4040C44A7CCA}"/>
              </a:ext>
            </a:extLst>
          </p:cNvPr>
          <p:cNvSpPr txBox="1"/>
          <p:nvPr/>
        </p:nvSpPr>
        <p:spPr>
          <a:xfrm>
            <a:off x="3685116" y="3274704"/>
            <a:ext cx="2307166" cy="338554"/>
          </a:xfrm>
          <a:prstGeom prst="rect">
            <a:avLst/>
          </a:prstGeom>
          <a:noFill/>
        </p:spPr>
        <p:txBody>
          <a:bodyPr wrap="square" rtlCol="0">
            <a:spAutoFit/>
          </a:bodyPr>
          <a:lstStyle/>
          <a:p>
            <a:r>
              <a:rPr lang="en-GB" sz="1600">
                <a:latin typeface="Arial" panose="020B0604020202020204" pitchFamily="34" charset="0"/>
                <a:cs typeface="Arial" panose="020B0604020202020204" pitchFamily="34" charset="0"/>
              </a:rPr>
              <a:t>Lack of promotions </a:t>
            </a:r>
          </a:p>
        </p:txBody>
      </p:sp>
      <p:sp>
        <p:nvSpPr>
          <p:cNvPr id="73" name="TextBox 72">
            <a:extLst>
              <a:ext uri="{FF2B5EF4-FFF2-40B4-BE49-F238E27FC236}">
                <a16:creationId xmlns:a16="http://schemas.microsoft.com/office/drawing/2014/main" id="{C4D27C2E-6085-D810-A711-BE3FD463EC1B}"/>
              </a:ext>
            </a:extLst>
          </p:cNvPr>
          <p:cNvSpPr txBox="1"/>
          <p:nvPr/>
        </p:nvSpPr>
        <p:spPr>
          <a:xfrm>
            <a:off x="3528480" y="3936648"/>
            <a:ext cx="2087035" cy="338554"/>
          </a:xfrm>
          <a:prstGeom prst="rect">
            <a:avLst/>
          </a:prstGeom>
          <a:noFill/>
        </p:spPr>
        <p:txBody>
          <a:bodyPr wrap="square" rtlCol="0">
            <a:spAutoFit/>
          </a:bodyPr>
          <a:lstStyle/>
          <a:p>
            <a:r>
              <a:rPr lang="en-GB" sz="1600">
                <a:latin typeface="Arial" panose="020B0604020202020204" pitchFamily="34" charset="0"/>
                <a:cs typeface="Arial" panose="020B0604020202020204" pitchFamily="34" charset="0"/>
              </a:rPr>
              <a:t>Inadequate delivery </a:t>
            </a:r>
          </a:p>
        </p:txBody>
      </p:sp>
      <p:sp>
        <p:nvSpPr>
          <p:cNvPr id="75" name="TextBox 74">
            <a:extLst>
              <a:ext uri="{FF2B5EF4-FFF2-40B4-BE49-F238E27FC236}">
                <a16:creationId xmlns:a16="http://schemas.microsoft.com/office/drawing/2014/main" id="{B9B6F708-3CDE-5F5A-8E16-44AD67DC25C0}"/>
              </a:ext>
            </a:extLst>
          </p:cNvPr>
          <p:cNvSpPr txBox="1"/>
          <p:nvPr/>
        </p:nvSpPr>
        <p:spPr>
          <a:xfrm>
            <a:off x="3014127" y="4700111"/>
            <a:ext cx="2726269" cy="338554"/>
          </a:xfrm>
          <a:prstGeom prst="rect">
            <a:avLst/>
          </a:prstGeom>
          <a:noFill/>
        </p:spPr>
        <p:txBody>
          <a:bodyPr wrap="square" rtlCol="0">
            <a:spAutoFit/>
          </a:bodyPr>
          <a:lstStyle/>
          <a:p>
            <a:r>
              <a:rPr lang="en-GB" sz="1600">
                <a:latin typeface="Arial" panose="020B0604020202020204" pitchFamily="34" charset="0"/>
                <a:cs typeface="Arial" panose="020B0604020202020204" pitchFamily="34" charset="0"/>
              </a:rPr>
              <a:t>Limited modern offerings </a:t>
            </a:r>
          </a:p>
        </p:txBody>
      </p:sp>
      <p:cxnSp>
        <p:nvCxnSpPr>
          <p:cNvPr id="78" name="Straight Connector 77">
            <a:extLst>
              <a:ext uri="{FF2B5EF4-FFF2-40B4-BE49-F238E27FC236}">
                <a16:creationId xmlns:a16="http://schemas.microsoft.com/office/drawing/2014/main" id="{500DE632-10F3-2ED5-06CD-E4419C629587}"/>
              </a:ext>
            </a:extLst>
          </p:cNvPr>
          <p:cNvCxnSpPr>
            <a:cxnSpLocks/>
          </p:cNvCxnSpPr>
          <p:nvPr/>
        </p:nvCxnSpPr>
        <p:spPr>
          <a:xfrm flipV="1">
            <a:off x="6790268" y="3644197"/>
            <a:ext cx="1777999" cy="774"/>
          </a:xfrm>
          <a:prstGeom prst="line">
            <a:avLst/>
          </a:prstGeom>
        </p:spPr>
        <p:style>
          <a:lnRef idx="2">
            <a:schemeClr val="accent1"/>
          </a:lnRef>
          <a:fillRef idx="0">
            <a:schemeClr val="accent1"/>
          </a:fillRef>
          <a:effectRef idx="1">
            <a:schemeClr val="accent1"/>
          </a:effectRef>
          <a:fontRef idx="minor">
            <a:schemeClr val="tx1"/>
          </a:fontRef>
        </p:style>
      </p:cxnSp>
      <p:cxnSp>
        <p:nvCxnSpPr>
          <p:cNvPr id="79" name="Straight Connector 78">
            <a:extLst>
              <a:ext uri="{FF2B5EF4-FFF2-40B4-BE49-F238E27FC236}">
                <a16:creationId xmlns:a16="http://schemas.microsoft.com/office/drawing/2014/main" id="{95C82A1D-0349-6FC1-10C2-CC90A1AE0D51}"/>
              </a:ext>
            </a:extLst>
          </p:cNvPr>
          <p:cNvCxnSpPr>
            <a:cxnSpLocks/>
          </p:cNvCxnSpPr>
          <p:nvPr/>
        </p:nvCxnSpPr>
        <p:spPr>
          <a:xfrm>
            <a:off x="6591299" y="4308864"/>
            <a:ext cx="1896533" cy="0"/>
          </a:xfrm>
          <a:prstGeom prst="line">
            <a:avLst/>
          </a:prstGeom>
        </p:spPr>
        <p:style>
          <a:lnRef idx="2">
            <a:schemeClr val="accent1"/>
          </a:lnRef>
          <a:fillRef idx="0">
            <a:schemeClr val="accent1"/>
          </a:fillRef>
          <a:effectRef idx="1">
            <a:schemeClr val="accent1"/>
          </a:effectRef>
          <a:fontRef idx="minor">
            <a:schemeClr val="tx1"/>
          </a:fontRef>
        </p:style>
      </p:cxnSp>
      <p:cxnSp>
        <p:nvCxnSpPr>
          <p:cNvPr id="80" name="Straight Connector 79">
            <a:extLst>
              <a:ext uri="{FF2B5EF4-FFF2-40B4-BE49-F238E27FC236}">
                <a16:creationId xmlns:a16="http://schemas.microsoft.com/office/drawing/2014/main" id="{5032AA70-EE4D-D4B9-2B69-4B05182EF5F0}"/>
              </a:ext>
            </a:extLst>
          </p:cNvPr>
          <p:cNvCxnSpPr>
            <a:cxnSpLocks/>
          </p:cNvCxnSpPr>
          <p:nvPr/>
        </p:nvCxnSpPr>
        <p:spPr>
          <a:xfrm>
            <a:off x="6176430" y="4949261"/>
            <a:ext cx="2048933" cy="0"/>
          </a:xfrm>
          <a:prstGeom prst="line">
            <a:avLst/>
          </a:prstGeom>
        </p:spPr>
        <p:style>
          <a:lnRef idx="2">
            <a:schemeClr val="accent1"/>
          </a:lnRef>
          <a:fillRef idx="0">
            <a:schemeClr val="accent1"/>
          </a:fillRef>
          <a:effectRef idx="1">
            <a:schemeClr val="accent1"/>
          </a:effectRef>
          <a:fontRef idx="minor">
            <a:schemeClr val="tx1"/>
          </a:fontRef>
        </p:style>
      </p:cxnSp>
      <p:sp>
        <p:nvSpPr>
          <p:cNvPr id="81" name="TextBox 80">
            <a:extLst>
              <a:ext uri="{FF2B5EF4-FFF2-40B4-BE49-F238E27FC236}">
                <a16:creationId xmlns:a16="http://schemas.microsoft.com/office/drawing/2014/main" id="{64A321D1-FB75-CC40-46EE-725A46339589}"/>
              </a:ext>
            </a:extLst>
          </p:cNvPr>
          <p:cNvSpPr txBox="1"/>
          <p:nvPr/>
        </p:nvSpPr>
        <p:spPr>
          <a:xfrm>
            <a:off x="6744228" y="3281296"/>
            <a:ext cx="2479675" cy="338554"/>
          </a:xfrm>
          <a:prstGeom prst="rect">
            <a:avLst/>
          </a:prstGeom>
          <a:noFill/>
        </p:spPr>
        <p:txBody>
          <a:bodyPr wrap="square" rtlCol="0">
            <a:spAutoFit/>
          </a:bodyPr>
          <a:lstStyle/>
          <a:p>
            <a:r>
              <a:rPr lang="en-GB" sz="1600">
                <a:latin typeface="Arial" panose="020B0604020202020204" pitchFamily="34" charset="0"/>
                <a:cs typeface="Arial" panose="020B0604020202020204" pitchFamily="34" charset="0"/>
              </a:rPr>
              <a:t>Trendy boutiques </a:t>
            </a:r>
          </a:p>
        </p:txBody>
      </p:sp>
      <p:sp>
        <p:nvSpPr>
          <p:cNvPr id="85" name="TextBox 84">
            <a:extLst>
              <a:ext uri="{FF2B5EF4-FFF2-40B4-BE49-F238E27FC236}">
                <a16:creationId xmlns:a16="http://schemas.microsoft.com/office/drawing/2014/main" id="{B269C168-4E9B-0BEF-B63B-AD4FEAB331B5}"/>
              </a:ext>
            </a:extLst>
          </p:cNvPr>
          <p:cNvSpPr txBox="1"/>
          <p:nvPr/>
        </p:nvSpPr>
        <p:spPr>
          <a:xfrm>
            <a:off x="6743696" y="3921129"/>
            <a:ext cx="2353735" cy="338554"/>
          </a:xfrm>
          <a:prstGeom prst="rect">
            <a:avLst/>
          </a:prstGeom>
          <a:noFill/>
        </p:spPr>
        <p:txBody>
          <a:bodyPr wrap="square" rtlCol="0">
            <a:spAutoFit/>
          </a:bodyPr>
          <a:lstStyle/>
          <a:p>
            <a:r>
              <a:rPr lang="en-GB" sz="1600">
                <a:latin typeface="Arial" panose="020B0604020202020204" pitchFamily="34" charset="0"/>
                <a:cs typeface="Arial" panose="020B0604020202020204" pitchFamily="34" charset="0"/>
              </a:rPr>
              <a:t>National chains </a:t>
            </a:r>
          </a:p>
        </p:txBody>
      </p:sp>
      <p:sp>
        <p:nvSpPr>
          <p:cNvPr id="87" name="TextBox 86">
            <a:extLst>
              <a:ext uri="{FF2B5EF4-FFF2-40B4-BE49-F238E27FC236}">
                <a16:creationId xmlns:a16="http://schemas.microsoft.com/office/drawing/2014/main" id="{59B77F9A-8691-9575-CD36-88778CDA62FB}"/>
              </a:ext>
            </a:extLst>
          </p:cNvPr>
          <p:cNvSpPr txBox="1"/>
          <p:nvPr/>
        </p:nvSpPr>
        <p:spPr>
          <a:xfrm>
            <a:off x="6285437" y="4638257"/>
            <a:ext cx="2279650" cy="338554"/>
          </a:xfrm>
          <a:prstGeom prst="rect">
            <a:avLst/>
          </a:prstGeom>
          <a:noFill/>
        </p:spPr>
        <p:txBody>
          <a:bodyPr wrap="square" rtlCol="0">
            <a:spAutoFit/>
          </a:bodyPr>
          <a:lstStyle/>
          <a:p>
            <a:r>
              <a:rPr lang="en-GB" sz="1600">
                <a:latin typeface="Arial" panose="020B0604020202020204" pitchFamily="34" charset="0"/>
                <a:cs typeface="Arial" panose="020B0604020202020204" pitchFamily="34" charset="0"/>
              </a:rPr>
              <a:t>Intensified pressure </a:t>
            </a:r>
          </a:p>
        </p:txBody>
      </p:sp>
    </p:spTree>
    <p:extLst>
      <p:ext uri="{BB962C8B-B14F-4D97-AF65-F5344CB8AC3E}">
        <p14:creationId xmlns:p14="http://schemas.microsoft.com/office/powerpoint/2010/main" val="33808610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B45C1-722E-1D66-A16C-FE41DAD66AC1}"/>
              </a:ext>
            </a:extLst>
          </p:cNvPr>
          <p:cNvSpPr>
            <a:spLocks noGrp="1"/>
          </p:cNvSpPr>
          <p:nvPr>
            <p:ph type="title"/>
          </p:nvPr>
        </p:nvSpPr>
        <p:spPr/>
        <p:txBody>
          <a:bodyPr>
            <a:normAutofit/>
          </a:bodyPr>
          <a:lstStyle/>
          <a:p>
            <a:r>
              <a:rPr lang="en-US">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78577AB7-5FF3-9F86-8DF1-BB634AF9246B}"/>
              </a:ext>
            </a:extLst>
          </p:cNvPr>
          <p:cNvSpPr>
            <a:spLocks noGrp="1"/>
          </p:cNvSpPr>
          <p:nvPr>
            <p:ph idx="1"/>
          </p:nvPr>
        </p:nvSpPr>
        <p:spPr>
          <a:xfrm>
            <a:off x="1066800" y="2014194"/>
            <a:ext cx="10058400" cy="3849624"/>
          </a:xfrm>
        </p:spPr>
        <p:txBody>
          <a:bodyPr vert="horz" lIns="91440" tIns="45720" rIns="91440" bIns="45720" rtlCol="0" anchor="t">
            <a:normAutofit/>
          </a:bodyPr>
          <a:lstStyle/>
          <a:p>
            <a:pPr marL="0" indent="0">
              <a:buNone/>
            </a:pPr>
            <a:r>
              <a:rPr lang="en-US" sz="1600">
                <a:latin typeface="Arial" panose="020B0604020202020204" pitchFamily="34" charset="0"/>
                <a:ea typeface="+mn-lt"/>
                <a:cs typeface="Arial" panose="020B0604020202020204" pitchFamily="34" charset="0"/>
              </a:rPr>
              <a:t>Green Haven Florists has come to an inflection point where the prosperity of its brick-and-mortar business model is being threatened by a fundamental change in customer preference and an uptick in external expenses. Though the shop has established quality, eco-friendliness, and local reputation as core strengths, its “Traditional practices” are no longer enough to compensate for a 30% drop in in-store visitors, not to mention the strong online presence of boutiques and chains. Green Haven is experiencing a “digital gap” due to its anachronistic website and failure to engage in smart social media marketing, and the shop is missing out on the online customer. In order to recover and continue to make a profit, Green Haven Florists needs to pivot from traditional local to modern local. There are two key elements to this transformation: Digital Transformation: Develop a better e-commerce platform and a smart Instagram/Social Media strategy to keep up with the boutiques and chains. Operational Transformation: Develop more flexible delivery systems and subscription plans to meet modern customer demands while utilizing its “eco-friendly” USP to differentiate from national chains on price. If the shop does not transform its digital interface and marketing strategy immediately, it will not be able to keep up despite the quality of its physical offering.</a:t>
            </a:r>
            <a:endParaRPr 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413838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BC689B-6245-ADE4-1328-F70102E76B58}"/>
              </a:ext>
            </a:extLst>
          </p:cNvPr>
          <p:cNvSpPr>
            <a:spLocks noGrp="1"/>
          </p:cNvSpPr>
          <p:nvPr>
            <p:ph type="title"/>
          </p:nvPr>
        </p:nvSpPr>
        <p:spPr/>
        <p:txBody>
          <a:bodyPr/>
          <a:lstStyle/>
          <a:p>
            <a:r>
              <a:rPr lang="en-GB">
                <a:latin typeface="Arial" panose="020B0604020202020204" pitchFamily="34" charset="0"/>
                <a:cs typeface="Arial" panose="020B0604020202020204" pitchFamily="34" charset="0"/>
              </a:rPr>
              <a:t>Reference </a:t>
            </a:r>
          </a:p>
        </p:txBody>
      </p:sp>
      <p:sp>
        <p:nvSpPr>
          <p:cNvPr id="3" name="Content Placeholder 2">
            <a:extLst>
              <a:ext uri="{FF2B5EF4-FFF2-40B4-BE49-F238E27FC236}">
                <a16:creationId xmlns:a16="http://schemas.microsoft.com/office/drawing/2014/main" id="{10AC6B25-ECFD-BFDE-F24E-1E3F0DC494DB}"/>
              </a:ext>
            </a:extLst>
          </p:cNvPr>
          <p:cNvSpPr>
            <a:spLocks noGrp="1"/>
          </p:cNvSpPr>
          <p:nvPr>
            <p:ph idx="1"/>
          </p:nvPr>
        </p:nvSpPr>
        <p:spPr/>
        <p:txBody>
          <a:bodyPr>
            <a:normAutofit/>
          </a:bodyPr>
          <a:lstStyle/>
          <a:p>
            <a:pPr marL="0" indent="0">
              <a:buNone/>
            </a:pPr>
            <a:r>
              <a:rPr lang="en-GB" sz="1600">
                <a:latin typeface="Arial" panose="020B0604020202020204" pitchFamily="34" charset="0"/>
                <a:cs typeface="Arial" panose="020B0604020202020204" pitchFamily="34" charset="0"/>
                <a:hlinkClick r:id="rId2"/>
              </a:rPr>
              <a:t>The-5W2H-Problem-Solving-Method.pdf</a:t>
            </a:r>
            <a:endParaRPr lang="en-GB" sz="1600">
              <a:latin typeface="Arial" panose="020B0604020202020204" pitchFamily="34" charset="0"/>
              <a:cs typeface="Arial" panose="020B0604020202020204" pitchFamily="34" charset="0"/>
            </a:endParaRPr>
          </a:p>
          <a:p>
            <a:pPr marL="0" indent="0">
              <a:buNone/>
            </a:pPr>
            <a:r>
              <a:rPr lang="en-GB" sz="1600">
                <a:latin typeface="Arial" panose="020B0604020202020204" pitchFamily="34" charset="0"/>
                <a:cs typeface="Arial" panose="020B0604020202020204" pitchFamily="34" charset="0"/>
                <a:hlinkClick r:id="rId3"/>
              </a:rPr>
              <a:t>PESTLE</a:t>
            </a:r>
            <a:r>
              <a:rPr lang="en-GB" sz="1600">
                <a:hlinkClick r:id="rId3"/>
              </a:rPr>
              <a:t> analysis | CIPD</a:t>
            </a:r>
            <a:r>
              <a:rPr lang="en-GB" sz="1600"/>
              <a:t> (2026)</a:t>
            </a:r>
          </a:p>
          <a:p>
            <a:pPr marL="0" indent="0">
              <a:buNone/>
            </a:pPr>
            <a:r>
              <a:rPr lang="en-GB" sz="1600">
                <a:hlinkClick r:id="rId4"/>
              </a:rPr>
              <a:t>What is a Fishbone Diagram? Ishikawa Cause &amp; Effect Diagram | ASQ</a:t>
            </a:r>
            <a:endParaRPr lang="en-GB" sz="16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5372854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Savon">
      <a:majorFont>
        <a:latin typeface="Avenir Next LT Pro Ligh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venir Next LT Pro"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Office_44285981_TF11531919.potx" id="{C1BE9DB6-7214-4D55-8AC9-764B65274CE4}" vid="{D7A075A4-8298-40B0-BBFC-D84CD1ABC77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46BCBFB-BBC7-42F1-95CD-058E172363A0}">
  <ds:schemaRefs>
    <ds:schemaRef ds:uri="16c05727-aa75-4e4a-9b5f-8a80a1165891"/>
    <ds:schemaRef ds:uri="71af3243-3dd4-4a8d-8c0d-dd76da1f02a5"/>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1F91CDEB-92ED-41DC-BF33-2916A7687628}">
  <ds:schemaRefs>
    <ds:schemaRef ds:uri="16c05727-aa75-4e4a-9b5f-8a80a1165891"/>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customXml/itemProps3.xml><?xml version="1.0" encoding="utf-8"?>
<ds:datastoreItem xmlns:ds="http://schemas.openxmlformats.org/officeDocument/2006/customXml" ds:itemID="{1259D436-C82E-43E0-8A01-53DF9CED603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9</Slides>
  <Notes>2</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SavonVTI</vt:lpstr>
      <vt:lpstr>PowerPoint Presentation</vt:lpstr>
      <vt:lpstr>PowerPoint Presentation</vt:lpstr>
      <vt:lpstr>Introduction </vt:lpstr>
      <vt:lpstr>Company background </vt:lpstr>
      <vt:lpstr>5W2H Analysis </vt:lpstr>
      <vt:lpstr>PESTLE Analysis </vt:lpstr>
      <vt:lpstr>PowerPoint Presentation</vt:lpstr>
      <vt:lpstr>Conclusion</vt:lpstr>
      <vt:lpstr>Reference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Denisa Ioana Ivanciu (2510153)</dc:creator>
  <cp:revision>1</cp:revision>
  <dcterms:created xsi:type="dcterms:W3CDTF">2026-03-14T09:45:12Z</dcterms:created>
  <dcterms:modified xsi:type="dcterms:W3CDTF">2026-03-16T16:55:07Z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