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Lst>
  <p:sldSz cy="5143500" cx="9144000"/>
  <p:notesSz cx="6858000" cy="9144000"/>
  <p:embeddedFontLst>
    <p:embeddedFont>
      <p:font typeface="Roboto"/>
      <p:regular r:id="rId14"/>
      <p:bold r:id="rId15"/>
      <p:italic r:id="rId16"/>
      <p:boldItalic r:id="rId17"/>
    </p:embeddedFont>
    <p:embeddedFont>
      <p:font typeface="Merriweather"/>
      <p:regular r:id="rId18"/>
      <p:bold r:id="rId19"/>
      <p:italic r:id="rId20"/>
      <p:boldItalic r:id="rId21"/>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20" Type="http://schemas.openxmlformats.org/officeDocument/2006/relationships/font" Target="fonts/Merriweather-italic.fntdata"/><Relationship Id="rId11" Type="http://schemas.openxmlformats.org/officeDocument/2006/relationships/slide" Target="slides/slide7.xml"/><Relationship Id="rId10" Type="http://schemas.openxmlformats.org/officeDocument/2006/relationships/slide" Target="slides/slide6.xml"/><Relationship Id="rId21" Type="http://schemas.openxmlformats.org/officeDocument/2006/relationships/font" Target="fonts/Merriweather-boldItalic.fntdata"/><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font" Target="fonts/Roboto-bold.fntdata"/><Relationship Id="rId14" Type="http://schemas.openxmlformats.org/officeDocument/2006/relationships/font" Target="fonts/Roboto-regular.fntdata"/><Relationship Id="rId17" Type="http://schemas.openxmlformats.org/officeDocument/2006/relationships/font" Target="fonts/Roboto-boldItalic.fntdata"/><Relationship Id="rId16" Type="http://schemas.openxmlformats.org/officeDocument/2006/relationships/font" Target="fonts/Roboto-italic.fntdata"/><Relationship Id="rId5" Type="http://schemas.openxmlformats.org/officeDocument/2006/relationships/slide" Target="slides/slide1.xml"/><Relationship Id="rId19" Type="http://schemas.openxmlformats.org/officeDocument/2006/relationships/font" Target="fonts/Merriweather-bold.fntdata"/><Relationship Id="rId6" Type="http://schemas.openxmlformats.org/officeDocument/2006/relationships/slide" Target="slides/slide2.xml"/><Relationship Id="rId18" Type="http://schemas.openxmlformats.org/officeDocument/2006/relationships/font" Target="fonts/Merriweather-regular.fntdata"/><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0" name="Shape 60"/>
        <p:cNvGrpSpPr/>
        <p:nvPr/>
      </p:nvGrpSpPr>
      <p:grpSpPr>
        <a:xfrm>
          <a:off x="0" y="0"/>
          <a:ext cx="0" cy="0"/>
          <a:chOff x="0" y="0"/>
          <a:chExt cx="0" cy="0"/>
        </a:xfrm>
      </p:grpSpPr>
      <p:sp>
        <p:nvSpPr>
          <p:cNvPr id="61" name="Google Shape;6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62" name="Google Shape;6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6" name="Shape 66"/>
        <p:cNvGrpSpPr/>
        <p:nvPr/>
      </p:nvGrpSpPr>
      <p:grpSpPr>
        <a:xfrm>
          <a:off x="0" y="0"/>
          <a:ext cx="0" cy="0"/>
          <a:chOff x="0" y="0"/>
          <a:chExt cx="0" cy="0"/>
        </a:xfrm>
      </p:grpSpPr>
      <p:sp>
        <p:nvSpPr>
          <p:cNvPr id="67" name="Google Shape;67;g58b3f6b594_0_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8" name="Google Shape;68;g58b3f6b594_0_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2" name="Shape 72"/>
        <p:cNvGrpSpPr/>
        <p:nvPr/>
      </p:nvGrpSpPr>
      <p:grpSpPr>
        <a:xfrm>
          <a:off x="0" y="0"/>
          <a:ext cx="0" cy="0"/>
          <a:chOff x="0" y="0"/>
          <a:chExt cx="0" cy="0"/>
        </a:xfrm>
      </p:grpSpPr>
      <p:sp>
        <p:nvSpPr>
          <p:cNvPr id="73" name="Google Shape;73;g58b3f6b594_0_7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4" name="Google Shape;74;g58b3f6b594_0_7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8" name="Shape 78"/>
        <p:cNvGrpSpPr/>
        <p:nvPr/>
      </p:nvGrpSpPr>
      <p:grpSpPr>
        <a:xfrm>
          <a:off x="0" y="0"/>
          <a:ext cx="0" cy="0"/>
          <a:chOff x="0" y="0"/>
          <a:chExt cx="0" cy="0"/>
        </a:xfrm>
      </p:grpSpPr>
      <p:sp>
        <p:nvSpPr>
          <p:cNvPr id="79" name="Google Shape;79;g58b3f6b594_0_6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0" name="Google Shape;80;g58b3f6b594_0_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5" name="Shape 85"/>
        <p:cNvGrpSpPr/>
        <p:nvPr/>
      </p:nvGrpSpPr>
      <p:grpSpPr>
        <a:xfrm>
          <a:off x="0" y="0"/>
          <a:ext cx="0" cy="0"/>
          <a:chOff x="0" y="0"/>
          <a:chExt cx="0" cy="0"/>
        </a:xfrm>
      </p:grpSpPr>
      <p:sp>
        <p:nvSpPr>
          <p:cNvPr id="86" name="Google Shape;86;g58b3f6b594_0_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 name="Google Shape;87;g58b3f6b594_0_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2" name="Shape 92"/>
        <p:cNvGrpSpPr/>
        <p:nvPr/>
      </p:nvGrpSpPr>
      <p:grpSpPr>
        <a:xfrm>
          <a:off x="0" y="0"/>
          <a:ext cx="0" cy="0"/>
          <a:chOff x="0" y="0"/>
          <a:chExt cx="0" cy="0"/>
        </a:xfrm>
      </p:grpSpPr>
      <p:sp>
        <p:nvSpPr>
          <p:cNvPr id="93" name="Google Shape;93;g58b3f6b594_0_9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 name="Google Shape;94;g58b3f6b594_0_9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8" name="Shape 98"/>
        <p:cNvGrpSpPr/>
        <p:nvPr/>
      </p:nvGrpSpPr>
      <p:grpSpPr>
        <a:xfrm>
          <a:off x="0" y="0"/>
          <a:ext cx="0" cy="0"/>
          <a:chOff x="0" y="0"/>
          <a:chExt cx="0" cy="0"/>
        </a:xfrm>
      </p:grpSpPr>
      <p:sp>
        <p:nvSpPr>
          <p:cNvPr id="99" name="Google Shape;99;g58b3f6b594_0_1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 name="Google Shape;100;g58b3f6b594_0_1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8" name="Shape 108"/>
        <p:cNvGrpSpPr/>
        <p:nvPr/>
      </p:nvGrpSpPr>
      <p:grpSpPr>
        <a:xfrm>
          <a:off x="0" y="0"/>
          <a:ext cx="0" cy="0"/>
          <a:chOff x="0" y="0"/>
          <a:chExt cx="0" cy="0"/>
        </a:xfrm>
      </p:grpSpPr>
      <p:sp>
        <p:nvSpPr>
          <p:cNvPr id="109" name="Google Shape;109;g58b3f6b594_0_10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0" name="Google Shape;110;g58b3f6b594_0_1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5" name="Shape 115"/>
        <p:cNvGrpSpPr/>
        <p:nvPr/>
      </p:nvGrpSpPr>
      <p:grpSpPr>
        <a:xfrm>
          <a:off x="0" y="0"/>
          <a:ext cx="0" cy="0"/>
          <a:chOff x="0" y="0"/>
          <a:chExt cx="0" cy="0"/>
        </a:xfrm>
      </p:grpSpPr>
      <p:sp>
        <p:nvSpPr>
          <p:cNvPr id="116" name="Google Shape;116;g58b3f6b594_0_1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7" name="Google Shape;117;g58b3f6b594_0_1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bg>
      <p:bgPr>
        <a:solidFill>
          <a:schemeClr val="dk1"/>
        </a:solidFill>
      </p:bgPr>
    </p:bg>
    <p:spTree>
      <p:nvGrpSpPr>
        <p:cNvPr id="9" name="Shape 9"/>
        <p:cNvGrpSpPr/>
        <p:nvPr/>
      </p:nvGrpSpPr>
      <p:grpSpPr>
        <a:xfrm>
          <a:off x="0" y="0"/>
          <a:ext cx="0" cy="0"/>
          <a:chOff x="0" y="0"/>
          <a:chExt cx="0" cy="0"/>
        </a:xfrm>
      </p:grpSpPr>
      <p:sp>
        <p:nvSpPr>
          <p:cNvPr id="10" name="Google Shape;10;p2"/>
          <p:cNvSpPr/>
          <p:nvPr/>
        </p:nvSpPr>
        <p:spPr>
          <a:xfrm>
            <a:off x="-125" y="0"/>
            <a:ext cx="9144250" cy="4398100"/>
          </a:xfrm>
          <a:custGeom>
            <a:rect b="b" l="l" r="r" t="t"/>
            <a:pathLst>
              <a:path extrusionOk="0" h="175924" w="365770">
                <a:moveTo>
                  <a:pt x="0" y="0"/>
                </a:moveTo>
                <a:lnTo>
                  <a:pt x="365770" y="0"/>
                </a:lnTo>
                <a:lnTo>
                  <a:pt x="365760" y="70914"/>
                </a:lnTo>
                <a:lnTo>
                  <a:pt x="0" y="175924"/>
                </a:lnTo>
                <a:close/>
              </a:path>
            </a:pathLst>
          </a:custGeom>
          <a:solidFill>
            <a:schemeClr val="lt1"/>
          </a:solidFill>
          <a:ln>
            <a:noFill/>
          </a:ln>
        </p:spPr>
      </p:sp>
      <p:sp>
        <p:nvSpPr>
          <p:cNvPr id="11" name="Google Shape;11;p2"/>
          <p:cNvSpPr txBox="1"/>
          <p:nvPr>
            <p:ph type="ctrTitle"/>
          </p:nvPr>
        </p:nvSpPr>
        <p:spPr>
          <a:xfrm>
            <a:off x="311700" y="539725"/>
            <a:ext cx="8520600" cy="1282500"/>
          </a:xfrm>
          <a:prstGeom prst="rect">
            <a:avLst/>
          </a:prstGeom>
        </p:spPr>
        <p:txBody>
          <a:bodyPr anchorCtr="0" anchor="t" bIns="91425" lIns="91425" spcFirstLastPara="1" rIns="91425" wrap="square" tIns="91425"/>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p:txBody>
      </p:sp>
      <p:sp>
        <p:nvSpPr>
          <p:cNvPr id="12" name="Google Shape;12;p2"/>
          <p:cNvSpPr txBox="1"/>
          <p:nvPr>
            <p:ph idx="1" type="subTitle"/>
          </p:nvPr>
        </p:nvSpPr>
        <p:spPr>
          <a:xfrm>
            <a:off x="311700" y="1878560"/>
            <a:ext cx="4242600" cy="738300"/>
          </a:xfrm>
          <a:prstGeom prst="rect">
            <a:avLst/>
          </a:prstGeom>
        </p:spPr>
        <p:txBody>
          <a:bodyPr anchorCtr="0" anchor="t" bIns="91425" lIns="91425" spcFirstLastPara="1" rIns="91425" wrap="square" tIns="91425"/>
          <a:lstStyle>
            <a:lvl1pPr lvl="0">
              <a:lnSpc>
                <a:spcPct val="100000"/>
              </a:lnSpc>
              <a:spcBef>
                <a:spcPts val="0"/>
              </a:spcBef>
              <a:spcAft>
                <a:spcPts val="0"/>
              </a:spcAft>
              <a:buClr>
                <a:schemeClr val="lt2"/>
              </a:buClr>
              <a:buSzPts val="1600"/>
              <a:buNone/>
              <a:defRPr sz="1600">
                <a:solidFill>
                  <a:schemeClr val="lt2"/>
                </a:solidFill>
              </a:defRPr>
            </a:lvl1pPr>
            <a:lvl2pPr lvl="1">
              <a:lnSpc>
                <a:spcPct val="100000"/>
              </a:lnSpc>
              <a:spcBef>
                <a:spcPts val="0"/>
              </a:spcBef>
              <a:spcAft>
                <a:spcPts val="0"/>
              </a:spcAft>
              <a:buClr>
                <a:schemeClr val="lt2"/>
              </a:buClr>
              <a:buSzPts val="1600"/>
              <a:buNone/>
              <a:defRPr sz="1600">
                <a:solidFill>
                  <a:schemeClr val="lt2"/>
                </a:solidFill>
              </a:defRPr>
            </a:lvl2pPr>
            <a:lvl3pPr lvl="2">
              <a:lnSpc>
                <a:spcPct val="100000"/>
              </a:lnSpc>
              <a:spcBef>
                <a:spcPts val="0"/>
              </a:spcBef>
              <a:spcAft>
                <a:spcPts val="0"/>
              </a:spcAft>
              <a:buClr>
                <a:schemeClr val="lt2"/>
              </a:buClr>
              <a:buSzPts val="1600"/>
              <a:buNone/>
              <a:defRPr sz="1600">
                <a:solidFill>
                  <a:schemeClr val="lt2"/>
                </a:solidFill>
              </a:defRPr>
            </a:lvl3pPr>
            <a:lvl4pPr lvl="3">
              <a:lnSpc>
                <a:spcPct val="100000"/>
              </a:lnSpc>
              <a:spcBef>
                <a:spcPts val="0"/>
              </a:spcBef>
              <a:spcAft>
                <a:spcPts val="0"/>
              </a:spcAft>
              <a:buClr>
                <a:schemeClr val="lt2"/>
              </a:buClr>
              <a:buSzPts val="1600"/>
              <a:buNone/>
              <a:defRPr sz="1600">
                <a:solidFill>
                  <a:schemeClr val="lt2"/>
                </a:solidFill>
              </a:defRPr>
            </a:lvl4pPr>
            <a:lvl5pPr lvl="4">
              <a:lnSpc>
                <a:spcPct val="100000"/>
              </a:lnSpc>
              <a:spcBef>
                <a:spcPts val="0"/>
              </a:spcBef>
              <a:spcAft>
                <a:spcPts val="0"/>
              </a:spcAft>
              <a:buClr>
                <a:schemeClr val="lt2"/>
              </a:buClr>
              <a:buSzPts val="1600"/>
              <a:buNone/>
              <a:defRPr sz="1600">
                <a:solidFill>
                  <a:schemeClr val="lt2"/>
                </a:solidFill>
              </a:defRPr>
            </a:lvl5pPr>
            <a:lvl6pPr lvl="5">
              <a:lnSpc>
                <a:spcPct val="100000"/>
              </a:lnSpc>
              <a:spcBef>
                <a:spcPts val="0"/>
              </a:spcBef>
              <a:spcAft>
                <a:spcPts val="0"/>
              </a:spcAft>
              <a:buClr>
                <a:schemeClr val="lt2"/>
              </a:buClr>
              <a:buSzPts val="1600"/>
              <a:buNone/>
              <a:defRPr sz="1600">
                <a:solidFill>
                  <a:schemeClr val="lt2"/>
                </a:solidFill>
              </a:defRPr>
            </a:lvl6pPr>
            <a:lvl7pPr lvl="6">
              <a:lnSpc>
                <a:spcPct val="100000"/>
              </a:lnSpc>
              <a:spcBef>
                <a:spcPts val="0"/>
              </a:spcBef>
              <a:spcAft>
                <a:spcPts val="0"/>
              </a:spcAft>
              <a:buClr>
                <a:schemeClr val="lt2"/>
              </a:buClr>
              <a:buSzPts val="1600"/>
              <a:buNone/>
              <a:defRPr sz="1600">
                <a:solidFill>
                  <a:schemeClr val="lt2"/>
                </a:solidFill>
              </a:defRPr>
            </a:lvl7pPr>
            <a:lvl8pPr lvl="7">
              <a:lnSpc>
                <a:spcPct val="100000"/>
              </a:lnSpc>
              <a:spcBef>
                <a:spcPts val="0"/>
              </a:spcBef>
              <a:spcAft>
                <a:spcPts val="0"/>
              </a:spcAft>
              <a:buClr>
                <a:schemeClr val="lt2"/>
              </a:buClr>
              <a:buSzPts val="1600"/>
              <a:buNone/>
              <a:defRPr sz="1600">
                <a:solidFill>
                  <a:schemeClr val="lt2"/>
                </a:solidFill>
              </a:defRPr>
            </a:lvl8pPr>
            <a:lvl9pPr lvl="8">
              <a:lnSpc>
                <a:spcPct val="100000"/>
              </a:lnSpc>
              <a:spcBef>
                <a:spcPts val="0"/>
              </a:spcBef>
              <a:spcAft>
                <a:spcPts val="0"/>
              </a:spcAft>
              <a:buClr>
                <a:schemeClr val="lt2"/>
              </a:buClr>
              <a:buSzPts val="1600"/>
              <a:buNone/>
              <a:defRPr sz="1600">
                <a:solidFill>
                  <a:schemeClr val="lt2"/>
                </a:solidFill>
              </a:defRPr>
            </a:lvl9pPr>
          </a:lstStyle>
          <a:p/>
        </p:txBody>
      </p:sp>
      <p:sp>
        <p:nvSpPr>
          <p:cNvPr id="13" name="Google Shape;13;p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bg>
      <p:bgPr>
        <a:solidFill>
          <a:schemeClr val="accent3"/>
        </a:solidFill>
      </p:bgPr>
    </p:bg>
    <p:spTree>
      <p:nvGrpSpPr>
        <p:cNvPr id="14" name="Shape 14"/>
        <p:cNvGrpSpPr/>
        <p:nvPr/>
      </p:nvGrpSpPr>
      <p:grpSpPr>
        <a:xfrm>
          <a:off x="0" y="0"/>
          <a:ext cx="0" cy="0"/>
          <a:chOff x="0" y="0"/>
          <a:chExt cx="0" cy="0"/>
        </a:xfrm>
      </p:grpSpPr>
      <p:sp>
        <p:nvSpPr>
          <p:cNvPr id="15" name="Google Shape;15;p3"/>
          <p:cNvSpPr/>
          <p:nvPr/>
        </p:nvSpPr>
        <p:spPr>
          <a:xfrm>
            <a:off x="0" y="48099"/>
            <a:ext cx="9144250" cy="4398100"/>
          </a:xfrm>
          <a:custGeom>
            <a:rect b="b" l="l" r="r" t="t"/>
            <a:pathLst>
              <a:path extrusionOk="0" h="175924" w="365770">
                <a:moveTo>
                  <a:pt x="0" y="0"/>
                </a:moveTo>
                <a:lnTo>
                  <a:pt x="365770" y="0"/>
                </a:lnTo>
                <a:lnTo>
                  <a:pt x="365760" y="70914"/>
                </a:lnTo>
                <a:lnTo>
                  <a:pt x="0" y="175924"/>
                </a:lnTo>
                <a:close/>
              </a:path>
            </a:pathLst>
          </a:custGeom>
          <a:solidFill>
            <a:schemeClr val="lt1"/>
          </a:solidFill>
          <a:ln>
            <a:noFill/>
          </a:ln>
        </p:spPr>
      </p:sp>
      <p:sp>
        <p:nvSpPr>
          <p:cNvPr id="16" name="Google Shape;16;p3"/>
          <p:cNvSpPr/>
          <p:nvPr/>
        </p:nvSpPr>
        <p:spPr>
          <a:xfrm>
            <a:off x="0" y="0"/>
            <a:ext cx="9144250" cy="4398100"/>
          </a:xfrm>
          <a:custGeom>
            <a:rect b="b" l="l" r="r" t="t"/>
            <a:pathLst>
              <a:path extrusionOk="0" h="175924" w="365770">
                <a:moveTo>
                  <a:pt x="0" y="0"/>
                </a:moveTo>
                <a:lnTo>
                  <a:pt x="365770" y="0"/>
                </a:lnTo>
                <a:lnTo>
                  <a:pt x="365760" y="70914"/>
                </a:lnTo>
                <a:lnTo>
                  <a:pt x="0" y="175924"/>
                </a:lnTo>
                <a:close/>
              </a:path>
            </a:pathLst>
          </a:custGeom>
          <a:solidFill>
            <a:schemeClr val="accent3"/>
          </a:solidFill>
          <a:ln>
            <a:noFill/>
          </a:ln>
        </p:spPr>
      </p:sp>
      <p:sp>
        <p:nvSpPr>
          <p:cNvPr id="17" name="Google Shape;17;p3"/>
          <p:cNvSpPr txBox="1"/>
          <p:nvPr>
            <p:ph type="title"/>
          </p:nvPr>
        </p:nvSpPr>
        <p:spPr>
          <a:xfrm>
            <a:off x="311700" y="539725"/>
            <a:ext cx="8520600" cy="1282500"/>
          </a:xfrm>
          <a:prstGeom prst="rect">
            <a:avLst/>
          </a:prstGeom>
        </p:spPr>
        <p:txBody>
          <a:bodyPr anchorCtr="0" anchor="t" bIns="91425" lIns="91425" spcFirstLastPara="1" rIns="91425" wrap="square" tIns="91425"/>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p:txBody>
      </p:sp>
      <p:sp>
        <p:nvSpPr>
          <p:cNvPr id="18" name="Google Shape;18;p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19" name="Shape 19"/>
        <p:cNvGrpSpPr/>
        <p:nvPr/>
      </p:nvGrpSpPr>
      <p:grpSpPr>
        <a:xfrm>
          <a:off x="0" y="0"/>
          <a:ext cx="0" cy="0"/>
          <a:chOff x="0" y="0"/>
          <a:chExt cx="0" cy="0"/>
        </a:xfrm>
      </p:grpSpPr>
      <p:sp>
        <p:nvSpPr>
          <p:cNvPr id="20" name="Google Shape;20;p4"/>
          <p:cNvSpPr/>
          <p:nvPr/>
        </p:nvSpPr>
        <p:spPr>
          <a:xfrm>
            <a:off x="0" y="0"/>
            <a:ext cx="4314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4"/>
          <p:cNvSpPr/>
          <p:nvPr/>
        </p:nvSpPr>
        <p:spPr>
          <a:xfrm>
            <a:off x="0" y="44125"/>
            <a:ext cx="4313625" cy="4399375"/>
          </a:xfrm>
          <a:custGeom>
            <a:rect b="b" l="l" r="r" t="t"/>
            <a:pathLst>
              <a:path extrusionOk="0" h="175975" w="172545">
                <a:moveTo>
                  <a:pt x="0" y="157"/>
                </a:moveTo>
                <a:lnTo>
                  <a:pt x="172419" y="0"/>
                </a:lnTo>
                <a:lnTo>
                  <a:pt x="172545" y="126541"/>
                </a:lnTo>
                <a:lnTo>
                  <a:pt x="0" y="175975"/>
                </a:lnTo>
                <a:close/>
              </a:path>
            </a:pathLst>
          </a:custGeom>
          <a:solidFill>
            <a:schemeClr val="accent2"/>
          </a:solidFill>
          <a:ln>
            <a:noFill/>
          </a:ln>
        </p:spPr>
      </p:sp>
      <p:sp>
        <p:nvSpPr>
          <p:cNvPr id="22" name="Google Shape;22;p4"/>
          <p:cNvSpPr/>
          <p:nvPr/>
        </p:nvSpPr>
        <p:spPr>
          <a:xfrm>
            <a:off x="-125" y="0"/>
            <a:ext cx="4316900" cy="4395600"/>
          </a:xfrm>
          <a:custGeom>
            <a:rect b="b" l="l" r="r" t="t"/>
            <a:pathLst>
              <a:path extrusionOk="0" h="175824" w="172676">
                <a:moveTo>
                  <a:pt x="0" y="6"/>
                </a:moveTo>
                <a:lnTo>
                  <a:pt x="172676" y="0"/>
                </a:lnTo>
                <a:lnTo>
                  <a:pt x="172562" y="126442"/>
                </a:lnTo>
                <a:lnTo>
                  <a:pt x="0" y="175824"/>
                </a:lnTo>
                <a:close/>
              </a:path>
            </a:pathLst>
          </a:custGeom>
          <a:solidFill>
            <a:schemeClr val="dk1"/>
          </a:solidFill>
          <a:ln>
            <a:noFill/>
          </a:ln>
        </p:spPr>
      </p:sp>
      <p:sp>
        <p:nvSpPr>
          <p:cNvPr id="23" name="Google Shape;23;p4"/>
          <p:cNvSpPr txBox="1"/>
          <p:nvPr>
            <p:ph type="title"/>
          </p:nvPr>
        </p:nvSpPr>
        <p:spPr>
          <a:xfrm>
            <a:off x="311725" y="500925"/>
            <a:ext cx="3706500" cy="2508900"/>
          </a:xfrm>
          <a:prstGeom prst="rect">
            <a:avLst/>
          </a:prstGeom>
        </p:spPr>
        <p:txBody>
          <a:bodyPr anchorCtr="0" anchor="t" bIns="91425" lIns="91425" spcFirstLastPara="1" rIns="91425" wrap="square" tIns="91425"/>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24" name="Google Shape;24;p4"/>
          <p:cNvSpPr txBox="1"/>
          <p:nvPr>
            <p:ph idx="1" type="body"/>
          </p:nvPr>
        </p:nvSpPr>
        <p:spPr>
          <a:xfrm>
            <a:off x="4644675" y="500925"/>
            <a:ext cx="4166400" cy="40986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25" name="Google Shape;25;p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26" name="Shape 26"/>
        <p:cNvGrpSpPr/>
        <p:nvPr/>
      </p:nvGrpSpPr>
      <p:grpSpPr>
        <a:xfrm>
          <a:off x="0" y="0"/>
          <a:ext cx="0" cy="0"/>
          <a:chOff x="0" y="0"/>
          <a:chExt cx="0" cy="0"/>
        </a:xfrm>
      </p:grpSpPr>
      <p:sp>
        <p:nvSpPr>
          <p:cNvPr id="27" name="Google Shape;27;p5"/>
          <p:cNvSpPr/>
          <p:nvPr/>
        </p:nvSpPr>
        <p:spPr>
          <a:xfrm>
            <a:off x="0" y="0"/>
            <a:ext cx="9144000" cy="12771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5"/>
          <p:cNvSpPr txBox="1"/>
          <p:nvPr>
            <p:ph type="title"/>
          </p:nvPr>
        </p:nvSpPr>
        <p:spPr>
          <a:xfrm>
            <a:off x="311725" y="500925"/>
            <a:ext cx="8520600" cy="623700"/>
          </a:xfrm>
          <a:prstGeom prst="rect">
            <a:avLst/>
          </a:prstGeom>
        </p:spPr>
        <p:txBody>
          <a:bodyPr anchorCtr="0" anchor="t" bIns="91425" lIns="91425" spcFirstLastPara="1" rIns="91425" wrap="square" tIns="91425"/>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29" name="Google Shape;29;p5"/>
          <p:cNvSpPr txBox="1"/>
          <p:nvPr>
            <p:ph idx="1" type="body"/>
          </p:nvPr>
        </p:nvSpPr>
        <p:spPr>
          <a:xfrm>
            <a:off x="311700" y="1505700"/>
            <a:ext cx="3999900" cy="30762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30" name="Google Shape;30;p5"/>
          <p:cNvSpPr txBox="1"/>
          <p:nvPr>
            <p:ph idx="2" type="body"/>
          </p:nvPr>
        </p:nvSpPr>
        <p:spPr>
          <a:xfrm>
            <a:off x="4832400" y="1505700"/>
            <a:ext cx="3999900" cy="30762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31" name="Google Shape;31;p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32" name="Shape 32"/>
        <p:cNvGrpSpPr/>
        <p:nvPr/>
      </p:nvGrpSpPr>
      <p:grpSpPr>
        <a:xfrm>
          <a:off x="0" y="0"/>
          <a:ext cx="0" cy="0"/>
          <a:chOff x="0" y="0"/>
          <a:chExt cx="0" cy="0"/>
        </a:xfrm>
      </p:grpSpPr>
      <p:sp>
        <p:nvSpPr>
          <p:cNvPr id="33" name="Google Shape;33;p6"/>
          <p:cNvSpPr/>
          <p:nvPr/>
        </p:nvSpPr>
        <p:spPr>
          <a:xfrm>
            <a:off x="0" y="0"/>
            <a:ext cx="9144000" cy="12771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6"/>
          <p:cNvSpPr txBox="1"/>
          <p:nvPr>
            <p:ph type="title"/>
          </p:nvPr>
        </p:nvSpPr>
        <p:spPr>
          <a:xfrm>
            <a:off x="311725" y="500925"/>
            <a:ext cx="8520600" cy="623700"/>
          </a:xfrm>
          <a:prstGeom prst="rect">
            <a:avLst/>
          </a:prstGeom>
        </p:spPr>
        <p:txBody>
          <a:bodyPr anchorCtr="0" anchor="t" bIns="91425" lIns="91425" spcFirstLastPara="1" rIns="91425" wrap="square" tIns="91425"/>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35" name="Google Shape;35;p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36" name="Shape 36"/>
        <p:cNvGrpSpPr/>
        <p:nvPr/>
      </p:nvGrpSpPr>
      <p:grpSpPr>
        <a:xfrm>
          <a:off x="0" y="0"/>
          <a:ext cx="0" cy="0"/>
          <a:chOff x="0" y="0"/>
          <a:chExt cx="0" cy="0"/>
        </a:xfrm>
      </p:grpSpPr>
      <p:sp>
        <p:nvSpPr>
          <p:cNvPr id="37" name="Google Shape;37;p7"/>
          <p:cNvSpPr/>
          <p:nvPr/>
        </p:nvSpPr>
        <p:spPr>
          <a:xfrm>
            <a:off x="0" y="0"/>
            <a:ext cx="37644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7"/>
          <p:cNvSpPr txBox="1"/>
          <p:nvPr>
            <p:ph type="title"/>
          </p:nvPr>
        </p:nvSpPr>
        <p:spPr>
          <a:xfrm>
            <a:off x="311725" y="500925"/>
            <a:ext cx="3127500" cy="1829100"/>
          </a:xfrm>
          <a:prstGeom prst="rect">
            <a:avLst/>
          </a:prstGeom>
        </p:spPr>
        <p:txBody>
          <a:bodyPr anchorCtr="0" anchor="t" bIns="91425" lIns="91425" spcFirstLastPara="1" rIns="91425" wrap="square" tIns="91425"/>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39" name="Google Shape;39;p7"/>
          <p:cNvSpPr txBox="1"/>
          <p:nvPr>
            <p:ph idx="1" type="body"/>
          </p:nvPr>
        </p:nvSpPr>
        <p:spPr>
          <a:xfrm>
            <a:off x="311700" y="2390650"/>
            <a:ext cx="3127500" cy="2298000"/>
          </a:xfrm>
          <a:prstGeom prst="rect">
            <a:avLst/>
          </a:prstGeom>
        </p:spPr>
        <p:txBody>
          <a:bodyPr anchorCtr="0" anchor="t" bIns="91425" lIns="91425" spcFirstLastPara="1" rIns="91425" wrap="square" tIns="91425"/>
          <a:lstStyle>
            <a:lvl1pPr indent="-311150" lvl="0" marL="457200">
              <a:spcBef>
                <a:spcPts val="0"/>
              </a:spcBef>
              <a:spcAft>
                <a:spcPts val="0"/>
              </a:spcAft>
              <a:buClr>
                <a:schemeClr val="accent2"/>
              </a:buClr>
              <a:buSzPts val="1300"/>
              <a:buChar char="●"/>
              <a:defRPr>
                <a:solidFill>
                  <a:schemeClr val="accent2"/>
                </a:solidFill>
              </a:defRPr>
            </a:lvl1pPr>
            <a:lvl2pPr indent="-298450" lvl="1" marL="914400">
              <a:spcBef>
                <a:spcPts val="1600"/>
              </a:spcBef>
              <a:spcAft>
                <a:spcPts val="0"/>
              </a:spcAft>
              <a:buClr>
                <a:schemeClr val="accent2"/>
              </a:buClr>
              <a:buSzPts val="1100"/>
              <a:buChar char="○"/>
              <a:defRPr>
                <a:solidFill>
                  <a:schemeClr val="accent2"/>
                </a:solidFill>
              </a:defRPr>
            </a:lvl2pPr>
            <a:lvl3pPr indent="-298450" lvl="2" marL="1371600">
              <a:spcBef>
                <a:spcPts val="1600"/>
              </a:spcBef>
              <a:spcAft>
                <a:spcPts val="0"/>
              </a:spcAft>
              <a:buClr>
                <a:schemeClr val="accent2"/>
              </a:buClr>
              <a:buSzPts val="1100"/>
              <a:buChar char="■"/>
              <a:defRPr>
                <a:solidFill>
                  <a:schemeClr val="accent2"/>
                </a:solidFill>
              </a:defRPr>
            </a:lvl3pPr>
            <a:lvl4pPr indent="-298450" lvl="3" marL="1828800">
              <a:spcBef>
                <a:spcPts val="1600"/>
              </a:spcBef>
              <a:spcAft>
                <a:spcPts val="0"/>
              </a:spcAft>
              <a:buClr>
                <a:schemeClr val="accent2"/>
              </a:buClr>
              <a:buSzPts val="1100"/>
              <a:buChar char="●"/>
              <a:defRPr>
                <a:solidFill>
                  <a:schemeClr val="accent2"/>
                </a:solidFill>
              </a:defRPr>
            </a:lvl4pPr>
            <a:lvl5pPr indent="-298450" lvl="4" marL="2286000">
              <a:spcBef>
                <a:spcPts val="1600"/>
              </a:spcBef>
              <a:spcAft>
                <a:spcPts val="0"/>
              </a:spcAft>
              <a:buClr>
                <a:schemeClr val="accent2"/>
              </a:buClr>
              <a:buSzPts val="1100"/>
              <a:buChar char="○"/>
              <a:defRPr>
                <a:solidFill>
                  <a:schemeClr val="accent2"/>
                </a:solidFill>
              </a:defRPr>
            </a:lvl5pPr>
            <a:lvl6pPr indent="-298450" lvl="5" marL="2743200">
              <a:spcBef>
                <a:spcPts val="1600"/>
              </a:spcBef>
              <a:spcAft>
                <a:spcPts val="0"/>
              </a:spcAft>
              <a:buClr>
                <a:schemeClr val="accent2"/>
              </a:buClr>
              <a:buSzPts val="1100"/>
              <a:buChar char="■"/>
              <a:defRPr>
                <a:solidFill>
                  <a:schemeClr val="accent2"/>
                </a:solidFill>
              </a:defRPr>
            </a:lvl6pPr>
            <a:lvl7pPr indent="-298450" lvl="6" marL="3200400">
              <a:spcBef>
                <a:spcPts val="1600"/>
              </a:spcBef>
              <a:spcAft>
                <a:spcPts val="0"/>
              </a:spcAft>
              <a:buClr>
                <a:schemeClr val="accent2"/>
              </a:buClr>
              <a:buSzPts val="1100"/>
              <a:buChar char="●"/>
              <a:defRPr>
                <a:solidFill>
                  <a:schemeClr val="accent2"/>
                </a:solidFill>
              </a:defRPr>
            </a:lvl7pPr>
            <a:lvl8pPr indent="-298450" lvl="7" marL="3657600">
              <a:spcBef>
                <a:spcPts val="1600"/>
              </a:spcBef>
              <a:spcAft>
                <a:spcPts val="0"/>
              </a:spcAft>
              <a:buClr>
                <a:schemeClr val="accent2"/>
              </a:buClr>
              <a:buSzPts val="1100"/>
              <a:buChar char="○"/>
              <a:defRPr>
                <a:solidFill>
                  <a:schemeClr val="accent2"/>
                </a:solidFill>
              </a:defRPr>
            </a:lvl8pPr>
            <a:lvl9pPr indent="-298450" lvl="8" marL="4114800">
              <a:spcBef>
                <a:spcPts val="1600"/>
              </a:spcBef>
              <a:spcAft>
                <a:spcPts val="1600"/>
              </a:spcAft>
              <a:buClr>
                <a:schemeClr val="accent2"/>
              </a:buClr>
              <a:buSzPts val="1100"/>
              <a:buChar char="■"/>
              <a:defRPr>
                <a:solidFill>
                  <a:schemeClr val="accent2"/>
                </a:solidFill>
              </a:defRPr>
            </a:lvl9pPr>
          </a:lstStyle>
          <a:p/>
        </p:txBody>
      </p:sp>
      <p:sp>
        <p:nvSpPr>
          <p:cNvPr id="40" name="Google Shape;40;p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bg>
      <p:bgPr>
        <a:solidFill>
          <a:schemeClr val="accent3"/>
        </a:solidFill>
      </p:bgPr>
    </p:bg>
    <p:spTree>
      <p:nvGrpSpPr>
        <p:cNvPr id="41" name="Shape 41"/>
        <p:cNvGrpSpPr/>
        <p:nvPr/>
      </p:nvGrpSpPr>
      <p:grpSpPr>
        <a:xfrm>
          <a:off x="0" y="0"/>
          <a:ext cx="0" cy="0"/>
          <a:chOff x="0" y="0"/>
          <a:chExt cx="0" cy="0"/>
        </a:xfrm>
      </p:grpSpPr>
      <p:sp>
        <p:nvSpPr>
          <p:cNvPr id="42" name="Google Shape;42;p8"/>
          <p:cNvSpPr txBox="1"/>
          <p:nvPr>
            <p:ph type="title"/>
          </p:nvPr>
        </p:nvSpPr>
        <p:spPr>
          <a:xfrm>
            <a:off x="311675" y="798600"/>
            <a:ext cx="6247800" cy="3546300"/>
          </a:xfrm>
          <a:prstGeom prst="rect">
            <a:avLst/>
          </a:prstGeom>
        </p:spPr>
        <p:txBody>
          <a:bodyPr anchorCtr="0" anchor="ctr" bIns="91425" lIns="91425" spcFirstLastPara="1" rIns="91425" wrap="square" tIns="91425"/>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p:txBody>
      </p:sp>
      <p:sp>
        <p:nvSpPr>
          <p:cNvPr id="43" name="Google Shape;43;p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44" name="Shape 44"/>
        <p:cNvGrpSpPr/>
        <p:nvPr/>
      </p:nvGrpSpPr>
      <p:grpSpPr>
        <a:xfrm>
          <a:off x="0" y="0"/>
          <a:ext cx="0" cy="0"/>
          <a:chOff x="0" y="0"/>
          <a:chExt cx="0" cy="0"/>
        </a:xfrm>
      </p:grpSpPr>
      <p:sp>
        <p:nvSpPr>
          <p:cNvPr id="45" name="Google Shape;45;p9"/>
          <p:cNvSpPr/>
          <p:nvPr/>
        </p:nvSpPr>
        <p:spPr>
          <a:xfrm>
            <a:off x="0" y="0"/>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9"/>
          <p:cNvSpPr txBox="1"/>
          <p:nvPr>
            <p:ph type="title"/>
          </p:nvPr>
        </p:nvSpPr>
        <p:spPr>
          <a:xfrm>
            <a:off x="311300" y="500925"/>
            <a:ext cx="3704400" cy="2049600"/>
          </a:xfrm>
          <a:prstGeom prst="rect">
            <a:avLst/>
          </a:prstGeom>
        </p:spPr>
        <p:txBody>
          <a:bodyPr anchorCtr="0" anchor="t" bIns="91425" lIns="91425" spcFirstLastPara="1" rIns="91425" wrap="square" tIns="91425"/>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47" name="Google Shape;47;p9"/>
          <p:cNvSpPr txBox="1"/>
          <p:nvPr>
            <p:ph idx="1" type="subTitle"/>
          </p:nvPr>
        </p:nvSpPr>
        <p:spPr>
          <a:xfrm>
            <a:off x="304800" y="2626725"/>
            <a:ext cx="3704400" cy="926700"/>
          </a:xfrm>
          <a:prstGeom prst="rect">
            <a:avLst/>
          </a:prstGeom>
        </p:spPr>
        <p:txBody>
          <a:bodyPr anchorCtr="0" anchor="t" bIns="91425" lIns="91425" spcFirstLastPara="1" rIns="91425" wrap="square" tIns="91425"/>
          <a:lstStyle>
            <a:lvl1pPr lvl="0">
              <a:lnSpc>
                <a:spcPct val="100000"/>
              </a:lnSpc>
              <a:spcBef>
                <a:spcPts val="0"/>
              </a:spcBef>
              <a:spcAft>
                <a:spcPts val="0"/>
              </a:spcAft>
              <a:buClr>
                <a:schemeClr val="accent2"/>
              </a:buClr>
              <a:buSzPts val="1600"/>
              <a:buNone/>
              <a:defRPr sz="1600">
                <a:solidFill>
                  <a:schemeClr val="accent2"/>
                </a:solidFill>
              </a:defRPr>
            </a:lvl1pPr>
            <a:lvl2pPr lvl="1">
              <a:lnSpc>
                <a:spcPct val="100000"/>
              </a:lnSpc>
              <a:spcBef>
                <a:spcPts val="0"/>
              </a:spcBef>
              <a:spcAft>
                <a:spcPts val="0"/>
              </a:spcAft>
              <a:buClr>
                <a:schemeClr val="accent2"/>
              </a:buClr>
              <a:buSzPts val="1600"/>
              <a:buNone/>
              <a:defRPr sz="1600">
                <a:solidFill>
                  <a:schemeClr val="accent2"/>
                </a:solidFill>
              </a:defRPr>
            </a:lvl2pPr>
            <a:lvl3pPr lvl="2">
              <a:lnSpc>
                <a:spcPct val="100000"/>
              </a:lnSpc>
              <a:spcBef>
                <a:spcPts val="0"/>
              </a:spcBef>
              <a:spcAft>
                <a:spcPts val="0"/>
              </a:spcAft>
              <a:buClr>
                <a:schemeClr val="accent2"/>
              </a:buClr>
              <a:buSzPts val="1600"/>
              <a:buNone/>
              <a:defRPr sz="1600">
                <a:solidFill>
                  <a:schemeClr val="accent2"/>
                </a:solidFill>
              </a:defRPr>
            </a:lvl3pPr>
            <a:lvl4pPr lvl="3">
              <a:lnSpc>
                <a:spcPct val="100000"/>
              </a:lnSpc>
              <a:spcBef>
                <a:spcPts val="0"/>
              </a:spcBef>
              <a:spcAft>
                <a:spcPts val="0"/>
              </a:spcAft>
              <a:buClr>
                <a:schemeClr val="accent2"/>
              </a:buClr>
              <a:buSzPts val="1600"/>
              <a:buNone/>
              <a:defRPr sz="1600">
                <a:solidFill>
                  <a:schemeClr val="accent2"/>
                </a:solidFill>
              </a:defRPr>
            </a:lvl4pPr>
            <a:lvl5pPr lvl="4">
              <a:lnSpc>
                <a:spcPct val="100000"/>
              </a:lnSpc>
              <a:spcBef>
                <a:spcPts val="0"/>
              </a:spcBef>
              <a:spcAft>
                <a:spcPts val="0"/>
              </a:spcAft>
              <a:buClr>
                <a:schemeClr val="accent2"/>
              </a:buClr>
              <a:buSzPts val="1600"/>
              <a:buNone/>
              <a:defRPr sz="1600">
                <a:solidFill>
                  <a:schemeClr val="accent2"/>
                </a:solidFill>
              </a:defRPr>
            </a:lvl5pPr>
            <a:lvl6pPr lvl="5">
              <a:lnSpc>
                <a:spcPct val="100000"/>
              </a:lnSpc>
              <a:spcBef>
                <a:spcPts val="0"/>
              </a:spcBef>
              <a:spcAft>
                <a:spcPts val="0"/>
              </a:spcAft>
              <a:buClr>
                <a:schemeClr val="accent2"/>
              </a:buClr>
              <a:buSzPts val="1600"/>
              <a:buNone/>
              <a:defRPr sz="1600">
                <a:solidFill>
                  <a:schemeClr val="accent2"/>
                </a:solidFill>
              </a:defRPr>
            </a:lvl6pPr>
            <a:lvl7pPr lvl="6">
              <a:lnSpc>
                <a:spcPct val="100000"/>
              </a:lnSpc>
              <a:spcBef>
                <a:spcPts val="0"/>
              </a:spcBef>
              <a:spcAft>
                <a:spcPts val="0"/>
              </a:spcAft>
              <a:buClr>
                <a:schemeClr val="accent2"/>
              </a:buClr>
              <a:buSzPts val="1600"/>
              <a:buNone/>
              <a:defRPr sz="1600">
                <a:solidFill>
                  <a:schemeClr val="accent2"/>
                </a:solidFill>
              </a:defRPr>
            </a:lvl7pPr>
            <a:lvl8pPr lvl="7">
              <a:lnSpc>
                <a:spcPct val="100000"/>
              </a:lnSpc>
              <a:spcBef>
                <a:spcPts val="0"/>
              </a:spcBef>
              <a:spcAft>
                <a:spcPts val="0"/>
              </a:spcAft>
              <a:buClr>
                <a:schemeClr val="accent2"/>
              </a:buClr>
              <a:buSzPts val="1600"/>
              <a:buNone/>
              <a:defRPr sz="1600">
                <a:solidFill>
                  <a:schemeClr val="accent2"/>
                </a:solidFill>
              </a:defRPr>
            </a:lvl8pPr>
            <a:lvl9pPr lvl="8">
              <a:lnSpc>
                <a:spcPct val="100000"/>
              </a:lnSpc>
              <a:spcBef>
                <a:spcPts val="0"/>
              </a:spcBef>
              <a:spcAft>
                <a:spcPts val="0"/>
              </a:spcAft>
              <a:buClr>
                <a:schemeClr val="accent2"/>
              </a:buClr>
              <a:buSzPts val="1600"/>
              <a:buNone/>
              <a:defRPr sz="1600">
                <a:solidFill>
                  <a:schemeClr val="accent2"/>
                </a:solidFill>
              </a:defRPr>
            </a:lvl9pPr>
          </a:lstStyle>
          <a:p/>
        </p:txBody>
      </p:sp>
      <p:sp>
        <p:nvSpPr>
          <p:cNvPr id="48" name="Google Shape;48;p9"/>
          <p:cNvSpPr txBox="1"/>
          <p:nvPr>
            <p:ph idx="2" type="body"/>
          </p:nvPr>
        </p:nvSpPr>
        <p:spPr>
          <a:xfrm>
            <a:off x="4879025" y="500925"/>
            <a:ext cx="3954000" cy="41115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49" name="Google Shape;49;p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50" name="Shape 50"/>
        <p:cNvGrpSpPr/>
        <p:nvPr/>
      </p:nvGrpSpPr>
      <p:grpSpPr>
        <a:xfrm>
          <a:off x="0" y="0"/>
          <a:ext cx="0" cy="0"/>
          <a:chOff x="0" y="0"/>
          <a:chExt cx="0" cy="0"/>
        </a:xfrm>
      </p:grpSpPr>
      <p:sp>
        <p:nvSpPr>
          <p:cNvPr id="51" name="Google Shape;51;p10"/>
          <p:cNvSpPr/>
          <p:nvPr/>
        </p:nvSpPr>
        <p:spPr>
          <a:xfrm>
            <a:off x="0" y="4369000"/>
            <a:ext cx="9144000" cy="7743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 name="Google Shape;52;p10"/>
          <p:cNvSpPr txBox="1"/>
          <p:nvPr>
            <p:ph idx="1" type="body"/>
          </p:nvPr>
        </p:nvSpPr>
        <p:spPr>
          <a:xfrm>
            <a:off x="311700" y="4521400"/>
            <a:ext cx="7979400" cy="460500"/>
          </a:xfrm>
          <a:prstGeom prst="rect">
            <a:avLst/>
          </a:prstGeom>
        </p:spPr>
        <p:txBody>
          <a:bodyPr anchorCtr="0" anchor="ctr" bIns="91425" lIns="91425" spcFirstLastPara="1" rIns="91425" wrap="square" tIns="91425"/>
          <a:lstStyle>
            <a:lvl1pPr indent="-228600" lvl="0" marL="457200">
              <a:lnSpc>
                <a:spcPct val="100000"/>
              </a:lnSpc>
              <a:spcBef>
                <a:spcPts val="0"/>
              </a:spcBef>
              <a:spcAft>
                <a:spcPts val="0"/>
              </a:spcAft>
              <a:buClr>
                <a:schemeClr val="lt1"/>
              </a:buClr>
              <a:buSzPts val="1300"/>
              <a:buFont typeface="Merriweather"/>
              <a:buNone/>
              <a:defRPr>
                <a:solidFill>
                  <a:schemeClr val="lt1"/>
                </a:solidFill>
                <a:latin typeface="Merriweather"/>
                <a:ea typeface="Merriweather"/>
                <a:cs typeface="Merriweather"/>
                <a:sym typeface="Merriweather"/>
              </a:defRPr>
            </a:lvl1pPr>
          </a:lstStyle>
          <a:p/>
        </p:txBody>
      </p:sp>
      <p:sp>
        <p:nvSpPr>
          <p:cNvPr id="53" name="Google Shape;53;p1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bg>
      <p:bgPr>
        <a:solidFill>
          <a:schemeClr val="dk1"/>
        </a:solidFill>
      </p:bgPr>
    </p:bg>
    <p:spTree>
      <p:nvGrpSpPr>
        <p:cNvPr id="54" name="Shape 54"/>
        <p:cNvGrpSpPr/>
        <p:nvPr/>
      </p:nvGrpSpPr>
      <p:grpSpPr>
        <a:xfrm>
          <a:off x="0" y="0"/>
          <a:ext cx="0" cy="0"/>
          <a:chOff x="0" y="0"/>
          <a:chExt cx="0" cy="0"/>
        </a:xfrm>
      </p:grpSpPr>
      <p:sp>
        <p:nvSpPr>
          <p:cNvPr id="55" name="Google Shape;55;p11"/>
          <p:cNvSpPr txBox="1"/>
          <p:nvPr>
            <p:ph hasCustomPrompt="1" type="title"/>
          </p:nvPr>
        </p:nvSpPr>
        <p:spPr>
          <a:xfrm>
            <a:off x="311750" y="831175"/>
            <a:ext cx="5334900" cy="1244700"/>
          </a:xfrm>
          <a:prstGeom prst="rect">
            <a:avLst/>
          </a:prstGeom>
        </p:spPr>
        <p:txBody>
          <a:bodyPr anchorCtr="0" anchor="b" bIns="91425" lIns="91425" spcFirstLastPara="1" rIns="91425" wrap="square" tIns="91425"/>
          <a:lstStyle>
            <a:lvl1pPr lvl="0">
              <a:spcBef>
                <a:spcPts val="0"/>
              </a:spcBef>
              <a:spcAft>
                <a:spcPts val="0"/>
              </a:spcAft>
              <a:buClr>
                <a:schemeClr val="lt1"/>
              </a:buClr>
              <a:buSzPts val="10000"/>
              <a:buNone/>
              <a:defRPr sz="10000">
                <a:solidFill>
                  <a:schemeClr val="lt1"/>
                </a:solidFill>
              </a:defRPr>
            </a:lvl1pPr>
            <a:lvl2pPr lvl="1">
              <a:spcBef>
                <a:spcPts val="0"/>
              </a:spcBef>
              <a:spcAft>
                <a:spcPts val="0"/>
              </a:spcAft>
              <a:buClr>
                <a:schemeClr val="lt1"/>
              </a:buClr>
              <a:buSzPts val="10000"/>
              <a:buNone/>
              <a:defRPr sz="10000">
                <a:solidFill>
                  <a:schemeClr val="lt1"/>
                </a:solidFill>
              </a:defRPr>
            </a:lvl2pPr>
            <a:lvl3pPr lvl="2">
              <a:spcBef>
                <a:spcPts val="0"/>
              </a:spcBef>
              <a:spcAft>
                <a:spcPts val="0"/>
              </a:spcAft>
              <a:buClr>
                <a:schemeClr val="lt1"/>
              </a:buClr>
              <a:buSzPts val="10000"/>
              <a:buNone/>
              <a:defRPr sz="10000">
                <a:solidFill>
                  <a:schemeClr val="lt1"/>
                </a:solidFill>
              </a:defRPr>
            </a:lvl3pPr>
            <a:lvl4pPr lvl="3">
              <a:spcBef>
                <a:spcPts val="0"/>
              </a:spcBef>
              <a:spcAft>
                <a:spcPts val="0"/>
              </a:spcAft>
              <a:buClr>
                <a:schemeClr val="lt1"/>
              </a:buClr>
              <a:buSzPts val="10000"/>
              <a:buNone/>
              <a:defRPr sz="10000">
                <a:solidFill>
                  <a:schemeClr val="lt1"/>
                </a:solidFill>
              </a:defRPr>
            </a:lvl4pPr>
            <a:lvl5pPr lvl="4">
              <a:spcBef>
                <a:spcPts val="0"/>
              </a:spcBef>
              <a:spcAft>
                <a:spcPts val="0"/>
              </a:spcAft>
              <a:buClr>
                <a:schemeClr val="lt1"/>
              </a:buClr>
              <a:buSzPts val="10000"/>
              <a:buNone/>
              <a:defRPr sz="10000">
                <a:solidFill>
                  <a:schemeClr val="lt1"/>
                </a:solidFill>
              </a:defRPr>
            </a:lvl5pPr>
            <a:lvl6pPr lvl="5">
              <a:spcBef>
                <a:spcPts val="0"/>
              </a:spcBef>
              <a:spcAft>
                <a:spcPts val="0"/>
              </a:spcAft>
              <a:buClr>
                <a:schemeClr val="lt1"/>
              </a:buClr>
              <a:buSzPts val="10000"/>
              <a:buNone/>
              <a:defRPr sz="10000">
                <a:solidFill>
                  <a:schemeClr val="lt1"/>
                </a:solidFill>
              </a:defRPr>
            </a:lvl6pPr>
            <a:lvl7pPr lvl="6">
              <a:spcBef>
                <a:spcPts val="0"/>
              </a:spcBef>
              <a:spcAft>
                <a:spcPts val="0"/>
              </a:spcAft>
              <a:buClr>
                <a:schemeClr val="lt1"/>
              </a:buClr>
              <a:buSzPts val="10000"/>
              <a:buNone/>
              <a:defRPr sz="10000">
                <a:solidFill>
                  <a:schemeClr val="lt1"/>
                </a:solidFill>
              </a:defRPr>
            </a:lvl7pPr>
            <a:lvl8pPr lvl="7">
              <a:spcBef>
                <a:spcPts val="0"/>
              </a:spcBef>
              <a:spcAft>
                <a:spcPts val="0"/>
              </a:spcAft>
              <a:buClr>
                <a:schemeClr val="lt1"/>
              </a:buClr>
              <a:buSzPts val="10000"/>
              <a:buNone/>
              <a:defRPr sz="10000">
                <a:solidFill>
                  <a:schemeClr val="lt1"/>
                </a:solidFill>
              </a:defRPr>
            </a:lvl8pPr>
            <a:lvl9pPr lvl="8">
              <a:spcBef>
                <a:spcPts val="0"/>
              </a:spcBef>
              <a:spcAft>
                <a:spcPts val="0"/>
              </a:spcAft>
              <a:buClr>
                <a:schemeClr val="lt1"/>
              </a:buClr>
              <a:buSzPts val="10000"/>
              <a:buNone/>
              <a:defRPr sz="10000">
                <a:solidFill>
                  <a:schemeClr val="lt1"/>
                </a:solidFill>
              </a:defRPr>
            </a:lvl9pPr>
          </a:lstStyle>
          <a:p>
            <a:r>
              <a:t>xx%</a:t>
            </a:r>
          </a:p>
        </p:txBody>
      </p:sp>
      <p:sp>
        <p:nvSpPr>
          <p:cNvPr id="56" name="Google Shape;56;p11"/>
          <p:cNvSpPr txBox="1"/>
          <p:nvPr>
            <p:ph idx="1" type="body"/>
          </p:nvPr>
        </p:nvSpPr>
        <p:spPr>
          <a:xfrm>
            <a:off x="311700" y="2121425"/>
            <a:ext cx="5334900" cy="942600"/>
          </a:xfrm>
          <a:prstGeom prst="rect">
            <a:avLst/>
          </a:prstGeom>
        </p:spPr>
        <p:txBody>
          <a:bodyPr anchorCtr="0" anchor="t" bIns="91425" lIns="91425" spcFirstLastPara="1" rIns="91425" wrap="square" tIns="91425"/>
          <a:lstStyle>
            <a:lvl1pPr indent="-311150" lvl="0" marL="457200">
              <a:spcBef>
                <a:spcPts val="0"/>
              </a:spcBef>
              <a:spcAft>
                <a:spcPts val="0"/>
              </a:spcAft>
              <a:buClr>
                <a:schemeClr val="accent2"/>
              </a:buClr>
              <a:buSzPts val="1300"/>
              <a:buChar char="●"/>
              <a:defRPr>
                <a:solidFill>
                  <a:schemeClr val="accent2"/>
                </a:solidFill>
              </a:defRPr>
            </a:lvl1pPr>
            <a:lvl2pPr indent="-298450" lvl="1" marL="914400">
              <a:spcBef>
                <a:spcPts val="1600"/>
              </a:spcBef>
              <a:spcAft>
                <a:spcPts val="0"/>
              </a:spcAft>
              <a:buClr>
                <a:schemeClr val="accent2"/>
              </a:buClr>
              <a:buSzPts val="1100"/>
              <a:buChar char="○"/>
              <a:defRPr>
                <a:solidFill>
                  <a:schemeClr val="accent2"/>
                </a:solidFill>
              </a:defRPr>
            </a:lvl2pPr>
            <a:lvl3pPr indent="-298450" lvl="2" marL="1371600">
              <a:spcBef>
                <a:spcPts val="1600"/>
              </a:spcBef>
              <a:spcAft>
                <a:spcPts val="0"/>
              </a:spcAft>
              <a:buClr>
                <a:schemeClr val="accent2"/>
              </a:buClr>
              <a:buSzPts val="1100"/>
              <a:buChar char="■"/>
              <a:defRPr>
                <a:solidFill>
                  <a:schemeClr val="accent2"/>
                </a:solidFill>
              </a:defRPr>
            </a:lvl3pPr>
            <a:lvl4pPr indent="-298450" lvl="3" marL="1828800">
              <a:spcBef>
                <a:spcPts val="1600"/>
              </a:spcBef>
              <a:spcAft>
                <a:spcPts val="0"/>
              </a:spcAft>
              <a:buClr>
                <a:schemeClr val="accent2"/>
              </a:buClr>
              <a:buSzPts val="1100"/>
              <a:buChar char="●"/>
              <a:defRPr>
                <a:solidFill>
                  <a:schemeClr val="accent2"/>
                </a:solidFill>
              </a:defRPr>
            </a:lvl4pPr>
            <a:lvl5pPr indent="-298450" lvl="4" marL="2286000">
              <a:spcBef>
                <a:spcPts val="1600"/>
              </a:spcBef>
              <a:spcAft>
                <a:spcPts val="0"/>
              </a:spcAft>
              <a:buClr>
                <a:schemeClr val="accent2"/>
              </a:buClr>
              <a:buSzPts val="1100"/>
              <a:buChar char="○"/>
              <a:defRPr>
                <a:solidFill>
                  <a:schemeClr val="accent2"/>
                </a:solidFill>
              </a:defRPr>
            </a:lvl5pPr>
            <a:lvl6pPr indent="-298450" lvl="5" marL="2743200">
              <a:spcBef>
                <a:spcPts val="1600"/>
              </a:spcBef>
              <a:spcAft>
                <a:spcPts val="0"/>
              </a:spcAft>
              <a:buClr>
                <a:schemeClr val="accent2"/>
              </a:buClr>
              <a:buSzPts val="1100"/>
              <a:buChar char="■"/>
              <a:defRPr>
                <a:solidFill>
                  <a:schemeClr val="accent2"/>
                </a:solidFill>
              </a:defRPr>
            </a:lvl6pPr>
            <a:lvl7pPr indent="-298450" lvl="6" marL="3200400">
              <a:spcBef>
                <a:spcPts val="1600"/>
              </a:spcBef>
              <a:spcAft>
                <a:spcPts val="0"/>
              </a:spcAft>
              <a:buClr>
                <a:schemeClr val="accent2"/>
              </a:buClr>
              <a:buSzPts val="1100"/>
              <a:buChar char="●"/>
              <a:defRPr>
                <a:solidFill>
                  <a:schemeClr val="accent2"/>
                </a:solidFill>
              </a:defRPr>
            </a:lvl7pPr>
            <a:lvl8pPr indent="-298450" lvl="7" marL="3657600">
              <a:spcBef>
                <a:spcPts val="1600"/>
              </a:spcBef>
              <a:spcAft>
                <a:spcPts val="0"/>
              </a:spcAft>
              <a:buClr>
                <a:schemeClr val="accent2"/>
              </a:buClr>
              <a:buSzPts val="1100"/>
              <a:buChar char="○"/>
              <a:defRPr>
                <a:solidFill>
                  <a:schemeClr val="accent2"/>
                </a:solidFill>
              </a:defRPr>
            </a:lvl8pPr>
            <a:lvl9pPr indent="-298450" lvl="8" marL="4114800">
              <a:spcBef>
                <a:spcPts val="1600"/>
              </a:spcBef>
              <a:spcAft>
                <a:spcPts val="1600"/>
              </a:spcAft>
              <a:buClr>
                <a:schemeClr val="accent2"/>
              </a:buClr>
              <a:buSzPts val="1100"/>
              <a:buChar char="■"/>
              <a:defRPr>
                <a:solidFill>
                  <a:schemeClr val="accent2"/>
                </a:solidFill>
              </a:defRPr>
            </a:lvl9pPr>
          </a:lstStyle>
          <a:p/>
        </p:txBody>
      </p:sp>
      <p:sp>
        <p:nvSpPr>
          <p:cNvPr id="57" name="Google Shape;57;p1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58" name="Shape 58"/>
        <p:cNvGrpSpPr/>
        <p:nvPr/>
      </p:nvGrpSpPr>
      <p:grpSpPr>
        <a:xfrm>
          <a:off x="0" y="0"/>
          <a:ext cx="0" cy="0"/>
          <a:chOff x="0" y="0"/>
          <a:chExt cx="0" cy="0"/>
        </a:xfrm>
      </p:grpSpPr>
      <p:sp>
        <p:nvSpPr>
          <p:cNvPr id="59" name="Google Shape;59;p1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paradigm">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lstStyle>
            <a:lvl1pPr lvl="0">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1pPr>
            <a:lvl2pPr lvl="1">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2pPr>
            <a:lvl3pPr lvl="2">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3pPr>
            <a:lvl4pPr lvl="3">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4pPr>
            <a:lvl5pPr lvl="4">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5pPr>
            <a:lvl6pPr lvl="5">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6pPr>
            <a:lvl7pPr lvl="6">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7pPr>
            <a:lvl8pPr lvl="7">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8pPr>
            <a:lvl9pPr lvl="8">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lstStyle>
            <a:lvl1pPr indent="-311150" lvl="0" marL="457200">
              <a:lnSpc>
                <a:spcPct val="115000"/>
              </a:lnSpc>
              <a:spcBef>
                <a:spcPts val="0"/>
              </a:spcBef>
              <a:spcAft>
                <a:spcPts val="0"/>
              </a:spcAft>
              <a:buClr>
                <a:schemeClr val="dk2"/>
              </a:buClr>
              <a:buSzPts val="1300"/>
              <a:buFont typeface="Roboto"/>
              <a:buChar char="●"/>
              <a:defRPr sz="1300">
                <a:solidFill>
                  <a:schemeClr val="dk2"/>
                </a:solidFill>
                <a:latin typeface="Roboto"/>
                <a:ea typeface="Roboto"/>
                <a:cs typeface="Roboto"/>
                <a:sym typeface="Roboto"/>
              </a:defRPr>
            </a:lvl1pPr>
            <a:lvl2pPr indent="-298450" lvl="1" marL="914400">
              <a:lnSpc>
                <a:spcPct val="115000"/>
              </a:lnSpc>
              <a:spcBef>
                <a:spcPts val="1600"/>
              </a:spcBef>
              <a:spcAft>
                <a:spcPts val="0"/>
              </a:spcAft>
              <a:buClr>
                <a:schemeClr val="dk2"/>
              </a:buClr>
              <a:buSzPts val="1100"/>
              <a:buFont typeface="Roboto"/>
              <a:buChar char="○"/>
              <a:defRPr sz="1100">
                <a:solidFill>
                  <a:schemeClr val="dk2"/>
                </a:solidFill>
                <a:latin typeface="Roboto"/>
                <a:ea typeface="Roboto"/>
                <a:cs typeface="Roboto"/>
                <a:sym typeface="Roboto"/>
              </a:defRPr>
            </a:lvl2pPr>
            <a:lvl3pPr indent="-298450" lvl="2" marL="1371600">
              <a:lnSpc>
                <a:spcPct val="115000"/>
              </a:lnSpc>
              <a:spcBef>
                <a:spcPts val="1600"/>
              </a:spcBef>
              <a:spcAft>
                <a:spcPts val="0"/>
              </a:spcAft>
              <a:buClr>
                <a:schemeClr val="dk2"/>
              </a:buClr>
              <a:buSzPts val="1100"/>
              <a:buFont typeface="Roboto"/>
              <a:buChar char="■"/>
              <a:defRPr sz="1100">
                <a:solidFill>
                  <a:schemeClr val="dk2"/>
                </a:solidFill>
                <a:latin typeface="Roboto"/>
                <a:ea typeface="Roboto"/>
                <a:cs typeface="Roboto"/>
                <a:sym typeface="Roboto"/>
              </a:defRPr>
            </a:lvl3pPr>
            <a:lvl4pPr indent="-298450" lvl="3" marL="1828800">
              <a:lnSpc>
                <a:spcPct val="115000"/>
              </a:lnSpc>
              <a:spcBef>
                <a:spcPts val="1600"/>
              </a:spcBef>
              <a:spcAft>
                <a:spcPts val="0"/>
              </a:spcAft>
              <a:buClr>
                <a:schemeClr val="dk2"/>
              </a:buClr>
              <a:buSzPts val="1100"/>
              <a:buFont typeface="Roboto"/>
              <a:buChar char="●"/>
              <a:defRPr sz="1100">
                <a:solidFill>
                  <a:schemeClr val="dk2"/>
                </a:solidFill>
                <a:latin typeface="Roboto"/>
                <a:ea typeface="Roboto"/>
                <a:cs typeface="Roboto"/>
                <a:sym typeface="Roboto"/>
              </a:defRPr>
            </a:lvl4pPr>
            <a:lvl5pPr indent="-298450" lvl="4" marL="2286000">
              <a:lnSpc>
                <a:spcPct val="115000"/>
              </a:lnSpc>
              <a:spcBef>
                <a:spcPts val="1600"/>
              </a:spcBef>
              <a:spcAft>
                <a:spcPts val="0"/>
              </a:spcAft>
              <a:buClr>
                <a:schemeClr val="dk2"/>
              </a:buClr>
              <a:buSzPts val="1100"/>
              <a:buFont typeface="Roboto"/>
              <a:buChar char="○"/>
              <a:defRPr sz="1100">
                <a:solidFill>
                  <a:schemeClr val="dk2"/>
                </a:solidFill>
                <a:latin typeface="Roboto"/>
                <a:ea typeface="Roboto"/>
                <a:cs typeface="Roboto"/>
                <a:sym typeface="Roboto"/>
              </a:defRPr>
            </a:lvl5pPr>
            <a:lvl6pPr indent="-298450" lvl="5" marL="2743200">
              <a:lnSpc>
                <a:spcPct val="115000"/>
              </a:lnSpc>
              <a:spcBef>
                <a:spcPts val="1600"/>
              </a:spcBef>
              <a:spcAft>
                <a:spcPts val="0"/>
              </a:spcAft>
              <a:buClr>
                <a:schemeClr val="dk2"/>
              </a:buClr>
              <a:buSzPts val="1100"/>
              <a:buFont typeface="Roboto"/>
              <a:buChar char="■"/>
              <a:defRPr sz="1100">
                <a:solidFill>
                  <a:schemeClr val="dk2"/>
                </a:solidFill>
                <a:latin typeface="Roboto"/>
                <a:ea typeface="Roboto"/>
                <a:cs typeface="Roboto"/>
                <a:sym typeface="Roboto"/>
              </a:defRPr>
            </a:lvl6pPr>
            <a:lvl7pPr indent="-298450" lvl="6" marL="3200400">
              <a:lnSpc>
                <a:spcPct val="115000"/>
              </a:lnSpc>
              <a:spcBef>
                <a:spcPts val="1600"/>
              </a:spcBef>
              <a:spcAft>
                <a:spcPts val="0"/>
              </a:spcAft>
              <a:buClr>
                <a:schemeClr val="dk2"/>
              </a:buClr>
              <a:buSzPts val="1100"/>
              <a:buFont typeface="Roboto"/>
              <a:buChar char="●"/>
              <a:defRPr sz="1100">
                <a:solidFill>
                  <a:schemeClr val="dk2"/>
                </a:solidFill>
                <a:latin typeface="Roboto"/>
                <a:ea typeface="Roboto"/>
                <a:cs typeface="Roboto"/>
                <a:sym typeface="Roboto"/>
              </a:defRPr>
            </a:lvl7pPr>
            <a:lvl8pPr indent="-298450" lvl="7" marL="3657600">
              <a:lnSpc>
                <a:spcPct val="115000"/>
              </a:lnSpc>
              <a:spcBef>
                <a:spcPts val="1600"/>
              </a:spcBef>
              <a:spcAft>
                <a:spcPts val="0"/>
              </a:spcAft>
              <a:buClr>
                <a:schemeClr val="dk2"/>
              </a:buClr>
              <a:buSzPts val="1100"/>
              <a:buFont typeface="Roboto"/>
              <a:buChar char="○"/>
              <a:defRPr sz="1100">
                <a:solidFill>
                  <a:schemeClr val="dk2"/>
                </a:solidFill>
                <a:latin typeface="Roboto"/>
                <a:ea typeface="Roboto"/>
                <a:cs typeface="Roboto"/>
                <a:sym typeface="Roboto"/>
              </a:defRPr>
            </a:lvl8pPr>
            <a:lvl9pPr indent="-298450" lvl="8" marL="4114800">
              <a:lnSpc>
                <a:spcPct val="115000"/>
              </a:lnSpc>
              <a:spcBef>
                <a:spcPts val="1600"/>
              </a:spcBef>
              <a:spcAft>
                <a:spcPts val="1600"/>
              </a:spcAft>
              <a:buClr>
                <a:schemeClr val="dk2"/>
              </a:buClr>
              <a:buSzPts val="1100"/>
              <a:buFont typeface="Roboto"/>
              <a:buChar char="■"/>
              <a:defRPr sz="1100">
                <a:solidFill>
                  <a:schemeClr val="dk2"/>
                </a:solidFill>
                <a:latin typeface="Roboto"/>
                <a:ea typeface="Roboto"/>
                <a:cs typeface="Roboto"/>
                <a:sym typeface="Robot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latin typeface="Roboto"/>
                <a:ea typeface="Roboto"/>
                <a:cs typeface="Roboto"/>
                <a:sym typeface="Roboto"/>
              </a:defRPr>
            </a:lvl1pPr>
            <a:lvl2pPr lvl="1" algn="r">
              <a:buNone/>
              <a:defRPr sz="1000">
                <a:solidFill>
                  <a:schemeClr val="dk2"/>
                </a:solidFill>
                <a:latin typeface="Roboto"/>
                <a:ea typeface="Roboto"/>
                <a:cs typeface="Roboto"/>
                <a:sym typeface="Roboto"/>
              </a:defRPr>
            </a:lvl2pPr>
            <a:lvl3pPr lvl="2" algn="r">
              <a:buNone/>
              <a:defRPr sz="1000">
                <a:solidFill>
                  <a:schemeClr val="dk2"/>
                </a:solidFill>
                <a:latin typeface="Roboto"/>
                <a:ea typeface="Roboto"/>
                <a:cs typeface="Roboto"/>
                <a:sym typeface="Roboto"/>
              </a:defRPr>
            </a:lvl3pPr>
            <a:lvl4pPr lvl="3" algn="r">
              <a:buNone/>
              <a:defRPr sz="1000">
                <a:solidFill>
                  <a:schemeClr val="dk2"/>
                </a:solidFill>
                <a:latin typeface="Roboto"/>
                <a:ea typeface="Roboto"/>
                <a:cs typeface="Roboto"/>
                <a:sym typeface="Roboto"/>
              </a:defRPr>
            </a:lvl4pPr>
            <a:lvl5pPr lvl="4" algn="r">
              <a:buNone/>
              <a:defRPr sz="1000">
                <a:solidFill>
                  <a:schemeClr val="dk2"/>
                </a:solidFill>
                <a:latin typeface="Roboto"/>
                <a:ea typeface="Roboto"/>
                <a:cs typeface="Roboto"/>
                <a:sym typeface="Roboto"/>
              </a:defRPr>
            </a:lvl5pPr>
            <a:lvl6pPr lvl="5" algn="r">
              <a:buNone/>
              <a:defRPr sz="1000">
                <a:solidFill>
                  <a:schemeClr val="dk2"/>
                </a:solidFill>
                <a:latin typeface="Roboto"/>
                <a:ea typeface="Roboto"/>
                <a:cs typeface="Roboto"/>
                <a:sym typeface="Roboto"/>
              </a:defRPr>
            </a:lvl6pPr>
            <a:lvl7pPr lvl="6" algn="r">
              <a:buNone/>
              <a:defRPr sz="1000">
                <a:solidFill>
                  <a:schemeClr val="dk2"/>
                </a:solidFill>
                <a:latin typeface="Roboto"/>
                <a:ea typeface="Roboto"/>
                <a:cs typeface="Roboto"/>
                <a:sym typeface="Roboto"/>
              </a:defRPr>
            </a:lvl7pPr>
            <a:lvl8pPr lvl="7" algn="r">
              <a:buNone/>
              <a:defRPr sz="1000">
                <a:solidFill>
                  <a:schemeClr val="dk2"/>
                </a:solidFill>
                <a:latin typeface="Roboto"/>
                <a:ea typeface="Roboto"/>
                <a:cs typeface="Roboto"/>
                <a:sym typeface="Roboto"/>
              </a:defRPr>
            </a:lvl8pPr>
            <a:lvl9pPr lvl="8" algn="r">
              <a:buNone/>
              <a:defRPr sz="1000">
                <a:solidFill>
                  <a:schemeClr val="dk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3.xml"/><Relationship Id="rId3"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 Id="rId3" Type="http://schemas.openxmlformats.org/officeDocument/2006/relationships/image" Target="../media/image3.png"/><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 Id="rId3" Type="http://schemas.openxmlformats.org/officeDocument/2006/relationships/hyperlink" Target="https://www.beazley.ox.ac.uk/XDB/ASP/recordDetails.asp?recordCount=2&amp;start=0"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3" name="Shape 63"/>
        <p:cNvGrpSpPr/>
        <p:nvPr/>
      </p:nvGrpSpPr>
      <p:grpSpPr>
        <a:xfrm>
          <a:off x="0" y="0"/>
          <a:ext cx="0" cy="0"/>
          <a:chOff x="0" y="0"/>
          <a:chExt cx="0" cy="0"/>
        </a:xfrm>
      </p:grpSpPr>
      <p:sp>
        <p:nvSpPr>
          <p:cNvPr id="64" name="Google Shape;64;p13"/>
          <p:cNvSpPr txBox="1"/>
          <p:nvPr>
            <p:ph type="ctrTitle"/>
          </p:nvPr>
        </p:nvSpPr>
        <p:spPr>
          <a:xfrm>
            <a:off x="311700" y="539725"/>
            <a:ext cx="8520600" cy="1282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What Makes a Monster in Graeco-Roman Mythology,</a:t>
            </a:r>
            <a:endParaRPr/>
          </a:p>
        </p:txBody>
      </p:sp>
      <p:sp>
        <p:nvSpPr>
          <p:cNvPr id="65" name="Google Shape;65;p13"/>
          <p:cNvSpPr txBox="1"/>
          <p:nvPr>
            <p:ph idx="1" type="subTitle"/>
          </p:nvPr>
        </p:nvSpPr>
        <p:spPr>
          <a:xfrm>
            <a:off x="311700" y="1878560"/>
            <a:ext cx="4242600" cy="738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And what are the challenges in representing them?</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9" name="Shape 69"/>
        <p:cNvGrpSpPr/>
        <p:nvPr/>
      </p:nvGrpSpPr>
      <p:grpSpPr>
        <a:xfrm>
          <a:off x="0" y="0"/>
          <a:ext cx="0" cy="0"/>
          <a:chOff x="0" y="0"/>
          <a:chExt cx="0" cy="0"/>
        </a:xfrm>
      </p:grpSpPr>
      <p:sp>
        <p:nvSpPr>
          <p:cNvPr id="70" name="Google Shape;70;p14"/>
          <p:cNvSpPr txBox="1"/>
          <p:nvPr>
            <p:ph type="title"/>
          </p:nvPr>
        </p:nvSpPr>
        <p:spPr>
          <a:xfrm>
            <a:off x="311725" y="500925"/>
            <a:ext cx="3706500" cy="250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Defining Monsters</a:t>
            </a:r>
            <a:endParaRPr/>
          </a:p>
        </p:txBody>
      </p:sp>
      <p:sp>
        <p:nvSpPr>
          <p:cNvPr id="71" name="Google Shape;71;p14"/>
          <p:cNvSpPr txBox="1"/>
          <p:nvPr>
            <p:ph idx="1" type="body"/>
          </p:nvPr>
        </p:nvSpPr>
        <p:spPr>
          <a:xfrm>
            <a:off x="4644675" y="500925"/>
            <a:ext cx="4166400" cy="4098600"/>
          </a:xfrm>
          <a:prstGeom prst="rect">
            <a:avLst/>
          </a:prstGeom>
        </p:spPr>
        <p:txBody>
          <a:bodyPr anchorCtr="0" anchor="t" bIns="91425" lIns="91425" spcFirstLastPara="1" rIns="91425" wrap="square" tIns="91425">
            <a:noAutofit/>
          </a:bodyPr>
          <a:lstStyle/>
          <a:p>
            <a:pPr indent="-311150" lvl="0" marL="457200" rtl="0" algn="l">
              <a:spcBef>
                <a:spcPts val="0"/>
              </a:spcBef>
              <a:spcAft>
                <a:spcPts val="0"/>
              </a:spcAft>
              <a:buSzPts val="1300"/>
              <a:buChar char="▸"/>
            </a:pPr>
            <a:r>
              <a:rPr lang="en-GB"/>
              <a:t>Difficult to determine</a:t>
            </a:r>
            <a:endParaRPr/>
          </a:p>
          <a:p>
            <a:pPr indent="-311150" lvl="0" marL="457200" rtl="0" algn="l">
              <a:spcBef>
                <a:spcPts val="0"/>
              </a:spcBef>
              <a:spcAft>
                <a:spcPts val="0"/>
              </a:spcAft>
              <a:buSzPts val="1300"/>
              <a:buChar char="▸"/>
            </a:pPr>
            <a:r>
              <a:rPr lang="en-GB"/>
              <a:t>Very often aesthetically unpleasant or grotesque</a:t>
            </a:r>
            <a:endParaRPr/>
          </a:p>
          <a:p>
            <a:pPr indent="-311150" lvl="0" marL="457200" rtl="0" algn="l">
              <a:lnSpc>
                <a:spcPct val="100000"/>
              </a:lnSpc>
              <a:spcBef>
                <a:spcPts val="0"/>
              </a:spcBef>
              <a:spcAft>
                <a:spcPts val="0"/>
              </a:spcAft>
              <a:buSzPts val="1300"/>
              <a:buChar char="▸"/>
            </a:pPr>
            <a:r>
              <a:rPr lang="en-GB"/>
              <a:t>Sometimes are also the antithesis of or act against human social or moral orders.</a:t>
            </a:r>
            <a:endParaRPr/>
          </a:p>
          <a:p>
            <a:pPr indent="0" lvl="0" marL="0" rtl="0" algn="l">
              <a:lnSpc>
                <a:spcPct val="100000"/>
              </a:lnSpc>
              <a:spcBef>
                <a:spcPts val="1600"/>
              </a:spcBef>
              <a:spcAft>
                <a:spcPts val="0"/>
              </a:spcAft>
              <a:buNone/>
            </a:pPr>
            <a:r>
              <a:rPr lang="en-GB"/>
              <a:t>According to Paul Murgatroyd monsters are:</a:t>
            </a:r>
            <a:endParaRPr/>
          </a:p>
          <a:p>
            <a:pPr indent="-311150" lvl="0" marL="457200" rtl="0" algn="l">
              <a:lnSpc>
                <a:spcPct val="100000"/>
              </a:lnSpc>
              <a:spcBef>
                <a:spcPts val="1600"/>
              </a:spcBef>
              <a:spcAft>
                <a:spcPts val="0"/>
              </a:spcAft>
              <a:buSzPts val="1300"/>
              <a:buChar char="▸"/>
            </a:pPr>
            <a:r>
              <a:rPr lang="en-GB"/>
              <a:t>Malformed, having multiple limbs</a:t>
            </a:r>
            <a:endParaRPr/>
          </a:p>
          <a:p>
            <a:pPr indent="-311150" lvl="0" marL="457200" rtl="0" algn="l">
              <a:lnSpc>
                <a:spcPct val="100000"/>
              </a:lnSpc>
              <a:spcBef>
                <a:spcPts val="0"/>
              </a:spcBef>
              <a:spcAft>
                <a:spcPts val="0"/>
              </a:spcAft>
              <a:buSzPts val="1300"/>
              <a:buChar char="▸"/>
            </a:pPr>
            <a:r>
              <a:rPr lang="en-GB"/>
              <a:t>Combine aspects or features of other creatures</a:t>
            </a:r>
            <a:endParaRPr/>
          </a:p>
          <a:p>
            <a:pPr indent="-311150" lvl="0" marL="457200" rtl="0" algn="l">
              <a:lnSpc>
                <a:spcPct val="100000"/>
              </a:lnSpc>
              <a:spcBef>
                <a:spcPts val="0"/>
              </a:spcBef>
              <a:spcAft>
                <a:spcPts val="0"/>
              </a:spcAft>
              <a:buSzPts val="1300"/>
              <a:buChar char="▸"/>
            </a:pPr>
            <a:r>
              <a:rPr lang="en-GB"/>
              <a:t>Or possess supernatural abilities, such as shape-shifting or fire-breathing.</a:t>
            </a:r>
            <a:endParaRPr/>
          </a:p>
          <a:p>
            <a:pPr indent="0" lvl="0" marL="0" rtl="0" algn="l">
              <a:spcBef>
                <a:spcPts val="1600"/>
              </a:spcBef>
              <a:spcAft>
                <a:spcPts val="0"/>
              </a:spcAft>
              <a:buNone/>
            </a:pPr>
            <a:r>
              <a:rPr lang="en-GB"/>
              <a:t>Whereas Dunstan Lowe tends to define monsters as being only:</a:t>
            </a:r>
            <a:endParaRPr/>
          </a:p>
          <a:p>
            <a:pPr indent="-311150" lvl="0" marL="457200" rtl="0" algn="l">
              <a:spcBef>
                <a:spcPts val="1600"/>
              </a:spcBef>
              <a:spcAft>
                <a:spcPts val="0"/>
              </a:spcAft>
              <a:buSzPts val="1300"/>
              <a:buChar char="▸"/>
            </a:pPr>
            <a:r>
              <a:rPr lang="en-GB"/>
              <a:t>Malformed/grotesque</a:t>
            </a:r>
            <a:endParaRPr/>
          </a:p>
          <a:p>
            <a:pPr indent="-311150" lvl="0" marL="457200" rtl="0" algn="l">
              <a:spcBef>
                <a:spcPts val="0"/>
              </a:spcBef>
              <a:spcAft>
                <a:spcPts val="0"/>
              </a:spcAft>
              <a:buSzPts val="1300"/>
              <a:buChar char="▸"/>
            </a:pPr>
            <a:r>
              <a:rPr lang="en-GB"/>
              <a:t>Explores societal norms</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5" name="Shape 75"/>
        <p:cNvGrpSpPr/>
        <p:nvPr/>
      </p:nvGrpSpPr>
      <p:grpSpPr>
        <a:xfrm>
          <a:off x="0" y="0"/>
          <a:ext cx="0" cy="0"/>
          <a:chOff x="0" y="0"/>
          <a:chExt cx="0" cy="0"/>
        </a:xfrm>
      </p:grpSpPr>
      <p:sp>
        <p:nvSpPr>
          <p:cNvPr id="76" name="Google Shape;76;p15"/>
          <p:cNvSpPr txBox="1"/>
          <p:nvPr>
            <p:ph type="title"/>
          </p:nvPr>
        </p:nvSpPr>
        <p:spPr>
          <a:xfrm>
            <a:off x="0" y="500925"/>
            <a:ext cx="3758100" cy="42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Monsters ultimately defined by actions; malevolence makes a monster a monster, rather than a mythological creature.</a:t>
            </a:r>
            <a:endParaRPr/>
          </a:p>
        </p:txBody>
      </p:sp>
      <p:pic>
        <p:nvPicPr>
          <p:cNvPr id="77" name="Google Shape;77;p15"/>
          <p:cNvPicPr preferRelativeResize="0"/>
          <p:nvPr/>
        </p:nvPicPr>
        <p:blipFill>
          <a:blip r:embed="rId3">
            <a:alphaModFix/>
          </a:blip>
          <a:stretch>
            <a:fillRect/>
          </a:stretch>
        </p:blipFill>
        <p:spPr>
          <a:xfrm>
            <a:off x="3910500" y="300025"/>
            <a:ext cx="5081101" cy="4543458"/>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1" name="Shape 81"/>
        <p:cNvGrpSpPr/>
        <p:nvPr/>
      </p:nvGrpSpPr>
      <p:grpSpPr>
        <a:xfrm>
          <a:off x="0" y="0"/>
          <a:ext cx="0" cy="0"/>
          <a:chOff x="0" y="0"/>
          <a:chExt cx="0" cy="0"/>
        </a:xfrm>
      </p:grpSpPr>
      <p:sp>
        <p:nvSpPr>
          <p:cNvPr id="82" name="Google Shape;82;p16"/>
          <p:cNvSpPr txBox="1"/>
          <p:nvPr>
            <p:ph type="title"/>
          </p:nvPr>
        </p:nvSpPr>
        <p:spPr>
          <a:xfrm>
            <a:off x="311725" y="500925"/>
            <a:ext cx="3706500" cy="250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Chiron</a:t>
            </a:r>
            <a:endParaRPr/>
          </a:p>
        </p:txBody>
      </p:sp>
      <p:sp>
        <p:nvSpPr>
          <p:cNvPr id="83" name="Google Shape;83;p16"/>
          <p:cNvSpPr txBox="1"/>
          <p:nvPr>
            <p:ph idx="1" type="body"/>
          </p:nvPr>
        </p:nvSpPr>
        <p:spPr>
          <a:xfrm>
            <a:off x="4644675" y="500925"/>
            <a:ext cx="4166400" cy="4098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Chiron is not defined as a monster, despite being one of the centaur who </a:t>
            </a:r>
            <a:r>
              <a:rPr i="1" lang="en-GB"/>
              <a:t>are</a:t>
            </a:r>
            <a:r>
              <a:rPr lang="en-GB"/>
              <a:t> defined as monsters, because he complied to many social norms:</a:t>
            </a:r>
            <a:endParaRPr/>
          </a:p>
          <a:p>
            <a:pPr indent="-311150" lvl="0" marL="457200" rtl="0" algn="l">
              <a:spcBef>
                <a:spcPts val="1600"/>
              </a:spcBef>
              <a:spcAft>
                <a:spcPts val="0"/>
              </a:spcAft>
              <a:buSzPts val="1300"/>
              <a:buChar char="▸"/>
            </a:pPr>
            <a:r>
              <a:rPr lang="en-GB"/>
              <a:t>Described by Homer in </a:t>
            </a:r>
            <a:r>
              <a:rPr i="1" lang="en-GB"/>
              <a:t>The Iliad</a:t>
            </a:r>
            <a:r>
              <a:rPr lang="en-GB"/>
              <a:t> as, “the most righteous of the Centaurs”</a:t>
            </a:r>
            <a:endParaRPr/>
          </a:p>
          <a:p>
            <a:pPr indent="-311150" lvl="0" marL="457200" rtl="0" algn="l">
              <a:spcBef>
                <a:spcPts val="0"/>
              </a:spcBef>
              <a:spcAft>
                <a:spcPts val="0"/>
              </a:spcAft>
              <a:buSzPts val="1300"/>
              <a:buChar char="▸"/>
            </a:pPr>
            <a:r>
              <a:rPr lang="en-GB"/>
              <a:t>Repeatedly shown as wise, gentle, and civilised</a:t>
            </a:r>
            <a:endParaRPr/>
          </a:p>
          <a:p>
            <a:pPr indent="-311150" lvl="0" marL="457200" rtl="0" algn="l">
              <a:spcBef>
                <a:spcPts val="0"/>
              </a:spcBef>
              <a:spcAft>
                <a:spcPts val="0"/>
              </a:spcAft>
              <a:buSzPts val="1300"/>
              <a:buChar char="▸"/>
            </a:pPr>
            <a:r>
              <a:rPr lang="en-GB"/>
              <a:t>Was learned, having taught Asclepius, the god of healing, and Achilles.</a:t>
            </a:r>
            <a:endParaRPr/>
          </a:p>
          <a:p>
            <a:pPr indent="0" lvl="0" marL="0" rtl="0" algn="l">
              <a:spcBef>
                <a:spcPts val="1600"/>
              </a:spcBef>
              <a:spcAft>
                <a:spcPts val="1600"/>
              </a:spcAft>
              <a:buNone/>
            </a:pPr>
            <a:r>
              <a:rPr lang="en-GB"/>
              <a:t>Chiron is further dissociated from centaur by wearing clothes, and in some depictions having human front legs, in order to emphasise his civility.</a:t>
            </a:r>
            <a:endParaRPr/>
          </a:p>
        </p:txBody>
      </p:sp>
      <p:pic>
        <p:nvPicPr>
          <p:cNvPr id="84" name="Google Shape;84;p16"/>
          <p:cNvPicPr preferRelativeResize="0"/>
          <p:nvPr/>
        </p:nvPicPr>
        <p:blipFill>
          <a:blip r:embed="rId3">
            <a:alphaModFix/>
          </a:blip>
          <a:stretch>
            <a:fillRect/>
          </a:stretch>
        </p:blipFill>
        <p:spPr>
          <a:xfrm>
            <a:off x="311725" y="1461425"/>
            <a:ext cx="3556175" cy="21635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8" name="Shape 88"/>
        <p:cNvGrpSpPr/>
        <p:nvPr/>
      </p:nvGrpSpPr>
      <p:grpSpPr>
        <a:xfrm>
          <a:off x="0" y="0"/>
          <a:ext cx="0" cy="0"/>
          <a:chOff x="0" y="0"/>
          <a:chExt cx="0" cy="0"/>
        </a:xfrm>
      </p:grpSpPr>
      <p:sp>
        <p:nvSpPr>
          <p:cNvPr id="89" name="Google Shape;89;p17"/>
          <p:cNvSpPr txBox="1"/>
          <p:nvPr>
            <p:ph type="title"/>
          </p:nvPr>
        </p:nvSpPr>
        <p:spPr>
          <a:xfrm>
            <a:off x="311725" y="500925"/>
            <a:ext cx="3706500" cy="250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Polyphemus</a:t>
            </a:r>
            <a:endParaRPr/>
          </a:p>
        </p:txBody>
      </p:sp>
      <p:sp>
        <p:nvSpPr>
          <p:cNvPr id="90" name="Google Shape;90;p17"/>
          <p:cNvSpPr txBox="1"/>
          <p:nvPr>
            <p:ph idx="1" type="body"/>
          </p:nvPr>
        </p:nvSpPr>
        <p:spPr>
          <a:xfrm>
            <a:off x="4644675" y="500925"/>
            <a:ext cx="4166400" cy="4098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Polyphemus is in direct contrast to Chiron. He’s defined as a monster due to transgressing social norms.</a:t>
            </a:r>
            <a:endParaRPr/>
          </a:p>
          <a:p>
            <a:pPr indent="-311150" lvl="0" marL="457200" rtl="0" algn="l">
              <a:spcBef>
                <a:spcPts val="1600"/>
              </a:spcBef>
              <a:spcAft>
                <a:spcPts val="0"/>
              </a:spcAft>
              <a:buSzPts val="1300"/>
              <a:buChar char="▸"/>
            </a:pPr>
            <a:r>
              <a:rPr lang="en-GB"/>
              <a:t>In Homer’s </a:t>
            </a:r>
            <a:r>
              <a:rPr i="1" lang="en-GB"/>
              <a:t>Odyssey</a:t>
            </a:r>
            <a:r>
              <a:rPr lang="en-GB"/>
              <a:t> he and other Cyclops are described as “an overweening and lawless folk.”</a:t>
            </a:r>
            <a:endParaRPr/>
          </a:p>
          <a:p>
            <a:pPr indent="-311150" lvl="0" marL="457200" rtl="0" algn="l">
              <a:spcBef>
                <a:spcPts val="0"/>
              </a:spcBef>
              <a:spcAft>
                <a:spcPts val="0"/>
              </a:spcAft>
              <a:buSzPts val="1300"/>
              <a:buChar char="▸"/>
            </a:pPr>
            <a:r>
              <a:rPr lang="en-GB"/>
              <a:t>Lacking in civility, through the violation of Xenia.</a:t>
            </a:r>
            <a:endParaRPr/>
          </a:p>
          <a:p>
            <a:pPr indent="-311150" lvl="0" marL="457200" rtl="0" algn="l">
              <a:spcBef>
                <a:spcPts val="0"/>
              </a:spcBef>
              <a:spcAft>
                <a:spcPts val="0"/>
              </a:spcAft>
              <a:buSzPts val="1300"/>
              <a:buChar char="▸"/>
            </a:pPr>
            <a:r>
              <a:rPr lang="en-GB"/>
              <a:t>His violence and monstrosity further amplified in his speech.</a:t>
            </a:r>
            <a:endParaRPr/>
          </a:p>
          <a:p>
            <a:pPr indent="0" lvl="0" marL="0" rtl="0" algn="l">
              <a:spcBef>
                <a:spcPts val="1600"/>
              </a:spcBef>
              <a:spcAft>
                <a:spcPts val="1600"/>
              </a:spcAft>
              <a:buNone/>
            </a:pPr>
            <a:r>
              <a:rPr lang="en-GB"/>
              <a:t>Despite being more outwardly human than Chiron, who by Lowe’s definition is more monstrous due to being part horse, Polyphemus and the Cyclops are defined as monstrous due to their cruelty</a:t>
            </a:r>
            <a:endParaRPr/>
          </a:p>
        </p:txBody>
      </p:sp>
      <p:pic>
        <p:nvPicPr>
          <p:cNvPr id="91" name="Google Shape;91;p17"/>
          <p:cNvPicPr preferRelativeResize="0"/>
          <p:nvPr/>
        </p:nvPicPr>
        <p:blipFill>
          <a:blip r:embed="rId3">
            <a:alphaModFix/>
          </a:blip>
          <a:stretch>
            <a:fillRect/>
          </a:stretch>
        </p:blipFill>
        <p:spPr>
          <a:xfrm>
            <a:off x="311725" y="1516300"/>
            <a:ext cx="3706500" cy="27798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5" name="Shape 95"/>
        <p:cNvGrpSpPr/>
        <p:nvPr/>
      </p:nvGrpSpPr>
      <p:grpSpPr>
        <a:xfrm>
          <a:off x="0" y="0"/>
          <a:ext cx="0" cy="0"/>
          <a:chOff x="0" y="0"/>
          <a:chExt cx="0" cy="0"/>
        </a:xfrm>
      </p:grpSpPr>
      <p:sp>
        <p:nvSpPr>
          <p:cNvPr id="96" name="Google Shape;96;p18"/>
          <p:cNvSpPr txBox="1"/>
          <p:nvPr>
            <p:ph type="title"/>
          </p:nvPr>
        </p:nvSpPr>
        <p:spPr>
          <a:xfrm>
            <a:off x="311725" y="1824225"/>
            <a:ext cx="3706500" cy="2001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Difficulties representing monsters</a:t>
            </a:r>
            <a:endParaRPr/>
          </a:p>
        </p:txBody>
      </p:sp>
      <p:sp>
        <p:nvSpPr>
          <p:cNvPr id="97" name="Google Shape;97;p18"/>
          <p:cNvSpPr txBox="1"/>
          <p:nvPr>
            <p:ph idx="1" type="body"/>
          </p:nvPr>
        </p:nvSpPr>
        <p:spPr>
          <a:xfrm>
            <a:off x="4644675" y="500925"/>
            <a:ext cx="4166400" cy="4098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a:p>
            <a:pPr indent="0" lvl="0" marL="0" rtl="0" algn="l">
              <a:spcBef>
                <a:spcPts val="1600"/>
              </a:spcBef>
              <a:spcAft>
                <a:spcPts val="0"/>
              </a:spcAft>
              <a:buNone/>
            </a:pPr>
            <a:r>
              <a:t/>
            </a:r>
            <a:endParaRPr/>
          </a:p>
          <a:p>
            <a:pPr indent="0" lvl="0" marL="0" rtl="0" algn="l">
              <a:spcBef>
                <a:spcPts val="1600"/>
              </a:spcBef>
              <a:spcAft>
                <a:spcPts val="0"/>
              </a:spcAft>
              <a:buNone/>
            </a:pPr>
            <a:r>
              <a:t/>
            </a:r>
            <a:endParaRPr/>
          </a:p>
          <a:p>
            <a:pPr indent="0" lvl="0" marL="0" rtl="0" algn="l">
              <a:spcBef>
                <a:spcPts val="1600"/>
              </a:spcBef>
              <a:spcAft>
                <a:spcPts val="0"/>
              </a:spcAft>
              <a:buNone/>
            </a:pPr>
            <a:r>
              <a:rPr lang="en-GB"/>
              <a:t>Often there’s a dichotomy between what’s described in literary texts and what’s shown visually, mainly due to two factors:</a:t>
            </a:r>
            <a:endParaRPr/>
          </a:p>
          <a:p>
            <a:pPr indent="-311150" lvl="0" marL="457200" rtl="0" algn="l">
              <a:spcBef>
                <a:spcPts val="1600"/>
              </a:spcBef>
              <a:spcAft>
                <a:spcPts val="0"/>
              </a:spcAft>
              <a:buSzPts val="1300"/>
              <a:buChar char="▸"/>
            </a:pPr>
            <a:r>
              <a:rPr lang="en-GB"/>
              <a:t>Excessive complexity of the creature.</a:t>
            </a:r>
            <a:endParaRPr/>
          </a:p>
          <a:p>
            <a:pPr indent="-311150" lvl="0" marL="457200" rtl="0" algn="l">
              <a:spcBef>
                <a:spcPts val="0"/>
              </a:spcBef>
              <a:spcAft>
                <a:spcPts val="0"/>
              </a:spcAft>
              <a:buSzPts val="1300"/>
              <a:buChar char="▸"/>
            </a:pPr>
            <a:r>
              <a:rPr lang="en-GB"/>
              <a:t>Lack of literary description.</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1" name="Shape 101"/>
        <p:cNvGrpSpPr/>
        <p:nvPr/>
      </p:nvGrpSpPr>
      <p:grpSpPr>
        <a:xfrm>
          <a:off x="0" y="0"/>
          <a:ext cx="0" cy="0"/>
          <a:chOff x="0" y="0"/>
          <a:chExt cx="0" cy="0"/>
        </a:xfrm>
      </p:grpSpPr>
      <p:sp>
        <p:nvSpPr>
          <p:cNvPr id="102" name="Google Shape;102;p19"/>
          <p:cNvSpPr txBox="1"/>
          <p:nvPr>
            <p:ph type="title"/>
          </p:nvPr>
        </p:nvSpPr>
        <p:spPr>
          <a:xfrm>
            <a:off x="311725" y="500925"/>
            <a:ext cx="3999900" cy="623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Cerberus</a:t>
            </a:r>
            <a:endParaRPr/>
          </a:p>
        </p:txBody>
      </p:sp>
      <p:sp>
        <p:nvSpPr>
          <p:cNvPr id="103" name="Google Shape;103;p19"/>
          <p:cNvSpPr txBox="1"/>
          <p:nvPr>
            <p:ph idx="1" type="body"/>
          </p:nvPr>
        </p:nvSpPr>
        <p:spPr>
          <a:xfrm>
            <a:off x="311700" y="1505700"/>
            <a:ext cx="3999900" cy="3076200"/>
          </a:xfrm>
          <a:prstGeom prst="rect">
            <a:avLst/>
          </a:prstGeom>
        </p:spPr>
        <p:txBody>
          <a:bodyPr anchorCtr="0" anchor="t" bIns="91425" lIns="91425" spcFirstLastPara="1" rIns="91425" wrap="square" tIns="91425">
            <a:noAutofit/>
          </a:bodyPr>
          <a:lstStyle/>
          <a:p>
            <a:pPr indent="-311150" lvl="0" marL="457200" rtl="0" algn="l">
              <a:spcBef>
                <a:spcPts val="0"/>
              </a:spcBef>
              <a:spcAft>
                <a:spcPts val="0"/>
              </a:spcAft>
              <a:buSzPts val="1300"/>
              <a:buChar char="▸"/>
            </a:pPr>
            <a:r>
              <a:rPr lang="en-GB"/>
              <a:t>Described in Hesiod’s </a:t>
            </a:r>
            <a:r>
              <a:rPr i="1" lang="en-GB"/>
              <a:t>Theogony</a:t>
            </a:r>
            <a:r>
              <a:rPr lang="en-GB"/>
              <a:t> as being “fifty-headed”</a:t>
            </a:r>
            <a:endParaRPr/>
          </a:p>
          <a:p>
            <a:pPr indent="-311150" lvl="0" marL="457200" rtl="0" algn="l">
              <a:spcBef>
                <a:spcPts val="0"/>
              </a:spcBef>
              <a:spcAft>
                <a:spcPts val="0"/>
              </a:spcAft>
              <a:buSzPts val="1300"/>
              <a:buChar char="▸"/>
            </a:pPr>
            <a:r>
              <a:rPr lang="en-GB"/>
              <a:t>Commonly depicted as having only three or less heads.</a:t>
            </a:r>
            <a:endParaRPr/>
          </a:p>
          <a:p>
            <a:pPr indent="-311150" lvl="0" marL="457200" rtl="0" algn="l">
              <a:spcBef>
                <a:spcPts val="0"/>
              </a:spcBef>
              <a:spcAft>
                <a:spcPts val="0"/>
              </a:spcAft>
              <a:buSzPts val="1300"/>
              <a:buChar char="▸"/>
            </a:pPr>
            <a:r>
              <a:rPr lang="en-GB"/>
              <a:t>The dichotomy is due to the difficulty representing Cerberus in a way that is clear and obviously monstrous, and due to the impossibility of representing each head.</a:t>
            </a:r>
            <a:endParaRPr/>
          </a:p>
        </p:txBody>
      </p:sp>
      <p:sp>
        <p:nvSpPr>
          <p:cNvPr id="104" name="Google Shape;104;p19"/>
          <p:cNvSpPr txBox="1"/>
          <p:nvPr>
            <p:ph idx="2" type="body"/>
          </p:nvPr>
        </p:nvSpPr>
        <p:spPr>
          <a:xfrm>
            <a:off x="4832400" y="1505700"/>
            <a:ext cx="3999900" cy="3076200"/>
          </a:xfrm>
          <a:prstGeom prst="rect">
            <a:avLst/>
          </a:prstGeom>
        </p:spPr>
        <p:txBody>
          <a:bodyPr anchorCtr="0" anchor="t" bIns="91425" lIns="91425" spcFirstLastPara="1" rIns="91425" wrap="square" tIns="91425">
            <a:noAutofit/>
          </a:bodyPr>
          <a:lstStyle/>
          <a:p>
            <a:pPr indent="-311150" lvl="0" marL="457200" rtl="0" algn="l">
              <a:spcBef>
                <a:spcPts val="0"/>
              </a:spcBef>
              <a:spcAft>
                <a:spcPts val="0"/>
              </a:spcAft>
              <a:buSzPts val="1300"/>
              <a:buChar char="▸"/>
            </a:pPr>
            <a:r>
              <a:rPr lang="en-GB"/>
              <a:t>Described in Apollodorus’ </a:t>
            </a:r>
            <a:r>
              <a:rPr i="1" lang="en-GB"/>
              <a:t>Bibliotheca</a:t>
            </a:r>
            <a:r>
              <a:rPr lang="en-GB"/>
              <a:t> as having “One of his hands reached out to the west and the other to the east, and from them projected a hundred dragons' heads. From the thighs downward he had huge coils of vipers” as well as his body being “all winged.”</a:t>
            </a:r>
            <a:endParaRPr/>
          </a:p>
          <a:p>
            <a:pPr indent="-311150" lvl="0" marL="457200" rtl="0" algn="l">
              <a:spcBef>
                <a:spcPts val="0"/>
              </a:spcBef>
              <a:spcAft>
                <a:spcPts val="0"/>
              </a:spcAft>
              <a:buSzPts val="1300"/>
              <a:buChar char="▸"/>
            </a:pPr>
            <a:r>
              <a:rPr lang="en-GB"/>
              <a:t>Visual depiction vastly simplified for clarity.</a:t>
            </a:r>
            <a:endParaRPr/>
          </a:p>
        </p:txBody>
      </p:sp>
      <p:sp>
        <p:nvSpPr>
          <p:cNvPr id="105" name="Google Shape;105;p19"/>
          <p:cNvSpPr txBox="1"/>
          <p:nvPr>
            <p:ph type="title"/>
          </p:nvPr>
        </p:nvSpPr>
        <p:spPr>
          <a:xfrm>
            <a:off x="4832400" y="500925"/>
            <a:ext cx="3999900" cy="6237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r>
              <a:rPr lang="en-GB"/>
              <a:t>Typhon</a:t>
            </a:r>
            <a:endParaRPr/>
          </a:p>
        </p:txBody>
      </p:sp>
      <p:pic>
        <p:nvPicPr>
          <p:cNvPr id="106" name="Google Shape;106;p19"/>
          <p:cNvPicPr preferRelativeResize="0"/>
          <p:nvPr/>
        </p:nvPicPr>
        <p:blipFill>
          <a:blip r:embed="rId3">
            <a:alphaModFix/>
          </a:blip>
          <a:stretch>
            <a:fillRect/>
          </a:stretch>
        </p:blipFill>
        <p:spPr>
          <a:xfrm>
            <a:off x="1456050" y="3497050"/>
            <a:ext cx="1711208" cy="1475000"/>
          </a:xfrm>
          <a:prstGeom prst="rect">
            <a:avLst/>
          </a:prstGeom>
          <a:noFill/>
          <a:ln>
            <a:noFill/>
          </a:ln>
        </p:spPr>
      </p:pic>
      <p:pic>
        <p:nvPicPr>
          <p:cNvPr id="107" name="Google Shape;107;p19"/>
          <p:cNvPicPr preferRelativeResize="0"/>
          <p:nvPr/>
        </p:nvPicPr>
        <p:blipFill>
          <a:blip r:embed="rId4">
            <a:alphaModFix/>
          </a:blip>
          <a:stretch>
            <a:fillRect/>
          </a:stretch>
        </p:blipFill>
        <p:spPr>
          <a:xfrm>
            <a:off x="5635771" y="3618038"/>
            <a:ext cx="2393150" cy="12330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1" name="Shape 111"/>
        <p:cNvGrpSpPr/>
        <p:nvPr/>
      </p:nvGrpSpPr>
      <p:grpSpPr>
        <a:xfrm>
          <a:off x="0" y="0"/>
          <a:ext cx="0" cy="0"/>
          <a:chOff x="0" y="0"/>
          <a:chExt cx="0" cy="0"/>
        </a:xfrm>
      </p:grpSpPr>
      <p:sp>
        <p:nvSpPr>
          <p:cNvPr id="112" name="Google Shape;112;p20"/>
          <p:cNvSpPr txBox="1"/>
          <p:nvPr>
            <p:ph type="title"/>
          </p:nvPr>
        </p:nvSpPr>
        <p:spPr>
          <a:xfrm>
            <a:off x="311725" y="500925"/>
            <a:ext cx="3706500" cy="250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Sirens</a:t>
            </a:r>
            <a:endParaRPr/>
          </a:p>
        </p:txBody>
      </p:sp>
      <p:sp>
        <p:nvSpPr>
          <p:cNvPr id="113" name="Google Shape;113;p20"/>
          <p:cNvSpPr txBox="1"/>
          <p:nvPr>
            <p:ph idx="1" type="body"/>
          </p:nvPr>
        </p:nvSpPr>
        <p:spPr>
          <a:xfrm>
            <a:off x="4644675" y="500925"/>
            <a:ext cx="4166400" cy="4098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Conversely, sirens have no physical description, making it difficult to represent them.</a:t>
            </a:r>
            <a:endParaRPr/>
          </a:p>
          <a:p>
            <a:pPr indent="-311150" lvl="0" marL="457200" rtl="0" algn="l">
              <a:spcBef>
                <a:spcPts val="1600"/>
              </a:spcBef>
              <a:spcAft>
                <a:spcPts val="0"/>
              </a:spcAft>
              <a:buSzPts val="1300"/>
              <a:buChar char="▸"/>
            </a:pPr>
            <a:r>
              <a:rPr lang="en-GB"/>
              <a:t>Their earliest surviving description in Homer’s </a:t>
            </a:r>
            <a:r>
              <a:rPr i="1" lang="en-GB"/>
              <a:t>Odyssey</a:t>
            </a:r>
            <a:r>
              <a:rPr lang="en-GB"/>
              <a:t> is from the 8th century BC.</a:t>
            </a:r>
            <a:endParaRPr/>
          </a:p>
          <a:p>
            <a:pPr indent="-298450" lvl="1" marL="914400" rtl="0" algn="l">
              <a:spcBef>
                <a:spcPts val="0"/>
              </a:spcBef>
              <a:spcAft>
                <a:spcPts val="0"/>
              </a:spcAft>
              <a:buSzPts val="1100"/>
              <a:buChar char="▹"/>
            </a:pPr>
            <a:r>
              <a:rPr lang="en-GB"/>
              <a:t>It focuses on their voice and the unburied remains surrounding them.</a:t>
            </a:r>
            <a:endParaRPr/>
          </a:p>
          <a:p>
            <a:pPr indent="-311150" lvl="0" marL="457200" rtl="0" algn="l">
              <a:spcBef>
                <a:spcPts val="0"/>
              </a:spcBef>
              <a:spcAft>
                <a:spcPts val="0"/>
              </a:spcAft>
              <a:buSzPts val="1300"/>
              <a:buChar char="▸"/>
            </a:pPr>
            <a:r>
              <a:rPr lang="en-GB"/>
              <a:t>A physical description comes much later in Apollonius of Rhodes’ </a:t>
            </a:r>
            <a:r>
              <a:rPr i="1" lang="en-GB"/>
              <a:t>The Voyage of Argo</a:t>
            </a:r>
            <a:endParaRPr/>
          </a:p>
          <a:p>
            <a:pPr indent="-298450" lvl="1" marL="914400" rtl="0" algn="l">
              <a:spcBef>
                <a:spcPts val="0"/>
              </a:spcBef>
              <a:spcAft>
                <a:spcPts val="0"/>
              </a:spcAft>
              <a:buSzPts val="1100"/>
              <a:buChar char="▹"/>
            </a:pPr>
            <a:r>
              <a:rPr lang="en-GB"/>
              <a:t>D</a:t>
            </a:r>
            <a:r>
              <a:rPr lang="en-GB"/>
              <a:t>escribed as being “partly like birds and partly like girls in appearance”.</a:t>
            </a:r>
            <a:endParaRPr/>
          </a:p>
          <a:p>
            <a:pPr indent="-311150" lvl="0" marL="457200" rtl="0" algn="l">
              <a:spcBef>
                <a:spcPts val="0"/>
              </a:spcBef>
              <a:spcAft>
                <a:spcPts val="0"/>
              </a:spcAft>
              <a:buSzPts val="1300"/>
              <a:buChar char="▸"/>
            </a:pPr>
            <a:r>
              <a:rPr lang="en-GB"/>
              <a:t>This lack of physical description in favour of the sirens’ voices led to a number of different representations.</a:t>
            </a:r>
            <a:endParaRPr/>
          </a:p>
          <a:p>
            <a:pPr indent="-298450" lvl="1" marL="914400" rtl="0" algn="l">
              <a:spcBef>
                <a:spcPts val="0"/>
              </a:spcBef>
              <a:spcAft>
                <a:spcPts val="0"/>
              </a:spcAft>
              <a:buSzPts val="1100"/>
              <a:buChar char="▹"/>
            </a:pPr>
            <a:r>
              <a:rPr lang="en-GB"/>
              <a:t>During the medieval period sirens were described as being half woman, half fish.</a:t>
            </a:r>
            <a:endParaRPr/>
          </a:p>
          <a:p>
            <a:pPr indent="-298450" lvl="1" marL="914400" rtl="0" algn="l">
              <a:spcBef>
                <a:spcPts val="0"/>
              </a:spcBef>
              <a:spcAft>
                <a:spcPts val="0"/>
              </a:spcAft>
              <a:buSzPts val="1100"/>
              <a:buChar char="▹"/>
            </a:pPr>
            <a:r>
              <a:rPr lang="en-GB"/>
              <a:t>In the Hellenistic period sirens have less of the bird aspect to them, appearing more as women.</a:t>
            </a:r>
            <a:endParaRPr/>
          </a:p>
        </p:txBody>
      </p:sp>
      <p:pic>
        <p:nvPicPr>
          <p:cNvPr id="114" name="Google Shape;114;p20"/>
          <p:cNvPicPr preferRelativeResize="0"/>
          <p:nvPr/>
        </p:nvPicPr>
        <p:blipFill>
          <a:blip r:embed="rId3">
            <a:alphaModFix/>
          </a:blip>
          <a:stretch>
            <a:fillRect/>
          </a:stretch>
        </p:blipFill>
        <p:spPr>
          <a:xfrm>
            <a:off x="311725" y="1296850"/>
            <a:ext cx="3706500" cy="2594554"/>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8" name="Shape 118"/>
        <p:cNvGrpSpPr/>
        <p:nvPr/>
      </p:nvGrpSpPr>
      <p:grpSpPr>
        <a:xfrm>
          <a:off x="0" y="0"/>
          <a:ext cx="0" cy="0"/>
          <a:chOff x="0" y="0"/>
          <a:chExt cx="0" cy="0"/>
        </a:xfrm>
      </p:grpSpPr>
      <p:sp>
        <p:nvSpPr>
          <p:cNvPr id="119" name="Google Shape;119;p21"/>
          <p:cNvSpPr txBox="1"/>
          <p:nvPr>
            <p:ph type="title"/>
          </p:nvPr>
        </p:nvSpPr>
        <p:spPr>
          <a:xfrm>
            <a:off x="311725" y="500925"/>
            <a:ext cx="8520600" cy="623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Bibliography</a:t>
            </a:r>
            <a:endParaRPr/>
          </a:p>
        </p:txBody>
      </p:sp>
      <p:sp>
        <p:nvSpPr>
          <p:cNvPr id="120" name="Google Shape;120;p21"/>
          <p:cNvSpPr txBox="1"/>
          <p:nvPr>
            <p:ph idx="1" type="body"/>
          </p:nvPr>
        </p:nvSpPr>
        <p:spPr>
          <a:xfrm>
            <a:off x="311700" y="1505700"/>
            <a:ext cx="8520600" cy="3076200"/>
          </a:xfrm>
          <a:prstGeom prst="rect">
            <a:avLst/>
          </a:prstGeom>
        </p:spPr>
        <p:txBody>
          <a:bodyPr anchorCtr="0" anchor="t" bIns="91425" lIns="91425" spcFirstLastPara="1" rIns="91425" wrap="square" tIns="91425">
            <a:noAutofit/>
          </a:bodyPr>
          <a:lstStyle/>
          <a:p>
            <a:pPr indent="-298450" lvl="0" marL="457200" rtl="0" algn="l">
              <a:lnSpc>
                <a:spcPct val="115000"/>
              </a:lnSpc>
              <a:spcBef>
                <a:spcPts val="0"/>
              </a:spcBef>
              <a:spcAft>
                <a:spcPts val="0"/>
              </a:spcAft>
              <a:buClr>
                <a:srgbClr val="000000"/>
              </a:buClr>
              <a:buSzPts val="1100"/>
              <a:buFont typeface="Calibri"/>
              <a:buChar char="●"/>
            </a:pPr>
            <a:r>
              <a:rPr lang="en-GB" sz="1100">
                <a:solidFill>
                  <a:srgbClr val="000000"/>
                </a:solidFill>
                <a:latin typeface="Calibri"/>
                <a:ea typeface="Calibri"/>
                <a:cs typeface="Calibri"/>
                <a:sym typeface="Calibri"/>
              </a:rPr>
              <a:t>Apollodorus. Apollodorus, </a:t>
            </a:r>
            <a:r>
              <a:rPr i="1" lang="en-GB" sz="1100">
                <a:solidFill>
                  <a:srgbClr val="000000"/>
                </a:solidFill>
                <a:latin typeface="Calibri"/>
                <a:ea typeface="Calibri"/>
                <a:cs typeface="Calibri"/>
                <a:sym typeface="Calibri"/>
              </a:rPr>
              <a:t>Bibliotheca</a:t>
            </a:r>
            <a:r>
              <a:rPr lang="en-GB" sz="1100">
                <a:solidFill>
                  <a:srgbClr val="000000"/>
                </a:solidFill>
                <a:latin typeface="Calibri"/>
                <a:ea typeface="Calibri"/>
                <a:cs typeface="Calibri"/>
                <a:sym typeface="Calibri"/>
              </a:rPr>
              <a:t>, English Translation by Sir James George Frazer, F.B.A., F.R.S., Cambridge, MA, Harvard University Press; London, William Heinemann Ltd. 1921.</a:t>
            </a:r>
            <a:endParaRPr sz="1100">
              <a:solidFill>
                <a:srgbClr val="000000"/>
              </a:solidFill>
              <a:latin typeface="Calibri"/>
              <a:ea typeface="Calibri"/>
              <a:cs typeface="Calibri"/>
              <a:sym typeface="Calibri"/>
            </a:endParaRPr>
          </a:p>
          <a:p>
            <a:pPr indent="-298450" lvl="0" marL="457200" rtl="0" algn="l">
              <a:lnSpc>
                <a:spcPct val="115000"/>
              </a:lnSpc>
              <a:spcBef>
                <a:spcPts val="0"/>
              </a:spcBef>
              <a:spcAft>
                <a:spcPts val="0"/>
              </a:spcAft>
              <a:buClr>
                <a:srgbClr val="000000"/>
              </a:buClr>
              <a:buSzPts val="1100"/>
              <a:buFont typeface="Calibri"/>
              <a:buChar char="●"/>
            </a:pPr>
            <a:r>
              <a:rPr lang="en-GB" sz="1100">
                <a:solidFill>
                  <a:srgbClr val="000000"/>
                </a:solidFill>
                <a:latin typeface="Calibri"/>
                <a:ea typeface="Calibri"/>
                <a:cs typeface="Calibri"/>
                <a:sym typeface="Calibri"/>
              </a:rPr>
              <a:t>Black-figure hydria of Zeus and Typhon and Black-figure amphora of Herakles and Kerberos taken from Beazley archive, </a:t>
            </a:r>
            <a:r>
              <a:rPr lang="en-GB" sz="1100" u="sng">
                <a:solidFill>
                  <a:srgbClr val="1155CC"/>
                </a:solidFill>
                <a:latin typeface="Calibri"/>
                <a:ea typeface="Calibri"/>
                <a:cs typeface="Calibri"/>
                <a:sym typeface="Calibri"/>
                <a:hlinkClick r:id="rId3"/>
              </a:rPr>
              <a:t>https://www.beazley.ox.ac.uk/XDB/ASP/recordDetails.asp?recordCount=2&amp;start=0</a:t>
            </a:r>
            <a:r>
              <a:rPr lang="en-GB" sz="1100">
                <a:solidFill>
                  <a:srgbClr val="000000"/>
                </a:solidFill>
                <a:latin typeface="Calibri"/>
                <a:ea typeface="Calibri"/>
                <a:cs typeface="Calibri"/>
                <a:sym typeface="Calibri"/>
              </a:rPr>
              <a:t>, accessed 5/6/19</a:t>
            </a:r>
            <a:endParaRPr/>
          </a:p>
          <a:p>
            <a:pPr indent="-298450" lvl="0" marL="457200" rtl="0" algn="l">
              <a:lnSpc>
                <a:spcPct val="115000"/>
              </a:lnSpc>
              <a:spcBef>
                <a:spcPts val="0"/>
              </a:spcBef>
              <a:spcAft>
                <a:spcPts val="0"/>
              </a:spcAft>
              <a:buClr>
                <a:srgbClr val="000000"/>
              </a:buClr>
              <a:buSzPts val="1100"/>
              <a:buFont typeface="Calibri"/>
              <a:buChar char="●"/>
            </a:pPr>
            <a:r>
              <a:rPr lang="en-GB" sz="1100">
                <a:solidFill>
                  <a:srgbClr val="000000"/>
                </a:solidFill>
                <a:latin typeface="Calibri"/>
                <a:ea typeface="Calibri"/>
                <a:cs typeface="Calibri"/>
                <a:sym typeface="Calibri"/>
              </a:rPr>
              <a:t>Hesiod, </a:t>
            </a:r>
            <a:r>
              <a:rPr i="1" lang="en-GB" sz="1100">
                <a:solidFill>
                  <a:srgbClr val="000000"/>
                </a:solidFill>
                <a:latin typeface="Calibri"/>
                <a:ea typeface="Calibri"/>
                <a:cs typeface="Calibri"/>
                <a:sym typeface="Calibri"/>
              </a:rPr>
              <a:t>Theogony</a:t>
            </a:r>
            <a:r>
              <a:rPr lang="en-GB" sz="1100">
                <a:solidFill>
                  <a:srgbClr val="000000"/>
                </a:solidFill>
                <a:latin typeface="Calibri"/>
                <a:ea typeface="Calibri"/>
                <a:cs typeface="Calibri"/>
                <a:sym typeface="Calibri"/>
              </a:rPr>
              <a:t>, English Translation by Hugh G. Evelyn-White, Cambridge, MA.,Harvard University Press; London, William Heinemann Ltd. 1914.</a:t>
            </a:r>
            <a:endParaRPr sz="1100">
              <a:solidFill>
                <a:srgbClr val="000000"/>
              </a:solidFill>
              <a:latin typeface="Calibri"/>
              <a:ea typeface="Calibri"/>
              <a:cs typeface="Calibri"/>
              <a:sym typeface="Calibri"/>
            </a:endParaRPr>
          </a:p>
          <a:p>
            <a:pPr indent="-298450" lvl="0" marL="457200" rtl="0" algn="l">
              <a:lnSpc>
                <a:spcPct val="115000"/>
              </a:lnSpc>
              <a:spcBef>
                <a:spcPts val="0"/>
              </a:spcBef>
              <a:spcAft>
                <a:spcPts val="0"/>
              </a:spcAft>
              <a:buClr>
                <a:srgbClr val="000000"/>
              </a:buClr>
              <a:buSzPts val="1100"/>
              <a:buFont typeface="Calibri"/>
              <a:buChar char="●"/>
            </a:pPr>
            <a:r>
              <a:rPr lang="en-GB" sz="1100">
                <a:solidFill>
                  <a:srgbClr val="000000"/>
                </a:solidFill>
                <a:latin typeface="Calibri"/>
                <a:ea typeface="Calibri"/>
                <a:cs typeface="Calibri"/>
                <a:sym typeface="Calibri"/>
              </a:rPr>
              <a:t>Homer, </a:t>
            </a:r>
            <a:r>
              <a:rPr i="1" lang="en-GB" sz="1100">
                <a:solidFill>
                  <a:srgbClr val="000000"/>
                </a:solidFill>
                <a:latin typeface="Calibri"/>
                <a:ea typeface="Calibri"/>
                <a:cs typeface="Calibri"/>
                <a:sym typeface="Calibri"/>
              </a:rPr>
              <a:t>The Iliad</a:t>
            </a:r>
            <a:r>
              <a:rPr lang="en-GB" sz="1100">
                <a:solidFill>
                  <a:srgbClr val="000000"/>
                </a:solidFill>
                <a:latin typeface="Calibri"/>
                <a:ea typeface="Calibri"/>
                <a:cs typeface="Calibri"/>
                <a:sym typeface="Calibri"/>
              </a:rPr>
              <a:t>, English Translation by A.T. Murray, Cambridge, MA., Harvard University Press; London, William Heinemann, Ltd. 1924.</a:t>
            </a:r>
            <a:endParaRPr sz="1100">
              <a:solidFill>
                <a:srgbClr val="000000"/>
              </a:solidFill>
              <a:latin typeface="Calibri"/>
              <a:ea typeface="Calibri"/>
              <a:cs typeface="Calibri"/>
              <a:sym typeface="Calibri"/>
            </a:endParaRPr>
          </a:p>
          <a:p>
            <a:pPr indent="-298450" lvl="0" marL="457200" rtl="0" algn="l">
              <a:lnSpc>
                <a:spcPct val="115000"/>
              </a:lnSpc>
              <a:spcBef>
                <a:spcPts val="0"/>
              </a:spcBef>
              <a:spcAft>
                <a:spcPts val="0"/>
              </a:spcAft>
              <a:buClr>
                <a:srgbClr val="000000"/>
              </a:buClr>
              <a:buSzPts val="1100"/>
              <a:buFont typeface="Calibri"/>
              <a:buChar char="●"/>
            </a:pPr>
            <a:r>
              <a:rPr lang="en-GB" sz="1100">
                <a:solidFill>
                  <a:srgbClr val="000000"/>
                </a:solidFill>
                <a:latin typeface="Calibri"/>
                <a:ea typeface="Calibri"/>
                <a:cs typeface="Calibri"/>
                <a:sym typeface="Calibri"/>
              </a:rPr>
              <a:t>Homer, </a:t>
            </a:r>
            <a:r>
              <a:rPr i="1" lang="en-GB" sz="1100">
                <a:solidFill>
                  <a:srgbClr val="000000"/>
                </a:solidFill>
                <a:latin typeface="Calibri"/>
                <a:ea typeface="Calibri"/>
                <a:cs typeface="Calibri"/>
                <a:sym typeface="Calibri"/>
              </a:rPr>
              <a:t>The Odyssey</a:t>
            </a:r>
            <a:r>
              <a:rPr lang="en-GB" sz="1100">
                <a:solidFill>
                  <a:srgbClr val="000000"/>
                </a:solidFill>
                <a:latin typeface="Calibri"/>
                <a:ea typeface="Calibri"/>
                <a:cs typeface="Calibri"/>
                <a:sym typeface="Calibri"/>
              </a:rPr>
              <a:t>, English Translation by A.T. Murray, Cambridge, MA., Harvard University Press; London, William Heinemann, Ltd. 1919.</a:t>
            </a:r>
            <a:endParaRPr sz="1100">
              <a:solidFill>
                <a:srgbClr val="000000"/>
              </a:solidFill>
              <a:latin typeface="Calibri"/>
              <a:ea typeface="Calibri"/>
              <a:cs typeface="Calibri"/>
              <a:sym typeface="Calibri"/>
            </a:endParaRPr>
          </a:p>
          <a:p>
            <a:pPr indent="-298450" lvl="0" marL="457200" rtl="0" algn="l">
              <a:lnSpc>
                <a:spcPct val="115000"/>
              </a:lnSpc>
              <a:spcBef>
                <a:spcPts val="0"/>
              </a:spcBef>
              <a:spcAft>
                <a:spcPts val="0"/>
              </a:spcAft>
              <a:buClr>
                <a:srgbClr val="000000"/>
              </a:buClr>
              <a:buSzPts val="1100"/>
              <a:buFont typeface="Calibri"/>
              <a:buChar char="●"/>
            </a:pPr>
            <a:r>
              <a:rPr lang="en-GB" sz="1100">
                <a:solidFill>
                  <a:srgbClr val="000000"/>
                </a:solidFill>
                <a:latin typeface="Calibri"/>
                <a:ea typeface="Calibri"/>
                <a:cs typeface="Calibri"/>
                <a:sym typeface="Calibri"/>
              </a:rPr>
              <a:t>Lowe, D, (2016), </a:t>
            </a:r>
            <a:r>
              <a:rPr i="1" lang="en-GB" sz="1100">
                <a:solidFill>
                  <a:srgbClr val="000000"/>
                </a:solidFill>
                <a:latin typeface="Calibri"/>
                <a:ea typeface="Calibri"/>
                <a:cs typeface="Calibri"/>
                <a:sym typeface="Calibri"/>
              </a:rPr>
              <a:t>Monsters and Monstrosity in Augustan Poetry</a:t>
            </a:r>
            <a:r>
              <a:rPr lang="en-GB" sz="1100">
                <a:solidFill>
                  <a:srgbClr val="000000"/>
                </a:solidFill>
                <a:latin typeface="Calibri"/>
                <a:ea typeface="Calibri"/>
                <a:cs typeface="Calibri"/>
                <a:sym typeface="Calibri"/>
              </a:rPr>
              <a:t>. University of Michigan Press</a:t>
            </a:r>
            <a:endParaRPr/>
          </a:p>
          <a:p>
            <a:pPr indent="-298450" lvl="0" marL="457200" rtl="0" algn="l">
              <a:lnSpc>
                <a:spcPct val="115000"/>
              </a:lnSpc>
              <a:spcBef>
                <a:spcPts val="0"/>
              </a:spcBef>
              <a:spcAft>
                <a:spcPts val="0"/>
              </a:spcAft>
              <a:buClr>
                <a:srgbClr val="000000"/>
              </a:buClr>
              <a:buSzPts val="1100"/>
              <a:buFont typeface="Calibri"/>
              <a:buChar char="●"/>
            </a:pPr>
            <a:r>
              <a:rPr lang="en-GB" sz="1100">
                <a:solidFill>
                  <a:srgbClr val="000000"/>
                </a:solidFill>
                <a:latin typeface="Calibri"/>
                <a:ea typeface="Calibri"/>
                <a:cs typeface="Calibri"/>
                <a:sym typeface="Calibri"/>
              </a:rPr>
              <a:t>Murgatroyd, P. (2013), </a:t>
            </a:r>
            <a:r>
              <a:rPr i="1" lang="en-GB" sz="1100">
                <a:solidFill>
                  <a:srgbClr val="000000"/>
                </a:solidFill>
                <a:latin typeface="Calibri"/>
                <a:ea typeface="Calibri"/>
                <a:cs typeface="Calibri"/>
                <a:sym typeface="Calibri"/>
              </a:rPr>
              <a:t>Mythical monsters in classical literature</a:t>
            </a:r>
            <a:r>
              <a:rPr lang="en-GB" sz="1100">
                <a:solidFill>
                  <a:srgbClr val="000000"/>
                </a:solidFill>
                <a:latin typeface="Calibri"/>
                <a:ea typeface="Calibri"/>
                <a:cs typeface="Calibri"/>
                <a:sym typeface="Calibri"/>
              </a:rPr>
              <a:t>, London, Bloomsbury</a:t>
            </a:r>
            <a:endParaRPr/>
          </a:p>
        </p:txBody>
      </p:sp>
    </p:spTree>
  </p:cSld>
  <p:clrMapOvr>
    <a:masterClrMapping/>
  </p:clrMapOvr>
</p:sld>
</file>

<file path=ppt/theme/theme1.xml><?xml version="1.0" encoding="utf-8"?>
<a:theme xmlns:a="http://schemas.openxmlformats.org/drawingml/2006/main" xmlns:r="http://schemas.openxmlformats.org/officeDocument/2006/relationships" name="Paradigm">
  <a:themeElements>
    <a:clrScheme name="Paradigm">
      <a:dk1>
        <a:srgbClr val="31394D"/>
      </a:dk1>
      <a:lt1>
        <a:srgbClr val="FFFFFF"/>
      </a:lt1>
      <a:dk2>
        <a:srgbClr val="666666"/>
      </a:dk2>
      <a:lt2>
        <a:srgbClr val="626B73"/>
      </a:lt2>
      <a:accent1>
        <a:srgbClr val="002F4A"/>
      </a:accent1>
      <a:accent2>
        <a:srgbClr val="D9C4B1"/>
      </a:accent2>
      <a:accent3>
        <a:srgbClr val="EDE3DA"/>
      </a:accent3>
      <a:accent4>
        <a:srgbClr val="B85741"/>
      </a:accent4>
      <a:accent5>
        <a:srgbClr val="009384"/>
      </a:accent5>
      <a:accent6>
        <a:srgbClr val="D0F6FF"/>
      </a:accent6>
      <a:hlink>
        <a:srgbClr val="009384"/>
      </a:hlink>
      <a:folHlink>
        <a:srgbClr val="00938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