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3" r:id="rId1"/>
  </p:sldMasterIdLst>
  <p:sldIdLst>
    <p:sldId id="256" r:id="rId2"/>
    <p:sldId id="257" r:id="rId3"/>
    <p:sldId id="258" r:id="rId4"/>
    <p:sldId id="264" r:id="rId5"/>
    <p:sldId id="262" r:id="rId6"/>
    <p:sldId id="263" r:id="rId7"/>
    <p:sldId id="265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300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A073F-10D1-44EB-BB76-789B69AC7578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F20CE89-7E38-4D79-A0C3-F1EC8B073F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68718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A073F-10D1-44EB-BB76-789B69AC7578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0CE89-7E38-4D79-A0C3-F1EC8B073F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09254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A073F-10D1-44EB-BB76-789B69AC7578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F20CE89-7E38-4D79-A0C3-F1EC8B073F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1206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A073F-10D1-44EB-BB76-789B69AC7578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F20CE89-7E38-4D79-A0C3-F1EC8B073F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222480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A073F-10D1-44EB-BB76-789B69AC7578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F20CE89-7E38-4D79-A0C3-F1EC8B073F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828622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A073F-10D1-44EB-BB76-789B69AC7578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0CE89-7E38-4D79-A0C3-F1EC8B073F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55586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A073F-10D1-44EB-BB76-789B69AC7578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0CE89-7E38-4D79-A0C3-F1EC8B073F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806266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A073F-10D1-44EB-BB76-789B69AC7578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0CE89-7E38-4D79-A0C3-F1EC8B073F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471966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A073F-10D1-44EB-BB76-789B69AC7578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F20CE89-7E38-4D79-A0C3-F1EC8B073F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62902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A073F-10D1-44EB-BB76-789B69AC7578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F20CE89-7E38-4D79-A0C3-F1EC8B073F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311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A073F-10D1-44EB-BB76-789B69AC7578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F20CE89-7E38-4D79-A0C3-F1EC8B073F3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782587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A073F-10D1-44EB-BB76-789B69AC7578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F20CE89-7E38-4D79-A0C3-F1EC8B073F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67576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A073F-10D1-44EB-BB76-789B69AC7578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F20CE89-7E38-4D79-A0C3-F1EC8B073F3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277390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A073F-10D1-44EB-BB76-789B69AC7578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F20CE89-7E38-4D79-A0C3-F1EC8B073F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2877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A073F-10D1-44EB-BB76-789B69AC7578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0CE89-7E38-4D79-A0C3-F1EC8B073F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32650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A073F-10D1-44EB-BB76-789B69AC7578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0CE89-7E38-4D79-A0C3-F1EC8B073F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55862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2A073F-10D1-44EB-BB76-789B69AC7578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F20CE89-7E38-4D79-A0C3-F1EC8B073F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94382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24" r:id="rId1"/>
    <p:sldLayoutId id="2147484025" r:id="rId2"/>
    <p:sldLayoutId id="2147484026" r:id="rId3"/>
    <p:sldLayoutId id="2147484027" r:id="rId4"/>
    <p:sldLayoutId id="2147484028" r:id="rId5"/>
    <p:sldLayoutId id="2147484029" r:id="rId6"/>
    <p:sldLayoutId id="2147484030" r:id="rId7"/>
    <p:sldLayoutId id="2147484031" r:id="rId8"/>
    <p:sldLayoutId id="2147484032" r:id="rId9"/>
    <p:sldLayoutId id="2147484033" r:id="rId10"/>
    <p:sldLayoutId id="2147484034" r:id="rId11"/>
    <p:sldLayoutId id="2147484035" r:id="rId12"/>
    <p:sldLayoutId id="2147484036" r:id="rId13"/>
    <p:sldLayoutId id="2147484037" r:id="rId14"/>
    <p:sldLayoutId id="2147484038" r:id="rId15"/>
    <p:sldLayoutId id="214748403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3"/>
          <a:srcRect l="50885" t="27681" r="23730" b="17933"/>
          <a:stretch/>
        </p:blipFill>
        <p:spPr>
          <a:xfrm>
            <a:off x="8651632" y="1721267"/>
            <a:ext cx="3540368" cy="4264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74936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noFill/>
          <a:effectLst>
            <a:outerShdw blurRad="38100" dist="25400" dir="5400000" rotWithShape="0">
              <a:srgbClr val="000000">
                <a:alpha val="25000"/>
              </a:srgbClr>
            </a:outerShdw>
            <a:softEdge rad="114300"/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sz="4800" dirty="0">
                <a:solidFill>
                  <a:schemeClr val="tx1">
                    <a:lumMod val="50000"/>
                    <a:lumOff val="50000"/>
                  </a:schemeClr>
                </a:solidFill>
                <a:latin typeface="Bell MT" panose="02020503060305020303" pitchFamily="18" charset="0"/>
              </a:rPr>
              <a:t>Kati </a:t>
            </a:r>
            <a:r>
              <a:rPr lang="en-GB" sz="4800" dirty="0" err="1">
                <a:solidFill>
                  <a:schemeClr val="tx1">
                    <a:lumMod val="50000"/>
                    <a:lumOff val="50000"/>
                  </a:schemeClr>
                </a:solidFill>
                <a:latin typeface="Bell MT" panose="02020503060305020303" pitchFamily="18" charset="0"/>
              </a:rPr>
              <a:t>Pohler</a:t>
            </a:r>
            <a:r>
              <a:rPr lang="en-GB" sz="4800" dirty="0">
                <a:solidFill>
                  <a:schemeClr val="tx1">
                    <a:lumMod val="50000"/>
                    <a:lumOff val="50000"/>
                  </a:schemeClr>
                </a:solidFill>
                <a:latin typeface="Bell MT" panose="02020503060305020303" pitchFamily="18" charset="0"/>
              </a:rPr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Kati</a:t>
            </a:r>
            <a:r>
              <a:rPr lang="zh-CN" altLang="en-US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生于</a:t>
            </a:r>
            <a:r>
              <a:rPr lang="en-US" altLang="zh-CN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1995</a:t>
            </a:r>
            <a:r>
              <a:rPr lang="zh-CN" altLang="en-US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年</a:t>
            </a:r>
            <a:r>
              <a:rPr lang="en-US" altLang="zh-CN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6</a:t>
            </a:r>
            <a:r>
              <a:rPr lang="zh-CN" altLang="en-US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有</a:t>
            </a:r>
            <a:r>
              <a:rPr lang="en-US" altLang="zh-CN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24</a:t>
            </a:r>
            <a:r>
              <a:rPr lang="zh-CN" altLang="en-US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日 </a:t>
            </a:r>
            <a:endParaRPr lang="en-US" altLang="zh-CN" sz="20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r>
              <a:rPr lang="zh-CN" altLang="en-US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现在她是</a:t>
            </a:r>
            <a:r>
              <a:rPr lang="en-US" altLang="zh-CN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22</a:t>
            </a:r>
            <a:r>
              <a:rPr lang="zh-CN" altLang="en-US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岁</a:t>
            </a:r>
            <a:endParaRPr lang="en-US" altLang="zh-CN" sz="20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r>
              <a:rPr lang="zh-CN" altLang="en-US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中国人</a:t>
            </a:r>
            <a:endParaRPr lang="en-US" altLang="zh-CN" sz="20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r>
              <a:rPr lang="zh-CN" altLang="en-US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她在</a:t>
            </a:r>
            <a:r>
              <a:rPr lang="en-US" altLang="zh-CN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1</a:t>
            </a:r>
            <a:r>
              <a:rPr lang="zh-CN" altLang="en-US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岁时被两个美国人收养</a:t>
            </a:r>
            <a:endParaRPr lang="en-US" altLang="zh-CN" sz="20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r>
              <a:rPr lang="zh-CN" altLang="en-US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在美国长大</a:t>
            </a:r>
            <a:endParaRPr lang="en-US" altLang="zh-CN" sz="20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r>
              <a:rPr lang="zh-CN" altLang="en-US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妈妈的名字是</a:t>
            </a:r>
            <a:r>
              <a:rPr lang="en-US" altLang="zh-CN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Ruth </a:t>
            </a:r>
            <a:r>
              <a:rPr lang="en-US" altLang="zh-CN" sz="20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Pohler</a:t>
            </a:r>
            <a:r>
              <a:rPr lang="en-US" altLang="zh-CN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, </a:t>
            </a:r>
            <a:r>
              <a:rPr lang="zh-CN" altLang="en-US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爸爸的名字是</a:t>
            </a:r>
            <a:r>
              <a:rPr lang="en-US" altLang="zh-CN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Ken </a:t>
            </a:r>
            <a:r>
              <a:rPr lang="en-US" altLang="zh-CN" sz="20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Pohler</a:t>
            </a:r>
            <a:endParaRPr lang="en-US" altLang="zh-CN" sz="20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r>
              <a:rPr lang="zh-CN" altLang="en-US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她有两个美国哥哥</a:t>
            </a:r>
            <a:endParaRPr lang="en-US" altLang="zh-CN" sz="20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0" indent="0">
              <a:buNone/>
            </a:pPr>
            <a:endParaRPr lang="en-US" altLang="zh-CN" sz="20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endParaRPr lang="en-GB" sz="20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/>
          <a:srcRect l="13616" r="29615"/>
          <a:stretch/>
        </p:blipFill>
        <p:spPr>
          <a:xfrm>
            <a:off x="7795713" y="0"/>
            <a:ext cx="4396287" cy="435395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7247467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</a:rPr>
              <a:t>Kati </a:t>
            </a:r>
            <a:r>
              <a:rPr lang="zh-CN" altLang="en-US" dirty="0">
                <a:solidFill>
                  <a:schemeClr val="tx1">
                    <a:lumMod val="50000"/>
                    <a:lumOff val="50000"/>
                  </a:schemeClr>
                </a:solidFill>
              </a:rPr>
              <a:t>的故事</a:t>
            </a:r>
            <a:br>
              <a:rPr lang="en-GB" dirty="0">
                <a:solidFill>
                  <a:schemeClr val="tx1">
                    <a:lumMod val="50000"/>
                    <a:lumOff val="50000"/>
                  </a:schemeClr>
                </a:solidFill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 t="17988"/>
          <a:stretch/>
        </p:blipFill>
        <p:spPr>
          <a:xfrm>
            <a:off x="167424" y="1219200"/>
            <a:ext cx="12024575" cy="5638800"/>
          </a:xfrm>
          <a:prstGeom prst="rect">
            <a:avLst/>
          </a:prstGeom>
        </p:spPr>
      </p:pic>
      <p:sp>
        <p:nvSpPr>
          <p:cNvPr id="6" name="Content Placeholder 2"/>
          <p:cNvSpPr txBox="1">
            <a:spLocks/>
          </p:cNvSpPr>
          <p:nvPr/>
        </p:nvSpPr>
        <p:spPr>
          <a:xfrm>
            <a:off x="167423" y="1338031"/>
            <a:ext cx="8915400" cy="37776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dirty="0">
                <a:solidFill>
                  <a:schemeClr val="tx1">
                    <a:lumMod val="50000"/>
                    <a:lumOff val="50000"/>
                  </a:schemeClr>
                </a:solidFill>
                <a:latin typeface="Bell MT" panose="02020503060305020303" pitchFamily="18" charset="0"/>
              </a:rPr>
              <a:t>第</a:t>
            </a:r>
            <a:r>
              <a:rPr lang="en-US" altLang="zh-CN" sz="2000" dirty="0">
                <a:solidFill>
                  <a:schemeClr val="tx1">
                    <a:lumMod val="50000"/>
                    <a:lumOff val="50000"/>
                  </a:schemeClr>
                </a:solidFill>
                <a:latin typeface="Bell MT" panose="02020503060305020303" pitchFamily="18" charset="0"/>
              </a:rPr>
              <a:t>72</a:t>
            </a:r>
            <a:r>
              <a:rPr lang="zh-CN" altLang="en-US" sz="2000" dirty="0">
                <a:solidFill>
                  <a:schemeClr val="tx1">
                    <a:lumMod val="50000"/>
                    <a:lumOff val="50000"/>
                  </a:schemeClr>
                </a:solidFill>
                <a:latin typeface="Bell MT" panose="02020503060305020303" pitchFamily="18" charset="0"/>
              </a:rPr>
              <a:t>个小时</a:t>
            </a:r>
            <a:endParaRPr lang="en-US" altLang="zh-CN" sz="2000" dirty="0">
              <a:solidFill>
                <a:schemeClr val="tx1">
                  <a:lumMod val="50000"/>
                  <a:lumOff val="50000"/>
                </a:schemeClr>
              </a:solidFill>
              <a:latin typeface="Bell MT" panose="02020503060305020303" pitchFamily="18" charset="0"/>
            </a:endParaRPr>
          </a:p>
          <a:p>
            <a:r>
              <a:rPr lang="zh-CN" altLang="en-US" sz="2000" dirty="0">
                <a:solidFill>
                  <a:schemeClr val="tx1">
                    <a:lumMod val="50000"/>
                    <a:lumOff val="50000"/>
                  </a:schemeClr>
                </a:solidFill>
                <a:latin typeface="Bell MT" panose="02020503060305020303" pitchFamily="18" charset="0"/>
              </a:rPr>
              <a:t>这书信 </a:t>
            </a:r>
            <a:endParaRPr lang="en-US" altLang="zh-CN" sz="2000" dirty="0">
              <a:solidFill>
                <a:schemeClr val="tx1">
                  <a:lumMod val="50000"/>
                  <a:lumOff val="50000"/>
                </a:schemeClr>
              </a:solidFill>
              <a:latin typeface="Bell MT" panose="02020503060305020303" pitchFamily="18" charset="0"/>
            </a:endParaRPr>
          </a:p>
          <a:p>
            <a:pPr lvl="1"/>
            <a:r>
              <a:rPr lang="zh-CN" altLang="en-US" sz="2000" dirty="0">
                <a:solidFill>
                  <a:schemeClr val="tx1">
                    <a:lumMod val="50000"/>
                    <a:lumOff val="50000"/>
                  </a:schemeClr>
                </a:solidFill>
                <a:latin typeface="Bell MT" panose="02020503060305020303" pitchFamily="18" charset="0"/>
              </a:rPr>
              <a:t>信中有社么</a:t>
            </a:r>
            <a:endParaRPr lang="en-US" sz="2000" dirty="0">
              <a:solidFill>
                <a:schemeClr val="tx1">
                  <a:lumMod val="50000"/>
                  <a:lumOff val="50000"/>
                </a:schemeClr>
              </a:solidFill>
              <a:latin typeface="Bell MT" panose="02020503060305020303" pitchFamily="18" charset="0"/>
            </a:endParaRPr>
          </a:p>
          <a:p>
            <a:pPr marL="457200" lvl="1" indent="0">
              <a:buFont typeface="Wingdings 3" charset="2"/>
              <a:buNone/>
            </a:pPr>
            <a:endParaRPr lang="en-US" sz="2000" dirty="0">
              <a:solidFill>
                <a:schemeClr val="tx1">
                  <a:lumMod val="50000"/>
                  <a:lumOff val="50000"/>
                </a:schemeClr>
              </a:solidFill>
              <a:latin typeface="Bell MT" panose="02020503060305020303" pitchFamily="18" charset="0"/>
            </a:endParaRPr>
          </a:p>
          <a:p>
            <a:endParaRPr lang="en-GB" sz="2000" dirty="0"/>
          </a:p>
        </p:txBody>
      </p:sp>
      <p:pic>
        <p:nvPicPr>
          <p:cNvPr id="7" name="Content Placeholder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34" t="-1" r="9488" b="-1416"/>
          <a:stretch/>
        </p:blipFill>
        <p:spPr>
          <a:xfrm>
            <a:off x="8692852" y="0"/>
            <a:ext cx="3499148" cy="231244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4651923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2270899" y="443501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75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zh-CN" altLang="en-US" dirty="0">
                <a:solidFill>
                  <a:schemeClr val="tx1">
                    <a:lumMod val="50000"/>
                    <a:lumOff val="50000"/>
                  </a:schemeClr>
                </a:solidFill>
                <a:latin typeface="Bell MT" panose="02020503060305020303" pitchFamily="18" charset="0"/>
              </a:rPr>
              <a:t>十年后</a:t>
            </a:r>
            <a:b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  <a:latin typeface="Bell MT" panose="02020503060305020303" pitchFamily="18" charset="0"/>
              </a:rPr>
            </a:br>
            <a:r>
              <a:rPr lang="en-US" dirty="0">
                <a:solidFill>
                  <a:schemeClr val="bg1">
                    <a:lumMod val="65000"/>
                  </a:schemeClr>
                </a:solidFill>
                <a:latin typeface="Bell MT" panose="02020503060305020303" pitchFamily="18" charset="0"/>
              </a:rPr>
              <a:t>1o Years Later</a:t>
            </a:r>
            <a:endParaRPr lang="en-GB" dirty="0">
              <a:solidFill>
                <a:schemeClr val="bg1">
                  <a:lumMod val="65000"/>
                </a:schemeClr>
              </a:solidFill>
              <a:latin typeface="Bell MT" panose="02020503060305020303" pitchFamily="18" charset="0"/>
            </a:endParaRPr>
          </a:p>
        </p:txBody>
      </p:sp>
      <p:pic>
        <p:nvPicPr>
          <p:cNvPr id="6" name="Content Placeholder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64566" y="175176"/>
            <a:ext cx="3866346" cy="217482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Content Placeholder 2"/>
          <p:cNvSpPr txBox="1">
            <a:spLocks/>
          </p:cNvSpPr>
          <p:nvPr/>
        </p:nvSpPr>
        <p:spPr>
          <a:xfrm>
            <a:off x="2549739" y="1478680"/>
            <a:ext cx="8915400" cy="37776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dirty="0">
                <a:solidFill>
                  <a:schemeClr val="tx1">
                    <a:lumMod val="50000"/>
                    <a:lumOff val="50000"/>
                  </a:schemeClr>
                </a:solidFill>
                <a:latin typeface="Bell MT" panose="02020503060305020303" pitchFamily="18" charset="0"/>
              </a:rPr>
              <a:t>早上</a:t>
            </a:r>
            <a:endParaRPr lang="en-US" sz="2000" dirty="0">
              <a:solidFill>
                <a:schemeClr val="tx1">
                  <a:lumMod val="50000"/>
                  <a:lumOff val="50000"/>
                </a:schemeClr>
              </a:solidFill>
              <a:latin typeface="Bell MT" panose="02020503060305020303" pitchFamily="18" charset="0"/>
            </a:endParaRPr>
          </a:p>
          <a:p>
            <a:r>
              <a:rPr lang="zh-CN" altLang="en-US" sz="2000" dirty="0">
                <a:solidFill>
                  <a:schemeClr val="tx1">
                    <a:lumMod val="50000"/>
                    <a:lumOff val="50000"/>
                  </a:schemeClr>
                </a:solidFill>
                <a:latin typeface="Bell MT" panose="02020503060305020303" pitchFamily="18" charset="0"/>
              </a:rPr>
              <a:t>等一整天</a:t>
            </a:r>
            <a:endParaRPr lang="en-US" sz="2000" dirty="0">
              <a:solidFill>
                <a:schemeClr val="tx1">
                  <a:lumMod val="50000"/>
                  <a:lumOff val="50000"/>
                </a:schemeClr>
              </a:solidFill>
              <a:latin typeface="Bell MT" panose="02020503060305020303" pitchFamily="18" charset="0"/>
            </a:endParaRPr>
          </a:p>
          <a:p>
            <a:r>
              <a:rPr lang="zh-CN" altLang="en-US" sz="2000" dirty="0">
                <a:solidFill>
                  <a:schemeClr val="tx1">
                    <a:lumMod val="50000"/>
                    <a:lumOff val="50000"/>
                  </a:schemeClr>
                </a:solidFill>
                <a:latin typeface="Bell MT" panose="02020503060305020303" pitchFamily="18" charset="0"/>
              </a:rPr>
              <a:t>失落</a:t>
            </a:r>
            <a:r>
              <a:rPr lang="en-US" sz="2000" dirty="0">
                <a:solidFill>
                  <a:schemeClr val="tx1">
                    <a:lumMod val="50000"/>
                    <a:lumOff val="50000"/>
                  </a:schemeClr>
                </a:solidFill>
                <a:latin typeface="Bell MT" panose="02020503060305020303" pitchFamily="18" charset="0"/>
              </a:rPr>
              <a:t> </a:t>
            </a:r>
          </a:p>
          <a:p>
            <a:endParaRPr lang="en-GB" sz="2000" dirty="0"/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7545450" y="3912405"/>
            <a:ext cx="496432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zh-CN" altLang="en-US" sz="3500" dirty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rPr>
              <a:t>二十年后</a:t>
            </a:r>
            <a:br>
              <a:rPr lang="en-US" altLang="zh-CN" sz="3500" dirty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rPr>
            </a:br>
            <a:r>
              <a:rPr lang="en-US" altLang="zh-CN" sz="3500" dirty="0">
                <a:solidFill>
                  <a:schemeClr val="bg1">
                    <a:lumMod val="65000"/>
                  </a:schemeClr>
                </a:solidFill>
                <a:latin typeface="Bell MT" panose="02020503060305020303" pitchFamily="18" charset="0"/>
                <a:ea typeface="+mn-ea"/>
              </a:rPr>
              <a:t>20 years Later</a:t>
            </a:r>
            <a:endParaRPr lang="en-GB" sz="3500" dirty="0">
              <a:solidFill>
                <a:schemeClr val="bg1">
                  <a:lumMod val="65000"/>
                </a:schemeClr>
              </a:solidFill>
              <a:latin typeface="Bell MT" panose="02020503060305020303" pitchFamily="18" charset="0"/>
              <a:ea typeface="+mn-ea"/>
            </a:endParaRPr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8114000" y="4980667"/>
            <a:ext cx="5912691" cy="15413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dirty="0">
                <a:solidFill>
                  <a:schemeClr val="tx1">
                    <a:lumMod val="50000"/>
                    <a:lumOff val="50000"/>
                  </a:schemeClr>
                </a:solidFill>
                <a:latin typeface="Bell MT" panose="02020503060305020303" pitchFamily="18" charset="0"/>
              </a:rPr>
              <a:t>女儿和父母团聚</a:t>
            </a:r>
            <a:endParaRPr lang="en-GB" sz="2000" dirty="0">
              <a:solidFill>
                <a:schemeClr val="tx1">
                  <a:lumMod val="50000"/>
                  <a:lumOff val="50000"/>
                </a:schemeClr>
              </a:solidFill>
              <a:latin typeface="Bell MT" panose="02020503060305020303" pitchFamily="18" charset="0"/>
            </a:endParaRPr>
          </a:p>
          <a:p>
            <a:r>
              <a:rPr lang="zh-CN" altLang="en-US" sz="2000" dirty="0">
                <a:solidFill>
                  <a:schemeClr val="tx1">
                    <a:lumMod val="50000"/>
                    <a:lumOff val="50000"/>
                  </a:schemeClr>
                </a:solidFill>
                <a:latin typeface="Bell MT" panose="02020503060305020303" pitchFamily="18" charset="0"/>
              </a:rPr>
              <a:t>快乐和幸福</a:t>
            </a:r>
            <a:endParaRPr lang="en-GB" sz="2000" dirty="0">
              <a:solidFill>
                <a:schemeClr val="tx1">
                  <a:lumMod val="50000"/>
                  <a:lumOff val="50000"/>
                </a:schemeClr>
              </a:solidFill>
              <a:latin typeface="Bell MT" panose="02020503060305020303" pitchFamily="18" charset="0"/>
            </a:endParaRPr>
          </a:p>
          <a:p>
            <a:r>
              <a:rPr lang="zh-CN" altLang="en-US" sz="2000" dirty="0">
                <a:solidFill>
                  <a:schemeClr val="tx1">
                    <a:lumMod val="50000"/>
                    <a:lumOff val="50000"/>
                  </a:schemeClr>
                </a:solidFill>
                <a:latin typeface="Bell MT" panose="02020503060305020303" pitchFamily="18" charset="0"/>
              </a:rPr>
              <a:t>弥补失去的时间</a:t>
            </a:r>
            <a:r>
              <a:rPr lang="en-GB" sz="2000" dirty="0">
                <a:solidFill>
                  <a:schemeClr val="tx1">
                    <a:lumMod val="50000"/>
                    <a:lumOff val="50000"/>
                  </a:schemeClr>
                </a:solidFill>
                <a:latin typeface="Bell MT" panose="02020503060305020303" pitchFamily="18" charset="0"/>
              </a:rPr>
              <a:t>  </a:t>
            </a:r>
          </a:p>
          <a:p>
            <a:endParaRPr lang="en-GB" sz="2000" dirty="0">
              <a:solidFill>
                <a:schemeClr val="tx1">
                  <a:lumMod val="50000"/>
                  <a:lumOff val="50000"/>
                </a:schemeClr>
              </a:solidFill>
              <a:latin typeface="Bell MT" panose="02020503060305020303" pitchFamily="18" charset="0"/>
            </a:endParaRPr>
          </a:p>
          <a:p>
            <a:endParaRPr lang="en-GB" sz="2000" dirty="0">
              <a:solidFill>
                <a:schemeClr val="tx1">
                  <a:lumMod val="50000"/>
                  <a:lumOff val="50000"/>
                </a:schemeClr>
              </a:solidFill>
              <a:latin typeface="Bell MT" panose="02020503060305020303" pitchFamily="18" charset="0"/>
            </a:endParaRPr>
          </a:p>
        </p:txBody>
      </p:sp>
      <p:pic>
        <p:nvPicPr>
          <p:cNvPr id="10" name="Content Placeholder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7003" y="4351427"/>
            <a:ext cx="4456129" cy="250657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Content Placeholder 3"/>
          <p:cNvPicPr>
            <a:picLocks noChangeAspect="1"/>
          </p:cNvPicPr>
          <p:nvPr/>
        </p:nvPicPr>
        <p:blipFill>
          <a:blip r:embed="rId4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86287" y="2158060"/>
            <a:ext cx="3668788" cy="206369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2" name="Title 1"/>
          <p:cNvSpPr txBox="1">
            <a:spLocks/>
          </p:cNvSpPr>
          <p:nvPr/>
        </p:nvSpPr>
        <p:spPr>
          <a:xfrm>
            <a:off x="719225" y="2578653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75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zh-CN" altLang="en-US" dirty="0">
                <a:solidFill>
                  <a:schemeClr val="tx1">
                    <a:lumMod val="50000"/>
                    <a:lumOff val="50000"/>
                  </a:schemeClr>
                </a:solidFill>
                <a:latin typeface="Bell MT" panose="02020503060305020303" pitchFamily="18" charset="0"/>
              </a:rPr>
              <a:t>十年</a:t>
            </a:r>
            <a:b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  <a:latin typeface="Bell MT" panose="02020503060305020303" pitchFamily="18" charset="0"/>
              </a:rPr>
            </a:br>
            <a:r>
              <a:rPr lang="en-US" dirty="0">
                <a:solidFill>
                  <a:schemeClr val="bg1">
                    <a:lumMod val="65000"/>
                  </a:schemeClr>
                </a:solidFill>
                <a:latin typeface="Bell MT" panose="02020503060305020303" pitchFamily="18" charset="0"/>
              </a:rPr>
              <a:t>1o Years in-between </a:t>
            </a:r>
            <a:endParaRPr lang="en-GB" dirty="0">
              <a:solidFill>
                <a:schemeClr val="bg1">
                  <a:lumMod val="65000"/>
                </a:schemeClr>
              </a:solidFill>
              <a:latin typeface="Bell MT" panose="02020503060305020303" pitchFamily="18" charset="0"/>
            </a:endParaRPr>
          </a:p>
        </p:txBody>
      </p:sp>
      <p:sp>
        <p:nvSpPr>
          <p:cNvPr id="13" name="Content Placeholder 2"/>
          <p:cNvSpPr txBox="1">
            <a:spLocks/>
          </p:cNvSpPr>
          <p:nvPr/>
        </p:nvSpPr>
        <p:spPr>
          <a:xfrm>
            <a:off x="1632626" y="3596148"/>
            <a:ext cx="8915400" cy="37776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dirty="0">
                <a:solidFill>
                  <a:schemeClr val="tx1">
                    <a:lumMod val="50000"/>
                    <a:lumOff val="50000"/>
                  </a:schemeClr>
                </a:solidFill>
                <a:latin typeface="Bell MT" panose="02020503060305020303" pitchFamily="18" charset="0"/>
              </a:rPr>
              <a:t>电视新闻</a:t>
            </a:r>
            <a:endParaRPr lang="en-US" sz="2000" dirty="0">
              <a:solidFill>
                <a:schemeClr val="tx1">
                  <a:lumMod val="50000"/>
                  <a:lumOff val="50000"/>
                </a:schemeClr>
              </a:solidFill>
              <a:latin typeface="Bell MT" panose="02020503060305020303" pitchFamily="18" charset="0"/>
            </a:endParaRPr>
          </a:p>
          <a:p>
            <a:r>
              <a:rPr lang="zh-CN" altLang="en-US" sz="2000" dirty="0">
                <a:solidFill>
                  <a:schemeClr val="tx1">
                    <a:lumMod val="50000"/>
                    <a:lumOff val="50000"/>
                  </a:schemeClr>
                </a:solidFill>
                <a:latin typeface="Bell MT" panose="02020503060305020303" pitchFamily="18" charset="0"/>
              </a:rPr>
              <a:t>家庭发现</a:t>
            </a:r>
            <a:r>
              <a:rPr lang="en-US" sz="2000" dirty="0">
                <a:solidFill>
                  <a:schemeClr val="tx1">
                    <a:lumMod val="50000"/>
                    <a:lumOff val="50000"/>
                  </a:schemeClr>
                </a:solidFill>
                <a:latin typeface="Bell MT" panose="02020503060305020303" pitchFamily="18" charset="0"/>
              </a:rPr>
              <a:t> </a:t>
            </a:r>
          </a:p>
          <a:p>
            <a:r>
              <a:rPr lang="zh-CN" altLang="en-US" sz="2000" dirty="0">
                <a:solidFill>
                  <a:schemeClr val="tx1">
                    <a:lumMod val="50000"/>
                    <a:lumOff val="50000"/>
                  </a:schemeClr>
                </a:solidFill>
                <a:latin typeface="Bell MT" panose="02020503060305020303" pitchFamily="18" charset="0"/>
              </a:rPr>
              <a:t>电视纪录片</a:t>
            </a:r>
            <a:endParaRPr lang="en-US" sz="2000" dirty="0">
              <a:solidFill>
                <a:schemeClr val="tx1">
                  <a:lumMod val="50000"/>
                  <a:lumOff val="50000"/>
                </a:schemeClr>
              </a:solidFill>
              <a:latin typeface="Bell MT" panose="02020503060305020303" pitchFamily="18" charset="0"/>
            </a:endParaRP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2186062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>
                <a:solidFill>
                  <a:schemeClr val="tx1">
                    <a:lumMod val="50000"/>
                    <a:lumOff val="50000"/>
                  </a:schemeClr>
                </a:solidFill>
              </a:rPr>
              <a:t>这个新闻的原因</a:t>
            </a:r>
            <a:br>
              <a:rPr lang="en-US" altLang="zh-CN" dirty="0">
                <a:solidFill>
                  <a:schemeClr val="tx1">
                    <a:lumMod val="50000"/>
                    <a:lumOff val="50000"/>
                  </a:schemeClr>
                </a:solidFill>
              </a:rPr>
            </a:br>
            <a:r>
              <a:rPr lang="en-US" altLang="zh-CN" dirty="0">
                <a:solidFill>
                  <a:schemeClr val="tx1">
                    <a:lumMod val="50000"/>
                    <a:lumOff val="50000"/>
                  </a:schemeClr>
                </a:solidFill>
              </a:rPr>
              <a:t>why this news </a:t>
            </a:r>
            <a:endParaRPr lang="en-GB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CN" altLang="en-US" sz="2000" dirty="0">
                <a:solidFill>
                  <a:schemeClr val="tx1">
                    <a:lumMod val="50000"/>
                    <a:lumOff val="50000"/>
                  </a:schemeClr>
                </a:solidFill>
                <a:latin typeface="Bell MT" panose="02020503060305020303" pitchFamily="18" charset="0"/>
              </a:rPr>
              <a:t>为什么我喜欢这个新闻</a:t>
            </a:r>
            <a:r>
              <a:rPr lang="en-US" sz="2000" dirty="0">
                <a:solidFill>
                  <a:schemeClr val="tx1">
                    <a:lumMod val="50000"/>
                    <a:lumOff val="50000"/>
                  </a:schemeClr>
                </a:solidFill>
                <a:latin typeface="Bell MT" panose="02020503060305020303" pitchFamily="18" charset="0"/>
              </a:rPr>
              <a:t> </a:t>
            </a:r>
          </a:p>
          <a:p>
            <a:r>
              <a:rPr lang="en-GB" altLang="zh-CN" sz="2000" dirty="0">
                <a:solidFill>
                  <a:schemeClr val="tx1">
                    <a:lumMod val="50000"/>
                    <a:lumOff val="50000"/>
                  </a:schemeClr>
                </a:solidFill>
                <a:latin typeface="Bell MT" panose="02020503060305020303" pitchFamily="18" charset="0"/>
              </a:rPr>
              <a:t>What</a:t>
            </a:r>
            <a:r>
              <a:rPr lang="zh-CN" altLang="en-US" sz="2000" dirty="0">
                <a:solidFill>
                  <a:schemeClr val="tx1">
                    <a:lumMod val="50000"/>
                    <a:lumOff val="50000"/>
                  </a:schemeClr>
                </a:solidFill>
                <a:latin typeface="Bell MT" panose="02020503060305020303" pitchFamily="18" charset="0"/>
              </a:rPr>
              <a:t> </a:t>
            </a:r>
            <a:r>
              <a:rPr lang="en-GB" altLang="zh-CN" sz="2000" dirty="0">
                <a:solidFill>
                  <a:schemeClr val="tx1">
                    <a:lumMod val="50000"/>
                    <a:lumOff val="50000"/>
                  </a:schemeClr>
                </a:solidFill>
                <a:latin typeface="Bell MT" panose="02020503060305020303" pitchFamily="18" charset="0"/>
              </a:rPr>
              <a:t>people had to say about this video </a:t>
            </a:r>
            <a:endParaRPr lang="en-US" altLang="zh-CN" sz="2000" dirty="0">
              <a:solidFill>
                <a:schemeClr val="tx1">
                  <a:lumMod val="50000"/>
                  <a:lumOff val="50000"/>
                </a:schemeClr>
              </a:solidFill>
              <a:latin typeface="Bell MT" panose="02020503060305020303" pitchFamily="18" charset="0"/>
            </a:endParaRPr>
          </a:p>
          <a:p>
            <a:pPr lvl="1"/>
            <a:r>
              <a:rPr lang="en-US" altLang="zh-CN" dirty="0">
                <a:solidFill>
                  <a:schemeClr val="tx1">
                    <a:lumMod val="50000"/>
                    <a:lumOff val="50000"/>
                  </a:schemeClr>
                </a:solidFill>
                <a:latin typeface="Bell MT" panose="02020503060305020303" pitchFamily="18" charset="0"/>
              </a:rPr>
              <a:t>Kati </a:t>
            </a:r>
            <a:r>
              <a:rPr lang="zh-CN" altLang="en-US" dirty="0">
                <a:solidFill>
                  <a:schemeClr val="tx1">
                    <a:lumMod val="50000"/>
                    <a:lumOff val="50000"/>
                  </a:schemeClr>
                </a:solidFill>
                <a:latin typeface="Bell MT" panose="02020503060305020303" pitchFamily="18" charset="0"/>
              </a:rPr>
              <a:t>说 </a:t>
            </a:r>
            <a:r>
              <a:rPr lang="en-US" altLang="zh-CN" dirty="0">
                <a:solidFill>
                  <a:schemeClr val="tx1">
                    <a:lumMod val="50000"/>
                    <a:lumOff val="50000"/>
                  </a:schemeClr>
                </a:solidFill>
                <a:latin typeface="Bell MT" panose="02020503060305020303" pitchFamily="18" charset="0"/>
              </a:rPr>
              <a:t>“they were stuck in a system that was so broken</a:t>
            </a:r>
            <a:r>
              <a:rPr lang="zh-CN" altLang="en-US" dirty="0">
                <a:solidFill>
                  <a:schemeClr val="tx1">
                    <a:lumMod val="50000"/>
                    <a:lumOff val="50000"/>
                  </a:schemeClr>
                </a:solidFill>
                <a:latin typeface="Bell MT" panose="02020503060305020303" pitchFamily="18" charset="0"/>
              </a:rPr>
              <a:t>” 所以她么有责怪她的妈妈和爸爸</a:t>
            </a:r>
            <a:endParaRPr lang="en-US" altLang="zh-CN" dirty="0">
              <a:solidFill>
                <a:schemeClr val="tx1">
                  <a:lumMod val="50000"/>
                  <a:lumOff val="50000"/>
                </a:schemeClr>
              </a:solidFill>
              <a:latin typeface="Bell MT" panose="02020503060305020303" pitchFamily="18" charset="0"/>
            </a:endParaRPr>
          </a:p>
          <a:p>
            <a:r>
              <a:rPr lang="zh-CN" altLang="en-US" sz="2000" dirty="0">
                <a:solidFill>
                  <a:schemeClr val="tx1">
                    <a:lumMod val="50000"/>
                    <a:lumOff val="50000"/>
                  </a:schemeClr>
                </a:solidFill>
                <a:latin typeface="Bell MT" panose="02020503060305020303" pitchFamily="18" charset="0"/>
              </a:rPr>
              <a:t>但一个孩子的政策是一个社会问题</a:t>
            </a:r>
            <a:endParaRPr lang="en-US" altLang="zh-CN" sz="2000" dirty="0">
              <a:solidFill>
                <a:schemeClr val="tx1">
                  <a:lumMod val="50000"/>
                  <a:lumOff val="50000"/>
                </a:schemeClr>
              </a:solidFill>
              <a:latin typeface="Bell MT" panose="02020503060305020303" pitchFamily="18" charset="0"/>
            </a:endParaRPr>
          </a:p>
          <a:p>
            <a:pPr lvl="1"/>
            <a:r>
              <a:rPr lang="zh-CN" altLang="en-US" sz="2000" dirty="0">
                <a:solidFill>
                  <a:schemeClr val="tx1">
                    <a:lumMod val="50000"/>
                    <a:lumOff val="50000"/>
                  </a:schemeClr>
                </a:solidFill>
                <a:latin typeface="Bell MT" panose="02020503060305020303" pitchFamily="18" charset="0"/>
              </a:rPr>
              <a:t>过去的大话题</a:t>
            </a:r>
            <a:endParaRPr lang="en-US" altLang="zh-CN" sz="2000" dirty="0">
              <a:solidFill>
                <a:schemeClr val="tx1">
                  <a:lumMod val="50000"/>
                  <a:lumOff val="50000"/>
                </a:schemeClr>
              </a:solidFill>
              <a:latin typeface="Bell MT" panose="02020503060305020303" pitchFamily="18" charset="0"/>
            </a:endParaRPr>
          </a:p>
          <a:p>
            <a:pPr lvl="1"/>
            <a:r>
              <a:rPr lang="zh-CN" altLang="en-US" sz="2000" dirty="0">
                <a:solidFill>
                  <a:schemeClr val="tx1">
                    <a:lumMod val="50000"/>
                    <a:lumOff val="50000"/>
                  </a:schemeClr>
                </a:solidFill>
                <a:latin typeface="Bell MT" panose="02020503060305020303" pitchFamily="18" charset="0"/>
              </a:rPr>
              <a:t>影响了中国大多数人</a:t>
            </a:r>
            <a:endParaRPr lang="en-US" altLang="zh-CN" sz="2000" dirty="0">
              <a:solidFill>
                <a:schemeClr val="tx1">
                  <a:lumMod val="50000"/>
                  <a:lumOff val="50000"/>
                </a:schemeClr>
              </a:solidFill>
              <a:latin typeface="Bell MT" panose="02020503060305020303" pitchFamily="18" charset="0"/>
            </a:endParaRPr>
          </a:p>
          <a:p>
            <a:r>
              <a:rPr lang="zh-CN" altLang="en-US" sz="2000" dirty="0">
                <a:solidFill>
                  <a:schemeClr val="tx1">
                    <a:lumMod val="50000"/>
                    <a:lumOff val="50000"/>
                  </a:schemeClr>
                </a:solidFill>
                <a:latin typeface="Bell MT" panose="02020503060305020303" pitchFamily="18" charset="0"/>
              </a:rPr>
              <a:t>我的想法</a:t>
            </a:r>
            <a:r>
              <a:rPr lang="en-US" altLang="zh-CN" sz="2000" dirty="0">
                <a:solidFill>
                  <a:schemeClr val="tx1">
                    <a:lumMod val="50000"/>
                    <a:lumOff val="50000"/>
                  </a:schemeClr>
                </a:solidFill>
                <a:latin typeface="Bell MT" panose="02020503060305020303" pitchFamily="18" charset="0"/>
              </a:rPr>
              <a:t> </a:t>
            </a:r>
            <a:r>
              <a:rPr lang="zh-CN" altLang="en-US" sz="2000" dirty="0">
                <a:solidFill>
                  <a:schemeClr val="tx1">
                    <a:lumMod val="50000"/>
                    <a:lumOff val="50000"/>
                  </a:schemeClr>
                </a:solidFill>
                <a:latin typeface="Bell MT" panose="02020503060305020303" pitchFamily="18" charset="0"/>
              </a:rPr>
              <a:t>（</a:t>
            </a:r>
            <a:r>
              <a:rPr lang="en-US" altLang="zh-CN" sz="2000" dirty="0">
                <a:solidFill>
                  <a:schemeClr val="tx1">
                    <a:lumMod val="50000"/>
                    <a:lumOff val="50000"/>
                  </a:schemeClr>
                </a:solidFill>
                <a:latin typeface="Bell MT" panose="02020503060305020303" pitchFamily="18" charset="0"/>
              </a:rPr>
              <a:t>nice light bit of news )</a:t>
            </a:r>
            <a:r>
              <a:rPr lang="en-US" sz="2000" dirty="0">
                <a:solidFill>
                  <a:schemeClr val="tx1">
                    <a:lumMod val="50000"/>
                    <a:lumOff val="50000"/>
                  </a:schemeClr>
                </a:solidFill>
                <a:latin typeface="Bell MT" panose="02020503060305020303" pitchFamily="18" charset="0"/>
              </a:rPr>
              <a:t> </a:t>
            </a:r>
          </a:p>
          <a:p>
            <a:pPr marL="457200" lvl="1" indent="0">
              <a:buNone/>
            </a:pPr>
            <a:endParaRPr lang="en-US" sz="2000" dirty="0">
              <a:solidFill>
                <a:schemeClr val="tx1">
                  <a:lumMod val="50000"/>
                  <a:lumOff val="50000"/>
                </a:schemeClr>
              </a:solidFill>
              <a:latin typeface="Bell MT" panose="020205030603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65309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12192000" cy="6858001"/>
          </a:xfrm>
        </p:spPr>
      </p:pic>
    </p:spTree>
    <p:extLst>
      <p:ext uri="{BB962C8B-B14F-4D97-AF65-F5344CB8AC3E}">
        <p14:creationId xmlns:p14="http://schemas.microsoft.com/office/powerpoint/2010/main" val="39063209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9E4F4D-A1CB-47CE-B3FA-D0DFDC639E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http://www.bbc.co.uk/news/av/stories-42269038/meet-me-on-the-bridge-discovering-the-truth-about-my-parents-after-20-years</a:t>
            </a:r>
          </a:p>
        </p:txBody>
      </p:sp>
    </p:spTree>
    <p:extLst>
      <p:ext uri="{BB962C8B-B14F-4D97-AF65-F5344CB8AC3E}">
        <p14:creationId xmlns:p14="http://schemas.microsoft.com/office/powerpoint/2010/main" val="26225904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Custom 9">
      <a:dk1>
        <a:sysClr val="windowText" lastClr="000000"/>
      </a:dk1>
      <a:lt1>
        <a:sysClr val="window" lastClr="FFFFFF"/>
      </a:lt1>
      <a:dk2>
        <a:srgbClr val="696464"/>
      </a:dk2>
      <a:lt2>
        <a:srgbClr val="FAF9F8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745</TotalTime>
  <Words>240</Words>
  <Application>Microsoft Office PowerPoint</Application>
  <PresentationFormat>Widescreen</PresentationFormat>
  <Paragraphs>33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幼圆</vt:lpstr>
      <vt:lpstr>Arial</vt:lpstr>
      <vt:lpstr>Bell MT</vt:lpstr>
      <vt:lpstr>Century Gothic</vt:lpstr>
      <vt:lpstr>Wingdings 3</vt:lpstr>
      <vt:lpstr>Wisp</vt:lpstr>
      <vt:lpstr>PowerPoint Presentation</vt:lpstr>
      <vt:lpstr>Kati Pohler </vt:lpstr>
      <vt:lpstr>Kati 的故事 </vt:lpstr>
      <vt:lpstr>PowerPoint Presentation</vt:lpstr>
      <vt:lpstr>这个新闻的原因 why this news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Carys Long</dc:creator>
  <cp:lastModifiedBy>Carys Long (1402241)</cp:lastModifiedBy>
  <cp:revision>28</cp:revision>
  <dcterms:created xsi:type="dcterms:W3CDTF">2018-02-15T18:20:49Z</dcterms:created>
  <dcterms:modified xsi:type="dcterms:W3CDTF">2018-02-23T10:02:31Z</dcterms:modified>
</cp:coreProperties>
</file>