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2" r:id="rId1"/>
  </p:sldMasterIdLst>
  <p:sldIdLst>
    <p:sldId id="256" r:id="rId2"/>
    <p:sldId id="262" r:id="rId3"/>
    <p:sldId id="263" r:id="rId4"/>
    <p:sldId id="264" r:id="rId5"/>
    <p:sldId id="273" r:id="rId6"/>
    <p:sldId id="259" r:id="rId7"/>
    <p:sldId id="260" r:id="rId8"/>
    <p:sldId id="258" r:id="rId9"/>
    <p:sldId id="261" r:id="rId10"/>
    <p:sldId id="268" r:id="rId11"/>
    <p:sldId id="265" r:id="rId12"/>
    <p:sldId id="269" r:id="rId13"/>
    <p:sldId id="267" r:id="rId14"/>
    <p:sldId id="270" r:id="rId15"/>
    <p:sldId id="272" r:id="rId16"/>
    <p:sldId id="266" r:id="rId17"/>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pitchFamily="-72" charset="0"/>
        <a:ea typeface="ＭＳ Ｐゴシック" pitchFamily="-72" charset="-128"/>
        <a:cs typeface="ＭＳ Ｐゴシック" pitchFamily="-72" charset="-128"/>
      </a:defRPr>
    </a:lvl1pPr>
    <a:lvl2pPr marL="457200" algn="l" rtl="0" fontAlgn="base">
      <a:spcBef>
        <a:spcPct val="0"/>
      </a:spcBef>
      <a:spcAft>
        <a:spcPct val="0"/>
      </a:spcAft>
      <a:defRPr kern="1200">
        <a:solidFill>
          <a:schemeClr val="tx1"/>
        </a:solidFill>
        <a:latin typeface="Arial" pitchFamily="-72" charset="0"/>
        <a:ea typeface="ＭＳ Ｐゴシック" pitchFamily="-72" charset="-128"/>
        <a:cs typeface="ＭＳ Ｐゴシック" pitchFamily="-72" charset="-128"/>
      </a:defRPr>
    </a:lvl2pPr>
    <a:lvl3pPr marL="914400" algn="l" rtl="0" fontAlgn="base">
      <a:spcBef>
        <a:spcPct val="0"/>
      </a:spcBef>
      <a:spcAft>
        <a:spcPct val="0"/>
      </a:spcAft>
      <a:defRPr kern="1200">
        <a:solidFill>
          <a:schemeClr val="tx1"/>
        </a:solidFill>
        <a:latin typeface="Arial" pitchFamily="-72" charset="0"/>
        <a:ea typeface="ＭＳ Ｐゴシック" pitchFamily="-72" charset="-128"/>
        <a:cs typeface="ＭＳ Ｐゴシック" pitchFamily="-72" charset="-128"/>
      </a:defRPr>
    </a:lvl3pPr>
    <a:lvl4pPr marL="1371600" algn="l" rtl="0" fontAlgn="base">
      <a:spcBef>
        <a:spcPct val="0"/>
      </a:spcBef>
      <a:spcAft>
        <a:spcPct val="0"/>
      </a:spcAft>
      <a:defRPr kern="1200">
        <a:solidFill>
          <a:schemeClr val="tx1"/>
        </a:solidFill>
        <a:latin typeface="Arial" pitchFamily="-72" charset="0"/>
        <a:ea typeface="ＭＳ Ｐゴシック" pitchFamily="-72" charset="-128"/>
        <a:cs typeface="ＭＳ Ｐゴシック" pitchFamily="-72" charset="-128"/>
      </a:defRPr>
    </a:lvl4pPr>
    <a:lvl5pPr marL="1828800" algn="l" rtl="0" fontAlgn="base">
      <a:spcBef>
        <a:spcPct val="0"/>
      </a:spcBef>
      <a:spcAft>
        <a:spcPct val="0"/>
      </a:spcAft>
      <a:defRPr kern="1200">
        <a:solidFill>
          <a:schemeClr val="tx1"/>
        </a:solidFill>
        <a:latin typeface="Arial" pitchFamily="-72" charset="0"/>
        <a:ea typeface="ＭＳ Ｐゴシック" pitchFamily="-72" charset="-128"/>
        <a:cs typeface="ＭＳ Ｐゴシック" pitchFamily="-72" charset="-128"/>
      </a:defRPr>
    </a:lvl5pPr>
    <a:lvl6pPr marL="2286000" algn="l" defTabSz="457200" rtl="0" eaLnBrk="1" latinLnBrk="0" hangingPunct="1">
      <a:defRPr kern="1200">
        <a:solidFill>
          <a:schemeClr val="tx1"/>
        </a:solidFill>
        <a:latin typeface="Arial" pitchFamily="-72" charset="0"/>
        <a:ea typeface="ＭＳ Ｐゴシック" pitchFamily="-72" charset="-128"/>
        <a:cs typeface="ＭＳ Ｐゴシック" pitchFamily="-72" charset="-128"/>
      </a:defRPr>
    </a:lvl6pPr>
    <a:lvl7pPr marL="2743200" algn="l" defTabSz="457200" rtl="0" eaLnBrk="1" latinLnBrk="0" hangingPunct="1">
      <a:defRPr kern="1200">
        <a:solidFill>
          <a:schemeClr val="tx1"/>
        </a:solidFill>
        <a:latin typeface="Arial" pitchFamily="-72" charset="0"/>
        <a:ea typeface="ＭＳ Ｐゴシック" pitchFamily="-72" charset="-128"/>
        <a:cs typeface="ＭＳ Ｐゴシック" pitchFamily="-72" charset="-128"/>
      </a:defRPr>
    </a:lvl7pPr>
    <a:lvl8pPr marL="3200400" algn="l" defTabSz="457200" rtl="0" eaLnBrk="1" latinLnBrk="0" hangingPunct="1">
      <a:defRPr kern="1200">
        <a:solidFill>
          <a:schemeClr val="tx1"/>
        </a:solidFill>
        <a:latin typeface="Arial" pitchFamily="-72" charset="0"/>
        <a:ea typeface="ＭＳ Ｐゴシック" pitchFamily="-72" charset="-128"/>
        <a:cs typeface="ＭＳ Ｐゴシック" pitchFamily="-72" charset="-128"/>
      </a:defRPr>
    </a:lvl8pPr>
    <a:lvl9pPr marL="3657600" algn="l" defTabSz="457200" rtl="0" eaLnBrk="1" latinLnBrk="0" hangingPunct="1">
      <a:defRPr kern="1200">
        <a:solidFill>
          <a:schemeClr val="tx1"/>
        </a:solidFill>
        <a:latin typeface="Arial" pitchFamily="-72" charset="0"/>
        <a:ea typeface="ＭＳ Ｐゴシック" pitchFamily="-72" charset="-128"/>
        <a:cs typeface="ＭＳ Ｐゴシック" pitchFamily="-72" charset="-128"/>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p:scale>
          <a:sx n="80" d="100"/>
          <a:sy n="80" d="100"/>
        </p:scale>
        <p:origin x="-904" y="-8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viewProps" Target="viewProps.xml"/><Relationship Id="rId21" Type="http://schemas.openxmlformats.org/officeDocument/2006/relationships/theme" Target="theme/theme1.xml"/><Relationship Id="rId22"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printerSettings" Target="printerSettings/printerSettings1.bin"/><Relationship Id="rId19" Type="http://schemas.openxmlformats.org/officeDocument/2006/relationships/presProps" Target="presProp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p:cNvSpPr/>
          <p:nvPr/>
        </p:nvSpPr>
        <p:spPr>
          <a:xfrm>
            <a:off x="9001125" y="4846638"/>
            <a:ext cx="142875" cy="201136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5" name="Rectangle 4"/>
          <p:cNvSpPr/>
          <p:nvPr/>
        </p:nvSpPr>
        <p:spPr>
          <a:xfrm>
            <a:off x="9001125" y="0"/>
            <a:ext cx="142875" cy="484663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2" name="Title 1"/>
          <p:cNvSpPr>
            <a:spLocks noGrp="1"/>
          </p:cNvSpPr>
          <p:nvPr>
            <p:ph type="ctrTitle"/>
          </p:nvPr>
        </p:nvSpPr>
        <p:spPr>
          <a:xfrm>
            <a:off x="457200" y="228600"/>
            <a:ext cx="7772400" cy="4571999"/>
          </a:xfrm>
        </p:spPr>
        <p:txBody>
          <a:bodyPr anchor="ctr">
            <a:noAutofit/>
          </a:bodyPr>
          <a:lstStyle>
            <a:lvl1pPr>
              <a:lnSpc>
                <a:spcPct val="100000"/>
              </a:lnSpc>
              <a:defRPr sz="8800" spc="-80" baseline="0">
                <a:solidFill>
                  <a:schemeClr val="tx1"/>
                </a:solidFill>
              </a:defRPr>
            </a:lvl1pPr>
          </a:lstStyle>
          <a:p>
            <a:r>
              <a:rPr lang="en-GB" smtClean="0"/>
              <a:t>Click to edit Master title style</a:t>
            </a:r>
            <a:endParaRPr lang="en-US" dirty="0"/>
          </a:p>
        </p:txBody>
      </p:sp>
      <p:sp>
        <p:nvSpPr>
          <p:cNvPr id="3" name="Subtitle 2"/>
          <p:cNvSpPr>
            <a:spLocks noGrp="1"/>
          </p:cNvSpPr>
          <p:nvPr>
            <p:ph type="subTitle" idx="1"/>
          </p:nvPr>
        </p:nvSpPr>
        <p:spPr>
          <a:xfrm>
            <a:off x="457200" y="4800600"/>
            <a:ext cx="6858000" cy="914400"/>
          </a:xfrm>
        </p:spPr>
        <p:txBody>
          <a:bodyPr/>
          <a:lstStyle>
            <a:lvl1pPr marL="0" indent="0" algn="l">
              <a:buNone/>
              <a:defRPr b="0" cap="all" spc="120" baseline="0">
                <a:solidFill>
                  <a:schemeClr val="tx2"/>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dirty="0"/>
          </a:p>
        </p:txBody>
      </p:sp>
      <p:sp>
        <p:nvSpPr>
          <p:cNvPr id="6" name="Date Placeholder 3"/>
          <p:cNvSpPr>
            <a:spLocks noGrp="1"/>
          </p:cNvSpPr>
          <p:nvPr>
            <p:ph type="dt" sz="half" idx="10"/>
          </p:nvPr>
        </p:nvSpPr>
        <p:spPr/>
        <p:txBody>
          <a:bodyPr/>
          <a:lstStyle>
            <a:lvl1pPr>
              <a:defRPr/>
            </a:lvl1pPr>
          </a:lstStyle>
          <a:p>
            <a:pPr>
              <a:defRPr/>
            </a:pPr>
            <a:fld id="{13EEB2B8-470A-4DF4-BEBA-8DA4CC354215}" type="datetime4">
              <a:rPr lang="en-US"/>
              <a:pPr>
                <a:defRPr/>
              </a:pPr>
              <a:t>December 4, 2014</a:t>
            </a:fld>
            <a:endParaRPr lang="en-US" dirty="0"/>
          </a:p>
        </p:txBody>
      </p:sp>
      <p:sp>
        <p:nvSpPr>
          <p:cNvPr id="7" name="Footer Placeholder 4"/>
          <p:cNvSpPr>
            <a:spLocks noGrp="1"/>
          </p:cNvSpPr>
          <p:nvPr>
            <p:ph type="ftr" sz="quarter" idx="11"/>
          </p:nvPr>
        </p:nvSpPr>
        <p:spPr/>
        <p:txBody>
          <a:bodyPr/>
          <a:lstStyle>
            <a:lvl1pPr>
              <a:defRPr/>
            </a:lvl1pPr>
          </a:lstStyle>
          <a:p>
            <a:pPr>
              <a:defRPr/>
            </a:pPr>
            <a:endParaRPr lang="en-US"/>
          </a:p>
        </p:txBody>
      </p:sp>
      <p:sp>
        <p:nvSpPr>
          <p:cNvPr id="8" name="Slide Number Placeholder 5"/>
          <p:cNvSpPr>
            <a:spLocks noGrp="1"/>
          </p:cNvSpPr>
          <p:nvPr>
            <p:ph type="sldNum" sz="quarter" idx="12"/>
          </p:nvPr>
        </p:nvSpPr>
        <p:spPr/>
        <p:txBody>
          <a:bodyPr/>
          <a:lstStyle>
            <a:lvl1pPr>
              <a:defRPr smtClean="0">
                <a:solidFill>
                  <a:schemeClr val="tx1"/>
                </a:solidFill>
              </a:defRPr>
            </a:lvl1pPr>
          </a:lstStyle>
          <a:p>
            <a:pPr>
              <a:defRPr/>
            </a:pPr>
            <a:fld id="{51B83C77-A8D9-4E44-A13C-36D9E7EB5E2D}" type="slidenum">
              <a:rPr lang="en-US"/>
              <a:pPr>
                <a:defRPr/>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lvl1pPr>
              <a:defRPr/>
            </a:lvl1pPr>
          </a:lstStyle>
          <a:p>
            <a:pPr>
              <a:defRPr/>
            </a:pPr>
            <a:fld id="{2409C603-99F7-4BEC-8DB0-373DEC8B21CB}" type="datetime4">
              <a:rPr lang="en-US"/>
              <a:pPr>
                <a:defRPr/>
              </a:pPr>
              <a:t>December 4, 2014</a:t>
            </a:fld>
            <a:endParaRPr lang="en-US" dirty="0"/>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77E9AB99-51AC-4420-ABBF-25AE0E266C21}" type="slidenum">
              <a:rPr lang="en-US"/>
              <a:pPr>
                <a:defRPr/>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1447800"/>
            <a:ext cx="7772400" cy="4321175"/>
          </a:xfrm>
        </p:spPr>
        <p:txBody>
          <a:bodyPr anchor="ctr">
            <a:noAutofit/>
          </a:bodyPr>
          <a:lstStyle>
            <a:lvl1pPr algn="l">
              <a:lnSpc>
                <a:spcPct val="100000"/>
              </a:lnSpc>
              <a:defRPr sz="8800" b="0" cap="all" spc="-80" baseline="0">
                <a:solidFill>
                  <a:schemeClr val="tx1"/>
                </a:solidFill>
              </a:defRPr>
            </a:lvl1pPr>
          </a:lstStyle>
          <a:p>
            <a:r>
              <a:rPr lang="en-GB" smtClean="0"/>
              <a:t>Click to edit Master title style</a:t>
            </a:r>
            <a:endParaRPr lang="en-US" dirty="0"/>
          </a:p>
        </p:txBody>
      </p:sp>
      <p:sp>
        <p:nvSpPr>
          <p:cNvPr id="3" name="Text Placeholder 2"/>
          <p:cNvSpPr>
            <a:spLocks noGrp="1"/>
          </p:cNvSpPr>
          <p:nvPr>
            <p:ph type="body" idx="1"/>
          </p:nvPr>
        </p:nvSpPr>
        <p:spPr>
          <a:xfrm>
            <a:off x="457200" y="228601"/>
            <a:ext cx="7772400" cy="1066800"/>
          </a:xfrm>
        </p:spPr>
        <p:txBody>
          <a:bodyPr anchor="b"/>
          <a:lstStyle>
            <a:lvl1pPr marL="0" indent="0">
              <a:buNone/>
              <a:defRPr sz="2000" b="0" cap="all" spc="12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EADFCD09-4AE7-4042-86A1-52537B8FE7CD}" type="datetime4">
              <a:rPr lang="en-US"/>
              <a:pPr>
                <a:defRPr/>
              </a:pPr>
              <a:t>December 4, 2014</a:t>
            </a:fld>
            <a:endParaRPr lang="en-US" dirty="0"/>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44AF444C-2303-4DA5-8A1E-4CE7D319F764}" type="slidenum">
              <a:rPr lang="en-US"/>
              <a:pPr>
                <a:defRPr/>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163068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509016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3"/>
          <p:cNvSpPr>
            <a:spLocks noGrp="1"/>
          </p:cNvSpPr>
          <p:nvPr>
            <p:ph type="dt" sz="half" idx="10"/>
          </p:nvPr>
        </p:nvSpPr>
        <p:spPr/>
        <p:txBody>
          <a:bodyPr/>
          <a:lstStyle>
            <a:lvl1pPr>
              <a:defRPr/>
            </a:lvl1pPr>
          </a:lstStyle>
          <a:p>
            <a:pPr>
              <a:defRPr/>
            </a:pPr>
            <a:fld id="{4600FB1F-3A1B-4528-AEFD-A8BD6F5FF509}" type="datetime4">
              <a:rPr lang="en-US"/>
              <a:pPr>
                <a:defRPr/>
              </a:pPr>
              <a:t>December 4, 2014</a:t>
            </a:fld>
            <a:endParaRPr lang="en-US" dirty="0"/>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C636CD81-C053-4456-864C-ADE8E2707C1E}" type="slidenum">
              <a:rPr lang="en-US"/>
              <a:pPr>
                <a:defRPr/>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1627632" y="1572768"/>
            <a:ext cx="3291840" cy="639762"/>
          </a:xfrm>
        </p:spPr>
        <p:txBody>
          <a:bodyPr anchor="b">
            <a:noAutofit/>
          </a:bodyPr>
          <a:lstStyle>
            <a:lvl1pPr marL="0" indent="0">
              <a:buNone/>
              <a:defRPr sz="1800" b="0" cap="all" spc="1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1627632"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5093208" y="1572768"/>
            <a:ext cx="3291840" cy="639762"/>
          </a:xfrm>
        </p:spPr>
        <p:txBody>
          <a:bodyPr anchor="b">
            <a:noAutofit/>
          </a:bodyPr>
          <a:lstStyle>
            <a:lvl1pPr marL="0" indent="0">
              <a:buNone/>
              <a:defRPr lang="en-US" sz="1800" b="0" kern="1200" cap="all" spc="100" baseline="0" dirty="0" smtClean="0">
                <a:solidFill>
                  <a:schemeClr val="tx1"/>
                </a:solidFill>
                <a:latin typeface="+mj-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5093208"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3"/>
          <p:cNvSpPr>
            <a:spLocks noGrp="1"/>
          </p:cNvSpPr>
          <p:nvPr>
            <p:ph type="dt" sz="half" idx="10"/>
          </p:nvPr>
        </p:nvSpPr>
        <p:spPr/>
        <p:txBody>
          <a:bodyPr/>
          <a:lstStyle>
            <a:lvl1pPr>
              <a:defRPr/>
            </a:lvl1pPr>
          </a:lstStyle>
          <a:p>
            <a:pPr>
              <a:defRPr/>
            </a:pPr>
            <a:fld id="{B8DD4151-ECE0-4BE9-AC5D-484F0F7FE912}" type="datetime4">
              <a:rPr lang="en-US"/>
              <a:pPr>
                <a:defRPr/>
              </a:pPr>
              <a:t>December 4, 2014</a:t>
            </a:fld>
            <a:endParaRPr lang="en-US" dirty="0"/>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pPr>
              <a:defRPr/>
            </a:pPr>
            <a:fld id="{932FAAAD-454C-420F-B5EF-FC86AC6383CC}" type="slidenum">
              <a:rPr lang="en-US"/>
              <a:pPr>
                <a:defRPr/>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3"/>
          <p:cNvSpPr>
            <a:spLocks noGrp="1"/>
          </p:cNvSpPr>
          <p:nvPr>
            <p:ph type="dt" sz="half" idx="10"/>
          </p:nvPr>
        </p:nvSpPr>
        <p:spPr/>
        <p:txBody>
          <a:bodyPr/>
          <a:lstStyle>
            <a:lvl1pPr>
              <a:defRPr/>
            </a:lvl1pPr>
          </a:lstStyle>
          <a:p>
            <a:pPr>
              <a:defRPr/>
            </a:pPr>
            <a:fld id="{D84E8352-3FB5-45DE-8C5C-22D3BA4FC813}" type="datetime4">
              <a:rPr lang="en-US"/>
              <a:pPr>
                <a:defRPr/>
              </a:pPr>
              <a:t>December 4, 2014</a:t>
            </a:fld>
            <a:endParaRPr lang="en-US" dirty="0"/>
          </a:p>
        </p:txBody>
      </p:sp>
      <p:sp>
        <p:nvSpPr>
          <p:cNvPr id="4" name="Footer Placeholder 4"/>
          <p:cNvSpPr>
            <a:spLocks noGrp="1"/>
          </p:cNvSpPr>
          <p:nvPr>
            <p:ph type="ftr" sz="quarter" idx="11"/>
          </p:nvPr>
        </p:nvSpPr>
        <p:spPr/>
        <p:txBody>
          <a:bodyPr/>
          <a:lstStyle>
            <a:lvl1pPr>
              <a:defRPr/>
            </a:lvl1pPr>
          </a:lstStyle>
          <a:p>
            <a:pPr>
              <a:defRPr/>
            </a:pPr>
            <a:endParaRPr lang="en-US"/>
          </a:p>
        </p:txBody>
      </p:sp>
      <p:sp>
        <p:nvSpPr>
          <p:cNvPr id="5" name="Slide Number Placeholder 5"/>
          <p:cNvSpPr>
            <a:spLocks noGrp="1"/>
          </p:cNvSpPr>
          <p:nvPr>
            <p:ph type="sldNum" sz="quarter" idx="12"/>
          </p:nvPr>
        </p:nvSpPr>
        <p:spPr/>
        <p:txBody>
          <a:bodyPr/>
          <a:lstStyle>
            <a:lvl1pPr>
              <a:defRPr/>
            </a:lvl1pPr>
          </a:lstStyle>
          <a:p>
            <a:pPr>
              <a:defRPr/>
            </a:pPr>
            <a:fld id="{F76B86A0-D5D6-4582-AADD-CE0D9A6C4817}" type="slidenum">
              <a:rPr lang="en-US"/>
              <a:pPr>
                <a:defRPr/>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BC72DFC1-B15F-43CA-8018-39384114BB62}" type="datetime4">
              <a:rPr lang="en-US"/>
              <a:pPr>
                <a:defRPr/>
              </a:pPr>
              <a:t>December 4, 2014</a:t>
            </a:fld>
            <a:endParaRPr lang="en-US" dirty="0"/>
          </a:p>
        </p:txBody>
      </p:sp>
      <p:sp>
        <p:nvSpPr>
          <p:cNvPr id="3" name="Footer Placeholder 4"/>
          <p:cNvSpPr>
            <a:spLocks noGrp="1"/>
          </p:cNvSpPr>
          <p:nvPr>
            <p:ph type="ftr" sz="quarter" idx="11"/>
          </p:nvPr>
        </p:nvSpPr>
        <p:spPr/>
        <p:txBody>
          <a:bodyPr/>
          <a:lstStyle>
            <a:lvl1pPr>
              <a:defRPr/>
            </a:lvl1pPr>
          </a:lstStyle>
          <a:p>
            <a:pPr>
              <a:defRPr/>
            </a:pPr>
            <a:endParaRPr lang="en-US"/>
          </a:p>
        </p:txBody>
      </p:sp>
      <p:sp>
        <p:nvSpPr>
          <p:cNvPr id="4" name="Slide Number Placeholder 5"/>
          <p:cNvSpPr>
            <a:spLocks noGrp="1"/>
          </p:cNvSpPr>
          <p:nvPr>
            <p:ph type="sldNum" sz="quarter" idx="12"/>
          </p:nvPr>
        </p:nvSpPr>
        <p:spPr/>
        <p:txBody>
          <a:bodyPr/>
          <a:lstStyle>
            <a:lvl1pPr>
              <a:defRPr/>
            </a:lvl1pPr>
          </a:lstStyle>
          <a:p>
            <a:pPr>
              <a:defRPr/>
            </a:pPr>
            <a:fld id="{66E775FD-4F1E-48EB-A334-D7A3C9AD4425}" type="slidenum">
              <a:rPr lang="en-US"/>
              <a:pPr>
                <a:defRPr/>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575050" y="1600200"/>
            <a:ext cx="5111750" cy="448056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457200" y="1600200"/>
            <a:ext cx="3008313" cy="448056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8" name="Title 7"/>
          <p:cNvSpPr>
            <a:spLocks noGrp="1"/>
          </p:cNvSpPr>
          <p:nvPr>
            <p:ph type="title"/>
          </p:nvPr>
        </p:nvSpPr>
        <p:spPr/>
        <p:txBody>
          <a:bodyPr/>
          <a:lstStyle/>
          <a:p>
            <a:r>
              <a:rPr lang="en-GB" smtClean="0"/>
              <a:t>Click to edit Master title style</a:t>
            </a:r>
            <a:endParaRPr lang="en-US"/>
          </a:p>
        </p:txBody>
      </p:sp>
      <p:sp>
        <p:nvSpPr>
          <p:cNvPr id="5" name="Date Placeholder 3"/>
          <p:cNvSpPr>
            <a:spLocks noGrp="1"/>
          </p:cNvSpPr>
          <p:nvPr>
            <p:ph type="dt" sz="half" idx="10"/>
          </p:nvPr>
        </p:nvSpPr>
        <p:spPr/>
        <p:txBody>
          <a:bodyPr/>
          <a:lstStyle>
            <a:lvl1pPr>
              <a:defRPr/>
            </a:lvl1pPr>
          </a:lstStyle>
          <a:p>
            <a:pPr>
              <a:defRPr/>
            </a:pPr>
            <a:fld id="{0C605B7B-9006-4421-991B-6D9B23DD3A1E}" type="datetime4">
              <a:rPr lang="en-US"/>
              <a:pPr>
                <a:defRPr/>
              </a:pPr>
              <a:t>December 4, 2014</a:t>
            </a:fld>
            <a:endParaRPr lang="en-US" dirty="0"/>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Slide Number Placeholder 5"/>
          <p:cNvSpPr>
            <a:spLocks noGrp="1"/>
          </p:cNvSpPr>
          <p:nvPr>
            <p:ph type="sldNum" sz="quarter" idx="12"/>
          </p:nvPr>
        </p:nvSpPr>
        <p:spPr/>
        <p:txBody>
          <a:bodyPr/>
          <a:lstStyle>
            <a:lvl1pPr>
              <a:defRPr/>
            </a:lvl1pPr>
          </a:lstStyle>
          <a:p>
            <a:pPr>
              <a:defRPr/>
            </a:pPr>
            <a:fld id="{0127ECAB-D6D8-48E4-9F19-E44C5F4D7DE6}" type="slidenum">
              <a:rPr lang="en-US"/>
              <a:pPr>
                <a:defRPr/>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Rectangle 4"/>
          <p:cNvSpPr/>
          <p:nvPr/>
        </p:nvSpPr>
        <p:spPr>
          <a:xfrm>
            <a:off x="9001125" y="4846638"/>
            <a:ext cx="142875" cy="201136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6" name="Rectangle 5"/>
          <p:cNvSpPr/>
          <p:nvPr/>
        </p:nvSpPr>
        <p:spPr>
          <a:xfrm>
            <a:off x="9001125" y="0"/>
            <a:ext cx="142875" cy="484663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3" name="Picture Placeholder 2"/>
          <p:cNvSpPr>
            <a:spLocks noGrp="1"/>
          </p:cNvSpPr>
          <p:nvPr>
            <p:ph type="pic" idx="1"/>
          </p:nvPr>
        </p:nvSpPr>
        <p:spPr>
          <a:xfrm>
            <a:off x="-1" y="0"/>
            <a:ext cx="9000877" cy="4846320"/>
          </a:xfrm>
          <a:solidFill>
            <a:schemeClr val="bg1">
              <a:lumMod val="75000"/>
            </a:schemeClr>
          </a:solidFill>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GB" noProof="0" smtClean="0"/>
              <a:t>Drag picture to placeholder or click icon to add</a:t>
            </a:r>
            <a:endParaRPr lang="en-US" noProof="0"/>
          </a:p>
        </p:txBody>
      </p:sp>
      <p:sp>
        <p:nvSpPr>
          <p:cNvPr id="4" name="Text Placeholder 3"/>
          <p:cNvSpPr>
            <a:spLocks noGrp="1"/>
          </p:cNvSpPr>
          <p:nvPr>
            <p:ph type="body" sz="half" idx="2"/>
          </p:nvPr>
        </p:nvSpPr>
        <p:spPr>
          <a:xfrm>
            <a:off x="457200" y="5715000"/>
            <a:ext cx="8153400" cy="457200"/>
          </a:xfrm>
        </p:spPr>
        <p:txBody>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8" name="Title 7"/>
          <p:cNvSpPr>
            <a:spLocks noGrp="1"/>
          </p:cNvSpPr>
          <p:nvPr>
            <p:ph type="title"/>
          </p:nvPr>
        </p:nvSpPr>
        <p:spPr>
          <a:xfrm>
            <a:off x="457200" y="4953000"/>
            <a:ext cx="8153400" cy="762000"/>
          </a:xfrm>
        </p:spPr>
        <p:txBody>
          <a:bodyPr anchor="t"/>
          <a:lstStyle>
            <a:lvl1pPr>
              <a:defRPr sz="3200"/>
            </a:lvl1pPr>
          </a:lstStyle>
          <a:p>
            <a:r>
              <a:rPr lang="en-GB" smtClean="0"/>
              <a:t>Click to edit Master title style</a:t>
            </a:r>
            <a:endParaRPr lang="en-US" dirty="0"/>
          </a:p>
        </p:txBody>
      </p:sp>
      <p:sp>
        <p:nvSpPr>
          <p:cNvPr id="7" name="Date Placeholder 4"/>
          <p:cNvSpPr>
            <a:spLocks noGrp="1"/>
          </p:cNvSpPr>
          <p:nvPr>
            <p:ph type="dt" sz="half" idx="10"/>
          </p:nvPr>
        </p:nvSpPr>
        <p:spPr/>
        <p:txBody>
          <a:bodyPr/>
          <a:lstStyle>
            <a:lvl1pPr>
              <a:defRPr/>
            </a:lvl1pPr>
          </a:lstStyle>
          <a:p>
            <a:pPr>
              <a:defRPr/>
            </a:pPr>
            <a:fld id="{F0FC1D77-E7ED-4168-A09F-C60987A732C3}" type="datetime4">
              <a:rPr lang="en-US"/>
              <a:pPr>
                <a:defRPr/>
              </a:pPr>
              <a:t>December 4, 2014</a:t>
            </a:fld>
            <a:endParaRPr lang="en-US"/>
          </a:p>
        </p:txBody>
      </p:sp>
      <p:sp>
        <p:nvSpPr>
          <p:cNvPr id="9" name="Footer Placeholder 5"/>
          <p:cNvSpPr>
            <a:spLocks noGrp="1"/>
          </p:cNvSpPr>
          <p:nvPr>
            <p:ph type="ftr" sz="quarter" idx="11"/>
          </p:nvPr>
        </p:nvSpPr>
        <p:spPr/>
        <p:txBody>
          <a:bodyPr/>
          <a:lstStyle>
            <a:lvl1pPr>
              <a:defRPr/>
            </a:lvl1pPr>
          </a:lstStyle>
          <a:p>
            <a:pPr>
              <a:defRPr/>
            </a:pPr>
            <a:endParaRPr lang="en-US"/>
          </a:p>
        </p:txBody>
      </p:sp>
      <p:sp>
        <p:nvSpPr>
          <p:cNvPr id="10" name="Slide Number Placeholder 6"/>
          <p:cNvSpPr>
            <a:spLocks noGrp="1"/>
          </p:cNvSpPr>
          <p:nvPr>
            <p:ph type="sldNum" sz="quarter" idx="12"/>
          </p:nvPr>
        </p:nvSpPr>
        <p:spPr/>
        <p:txBody>
          <a:bodyPr/>
          <a:lstStyle>
            <a:lvl1pPr>
              <a:defRPr smtClean="0">
                <a:solidFill>
                  <a:schemeClr val="tx1"/>
                </a:solidFill>
              </a:defRPr>
            </a:lvl1pPr>
          </a:lstStyle>
          <a:p>
            <a:pPr>
              <a:defRPr/>
            </a:pPr>
            <a:fld id="{8B460A90-1546-4833-BF0A-00AD39F9FB1B}" type="slidenum">
              <a:rPr lang="en-US"/>
              <a:pPr>
                <a:defRPr/>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E6DEB606-5142-458D-9C52-FAEB33C9EEE9}" type="datetime4">
              <a:rPr lang="en-US"/>
              <a:pPr>
                <a:defRPr/>
              </a:pPr>
              <a:t>December 4, 2014</a:t>
            </a:fld>
            <a:endParaRPr lang="en-US" dirty="0"/>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65C0A22E-3D5B-43CC-97B0-A72093ED839A}" type="slidenum">
              <a:rPr lang="en-US"/>
              <a:pPr>
                <a:defRPr/>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2C706F43-5236-4ADE-BCE6-17525CEBFC25}" type="datetime4">
              <a:rPr lang="en-US"/>
              <a:pPr>
                <a:defRPr/>
              </a:pPr>
              <a:t>December 4, 2014</a:t>
            </a:fld>
            <a:endParaRPr lang="en-US" dirty="0"/>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0BA86B7E-50C2-4E23-BBD2-4DE1902BACC4}" type="slidenum">
              <a:rPr lang="en-US"/>
              <a:pPr>
                <a:defRPr/>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152400"/>
            <a:ext cx="5791200" cy="1371600"/>
          </a:xfrm>
          <a:prstGeom prst="rect">
            <a:avLst/>
          </a:prstGeom>
        </p:spPr>
        <p:txBody>
          <a:bodyPr vert="horz" lIns="91440" tIns="45720" rIns="91440" bIns="45720" rtlCol="0" anchor="b">
            <a:normAutofit/>
          </a:bodyPr>
          <a:lstStyle/>
          <a:p>
            <a:r>
              <a:rPr lang="en-GB" smtClean="0"/>
              <a:t>Click to edit Master title style</a:t>
            </a:r>
            <a:endParaRPr lang="en-US" dirty="0"/>
          </a:p>
        </p:txBody>
      </p:sp>
      <p:sp>
        <p:nvSpPr>
          <p:cNvPr id="1027" name="Text Placeholder 2"/>
          <p:cNvSpPr>
            <a:spLocks noGrp="1"/>
          </p:cNvSpPr>
          <p:nvPr>
            <p:ph type="body" idx="1"/>
          </p:nvPr>
        </p:nvSpPr>
        <p:spPr bwMode="auto">
          <a:xfrm>
            <a:off x="457200" y="1752600"/>
            <a:ext cx="7620000" cy="43735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172200"/>
            <a:ext cx="3429000" cy="304800"/>
          </a:xfrm>
          <a:prstGeom prst="rect">
            <a:avLst/>
          </a:prstGeom>
        </p:spPr>
        <p:txBody>
          <a:bodyPr vert="horz" lIns="91440" tIns="45720" rIns="91440" bIns="0" rtlCol="0" anchor="b"/>
          <a:lstStyle>
            <a:lvl1pPr algn="l" fontAlgn="auto">
              <a:spcBef>
                <a:spcPts val="0"/>
              </a:spcBef>
              <a:spcAft>
                <a:spcPts val="0"/>
              </a:spcAft>
              <a:defRPr sz="1000" smtClean="0">
                <a:solidFill>
                  <a:schemeClr val="tx1"/>
                </a:solidFill>
                <a:latin typeface="+mn-lt"/>
                <a:ea typeface="+mn-ea"/>
                <a:cs typeface="+mn-cs"/>
              </a:defRPr>
            </a:lvl1pPr>
          </a:lstStyle>
          <a:p>
            <a:pPr>
              <a:defRPr/>
            </a:pPr>
            <a:fld id="{FEF2F322-81C2-4269-BD21-F97E6CD1CBCE}" type="datetime4">
              <a:rPr lang="en-US"/>
              <a:pPr>
                <a:defRPr/>
              </a:pPr>
              <a:t>December 4, 2014</a:t>
            </a:fld>
            <a:endParaRPr lang="en-US" dirty="0"/>
          </a:p>
        </p:txBody>
      </p:sp>
      <p:sp>
        <p:nvSpPr>
          <p:cNvPr id="5" name="Footer Placeholder 4"/>
          <p:cNvSpPr>
            <a:spLocks noGrp="1"/>
          </p:cNvSpPr>
          <p:nvPr>
            <p:ph type="ftr" sz="quarter" idx="3"/>
          </p:nvPr>
        </p:nvSpPr>
        <p:spPr>
          <a:xfrm>
            <a:off x="457200" y="6492875"/>
            <a:ext cx="3429000" cy="284163"/>
          </a:xfrm>
          <a:prstGeom prst="rect">
            <a:avLst/>
          </a:prstGeom>
        </p:spPr>
        <p:txBody>
          <a:bodyPr vert="horz" lIns="91440" tIns="45720" rIns="91440" bIns="45720" rtlCol="0" anchor="t"/>
          <a:lstStyle>
            <a:lvl1pPr algn="l" fontAlgn="auto">
              <a:spcBef>
                <a:spcPts val="0"/>
              </a:spcBef>
              <a:spcAft>
                <a:spcPts val="0"/>
              </a:spcAft>
              <a:defRPr sz="1000" dirty="0">
                <a:solidFill>
                  <a:schemeClr val="tx1"/>
                </a:solidFill>
                <a:latin typeface="+mn-lt"/>
                <a:ea typeface="+mn-ea"/>
                <a:cs typeface="+mn-cs"/>
              </a:defRPr>
            </a:lvl1pPr>
          </a:lstStyle>
          <a:p>
            <a:pPr>
              <a:defRPr/>
            </a:pPr>
            <a:endParaRPr lang="en-US"/>
          </a:p>
        </p:txBody>
      </p:sp>
      <p:sp>
        <p:nvSpPr>
          <p:cNvPr id="6" name="Slide Number Placeholder 5"/>
          <p:cNvSpPr>
            <a:spLocks noGrp="1"/>
          </p:cNvSpPr>
          <p:nvPr>
            <p:ph type="sldNum" sz="quarter" idx="4"/>
          </p:nvPr>
        </p:nvSpPr>
        <p:spPr>
          <a:xfrm rot="16200000">
            <a:off x="8227219" y="5885656"/>
            <a:ext cx="1316038" cy="365125"/>
          </a:xfrm>
          <a:prstGeom prst="rect">
            <a:avLst/>
          </a:prstGeom>
        </p:spPr>
        <p:txBody>
          <a:bodyPr vert="horz" lIns="91440" tIns="45720" rIns="91440" bIns="45720" rtlCol="0" anchor="ctr"/>
          <a:lstStyle>
            <a:lvl1pPr algn="l" fontAlgn="auto">
              <a:spcBef>
                <a:spcPts val="0"/>
              </a:spcBef>
              <a:spcAft>
                <a:spcPts val="0"/>
              </a:spcAft>
              <a:defRPr sz="2400" b="1" smtClean="0">
                <a:solidFill>
                  <a:schemeClr val="tx2"/>
                </a:solidFill>
                <a:latin typeface="+mn-lt"/>
                <a:ea typeface="+mn-ea"/>
                <a:cs typeface="+mn-cs"/>
              </a:defRPr>
            </a:lvl1pPr>
          </a:lstStyle>
          <a:p>
            <a:pPr>
              <a:defRPr/>
            </a:pPr>
            <a:fld id="{686BA5CD-CA70-42F9-8D2C-8CEB89BDFCDD}" type="slidenum">
              <a:rPr lang="en-US"/>
              <a:pPr>
                <a:defRPr/>
              </a:pPr>
              <a:t>‹#›</a:t>
            </a:fld>
            <a:endParaRPr lang="en-US" dirty="0"/>
          </a:p>
        </p:txBody>
      </p:sp>
      <p:sp>
        <p:nvSpPr>
          <p:cNvPr id="7" name="Rectangle 6"/>
          <p:cNvSpPr/>
          <p:nvPr/>
        </p:nvSpPr>
        <p:spPr>
          <a:xfrm>
            <a:off x="9001125" y="0"/>
            <a:ext cx="142875" cy="1371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
        <p:nvSpPr>
          <p:cNvPr id="8" name="Rectangle 7"/>
          <p:cNvSpPr/>
          <p:nvPr/>
        </p:nvSpPr>
        <p:spPr>
          <a:xfrm>
            <a:off x="9001125" y="1371600"/>
            <a:ext cx="142875"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a:p>
        </p:txBody>
      </p:sp>
    </p:spTree>
  </p:cSld>
  <p:clrMap bg1="lt1" tx1="dk1" bg2="lt2" tx2="dk2" accent1="accent1" accent2="accent2" accent3="accent3" accent4="accent4" accent5="accent5" accent6="accent6" hlink="hlink" folHlink="folHlink"/>
  <p:sldLayoutIdLst>
    <p:sldLayoutId id="2147483924" r:id="rId1"/>
    <p:sldLayoutId id="2147483923" r:id="rId2"/>
    <p:sldLayoutId id="2147483922" r:id="rId3"/>
    <p:sldLayoutId id="2147483921" r:id="rId4"/>
    <p:sldLayoutId id="2147483920" r:id="rId5"/>
    <p:sldLayoutId id="2147483919" r:id="rId6"/>
    <p:sldLayoutId id="2147483918" r:id="rId7"/>
    <p:sldLayoutId id="2147483917" r:id="rId8"/>
    <p:sldLayoutId id="2147483925" r:id="rId9"/>
    <p:sldLayoutId id="2147483916" r:id="rId10"/>
    <p:sldLayoutId id="2147483915" r:id="rId11"/>
  </p:sldLayoutIdLst>
  <p:hf sldNum="0" hdr="0" ftr="0" dt="0"/>
  <p:txStyles>
    <p:titleStyle>
      <a:lvl1pPr algn="l" rtl="0" fontAlgn="base">
        <a:spcBef>
          <a:spcPct val="0"/>
        </a:spcBef>
        <a:spcAft>
          <a:spcPct val="0"/>
        </a:spcAft>
        <a:defRPr sz="3600" kern="1200" cap="all" spc="-60">
          <a:solidFill>
            <a:schemeClr val="tx2"/>
          </a:solidFill>
          <a:latin typeface="+mj-lt"/>
          <a:ea typeface="ＭＳ Ｐゴシック" pitchFamily="-72" charset="-128"/>
          <a:cs typeface="ＭＳ Ｐゴシック" pitchFamily="-72" charset="-128"/>
        </a:defRPr>
      </a:lvl1pPr>
      <a:lvl2pPr algn="l" rtl="0" fontAlgn="base">
        <a:spcBef>
          <a:spcPct val="0"/>
        </a:spcBef>
        <a:spcAft>
          <a:spcPct val="0"/>
        </a:spcAft>
        <a:defRPr sz="3600">
          <a:solidFill>
            <a:schemeClr val="tx2"/>
          </a:solidFill>
          <a:latin typeface="Arial Black" pitchFamily="-72" charset="0"/>
          <a:ea typeface="ＭＳ Ｐゴシック" pitchFamily="-72" charset="-128"/>
          <a:cs typeface="ＭＳ Ｐゴシック" pitchFamily="-72" charset="-128"/>
        </a:defRPr>
      </a:lvl2pPr>
      <a:lvl3pPr algn="l" rtl="0" fontAlgn="base">
        <a:spcBef>
          <a:spcPct val="0"/>
        </a:spcBef>
        <a:spcAft>
          <a:spcPct val="0"/>
        </a:spcAft>
        <a:defRPr sz="3600">
          <a:solidFill>
            <a:schemeClr val="tx2"/>
          </a:solidFill>
          <a:latin typeface="Arial Black" pitchFamily="-72" charset="0"/>
          <a:ea typeface="ＭＳ Ｐゴシック" pitchFamily="-72" charset="-128"/>
          <a:cs typeface="ＭＳ Ｐゴシック" pitchFamily="-72" charset="-128"/>
        </a:defRPr>
      </a:lvl3pPr>
      <a:lvl4pPr algn="l" rtl="0" fontAlgn="base">
        <a:spcBef>
          <a:spcPct val="0"/>
        </a:spcBef>
        <a:spcAft>
          <a:spcPct val="0"/>
        </a:spcAft>
        <a:defRPr sz="3600">
          <a:solidFill>
            <a:schemeClr val="tx2"/>
          </a:solidFill>
          <a:latin typeface="Arial Black" pitchFamily="-72" charset="0"/>
          <a:ea typeface="ＭＳ Ｐゴシック" pitchFamily="-72" charset="-128"/>
          <a:cs typeface="ＭＳ Ｐゴシック" pitchFamily="-72" charset="-128"/>
        </a:defRPr>
      </a:lvl4pPr>
      <a:lvl5pPr algn="l" rtl="0" fontAlgn="base">
        <a:spcBef>
          <a:spcPct val="0"/>
        </a:spcBef>
        <a:spcAft>
          <a:spcPct val="0"/>
        </a:spcAft>
        <a:defRPr sz="3600">
          <a:solidFill>
            <a:schemeClr val="tx2"/>
          </a:solidFill>
          <a:latin typeface="Arial Black" pitchFamily="-72" charset="0"/>
          <a:ea typeface="ＭＳ Ｐゴシック" pitchFamily="-72" charset="-128"/>
          <a:cs typeface="ＭＳ Ｐゴシック" pitchFamily="-72" charset="-128"/>
        </a:defRPr>
      </a:lvl5pPr>
      <a:lvl6pPr marL="457200" algn="l" rtl="0" fontAlgn="base">
        <a:spcBef>
          <a:spcPct val="0"/>
        </a:spcBef>
        <a:spcAft>
          <a:spcPct val="0"/>
        </a:spcAft>
        <a:defRPr sz="3600">
          <a:solidFill>
            <a:schemeClr val="tx2"/>
          </a:solidFill>
          <a:latin typeface="Arial Black" pitchFamily="-72" charset="0"/>
          <a:ea typeface="ＭＳ Ｐゴシック" pitchFamily="-72" charset="-128"/>
          <a:cs typeface="ＭＳ Ｐゴシック" pitchFamily="-72" charset="-128"/>
        </a:defRPr>
      </a:lvl6pPr>
      <a:lvl7pPr marL="914400" algn="l" rtl="0" fontAlgn="base">
        <a:spcBef>
          <a:spcPct val="0"/>
        </a:spcBef>
        <a:spcAft>
          <a:spcPct val="0"/>
        </a:spcAft>
        <a:defRPr sz="3600">
          <a:solidFill>
            <a:schemeClr val="tx2"/>
          </a:solidFill>
          <a:latin typeface="Arial Black" pitchFamily="-72" charset="0"/>
          <a:ea typeface="ＭＳ Ｐゴシック" pitchFamily="-72" charset="-128"/>
          <a:cs typeface="ＭＳ Ｐゴシック" pitchFamily="-72" charset="-128"/>
        </a:defRPr>
      </a:lvl7pPr>
      <a:lvl8pPr marL="1371600" algn="l" rtl="0" fontAlgn="base">
        <a:spcBef>
          <a:spcPct val="0"/>
        </a:spcBef>
        <a:spcAft>
          <a:spcPct val="0"/>
        </a:spcAft>
        <a:defRPr sz="3600">
          <a:solidFill>
            <a:schemeClr val="tx2"/>
          </a:solidFill>
          <a:latin typeface="Arial Black" pitchFamily="-72" charset="0"/>
          <a:ea typeface="ＭＳ Ｐゴシック" pitchFamily="-72" charset="-128"/>
          <a:cs typeface="ＭＳ Ｐゴシック" pitchFamily="-72" charset="-128"/>
        </a:defRPr>
      </a:lvl8pPr>
      <a:lvl9pPr marL="1828800" algn="l" rtl="0" fontAlgn="base">
        <a:spcBef>
          <a:spcPct val="0"/>
        </a:spcBef>
        <a:spcAft>
          <a:spcPct val="0"/>
        </a:spcAft>
        <a:defRPr sz="3600">
          <a:solidFill>
            <a:schemeClr val="tx2"/>
          </a:solidFill>
          <a:latin typeface="Arial Black" pitchFamily="-72" charset="0"/>
          <a:ea typeface="ＭＳ Ｐゴシック" pitchFamily="-72" charset="-128"/>
          <a:cs typeface="ＭＳ Ｐゴシック" pitchFamily="-72" charset="-128"/>
        </a:defRPr>
      </a:lvl9pPr>
    </p:titleStyle>
    <p:bodyStyle>
      <a:lvl1pPr algn="l" rtl="0" fontAlgn="base">
        <a:spcBef>
          <a:spcPct val="20000"/>
        </a:spcBef>
        <a:spcAft>
          <a:spcPts val="600"/>
        </a:spcAft>
        <a:buFont typeface="Arial" pitchFamily="-72" charset="0"/>
        <a:defRPr sz="2000" b="1" kern="1200">
          <a:solidFill>
            <a:schemeClr val="tx1"/>
          </a:solidFill>
          <a:latin typeface="+mn-lt"/>
          <a:ea typeface="ＭＳ Ｐゴシック" pitchFamily="-72" charset="-128"/>
          <a:cs typeface="ＭＳ Ｐゴシック" pitchFamily="-72" charset="-128"/>
        </a:defRPr>
      </a:lvl1pPr>
      <a:lvl2pPr marL="457200" indent="-182563" algn="l" rtl="0" fontAlgn="base">
        <a:spcBef>
          <a:spcPct val="20000"/>
        </a:spcBef>
        <a:spcAft>
          <a:spcPct val="0"/>
        </a:spcAft>
        <a:buClr>
          <a:schemeClr val="tx2"/>
        </a:buClr>
        <a:buFont typeface="Arial" pitchFamily="-72" charset="0"/>
        <a:buChar char="•"/>
        <a:defRPr sz="2000" kern="1200">
          <a:solidFill>
            <a:schemeClr val="tx1"/>
          </a:solidFill>
          <a:latin typeface="+mn-lt"/>
          <a:ea typeface="ＭＳ Ｐゴシック" pitchFamily="-72" charset="-128"/>
          <a:cs typeface="+mn-cs"/>
        </a:defRPr>
      </a:lvl2pPr>
      <a:lvl3pPr marL="1143000" indent="-228600" algn="l" rtl="0" fontAlgn="base">
        <a:spcBef>
          <a:spcPct val="20000"/>
        </a:spcBef>
        <a:spcAft>
          <a:spcPct val="0"/>
        </a:spcAft>
        <a:buClr>
          <a:schemeClr val="tx2"/>
        </a:buClr>
        <a:buFont typeface="Arial" pitchFamily="-72" charset="0"/>
        <a:buChar char="•"/>
        <a:defRPr kern="1200">
          <a:solidFill>
            <a:schemeClr val="tx1"/>
          </a:solidFill>
          <a:latin typeface="+mn-lt"/>
          <a:ea typeface="ＭＳ Ｐゴシック" pitchFamily="-72" charset="-128"/>
          <a:cs typeface="+mn-cs"/>
        </a:defRPr>
      </a:lvl3pPr>
      <a:lvl4pPr marL="1600200" indent="-228600" algn="l" rtl="0" fontAlgn="base">
        <a:spcBef>
          <a:spcPct val="20000"/>
        </a:spcBef>
        <a:spcAft>
          <a:spcPct val="0"/>
        </a:spcAft>
        <a:buClr>
          <a:schemeClr val="tx2"/>
        </a:buClr>
        <a:buFont typeface="Arial" pitchFamily="-72" charset="0"/>
        <a:buChar char="•"/>
        <a:defRPr kern="1200">
          <a:solidFill>
            <a:schemeClr val="tx1"/>
          </a:solidFill>
          <a:latin typeface="+mn-lt"/>
          <a:ea typeface="ＭＳ Ｐゴシック" pitchFamily="-72" charset="-128"/>
          <a:cs typeface="+mn-cs"/>
        </a:defRPr>
      </a:lvl4pPr>
      <a:lvl5pPr marL="2057400" indent="-228600" algn="l" rtl="0" fontAlgn="base">
        <a:spcBef>
          <a:spcPct val="20000"/>
        </a:spcBef>
        <a:spcAft>
          <a:spcPct val="0"/>
        </a:spcAft>
        <a:buClr>
          <a:schemeClr val="tx2"/>
        </a:buClr>
        <a:buFont typeface="Arial" pitchFamily="-72" charset="0"/>
        <a:buChar char="•"/>
        <a:defRPr kern="1200">
          <a:solidFill>
            <a:schemeClr val="tx1"/>
          </a:solidFill>
          <a:latin typeface="+mn-lt"/>
          <a:ea typeface="ＭＳ Ｐゴシック" pitchFamily="-72" charset="-128"/>
          <a:cs typeface="+mn-cs"/>
        </a:defRPr>
      </a:lvl5pPr>
      <a:lvl6pPr marL="25146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eg"/><Relationship Id="rId3" Type="http://schemas.openxmlformats.org/officeDocument/2006/relationships/image" Target="../media/image4.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57200" y="228600"/>
            <a:ext cx="7772400" cy="4572000"/>
          </a:xfrm>
        </p:spPr>
        <p:txBody>
          <a:bodyPr/>
          <a:lstStyle/>
          <a:p>
            <a:pPr fontAlgn="auto">
              <a:spcAft>
                <a:spcPts val="0"/>
              </a:spcAft>
              <a:defRPr/>
            </a:pPr>
            <a:r>
              <a:rPr lang="en-US" sz="7200" dirty="0" smtClean="0">
                <a:ea typeface="+mj-ea"/>
                <a:cs typeface="+mj-cs"/>
              </a:rPr>
              <a:t>Media portrayal of young people</a:t>
            </a:r>
            <a:endParaRPr lang="en-US" sz="7200" dirty="0">
              <a:ea typeface="+mj-ea"/>
              <a:cs typeface="+mj-cs"/>
            </a:endParaRPr>
          </a:p>
        </p:txBody>
      </p:sp>
      <p:sp>
        <p:nvSpPr>
          <p:cNvPr id="3" name="Subtitle 2"/>
          <p:cNvSpPr>
            <a:spLocks noGrp="1"/>
          </p:cNvSpPr>
          <p:nvPr>
            <p:ph type="subTitle" idx="1"/>
          </p:nvPr>
        </p:nvSpPr>
        <p:spPr/>
        <p:txBody>
          <a:bodyPr rtlCol="0">
            <a:normAutofit/>
          </a:bodyPr>
          <a:lstStyle/>
          <a:p>
            <a:pPr fontAlgn="auto">
              <a:buFont typeface="Arial" pitchFamily="34" charset="0"/>
              <a:buNone/>
              <a:defRPr/>
            </a:pPr>
            <a:endParaRPr lang="en-US">
              <a:ea typeface="+mn-ea"/>
              <a:cs typeface="+mn-cs"/>
            </a:endParaRPr>
          </a:p>
        </p:txBody>
      </p:sp>
      <p:pic>
        <p:nvPicPr>
          <p:cNvPr id="13315" name="Picture 3" descr="young person alone crisis.jpg"/>
          <p:cNvPicPr>
            <a:picLocks noChangeAspect="1"/>
          </p:cNvPicPr>
          <p:nvPr/>
        </p:nvPicPr>
        <p:blipFill>
          <a:blip r:embed="rId2"/>
          <a:srcRect/>
          <a:stretch>
            <a:fillRect/>
          </a:stretch>
        </p:blipFill>
        <p:spPr bwMode="auto">
          <a:xfrm>
            <a:off x="5137150" y="4119563"/>
            <a:ext cx="3451225" cy="2365375"/>
          </a:xfrm>
          <a:prstGeom prst="rect">
            <a:avLst/>
          </a:prstGeom>
          <a:noFill/>
          <a:ln w="9525">
            <a:noFill/>
            <a:miter lim="800000"/>
            <a:headEnd/>
            <a:tailEnd/>
          </a:ln>
        </p:spPr>
      </p:pic>
    </p:spTree>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smtClean="0">
                <a:ea typeface="+mj-ea"/>
                <a:cs typeface="+mj-cs"/>
              </a:rPr>
              <a:t>Quotes</a:t>
            </a:r>
            <a:endParaRPr lang="en-US" dirty="0">
              <a:ea typeface="+mj-ea"/>
              <a:cs typeface="+mj-cs"/>
            </a:endParaRPr>
          </a:p>
        </p:txBody>
      </p:sp>
      <p:sp>
        <p:nvSpPr>
          <p:cNvPr id="3" name="Content Placeholder 2"/>
          <p:cNvSpPr>
            <a:spLocks noGrp="1"/>
          </p:cNvSpPr>
          <p:nvPr>
            <p:ph idx="1"/>
          </p:nvPr>
        </p:nvSpPr>
        <p:spPr/>
        <p:txBody>
          <a:bodyPr/>
          <a:lstStyle/>
          <a:p>
            <a:r>
              <a:rPr lang="en-US" smtClean="0"/>
              <a:t>“We live in a decaying age. Young people no longer respect their parents. They are rude and impatient. They frequently inhabit taverns and have no self control.”</a:t>
            </a:r>
          </a:p>
          <a:p>
            <a:pPr algn="r"/>
            <a:r>
              <a:rPr lang="en-US" smtClean="0"/>
              <a:t>Inscription, 6000 year-old Egyptian tomb</a:t>
            </a:r>
          </a:p>
          <a:p>
            <a:endParaRPr lang="en-US" smtClean="0"/>
          </a:p>
          <a:p>
            <a:r>
              <a:rPr lang="en-US" smtClean="0"/>
              <a:t>“What is happening to our young people? They disrespect their elders, they disobey their parents. They ignore the law. They riot in the streets inflamed with wild notions. Their morals are decaying. What is to become of them?”</a:t>
            </a:r>
          </a:p>
          <a:p>
            <a:pPr algn="r"/>
            <a:r>
              <a:rPr lang="en-US" smtClean="0"/>
              <a:t>Plato, 4</a:t>
            </a:r>
            <a:r>
              <a:rPr lang="en-US" baseline="30000" smtClean="0"/>
              <a:t>th</a:t>
            </a:r>
            <a:r>
              <a:rPr lang="en-US" smtClean="0"/>
              <a:t> Century BC</a:t>
            </a:r>
          </a:p>
          <a:p>
            <a:pPr algn="r"/>
            <a:endParaRPr lang="en-US" smtClean="0"/>
          </a:p>
          <a:p>
            <a:pPr algn="r"/>
            <a:endParaRPr lang="en-US" smtClean="0"/>
          </a:p>
        </p:txBody>
      </p:sp>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6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smtClean="0">
                <a:ea typeface="+mj-ea"/>
                <a:cs typeface="+mj-cs"/>
              </a:rPr>
              <a:t>HEADLINE NEWS</a:t>
            </a:r>
            <a:endParaRPr lang="en-US" dirty="0">
              <a:ea typeface="+mj-ea"/>
              <a:cs typeface="+mj-cs"/>
            </a:endParaRPr>
          </a:p>
        </p:txBody>
      </p:sp>
      <p:sp>
        <p:nvSpPr>
          <p:cNvPr id="15362" name="Content Placeholder 2"/>
          <p:cNvSpPr>
            <a:spLocks noGrp="1"/>
          </p:cNvSpPr>
          <p:nvPr>
            <p:ph idx="1"/>
          </p:nvPr>
        </p:nvSpPr>
        <p:spPr/>
        <p:txBody>
          <a:bodyPr/>
          <a:lstStyle/>
          <a:p>
            <a:r>
              <a:rPr lang="en-US" sz="2800" smtClean="0"/>
              <a:t>BRITISH FLAPPERS CAN’T LAND JOBS</a:t>
            </a:r>
          </a:p>
          <a:p>
            <a:pPr algn="r"/>
            <a:r>
              <a:rPr lang="en-US" sz="2800" smtClean="0"/>
              <a:t>Washington Times 1919</a:t>
            </a:r>
          </a:p>
          <a:p>
            <a:endParaRPr lang="en-US" sz="2800" smtClean="0"/>
          </a:p>
          <a:p>
            <a:endParaRPr lang="en-US" sz="2800" smtClean="0"/>
          </a:p>
          <a:p>
            <a:r>
              <a:rPr lang="en-US" sz="2800" smtClean="0"/>
              <a:t>TRAINING WORKLESS YOUTHS</a:t>
            </a:r>
          </a:p>
          <a:p>
            <a:pPr algn="r"/>
            <a:r>
              <a:rPr lang="en-US" sz="2800" smtClean="0"/>
              <a:t>The Times, 19</a:t>
            </a:r>
            <a:r>
              <a:rPr lang="en-US" sz="2800" baseline="30000" smtClean="0"/>
              <a:t>th</a:t>
            </a:r>
            <a:r>
              <a:rPr lang="en-US" sz="2800" smtClean="0"/>
              <a:t> April 1932</a:t>
            </a:r>
          </a:p>
        </p:txBody>
      </p:sp>
      <p:pic>
        <p:nvPicPr>
          <p:cNvPr id="15363" name="Picture 3" descr="images.jpeg"/>
          <p:cNvPicPr>
            <a:picLocks noChangeAspect="1"/>
          </p:cNvPicPr>
          <p:nvPr/>
        </p:nvPicPr>
        <p:blipFill>
          <a:blip r:embed="rId2"/>
          <a:srcRect/>
          <a:stretch>
            <a:fillRect/>
          </a:stretch>
        </p:blipFill>
        <p:spPr bwMode="auto">
          <a:xfrm>
            <a:off x="1190625" y="2441575"/>
            <a:ext cx="2282825" cy="1616075"/>
          </a:xfrm>
          <a:prstGeom prst="rect">
            <a:avLst/>
          </a:prstGeom>
          <a:noFill/>
          <a:ln w="9525">
            <a:noFill/>
            <a:miter lim="800000"/>
            <a:headEnd/>
            <a:tailEnd/>
          </a:ln>
        </p:spPr>
      </p:pic>
      <p:pic>
        <p:nvPicPr>
          <p:cNvPr id="15364" name="Picture 4" descr="220px-Bundesarchiv_Bild_102-10246,_England,_Arbeitslose_vor_Gewerkschaftshaus.jpg"/>
          <p:cNvPicPr>
            <a:picLocks noChangeAspect="1"/>
          </p:cNvPicPr>
          <p:nvPr/>
        </p:nvPicPr>
        <p:blipFill>
          <a:blip r:embed="rId3"/>
          <a:srcRect/>
          <a:stretch>
            <a:fillRect/>
          </a:stretch>
        </p:blipFill>
        <p:spPr bwMode="auto">
          <a:xfrm>
            <a:off x="1047750" y="4762500"/>
            <a:ext cx="2540000" cy="1905000"/>
          </a:xfrm>
          <a:prstGeom prst="rect">
            <a:avLst/>
          </a:prstGeom>
          <a:noFill/>
          <a:ln w="9525">
            <a:noFill/>
            <a:miter lim="800000"/>
            <a:headEnd/>
            <a:tailEnd/>
          </a:ln>
        </p:spPr>
      </p:pic>
    </p:spTree>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smtClean="0">
                <a:ea typeface="+mj-ea"/>
                <a:cs typeface="+mj-cs"/>
              </a:rPr>
              <a:t>Hoodie</a:t>
            </a:r>
            <a:endParaRPr lang="en-US" dirty="0">
              <a:ea typeface="+mj-ea"/>
              <a:cs typeface="+mj-cs"/>
            </a:endParaRPr>
          </a:p>
        </p:txBody>
      </p:sp>
      <p:sp>
        <p:nvSpPr>
          <p:cNvPr id="16386" name="Content Placeholder 2"/>
          <p:cNvSpPr>
            <a:spLocks noGrp="1"/>
          </p:cNvSpPr>
          <p:nvPr>
            <p:ph idx="1"/>
          </p:nvPr>
        </p:nvSpPr>
        <p:spPr/>
        <p:txBody>
          <a:bodyPr/>
          <a:lstStyle/>
          <a:p>
            <a:r>
              <a:rPr lang="en-US" smtClean="0"/>
              <a:t>‘Hoodie’ officially entered the English language in 2007 through the 9</a:t>
            </a:r>
            <a:r>
              <a:rPr lang="en-US" baseline="30000" smtClean="0"/>
              <a:t>th</a:t>
            </a:r>
            <a:r>
              <a:rPr lang="en-US" smtClean="0"/>
              <a:t> edition of the Collins English Dictionary.   </a:t>
            </a:r>
          </a:p>
          <a:p>
            <a:r>
              <a:rPr lang="en-US" sz="2800" smtClean="0"/>
              <a:t>‘Hoodie’ defined as;</a:t>
            </a:r>
          </a:p>
          <a:p>
            <a:r>
              <a:rPr lang="en-US" sz="2800" smtClean="0"/>
              <a:t>‘a young person who wears a hooded sweatshirt, regarded by some as a potential hooligan’. </a:t>
            </a:r>
          </a:p>
          <a:p>
            <a:endParaRPr lang="en-US" smtClean="0"/>
          </a:p>
        </p:txBody>
      </p:sp>
      <p:pic>
        <p:nvPicPr>
          <p:cNvPr id="16387" name="Picture 3" descr="Unknown.jpeg"/>
          <p:cNvPicPr>
            <a:picLocks noChangeAspect="1"/>
          </p:cNvPicPr>
          <p:nvPr/>
        </p:nvPicPr>
        <p:blipFill>
          <a:blip r:embed="rId2"/>
          <a:srcRect/>
          <a:stretch>
            <a:fillRect/>
          </a:stretch>
        </p:blipFill>
        <p:spPr bwMode="auto">
          <a:xfrm>
            <a:off x="3467100" y="4124325"/>
            <a:ext cx="3194050" cy="2001838"/>
          </a:xfrm>
          <a:prstGeom prst="rect">
            <a:avLst/>
          </a:prstGeom>
          <a:noFill/>
          <a:ln w="9525">
            <a:noFill/>
            <a:miter lim="800000"/>
            <a:headEnd/>
            <a:tailEnd/>
          </a:ln>
        </p:spPr>
      </p:pic>
    </p:spTree>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Social Decline?</a:t>
            </a:r>
            <a:endParaRPr lang="en-US" dirty="0"/>
          </a:p>
        </p:txBody>
      </p:sp>
      <p:sp>
        <p:nvSpPr>
          <p:cNvPr id="3" name="Content Placeholder 2"/>
          <p:cNvSpPr>
            <a:spLocks noGrp="1"/>
          </p:cNvSpPr>
          <p:nvPr>
            <p:ph idx="1"/>
          </p:nvPr>
        </p:nvSpPr>
        <p:spPr/>
        <p:txBody>
          <a:bodyPr/>
          <a:lstStyle/>
          <a:p>
            <a:r>
              <a:rPr lang="en-US" dirty="0" smtClean="0"/>
              <a:t>‘Last month, rival [girl] gangs used snooker balls in socks to batter each other in a mass brawl at a railway station at Shoreham, in West Sussex. In March, a 15-year old girl was jailed for using a mobile phone to film two drunken teenage male friends beating a man to death in </a:t>
            </a:r>
            <a:r>
              <a:rPr lang="en-US" dirty="0" err="1" smtClean="0"/>
              <a:t>Keighley</a:t>
            </a:r>
            <a:r>
              <a:rPr lang="en-US" dirty="0" smtClean="0"/>
              <a:t>, Yorkshire. Last October, a gang of teenage girls stoned a 72-year-old woman and forced her into a busy road, leaving her with a broken nose and two black eyes.’ </a:t>
            </a:r>
          </a:p>
          <a:p>
            <a:endParaRPr lang="en-US" dirty="0"/>
          </a:p>
          <a:p>
            <a:r>
              <a:rPr lang="en-US" dirty="0" smtClean="0"/>
              <a:t>(Phillips 2008 </a:t>
            </a:r>
            <a:r>
              <a:rPr lang="en-US" i="1" dirty="0" smtClean="0"/>
              <a:t>cited in</a:t>
            </a:r>
            <a:r>
              <a:rPr lang="en-US" dirty="0" smtClean="0"/>
              <a:t> </a:t>
            </a:r>
            <a:r>
              <a:rPr lang="en-GB" dirty="0"/>
              <a:t>Joseph </a:t>
            </a:r>
            <a:r>
              <a:rPr lang="en-GB" dirty="0" err="1"/>
              <a:t>Rowntree</a:t>
            </a:r>
            <a:r>
              <a:rPr lang="en-GB" dirty="0"/>
              <a:t> </a:t>
            </a:r>
            <a:r>
              <a:rPr lang="en-GB" dirty="0" smtClean="0"/>
              <a:t>Foundation</a:t>
            </a:r>
            <a:r>
              <a:rPr lang="en-GB" dirty="0"/>
              <a:t> </a:t>
            </a:r>
            <a:r>
              <a:rPr lang="en-GB" dirty="0" smtClean="0"/>
              <a:t>2008</a:t>
            </a:r>
            <a:r>
              <a:rPr lang="en-GB" dirty="0"/>
              <a:t>) </a:t>
            </a:r>
            <a:endParaRPr lang="en-US" dirty="0"/>
          </a:p>
        </p:txBody>
      </p:sp>
    </p:spTree>
    <p:extLst>
      <p:ext uri="{BB962C8B-B14F-4D97-AF65-F5344CB8AC3E}">
        <p14:creationId xmlns:p14="http://schemas.microsoft.com/office/powerpoint/2010/main" val="18071157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fontAlgn="auto">
              <a:spcAft>
                <a:spcPts val="0"/>
              </a:spcAft>
              <a:defRPr/>
            </a:pPr>
            <a:r>
              <a:rPr lang="en-US" dirty="0" smtClean="0">
                <a:ea typeface="+mj-ea"/>
                <a:cs typeface="+mj-cs"/>
              </a:rPr>
              <a:t>How are young people portrayed in the media Today?</a:t>
            </a:r>
            <a:endParaRPr lang="en-US" dirty="0">
              <a:ea typeface="+mj-ea"/>
              <a:cs typeface="+mj-cs"/>
            </a:endParaRPr>
          </a:p>
        </p:txBody>
      </p:sp>
      <p:sp>
        <p:nvSpPr>
          <p:cNvPr id="17410" name="Content Placeholder 2"/>
          <p:cNvSpPr>
            <a:spLocks noGrp="1"/>
          </p:cNvSpPr>
          <p:nvPr>
            <p:ph idx="1"/>
          </p:nvPr>
        </p:nvSpPr>
        <p:spPr/>
        <p:txBody>
          <a:bodyPr/>
          <a:lstStyle/>
          <a:p>
            <a:pPr marL="457200" indent="-457200">
              <a:buFont typeface="Arial Black" pitchFamily="-72" charset="0"/>
              <a:buAutoNum type="arabicPeriod"/>
            </a:pPr>
            <a:r>
              <a:rPr lang="en-US" smtClean="0"/>
              <a:t>How are young people portrayed in national and local papers?</a:t>
            </a:r>
          </a:p>
          <a:p>
            <a:pPr marL="457200" indent="-457200">
              <a:buFont typeface="Arial Black" pitchFamily="-72" charset="0"/>
              <a:buAutoNum type="arabicPeriod"/>
            </a:pPr>
            <a:r>
              <a:rPr lang="en-US" smtClean="0"/>
              <a:t>What do young people identify as positive, negative and neutral images?</a:t>
            </a:r>
          </a:p>
          <a:p>
            <a:pPr marL="457200" indent="-457200">
              <a:buFont typeface="Arial Black" pitchFamily="-72" charset="0"/>
              <a:buAutoNum type="arabicPeriod"/>
            </a:pPr>
            <a:r>
              <a:rPr lang="en-US" smtClean="0"/>
              <a:t>How does social media impact on the perceptions of young people in the media?</a:t>
            </a:r>
            <a:endParaRPr lang="en-US"/>
          </a:p>
        </p:txBody>
      </p:sp>
    </p:spTree>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smtClean="0">
                <a:ea typeface="+mj-ea"/>
                <a:cs typeface="+mj-cs"/>
              </a:rPr>
              <a:t>Group work</a:t>
            </a:r>
            <a:endParaRPr lang="en-US" dirty="0">
              <a:ea typeface="+mj-ea"/>
              <a:cs typeface="+mj-cs"/>
            </a:endParaRPr>
          </a:p>
        </p:txBody>
      </p:sp>
      <p:sp>
        <p:nvSpPr>
          <p:cNvPr id="3" name="Content Placeholder 2"/>
          <p:cNvSpPr>
            <a:spLocks noGrp="1"/>
          </p:cNvSpPr>
          <p:nvPr>
            <p:ph idx="1"/>
          </p:nvPr>
        </p:nvSpPr>
        <p:spPr/>
        <p:txBody>
          <a:bodyPr rtlCol="0">
            <a:normAutofit/>
          </a:bodyPr>
          <a:lstStyle/>
          <a:p>
            <a:pPr marL="342900" indent="-342900" fontAlgn="auto">
              <a:buFont typeface="Arial"/>
              <a:buChar char="•"/>
              <a:defRPr/>
            </a:pPr>
            <a:r>
              <a:rPr lang="en-US" dirty="0" smtClean="0">
                <a:ea typeface="+mn-ea"/>
                <a:cs typeface="+mn-cs"/>
              </a:rPr>
              <a:t>Look for articles about young people from local and national sources.</a:t>
            </a:r>
          </a:p>
          <a:p>
            <a:pPr marL="342900" indent="-342900" fontAlgn="auto">
              <a:buFont typeface="Arial"/>
              <a:buChar char="•"/>
              <a:defRPr/>
            </a:pPr>
            <a:r>
              <a:rPr lang="en-US" dirty="0" smtClean="0">
                <a:ea typeface="+mn-ea"/>
                <a:cs typeface="+mn-cs"/>
              </a:rPr>
              <a:t>How are young people portrayed in the media?</a:t>
            </a:r>
          </a:p>
          <a:p>
            <a:pPr marL="342900" indent="-342900" fontAlgn="auto">
              <a:buFont typeface="Arial"/>
              <a:buChar char="•"/>
              <a:defRPr/>
            </a:pPr>
            <a:r>
              <a:rPr lang="en-US" dirty="0">
                <a:ea typeface="+mn-ea"/>
                <a:cs typeface="+mn-cs"/>
              </a:rPr>
              <a:t>Are the articles positive, neutral or negative</a:t>
            </a:r>
            <a:r>
              <a:rPr lang="en-US" dirty="0" smtClean="0">
                <a:ea typeface="+mn-ea"/>
                <a:cs typeface="+mn-cs"/>
              </a:rPr>
              <a:t>?</a:t>
            </a:r>
          </a:p>
          <a:p>
            <a:pPr fontAlgn="auto">
              <a:buFont typeface="Arial" pitchFamily="34" charset="0"/>
              <a:buNone/>
              <a:defRPr/>
            </a:pPr>
            <a:endParaRPr lang="en-US" dirty="0" smtClean="0">
              <a:ea typeface="+mn-ea"/>
              <a:cs typeface="+mn-cs"/>
            </a:endParaRPr>
          </a:p>
          <a:p>
            <a:pPr fontAlgn="auto">
              <a:buFont typeface="Arial" pitchFamily="34" charset="0"/>
              <a:buNone/>
              <a:defRPr/>
            </a:pPr>
            <a:r>
              <a:rPr lang="en-US" dirty="0" smtClean="0">
                <a:ea typeface="+mn-ea"/>
                <a:cs typeface="+mn-cs"/>
              </a:rPr>
              <a:t>Identify three articles headlines in your group and feedback your findings. </a:t>
            </a:r>
          </a:p>
          <a:p>
            <a:pPr fontAlgn="auto">
              <a:buFont typeface="Arial" pitchFamily="34" charset="0"/>
              <a:buNone/>
              <a:defRPr/>
            </a:pPr>
            <a:endParaRPr lang="en-US" dirty="0" smtClean="0">
              <a:ea typeface="+mn-ea"/>
              <a:cs typeface="+mn-cs"/>
            </a:endParaRPr>
          </a:p>
        </p:txBody>
      </p:sp>
    </p:spTree>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smtClean="0">
                <a:ea typeface="+mj-ea"/>
                <a:cs typeface="+mj-cs"/>
              </a:rPr>
              <a:t>NCB literature review</a:t>
            </a:r>
            <a:endParaRPr lang="en-US" dirty="0">
              <a:ea typeface="+mj-ea"/>
              <a:cs typeface="+mj-cs"/>
            </a:endParaRPr>
          </a:p>
        </p:txBody>
      </p:sp>
      <p:sp>
        <p:nvSpPr>
          <p:cNvPr id="3" name="Content Placeholder 2"/>
          <p:cNvSpPr>
            <a:spLocks noGrp="1"/>
          </p:cNvSpPr>
          <p:nvPr>
            <p:ph idx="1"/>
          </p:nvPr>
        </p:nvSpPr>
        <p:spPr/>
        <p:txBody>
          <a:bodyPr rtlCol="0">
            <a:normAutofit/>
          </a:bodyPr>
          <a:lstStyle/>
          <a:p>
            <a:pPr marL="342900" indent="-342900" fontAlgn="auto">
              <a:buFont typeface="Arial"/>
              <a:buChar char="•"/>
              <a:defRPr/>
            </a:pPr>
            <a:r>
              <a:rPr lang="en-US" dirty="0" smtClean="0">
                <a:ea typeface="+mn-ea"/>
                <a:cs typeface="+mn-cs"/>
              </a:rPr>
              <a:t>Existing research has found most media stories about young people are negative</a:t>
            </a:r>
          </a:p>
          <a:p>
            <a:pPr marL="342900" indent="-342900" fontAlgn="auto">
              <a:buFont typeface="Arial"/>
              <a:buChar char="•"/>
              <a:defRPr/>
            </a:pPr>
            <a:r>
              <a:rPr lang="en-US" dirty="0" smtClean="0">
                <a:ea typeface="+mn-ea"/>
                <a:cs typeface="+mn-cs"/>
              </a:rPr>
              <a:t>Stories involving young people are most commonly about crime; gangs; education and social exclusion</a:t>
            </a:r>
          </a:p>
          <a:p>
            <a:pPr marL="342900" indent="-342900" fontAlgn="auto">
              <a:buFont typeface="Arial"/>
              <a:buChar char="•"/>
              <a:defRPr/>
            </a:pPr>
            <a:r>
              <a:rPr lang="en-US" dirty="0" smtClean="0">
                <a:ea typeface="+mn-ea"/>
                <a:cs typeface="+mn-cs"/>
              </a:rPr>
              <a:t>Young offenders are likely to receive negative coverage</a:t>
            </a:r>
          </a:p>
          <a:p>
            <a:pPr marL="342900" indent="-342900" fontAlgn="auto">
              <a:buFont typeface="Arial"/>
              <a:buChar char="•"/>
              <a:defRPr/>
            </a:pPr>
            <a:r>
              <a:rPr lang="en-US" dirty="0" smtClean="0">
                <a:ea typeface="+mn-ea"/>
                <a:cs typeface="+mn-cs"/>
              </a:rPr>
              <a:t>The media often reports stories in a sensational way</a:t>
            </a:r>
          </a:p>
          <a:p>
            <a:pPr marL="342900" indent="-342900" fontAlgn="auto">
              <a:buFont typeface="Arial"/>
              <a:buChar char="•"/>
              <a:defRPr/>
            </a:pPr>
            <a:r>
              <a:rPr lang="en-US" dirty="0" smtClean="0">
                <a:ea typeface="+mn-ea"/>
                <a:cs typeface="+mn-cs"/>
              </a:rPr>
              <a:t>The media does not always represent reality</a:t>
            </a:r>
          </a:p>
          <a:p>
            <a:pPr marL="342900" indent="-342900" fontAlgn="auto">
              <a:buFont typeface="Arial"/>
              <a:buChar char="•"/>
              <a:defRPr/>
            </a:pPr>
            <a:r>
              <a:rPr lang="en-US" dirty="0" smtClean="0">
                <a:ea typeface="+mn-ea"/>
                <a:cs typeface="+mn-cs"/>
              </a:rPr>
              <a:t>Most young people feel the media represents them as antisocial and a group to be feared</a:t>
            </a:r>
          </a:p>
          <a:p>
            <a:pPr algn="r" fontAlgn="auto">
              <a:buFont typeface="Arial" pitchFamily="34" charset="0"/>
              <a:buNone/>
              <a:defRPr/>
            </a:pPr>
            <a:r>
              <a:rPr lang="en-US" dirty="0" smtClean="0">
                <a:ea typeface="+mn-ea"/>
                <a:cs typeface="+mn-cs"/>
              </a:rPr>
              <a:t>(Clark</a:t>
            </a:r>
            <a:r>
              <a:rPr lang="en-US" dirty="0">
                <a:ea typeface="+mn-ea"/>
                <a:cs typeface="+mn-cs"/>
              </a:rPr>
              <a:t>, </a:t>
            </a:r>
            <a:r>
              <a:rPr lang="en-US" dirty="0" err="1" smtClean="0">
                <a:ea typeface="+mn-ea"/>
                <a:cs typeface="+mn-cs"/>
              </a:rPr>
              <a:t>Ghosh</a:t>
            </a:r>
            <a:r>
              <a:rPr lang="en-US" dirty="0" smtClean="0">
                <a:ea typeface="+mn-ea"/>
                <a:cs typeface="+mn-cs"/>
              </a:rPr>
              <a:t>, </a:t>
            </a:r>
            <a:r>
              <a:rPr lang="en-US" dirty="0">
                <a:ea typeface="+mn-ea"/>
                <a:cs typeface="+mn-cs"/>
              </a:rPr>
              <a:t>Green, </a:t>
            </a:r>
            <a:r>
              <a:rPr lang="en-US" i="1" dirty="0" smtClean="0">
                <a:ea typeface="+mn-ea"/>
                <a:cs typeface="+mn-cs"/>
              </a:rPr>
              <a:t>et al </a:t>
            </a:r>
            <a:r>
              <a:rPr lang="en-US" dirty="0" smtClean="0">
                <a:ea typeface="+mn-ea"/>
                <a:cs typeface="+mn-cs"/>
              </a:rPr>
              <a:t>2008, p.6)</a:t>
            </a:r>
            <a:endParaRPr lang="en-US" dirty="0">
              <a:ea typeface="+mn-ea"/>
              <a:cs typeface="+mn-cs"/>
            </a:endParaRPr>
          </a:p>
        </p:txBody>
      </p:sp>
    </p:spTree>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smtClean="0">
                <a:ea typeface="+mj-ea"/>
                <a:cs typeface="+mj-cs"/>
              </a:rPr>
              <a:t>Youth images</a:t>
            </a:r>
            <a:endParaRPr lang="en-US" dirty="0">
              <a:ea typeface="+mj-ea"/>
              <a:cs typeface="+mj-cs"/>
            </a:endParaRPr>
          </a:p>
        </p:txBody>
      </p:sp>
      <p:sp>
        <p:nvSpPr>
          <p:cNvPr id="20482" name="Content Placeholder 2"/>
          <p:cNvSpPr>
            <a:spLocks noGrp="1"/>
          </p:cNvSpPr>
          <p:nvPr>
            <p:ph idx="1"/>
          </p:nvPr>
        </p:nvSpPr>
        <p:spPr/>
        <p:txBody>
          <a:bodyPr/>
          <a:lstStyle/>
          <a:p>
            <a:r>
              <a:rPr lang="en-US" smtClean="0"/>
              <a:t>Madge (2006, p.143 </a:t>
            </a:r>
            <a:r>
              <a:rPr lang="en-US" i="1" smtClean="0"/>
              <a:t>cited in </a:t>
            </a:r>
            <a:r>
              <a:rPr lang="en-US" smtClean="0"/>
              <a:t>Clark, Ghosh, Green, </a:t>
            </a:r>
            <a:r>
              <a:rPr lang="en-US" i="1" smtClean="0"/>
              <a:t>et al </a:t>
            </a:r>
            <a:r>
              <a:rPr lang="en-US" smtClean="0"/>
              <a:t>2008, p.8) </a:t>
            </a:r>
          </a:p>
          <a:p>
            <a:endParaRPr lang="en-US" smtClean="0"/>
          </a:p>
          <a:p>
            <a:r>
              <a:rPr lang="en-US" i="1" smtClean="0"/>
              <a:t>“Sensationalised images of youth predominate in the media and elsewhere, and display bias in the behaviour they report as well as the status of the children they depict. The well-behaved, well-adjusted ‘ordinary’ child may not be newsworthy but this does not explain the undue attention paid to negative messages about youth”. </a:t>
            </a:r>
            <a:endParaRPr lang="en-US" smtClean="0"/>
          </a:p>
          <a:p>
            <a:endParaRPr lang="en-US" smtClean="0"/>
          </a:p>
        </p:txBody>
      </p:sp>
    </p:spTree>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fontAlgn="auto">
              <a:spcAft>
                <a:spcPts val="0"/>
              </a:spcAft>
              <a:defRPr/>
            </a:pPr>
            <a:r>
              <a:rPr lang="en-US" dirty="0" smtClean="0">
                <a:ea typeface="+mj-ea"/>
                <a:cs typeface="+mj-cs"/>
              </a:rPr>
              <a:t>What does the media think a young person is like? </a:t>
            </a:r>
            <a:endParaRPr lang="en-US" dirty="0">
              <a:ea typeface="+mj-ea"/>
              <a:cs typeface="+mj-cs"/>
            </a:endParaRPr>
          </a:p>
        </p:txBody>
      </p:sp>
      <p:sp>
        <p:nvSpPr>
          <p:cNvPr id="21506" name="Content Placeholder 2"/>
          <p:cNvSpPr>
            <a:spLocks noGrp="1"/>
          </p:cNvSpPr>
          <p:nvPr>
            <p:ph idx="1"/>
          </p:nvPr>
        </p:nvSpPr>
        <p:spPr/>
        <p:txBody>
          <a:bodyPr/>
          <a:lstStyle/>
          <a:p>
            <a:endParaRPr lang="en-US"/>
          </a:p>
          <a:p>
            <a:endParaRPr lang="en-US"/>
          </a:p>
          <a:p>
            <a:endParaRPr lang="en-US"/>
          </a:p>
        </p:txBody>
      </p:sp>
      <p:pic>
        <p:nvPicPr>
          <p:cNvPr id="21507" name="Picture 4" descr="Untitled2.png"/>
          <p:cNvPicPr>
            <a:picLocks noChangeAspect="1"/>
          </p:cNvPicPr>
          <p:nvPr/>
        </p:nvPicPr>
        <p:blipFill>
          <a:blip r:embed="rId2"/>
          <a:srcRect l="32341" t="14600" r="34489" b="11279"/>
          <a:stretch>
            <a:fillRect/>
          </a:stretch>
        </p:blipFill>
        <p:spPr bwMode="auto">
          <a:xfrm>
            <a:off x="2722563" y="1035050"/>
            <a:ext cx="4435475" cy="5572125"/>
          </a:xfrm>
          <a:prstGeom prst="rect">
            <a:avLst/>
          </a:prstGeom>
          <a:noFill/>
          <a:ln w="9525">
            <a:noFill/>
            <a:miter lim="800000"/>
            <a:headEnd/>
            <a:tailEnd/>
          </a:ln>
        </p:spPr>
      </p:pic>
      <p:sp>
        <p:nvSpPr>
          <p:cNvPr id="21508" name="TextBox 5"/>
          <p:cNvSpPr txBox="1">
            <a:spLocks noChangeArrowheads="1"/>
          </p:cNvSpPr>
          <p:nvPr/>
        </p:nvSpPr>
        <p:spPr bwMode="auto">
          <a:xfrm>
            <a:off x="4732338" y="6370638"/>
            <a:ext cx="6172200" cy="369887"/>
          </a:xfrm>
          <a:prstGeom prst="rect">
            <a:avLst/>
          </a:prstGeom>
          <a:noFill/>
          <a:ln w="9525">
            <a:noFill/>
            <a:miter lim="800000"/>
            <a:headEnd/>
            <a:tailEnd/>
          </a:ln>
        </p:spPr>
        <p:txBody>
          <a:bodyPr>
            <a:prstTxWarp prst="textNoShape">
              <a:avLst/>
            </a:prstTxWarp>
            <a:spAutoFit/>
          </a:bodyPr>
          <a:lstStyle/>
          <a:p>
            <a:r>
              <a:rPr lang="en-US"/>
              <a:t>(Clark, Ghosh, Green, </a:t>
            </a:r>
            <a:r>
              <a:rPr lang="en-US" i="1"/>
              <a:t>et al </a:t>
            </a:r>
            <a:r>
              <a:rPr lang="en-US"/>
              <a:t>2008, p.19)</a:t>
            </a:r>
          </a:p>
        </p:txBody>
      </p:sp>
    </p:spTree>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a:ea typeface="+mj-ea"/>
                <a:cs typeface="+mj-cs"/>
              </a:rPr>
              <a:t>NCB </a:t>
            </a:r>
            <a:r>
              <a:rPr lang="en-US" dirty="0" smtClean="0">
                <a:ea typeface="+mj-ea"/>
                <a:cs typeface="+mj-cs"/>
              </a:rPr>
              <a:t>Findings</a:t>
            </a:r>
            <a:endParaRPr lang="en-US" dirty="0">
              <a:ea typeface="+mj-ea"/>
              <a:cs typeface="+mj-cs"/>
            </a:endParaRPr>
          </a:p>
        </p:txBody>
      </p:sp>
      <p:sp>
        <p:nvSpPr>
          <p:cNvPr id="3" name="Content Placeholder 2"/>
          <p:cNvSpPr>
            <a:spLocks noGrp="1"/>
          </p:cNvSpPr>
          <p:nvPr>
            <p:ph idx="1"/>
          </p:nvPr>
        </p:nvSpPr>
        <p:spPr/>
        <p:txBody>
          <a:bodyPr rtlCol="0">
            <a:normAutofit/>
          </a:bodyPr>
          <a:lstStyle/>
          <a:p>
            <a:pPr marL="342900" indent="-342900" fontAlgn="auto">
              <a:buFont typeface="Arial"/>
              <a:buChar char="•"/>
              <a:defRPr/>
            </a:pPr>
            <a:r>
              <a:rPr lang="en-US" dirty="0" smtClean="0">
                <a:ea typeface="+mn-ea"/>
                <a:cs typeface="+mn-cs"/>
              </a:rPr>
              <a:t>The media produces more negative stories than positive</a:t>
            </a:r>
          </a:p>
          <a:p>
            <a:pPr marL="342900" indent="-342900" fontAlgn="auto">
              <a:buFont typeface="Arial"/>
              <a:buChar char="•"/>
              <a:defRPr/>
            </a:pPr>
            <a:r>
              <a:rPr lang="en-US" dirty="0" smtClean="0">
                <a:ea typeface="+mn-ea"/>
                <a:cs typeface="+mn-cs"/>
              </a:rPr>
              <a:t>The media focuses on minority groups</a:t>
            </a:r>
          </a:p>
          <a:p>
            <a:pPr marL="342900" indent="-342900" fontAlgn="auto">
              <a:buFont typeface="Arial"/>
              <a:buChar char="•"/>
              <a:defRPr/>
            </a:pPr>
            <a:r>
              <a:rPr lang="en-US" dirty="0" smtClean="0">
                <a:ea typeface="+mn-ea"/>
                <a:cs typeface="+mn-cs"/>
              </a:rPr>
              <a:t>Bad news sells</a:t>
            </a:r>
          </a:p>
          <a:p>
            <a:pPr marL="342900" indent="-342900" fontAlgn="auto">
              <a:buFont typeface="Arial"/>
              <a:buChar char="•"/>
              <a:defRPr/>
            </a:pPr>
            <a:r>
              <a:rPr lang="en-US" dirty="0" smtClean="0">
                <a:ea typeface="+mn-ea"/>
                <a:cs typeface="+mn-cs"/>
              </a:rPr>
              <a:t>Journalists are under pressure to cover negative stories</a:t>
            </a:r>
          </a:p>
          <a:p>
            <a:pPr marL="342900" indent="-342900" fontAlgn="auto">
              <a:buFont typeface="Arial"/>
              <a:buChar char="•"/>
              <a:defRPr/>
            </a:pPr>
            <a:r>
              <a:rPr lang="en-US" dirty="0" smtClean="0">
                <a:ea typeface="+mn-ea"/>
                <a:cs typeface="+mn-cs"/>
              </a:rPr>
              <a:t>Negative media coverage can have a negative affect on young people’s lives</a:t>
            </a:r>
          </a:p>
          <a:p>
            <a:pPr algn="r" fontAlgn="auto">
              <a:buFont typeface="Arial" pitchFamily="34" charset="0"/>
              <a:buNone/>
              <a:defRPr/>
            </a:pPr>
            <a:r>
              <a:rPr lang="en-US" dirty="0">
                <a:ea typeface="+mn-ea"/>
                <a:cs typeface="+mn-cs"/>
              </a:rPr>
              <a:t>(Clark, </a:t>
            </a:r>
            <a:r>
              <a:rPr lang="en-US" dirty="0" err="1">
                <a:ea typeface="+mn-ea"/>
                <a:cs typeface="+mn-cs"/>
              </a:rPr>
              <a:t>Ghosh</a:t>
            </a:r>
            <a:r>
              <a:rPr lang="en-US" dirty="0">
                <a:ea typeface="+mn-ea"/>
                <a:cs typeface="+mn-cs"/>
              </a:rPr>
              <a:t>, Green, </a:t>
            </a:r>
            <a:r>
              <a:rPr lang="en-US" i="1" dirty="0">
                <a:ea typeface="+mn-ea"/>
                <a:cs typeface="+mn-cs"/>
              </a:rPr>
              <a:t>et al </a:t>
            </a:r>
            <a:r>
              <a:rPr lang="en-US" dirty="0">
                <a:ea typeface="+mn-ea"/>
                <a:cs typeface="+mn-cs"/>
              </a:rPr>
              <a:t>2008, p</a:t>
            </a:r>
            <a:r>
              <a:rPr lang="en-US" dirty="0" smtClean="0">
                <a:ea typeface="+mn-ea"/>
                <a:cs typeface="+mn-cs"/>
              </a:rPr>
              <a:t>.14)</a:t>
            </a:r>
          </a:p>
          <a:p>
            <a:pPr fontAlgn="auto">
              <a:buFont typeface="Arial" pitchFamily="34" charset="0"/>
              <a:buNone/>
              <a:defRPr/>
            </a:pPr>
            <a:endParaRPr lang="en-US" dirty="0">
              <a:ea typeface="+mn-ea"/>
              <a:cs typeface="+mn-cs"/>
            </a:endParaRPr>
          </a:p>
        </p:txBody>
      </p:sp>
    </p:spTree>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smtClean="0">
                <a:ea typeface="+mj-ea"/>
                <a:cs typeface="+mj-cs"/>
              </a:rPr>
              <a:t>UNCRC </a:t>
            </a:r>
            <a:endParaRPr lang="en-US" dirty="0">
              <a:ea typeface="+mj-ea"/>
              <a:cs typeface="+mj-cs"/>
            </a:endParaRPr>
          </a:p>
        </p:txBody>
      </p:sp>
      <p:sp>
        <p:nvSpPr>
          <p:cNvPr id="23554" name="Content Placeholder 2"/>
          <p:cNvSpPr>
            <a:spLocks noGrp="1"/>
          </p:cNvSpPr>
          <p:nvPr>
            <p:ph idx="1"/>
          </p:nvPr>
        </p:nvSpPr>
        <p:spPr/>
        <p:txBody>
          <a:bodyPr/>
          <a:lstStyle/>
          <a:p>
            <a:r>
              <a:rPr lang="en-US"/>
              <a:t>The UN Committee on the Rights of the Child (2008) was concerned about the way the UK may be failing to ensure children's rights to non-discrimination. </a:t>
            </a:r>
          </a:p>
          <a:p>
            <a:r>
              <a:rPr lang="en-US"/>
              <a:t>	“For the first time, the Committee recommended that 	the State party ensure full protection against 	discrimination on any grounds, including by:</a:t>
            </a:r>
          </a:p>
          <a:p>
            <a:pPr marL="273050" lvl="1" indent="0">
              <a:buFont typeface="Arial" pitchFamily="-72" charset="0"/>
              <a:buNone/>
            </a:pPr>
            <a:r>
              <a:rPr lang="en-US" b="1"/>
              <a:t>	taking urgent measures to address the intolerance 	and inappropriate characterisation of children, 	especially adolescents, within the society, including 	the media" (para 25(a))[610] 	</a:t>
            </a:r>
          </a:p>
          <a:p>
            <a:endParaRPr lang="en-US"/>
          </a:p>
        </p:txBody>
      </p:sp>
    </p:spTree>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smtClean="0">
                <a:ea typeface="+mj-ea"/>
                <a:cs typeface="+mj-cs"/>
              </a:rPr>
              <a:t>Positive roles in society</a:t>
            </a:r>
            <a:endParaRPr lang="en-US" dirty="0">
              <a:ea typeface="+mj-ea"/>
              <a:cs typeface="+mj-cs"/>
            </a:endParaRPr>
          </a:p>
        </p:txBody>
      </p:sp>
      <p:sp>
        <p:nvSpPr>
          <p:cNvPr id="3" name="Content Placeholder 2"/>
          <p:cNvSpPr>
            <a:spLocks noGrp="1"/>
          </p:cNvSpPr>
          <p:nvPr>
            <p:ph idx="1"/>
          </p:nvPr>
        </p:nvSpPr>
        <p:spPr/>
        <p:txBody>
          <a:bodyPr rtlCol="0">
            <a:normAutofit/>
          </a:bodyPr>
          <a:lstStyle/>
          <a:p>
            <a:pPr fontAlgn="auto">
              <a:buFont typeface="Arial" pitchFamily="34" charset="0"/>
              <a:buNone/>
              <a:defRPr/>
            </a:pPr>
            <a:r>
              <a:rPr lang="en-US" dirty="0" smtClean="0">
                <a:ea typeface="+mn-ea"/>
                <a:cs typeface="+mn-cs"/>
              </a:rPr>
              <a:t>DISSCUSS</a:t>
            </a:r>
          </a:p>
          <a:p>
            <a:pPr lvl="1" indent="-182880" fontAlgn="auto">
              <a:spcAft>
                <a:spcPts val="0"/>
              </a:spcAft>
              <a:buFont typeface="Arial" pitchFamily="34" charset="0"/>
              <a:buChar char="•"/>
              <a:defRPr/>
            </a:pPr>
            <a:r>
              <a:rPr lang="en-US" b="1" dirty="0" smtClean="0">
                <a:ea typeface="+mn-ea"/>
              </a:rPr>
              <a:t>How can youth workers promote the positive roles of young people in society?</a:t>
            </a:r>
          </a:p>
          <a:p>
            <a:pPr marL="274320" lvl="1" indent="0" fontAlgn="auto">
              <a:spcAft>
                <a:spcPts val="0"/>
              </a:spcAft>
              <a:buFont typeface="Arial" pitchFamily="34" charset="0"/>
              <a:buNone/>
              <a:defRPr/>
            </a:pPr>
            <a:endParaRPr lang="en-US" b="1" dirty="0" smtClean="0">
              <a:ea typeface="+mn-ea"/>
            </a:endParaRPr>
          </a:p>
          <a:p>
            <a:pPr lvl="1" indent="-182880" fontAlgn="auto">
              <a:spcAft>
                <a:spcPts val="0"/>
              </a:spcAft>
              <a:buFont typeface="Arial" pitchFamily="34" charset="0"/>
              <a:buChar char="•"/>
              <a:defRPr/>
            </a:pPr>
            <a:r>
              <a:rPr lang="en-US" b="1" dirty="0">
                <a:ea typeface="+mn-ea"/>
              </a:rPr>
              <a:t>(Clark, </a:t>
            </a:r>
            <a:r>
              <a:rPr lang="en-US" b="1" dirty="0" err="1">
                <a:ea typeface="+mn-ea"/>
              </a:rPr>
              <a:t>Ghosh</a:t>
            </a:r>
            <a:r>
              <a:rPr lang="en-US" b="1" dirty="0">
                <a:ea typeface="+mn-ea"/>
              </a:rPr>
              <a:t>, Green, </a:t>
            </a:r>
            <a:r>
              <a:rPr lang="en-US" b="1" i="1" dirty="0">
                <a:ea typeface="+mn-ea"/>
              </a:rPr>
              <a:t>et al </a:t>
            </a:r>
            <a:r>
              <a:rPr lang="en-US" b="1" dirty="0">
                <a:ea typeface="+mn-ea"/>
              </a:rPr>
              <a:t>2008, p</a:t>
            </a:r>
            <a:r>
              <a:rPr lang="en-US" b="1" dirty="0" smtClean="0">
                <a:ea typeface="+mn-ea"/>
              </a:rPr>
              <a:t>.22) recommend that ‘there should be a balance of negative and positive stories’.</a:t>
            </a:r>
          </a:p>
          <a:p>
            <a:pPr marL="274320" lvl="1" indent="0" fontAlgn="auto">
              <a:spcAft>
                <a:spcPts val="0"/>
              </a:spcAft>
              <a:buFont typeface="Arial" pitchFamily="34" charset="0"/>
              <a:buNone/>
              <a:defRPr/>
            </a:pPr>
            <a:endParaRPr lang="en-US" b="1" dirty="0">
              <a:ea typeface="+mn-ea"/>
            </a:endParaRPr>
          </a:p>
          <a:p>
            <a:pPr marL="274320" lvl="1" indent="0" fontAlgn="auto">
              <a:spcAft>
                <a:spcPts val="0"/>
              </a:spcAft>
              <a:buFont typeface="Arial" pitchFamily="34" charset="0"/>
              <a:buNone/>
              <a:defRPr/>
            </a:pPr>
            <a:endParaRPr lang="en-US" b="1" dirty="0">
              <a:ea typeface="+mn-ea"/>
            </a:endParaRPr>
          </a:p>
        </p:txBody>
      </p:sp>
    </p:spTree>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fontAlgn="auto">
              <a:spcAft>
                <a:spcPts val="0"/>
              </a:spcAft>
              <a:defRPr/>
            </a:pPr>
            <a:r>
              <a:rPr lang="en-US" dirty="0" smtClean="0">
                <a:ea typeface="+mj-ea"/>
                <a:cs typeface="+mj-cs"/>
              </a:rPr>
              <a:t>Tackling the negative portrayal</a:t>
            </a:r>
            <a:endParaRPr lang="en-US" dirty="0">
              <a:ea typeface="+mj-ea"/>
              <a:cs typeface="+mj-cs"/>
            </a:endParaRPr>
          </a:p>
        </p:txBody>
      </p:sp>
      <p:sp>
        <p:nvSpPr>
          <p:cNvPr id="25602" name="Content Placeholder 2"/>
          <p:cNvSpPr>
            <a:spLocks noGrp="1"/>
          </p:cNvSpPr>
          <p:nvPr>
            <p:ph idx="1"/>
          </p:nvPr>
        </p:nvSpPr>
        <p:spPr/>
        <p:txBody>
          <a:bodyPr/>
          <a:lstStyle/>
          <a:p>
            <a:r>
              <a:rPr lang="en-US" smtClean="0"/>
              <a:t>“Freedom of expression is an important principle in the UK. This makes it difficult and inconsistent for the Government to impose restrictions on how young people are portrayed in the press and broadcast media. Ofcom is the independent, statutory regulator for broadcast media in the UK, and sets out clear guidelines on the protection of under-18s in section one of its Broadcasting Code.”</a:t>
            </a:r>
          </a:p>
          <a:p>
            <a:endParaRPr lang="en-US" smtClean="0"/>
          </a:p>
          <a:p>
            <a:pPr algn="r"/>
            <a:r>
              <a:rPr lang="en-US" smtClean="0"/>
              <a:t>(HM Government 2014, p.15) </a:t>
            </a:r>
          </a:p>
        </p:txBody>
      </p:sp>
    </p:spTree>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a:ea typeface="+mj-ea"/>
                <a:cs typeface="+mj-cs"/>
              </a:rPr>
              <a:t>UK response</a:t>
            </a:r>
          </a:p>
        </p:txBody>
      </p:sp>
      <p:graphicFrame>
        <p:nvGraphicFramePr>
          <p:cNvPr id="4" name="Content Placeholder 3"/>
          <p:cNvGraphicFramePr>
            <a:graphicFrameLocks noGrp="1"/>
          </p:cNvGraphicFramePr>
          <p:nvPr>
            <p:ph idx="1"/>
          </p:nvPr>
        </p:nvGraphicFramePr>
        <p:xfrm>
          <a:off x="457200" y="1752600"/>
          <a:ext cx="7620000" cy="3931919"/>
        </p:xfrm>
        <a:graphic>
          <a:graphicData uri="http://schemas.openxmlformats.org/drawingml/2006/table">
            <a:tbl>
              <a:tblPr firstRow="1" bandRow="1">
                <a:tableStyleId>{22838BEF-8BB2-4498-84A7-C5851F593DF1}</a:tableStyleId>
              </a:tblPr>
              <a:tblGrid>
                <a:gridCol w="3810000"/>
                <a:gridCol w="3810000"/>
              </a:tblGrid>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dirty="0" smtClean="0"/>
                        <a:t>England</a:t>
                      </a:r>
                    </a:p>
                    <a:p>
                      <a:endParaRPr lang="en-US" dirty="0" smtClean="0"/>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smtClean="0"/>
                        <a:t>Positive for Youth document</a:t>
                      </a:r>
                    </a:p>
                    <a:p>
                      <a:endParaRPr lang="en-US" dirty="0"/>
                    </a:p>
                  </a:txBody>
                  <a:tcPr/>
                </a:tc>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dirty="0" smtClean="0"/>
                        <a:t>Northern Ireland</a:t>
                      </a: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smtClean="0"/>
                        <a:t>Funding for 14 projects led to positive reports</a:t>
                      </a:r>
                    </a:p>
                    <a:p>
                      <a:endParaRPr lang="en-US" b="1" dirty="0"/>
                    </a:p>
                  </a:txBody>
                  <a:tcPr/>
                </a:tc>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dirty="0" smtClean="0"/>
                        <a:t>Scotland</a:t>
                      </a:r>
                    </a:p>
                    <a:p>
                      <a:endParaRPr lang="en-US" dirty="0" smtClean="0"/>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smtClean="0"/>
                        <a:t>Young Scot’s Truth About Youth</a:t>
                      </a:r>
                    </a:p>
                    <a:p>
                      <a:endParaRPr lang="en-US" b="1" dirty="0"/>
                    </a:p>
                  </a:txBody>
                  <a:tcPr/>
                </a:tc>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dirty="0" smtClean="0"/>
                        <a:t>Wales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dirty="0" smtClean="0"/>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smtClean="0"/>
                        <a:t>Tell it like it is – media toolkit</a:t>
                      </a:r>
                    </a:p>
                    <a:p>
                      <a:endParaRPr lang="en-US" b="1" dirty="0"/>
                    </a:p>
                  </a:txBody>
                  <a:tcPr/>
                </a:tc>
              </a:tr>
            </a:tbl>
          </a:graphicData>
        </a:graphic>
      </p:graphicFrame>
    </p:spTree>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US" dirty="0" smtClean="0">
                <a:ea typeface="+mj-ea"/>
                <a:cs typeface="+mj-cs"/>
              </a:rPr>
              <a:t>References</a:t>
            </a:r>
            <a:endParaRPr lang="en-US" dirty="0">
              <a:ea typeface="+mj-ea"/>
              <a:cs typeface="+mj-cs"/>
            </a:endParaRPr>
          </a:p>
        </p:txBody>
      </p:sp>
      <p:sp>
        <p:nvSpPr>
          <p:cNvPr id="27650" name="Content Placeholder 2"/>
          <p:cNvSpPr>
            <a:spLocks noGrp="1"/>
          </p:cNvSpPr>
          <p:nvPr>
            <p:ph idx="1"/>
          </p:nvPr>
        </p:nvSpPr>
        <p:spPr/>
        <p:txBody>
          <a:bodyPr/>
          <a:lstStyle/>
          <a:p>
            <a:r>
              <a:rPr lang="en-US" sz="1400" dirty="0"/>
              <a:t>Clark, C, </a:t>
            </a:r>
            <a:r>
              <a:rPr lang="en-US" sz="1400" dirty="0" err="1"/>
              <a:t>Ghosh</a:t>
            </a:r>
            <a:r>
              <a:rPr lang="en-US" sz="1400" dirty="0"/>
              <a:t>, A, Green, E, </a:t>
            </a:r>
            <a:r>
              <a:rPr lang="en-US" sz="1400" dirty="0" err="1"/>
              <a:t>Shariff</a:t>
            </a:r>
            <a:r>
              <a:rPr lang="en-US" sz="1400" dirty="0"/>
              <a:t>, N and others (2008) Media portrayal of young people: impact and influences. London: NCB.</a:t>
            </a:r>
          </a:p>
          <a:p>
            <a:r>
              <a:rPr lang="en-US" sz="1400" dirty="0"/>
              <a:t>HM Government, (2014) The Fifth Periodic Report to the UN Committee on the Rights of the Child </a:t>
            </a:r>
          </a:p>
          <a:p>
            <a:r>
              <a:rPr lang="en-GB" sz="1400" dirty="0"/>
              <a:t>Joseph </a:t>
            </a:r>
            <a:r>
              <a:rPr lang="en-GB" sz="1400" dirty="0" err="1"/>
              <a:t>Rowntree</a:t>
            </a:r>
            <a:r>
              <a:rPr lang="en-GB" sz="1400" dirty="0"/>
              <a:t> Foundation, (2008) Has there been a decline in values in British society? </a:t>
            </a:r>
            <a:r>
              <a:rPr lang="en-GB" sz="1400" u="sng" dirty="0"/>
              <a:t>http://</a:t>
            </a:r>
            <a:r>
              <a:rPr lang="en-GB" sz="1400" u="sng" dirty="0" err="1"/>
              <a:t>www.jrf.org.uk</a:t>
            </a:r>
            <a:r>
              <a:rPr lang="en-GB" sz="1400" u="sng" dirty="0"/>
              <a:t>/sites/files/</a:t>
            </a:r>
            <a:r>
              <a:rPr lang="en-GB" sz="1400" u="sng" dirty="0" err="1"/>
              <a:t>jrf</a:t>
            </a:r>
            <a:r>
              <a:rPr lang="en-GB" sz="1400" u="sng" dirty="0"/>
              <a:t>/2279.pdf</a:t>
            </a:r>
          </a:p>
          <a:p>
            <a:r>
              <a:rPr lang="en-US" sz="1400" dirty="0"/>
              <a:t>UN Committee on the Rights of the Child (CRC), </a:t>
            </a:r>
            <a:r>
              <a:rPr lang="en-US" sz="1400" i="1" dirty="0"/>
              <a:t>Consideration of reports submitted by States parties under article 44 of the Convention : Convention on the Rights of the Child : concluding observations : United Kingdom of Great Britain and Northern Ireland</a:t>
            </a:r>
            <a:r>
              <a:rPr lang="en-US" sz="1400" dirty="0"/>
              <a:t>, 20 October 2008, CRC/C/GBR/CO/4, available at: http://</a:t>
            </a:r>
            <a:r>
              <a:rPr lang="en-US" sz="1400" dirty="0" err="1"/>
              <a:t>www.refworld.org</a:t>
            </a:r>
            <a:r>
              <a:rPr lang="en-US" sz="1400" dirty="0"/>
              <a:t>/</a:t>
            </a:r>
            <a:r>
              <a:rPr lang="en-US" sz="1400" dirty="0" err="1"/>
              <a:t>docid</a:t>
            </a:r>
            <a:r>
              <a:rPr lang="en-US" sz="1400" dirty="0"/>
              <a:t>/4906d1d72.html [accessed 29 November 2014]	</a:t>
            </a:r>
          </a:p>
          <a:p>
            <a:endParaRPr lang="en-US" dirty="0"/>
          </a:p>
        </p:txBody>
      </p:sp>
    </p:spTree>
  </p:cSld>
  <p:clrMapOvr>
    <a:masterClrMapping/>
  </p:clrMapOvr>
  <p:timing>
    <p:tnLst>
      <p:par>
        <p:cTn xmlns:p14="http://schemas.microsoft.com/office/powerpoint/2010/mai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ssential">
  <a:themeElements>
    <a:clrScheme name="Essential">
      <a:dk1>
        <a:srgbClr val="000000"/>
      </a:dk1>
      <a:lt1>
        <a:srgbClr val="FFFFFF"/>
      </a:lt1>
      <a:dk2>
        <a:srgbClr val="D1282E"/>
      </a:dk2>
      <a:lt2>
        <a:srgbClr val="C8C8B1"/>
      </a:lt2>
      <a:accent1>
        <a:srgbClr val="7A7A7A"/>
      </a:accent1>
      <a:accent2>
        <a:srgbClr val="F5C201"/>
      </a:accent2>
      <a:accent3>
        <a:srgbClr val="526DB0"/>
      </a:accent3>
      <a:accent4>
        <a:srgbClr val="989AAC"/>
      </a:accent4>
      <a:accent5>
        <a:srgbClr val="DC5924"/>
      </a:accent5>
      <a:accent6>
        <a:srgbClr val="B4B392"/>
      </a:accent6>
      <a:hlink>
        <a:srgbClr val="CC9900"/>
      </a:hlink>
      <a:folHlink>
        <a:srgbClr val="969696"/>
      </a:folHlink>
    </a:clrScheme>
    <a:fontScheme name="Essential">
      <a:majorFont>
        <a:latin typeface="Arial Black"/>
        <a:ea typeface=""/>
        <a:cs typeface=""/>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Essential">
      <a:fillStyleLst>
        <a:solidFill>
          <a:schemeClr val="phClr"/>
        </a:solidFill>
        <a:gradFill rotWithShape="1">
          <a:gsLst>
            <a:gs pos="0">
              <a:schemeClr val="phClr">
                <a:tint val="60000"/>
                <a:satMod val="250000"/>
              </a:schemeClr>
            </a:gs>
            <a:gs pos="35000">
              <a:schemeClr val="phClr">
                <a:tint val="47000"/>
                <a:satMod val="275000"/>
              </a:schemeClr>
            </a:gs>
            <a:gs pos="100000">
              <a:schemeClr val="phClr">
                <a:tint val="25000"/>
                <a:satMod val="300000"/>
              </a:schemeClr>
            </a:gs>
          </a:gsLst>
          <a:lin ang="16200000" scaled="1"/>
        </a:gradFill>
        <a:solidFill>
          <a:schemeClr val="phClr">
            <a:satMod val="110000"/>
          </a:schemeClr>
        </a:solidFill>
      </a:fillStyleLst>
      <a:lnStyleLst>
        <a:ln w="12700" cap="flat" cmpd="sng" algn="ctr">
          <a:solidFill>
            <a:schemeClr val="phClr">
              <a:shade val="95000"/>
              <a:satMod val="105000"/>
            </a:schemeClr>
          </a:solidFill>
          <a:prstDash val="solid"/>
        </a:ln>
        <a:ln w="28575" cap="flat" cmpd="sng" algn="ctr">
          <a:solidFill>
            <a:schemeClr val="phClr"/>
          </a:solidFill>
          <a:prstDash val="solid"/>
        </a:ln>
        <a:ln w="41275" cap="flat" cmpd="sng" algn="ctr">
          <a:solidFill>
            <a:schemeClr val="phClr"/>
          </a:solidFill>
          <a:prstDash val="solid"/>
        </a:ln>
      </a:lnStyleLst>
      <a:effectStyleLst>
        <a:effectStyle>
          <a:effectLst/>
        </a:effectStyle>
        <a:effectStyle>
          <a:effectLst>
            <a:outerShdw blurRad="39999" dist="23000" algn="bl" rotWithShape="0">
              <a:srgbClr val="000000">
                <a:alpha val="40000"/>
              </a:srgbClr>
            </a:outerShdw>
          </a:effectLst>
        </a:effectStyle>
        <a:effectStyle>
          <a:effectLst>
            <a:outerShdw blurRad="38100" dist="19050" algn="bl" rotWithShape="0">
              <a:srgbClr val="000000">
                <a:alpha val="60000"/>
              </a:srgbClr>
            </a:outerShdw>
          </a:effectLst>
          <a:scene3d>
            <a:camera prst="orthographicFront">
              <a:rot lat="0" lon="0" rev="0"/>
            </a:camera>
            <a:lightRig rig="balanced" dir="l"/>
          </a:scene3d>
          <a:sp3d prstMaterial="plastic">
            <a:bevelT w="38100" h="31750"/>
          </a:sp3d>
        </a:effectStyle>
      </a:effectStyleLst>
      <a:bgFillStyleLst>
        <a:solidFill>
          <a:schemeClr val="phClr"/>
        </a:solidFill>
        <a:blipFill rotWithShape="1">
          <a:blip xmlns:r="http://schemas.openxmlformats.org/officeDocument/2006/relationships" r:embed="rId1">
            <a:duotone>
              <a:schemeClr val="phClr">
                <a:tint val="96000"/>
              </a:schemeClr>
              <a:schemeClr val="phClr">
                <a:shade val="94000"/>
              </a:schemeClr>
            </a:duotone>
          </a:blip>
          <a:tile tx="0" ty="0" sx="100000" sy="100000" flip="none" algn="tl"/>
        </a:blipFill>
        <a:gradFill rotWithShape="1">
          <a:gsLst>
            <a:gs pos="0">
              <a:schemeClr val="phClr">
                <a:tint val="84000"/>
                <a:satMod val="110000"/>
              </a:schemeClr>
            </a:gs>
            <a:gs pos="44000">
              <a:schemeClr val="phClr">
                <a:tint val="93000"/>
                <a:satMod val="115000"/>
              </a:schemeClr>
            </a:gs>
            <a:gs pos="100000">
              <a:schemeClr val="phClr">
                <a:tint val="100000"/>
                <a:shade val="59000"/>
                <a:satMod val="120000"/>
              </a:schemeClr>
            </a:gs>
          </a:gsLst>
          <a:path path="circle">
            <a:fillToRect l="40000" t="60000" r="60000" b="4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Essential.thmx</Template>
  <TotalTime>381</TotalTime>
  <Words>962</Words>
  <Application>Microsoft Macintosh PowerPoint</Application>
  <PresentationFormat>On-screen Show (4:3)</PresentationFormat>
  <Paragraphs>81</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Essential</vt:lpstr>
      <vt:lpstr>Media portrayal of young people</vt:lpstr>
      <vt:lpstr>Quotes</vt:lpstr>
      <vt:lpstr>HEADLINE NEWS</vt:lpstr>
      <vt:lpstr>Hoodie</vt:lpstr>
      <vt:lpstr>Social Decline?</vt:lpstr>
      <vt:lpstr>How are young people portrayed in the media Today?</vt:lpstr>
      <vt:lpstr>Group work</vt:lpstr>
      <vt:lpstr>NCB literature review</vt:lpstr>
      <vt:lpstr>Youth images</vt:lpstr>
      <vt:lpstr>What does the media think a young person is like? </vt:lpstr>
      <vt:lpstr>NCB Findings</vt:lpstr>
      <vt:lpstr>UNCRC </vt:lpstr>
      <vt:lpstr>Positive roles in society</vt:lpstr>
      <vt:lpstr>Tackling the negative portrayal</vt:lpstr>
      <vt:lpstr>UK response</vt:lpstr>
      <vt:lpstr>References</vt:lpstr>
    </vt:vector>
  </TitlesOfParts>
  <Company>Private</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Media portrayal of young people</dc:title>
  <dc:creator>Dolan Thomas</dc:creator>
  <cp:lastModifiedBy>Dolan Thomas</cp:lastModifiedBy>
  <cp:revision>40</cp:revision>
  <dcterms:created xsi:type="dcterms:W3CDTF">2014-11-29T11:23:43Z</dcterms:created>
  <dcterms:modified xsi:type="dcterms:W3CDTF">2014-12-04T09:43:40Z</dcterms:modified>
</cp:coreProperties>
</file>