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modernComment_119_633AF95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101_659CCD2E.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2_35FB950C.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5_DDF0703.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omments/modernComment_10A_A98734DD.xml" ContentType="application/vnd.ms-powerpoint.comments+xml"/>
  <Override PartName="/ppt/comments/modernComment_10E_3248AC61.xml" ContentType="application/vnd.ms-powerpoint.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1"/>
  </p:sldMasterIdLst>
  <p:notesMasterIdLst>
    <p:notesMasterId r:id="rId23"/>
  </p:notesMasterIdLst>
  <p:sldIdLst>
    <p:sldId id="274" r:id="rId2"/>
    <p:sldId id="284" r:id="rId3"/>
    <p:sldId id="272" r:id="rId4"/>
    <p:sldId id="281" r:id="rId5"/>
    <p:sldId id="257" r:id="rId6"/>
    <p:sldId id="258" r:id="rId7"/>
    <p:sldId id="259" r:id="rId8"/>
    <p:sldId id="261" r:id="rId9"/>
    <p:sldId id="266" r:id="rId10"/>
    <p:sldId id="267" r:id="rId11"/>
    <p:sldId id="268" r:id="rId12"/>
    <p:sldId id="269" r:id="rId13"/>
    <p:sldId id="265" r:id="rId14"/>
    <p:sldId id="270" r:id="rId15"/>
    <p:sldId id="263" r:id="rId16"/>
    <p:sldId id="286" r:id="rId17"/>
    <p:sldId id="287" r:id="rId18"/>
    <p:sldId id="288" r:id="rId19"/>
    <p:sldId id="289" r:id="rId20"/>
    <p:sldId id="282"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9F9F9"/>
    <a:srgbClr val="5D5D5D"/>
    <a:srgbClr val="F07800"/>
    <a:srgbClr val="64F000"/>
    <a:srgbClr val="EBA9A9"/>
    <a:srgbClr val="CF1B5A"/>
    <a:srgbClr val="BB3B1D"/>
    <a:srgbClr val="08470E"/>
    <a:srgbClr val="2E1313"/>
    <a:srgbClr val="32E7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B56613-9B5A-305E-0ED5-32CAE236FD29}" v="710" dt="2026-02-14T18:31:00.404"/>
    <p1510:client id="{781D85B6-CAC5-E480-0DD5-3CE7671288FB}" v="26" dt="2026-02-14T18:48:14.664"/>
    <p1510:client id="{9968178A-4FEE-5D99-2D00-609B63588A2E}" v="25" dt="2026-02-14T18:30:42.515"/>
    <p1510:client id="{C0359283-6C96-D757-A41E-F82278ED51B2}" v="458" dt="2026-02-14T10:24:21.017"/>
    <p1510:client id="{D0082A05-79D7-0108-BF7F-2C0F739DADB5}" v="146" dt="2026-02-14T19:18:33.500"/>
    <p1510:client id="{E86B1D04-3D32-8D4A-098C-EA38E27FF392}" v="160" dt="2026-02-14T18:50:08.266"/>
    <p1510:client id="{F1E700CB-E2AD-4904-ADE1-8E04B3ADEDCB}" v="306" dt="2026-02-14T12:44:43.2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jida Tabausam (2525289)" userId="S::2525289@student.uwtsd.ac.uk::e50f4ce2-ca9d-4046-8342-6faed0e1dfd5" providerId="AD" clId="Web-{9968178A-4FEE-5D99-2D00-609B63588A2E}"/>
    <pc:docChg chg="addSld modSld sldOrd">
      <pc:chgData name="Sajida Tabausam (2525289)" userId="S::2525289@student.uwtsd.ac.uk::e50f4ce2-ca9d-4046-8342-6faed0e1dfd5" providerId="AD" clId="Web-{9968178A-4FEE-5D99-2D00-609B63588A2E}" dt="2026-02-14T18:30:42.515" v="30" actId="20577"/>
      <pc:docMkLst>
        <pc:docMk/>
      </pc:docMkLst>
      <pc:sldChg chg="ord">
        <pc:chgData name="Sajida Tabausam (2525289)" userId="S::2525289@student.uwtsd.ac.uk::e50f4ce2-ca9d-4046-8342-6faed0e1dfd5" providerId="AD" clId="Web-{9968178A-4FEE-5D99-2D00-609B63588A2E}" dt="2026-02-14T18:23:25.321" v="13"/>
        <pc:sldMkLst>
          <pc:docMk/>
          <pc:sldMk cId="628952214" sldId="262"/>
        </pc:sldMkLst>
      </pc:sldChg>
      <pc:sldChg chg="addSp delSp modSp">
        <pc:chgData name="Sajida Tabausam (2525289)" userId="S::2525289@student.uwtsd.ac.uk::e50f4ce2-ca9d-4046-8342-6faed0e1dfd5" providerId="AD" clId="Web-{9968178A-4FEE-5D99-2D00-609B63588A2E}" dt="2026-02-14T18:30:42.515" v="30" actId="20577"/>
        <pc:sldMkLst>
          <pc:docMk/>
          <pc:sldMk cId="3447787383" sldId="278"/>
        </pc:sldMkLst>
        <pc:spChg chg="mod">
          <ac:chgData name="Sajida Tabausam (2525289)" userId="S::2525289@student.uwtsd.ac.uk::e50f4ce2-ca9d-4046-8342-6faed0e1dfd5" providerId="AD" clId="Web-{9968178A-4FEE-5D99-2D00-609B63588A2E}" dt="2026-02-14T18:28:47.437" v="21" actId="14100"/>
          <ac:spMkLst>
            <pc:docMk/>
            <pc:sldMk cId="3447787383" sldId="278"/>
            <ac:spMk id="2" creationId="{2A0D4B2A-96FC-4250-4BE8-0731444B1E10}"/>
          </ac:spMkLst>
        </pc:spChg>
        <pc:spChg chg="mod">
          <ac:chgData name="Sajida Tabausam (2525289)" userId="S::2525289@student.uwtsd.ac.uk::e50f4ce2-ca9d-4046-8342-6faed0e1dfd5" providerId="AD" clId="Web-{9968178A-4FEE-5D99-2D00-609B63588A2E}" dt="2026-02-14T18:30:42.515" v="30" actId="20577"/>
          <ac:spMkLst>
            <pc:docMk/>
            <pc:sldMk cId="3447787383" sldId="278"/>
            <ac:spMk id="3" creationId="{021D7970-E476-2F76-62F0-2F7B6BE91050}"/>
          </ac:spMkLst>
        </pc:spChg>
        <pc:spChg chg="add del">
          <ac:chgData name="Sajida Tabausam (2525289)" userId="S::2525289@student.uwtsd.ac.uk::e50f4ce2-ca9d-4046-8342-6faed0e1dfd5" providerId="AD" clId="Web-{9968178A-4FEE-5D99-2D00-609B63588A2E}" dt="2026-02-14T18:25:38.186" v="18"/>
          <ac:spMkLst>
            <pc:docMk/>
            <pc:sldMk cId="3447787383" sldId="278"/>
            <ac:spMk id="4" creationId="{FDC62B79-58F6-39A7-DCA9-3D379A1B4E69}"/>
          </ac:spMkLst>
        </pc:spChg>
        <pc:spChg chg="del">
          <ac:chgData name="Sajida Tabausam (2525289)" userId="S::2525289@student.uwtsd.ac.uk::e50f4ce2-ca9d-4046-8342-6faed0e1dfd5" providerId="AD" clId="Web-{9968178A-4FEE-5D99-2D00-609B63588A2E}" dt="2026-02-14T18:28:16.640" v="19"/>
          <ac:spMkLst>
            <pc:docMk/>
            <pc:sldMk cId="3447787383" sldId="278"/>
            <ac:spMk id="13" creationId="{3F088236-D655-4F88-B238-E16762358025}"/>
          </ac:spMkLst>
        </pc:spChg>
        <pc:spChg chg="del">
          <ac:chgData name="Sajida Tabausam (2525289)" userId="S::2525289@student.uwtsd.ac.uk::e50f4ce2-ca9d-4046-8342-6faed0e1dfd5" providerId="AD" clId="Web-{9968178A-4FEE-5D99-2D00-609B63588A2E}" dt="2026-02-14T18:28:16.640" v="19"/>
          <ac:spMkLst>
            <pc:docMk/>
            <pc:sldMk cId="3447787383" sldId="278"/>
            <ac:spMk id="15" creationId="{3DAC0C92-199E-475C-9390-119A9B027276}"/>
          </ac:spMkLst>
        </pc:spChg>
        <pc:spChg chg="del">
          <ac:chgData name="Sajida Tabausam (2525289)" userId="S::2525289@student.uwtsd.ac.uk::e50f4ce2-ca9d-4046-8342-6faed0e1dfd5" providerId="AD" clId="Web-{9968178A-4FEE-5D99-2D00-609B63588A2E}" dt="2026-02-14T18:28:16.640" v="19"/>
          <ac:spMkLst>
            <pc:docMk/>
            <pc:sldMk cId="3447787383" sldId="278"/>
            <ac:spMk id="17" creationId="{C4CFB339-0ED8-4FE2-9EF1-6D1375B8499B}"/>
          </ac:spMkLst>
        </pc:spChg>
        <pc:spChg chg="del">
          <ac:chgData name="Sajida Tabausam (2525289)" userId="S::2525289@student.uwtsd.ac.uk::e50f4ce2-ca9d-4046-8342-6faed0e1dfd5" providerId="AD" clId="Web-{9968178A-4FEE-5D99-2D00-609B63588A2E}" dt="2026-02-14T18:28:16.640" v="19"/>
          <ac:spMkLst>
            <pc:docMk/>
            <pc:sldMk cId="3447787383" sldId="278"/>
            <ac:spMk id="19" creationId="{31896C80-2069-4431-9C19-83B913734490}"/>
          </ac:spMkLst>
        </pc:spChg>
        <pc:spChg chg="del">
          <ac:chgData name="Sajida Tabausam (2525289)" userId="S::2525289@student.uwtsd.ac.uk::e50f4ce2-ca9d-4046-8342-6faed0e1dfd5" providerId="AD" clId="Web-{9968178A-4FEE-5D99-2D00-609B63588A2E}" dt="2026-02-14T18:28:16.640" v="19"/>
          <ac:spMkLst>
            <pc:docMk/>
            <pc:sldMk cId="3447787383" sldId="278"/>
            <ac:spMk id="21" creationId="{BF120A21-0841-4823-B0C4-28AEBCEF9B78}"/>
          </ac:spMkLst>
        </pc:spChg>
        <pc:spChg chg="del">
          <ac:chgData name="Sajida Tabausam (2525289)" userId="S::2525289@student.uwtsd.ac.uk::e50f4ce2-ca9d-4046-8342-6faed0e1dfd5" providerId="AD" clId="Web-{9968178A-4FEE-5D99-2D00-609B63588A2E}" dt="2026-02-14T18:28:16.640" v="19"/>
          <ac:spMkLst>
            <pc:docMk/>
            <pc:sldMk cId="3447787383" sldId="278"/>
            <ac:spMk id="23" creationId="{DBB05BAE-BBD3-4289-899F-A6851503C6B0}"/>
          </ac:spMkLst>
        </pc:spChg>
        <pc:spChg chg="del">
          <ac:chgData name="Sajida Tabausam (2525289)" userId="S::2525289@student.uwtsd.ac.uk::e50f4ce2-ca9d-4046-8342-6faed0e1dfd5" providerId="AD" clId="Web-{9968178A-4FEE-5D99-2D00-609B63588A2E}" dt="2026-02-14T18:28:16.640" v="19"/>
          <ac:spMkLst>
            <pc:docMk/>
            <pc:sldMk cId="3447787383" sldId="278"/>
            <ac:spMk id="25" creationId="{9874D11C-36F5-4BBE-A490-019A54E953B0}"/>
          </ac:spMkLst>
        </pc:spChg>
        <pc:spChg chg="add del">
          <ac:chgData name="Sajida Tabausam (2525289)" userId="S::2525289@student.uwtsd.ac.uk::e50f4ce2-ca9d-4046-8342-6faed0e1dfd5" providerId="AD" clId="Web-{9968178A-4FEE-5D99-2D00-609B63588A2E}" dt="2026-02-14T18:28:38.124" v="20"/>
          <ac:spMkLst>
            <pc:docMk/>
            <pc:sldMk cId="3447787383" sldId="278"/>
            <ac:spMk id="30" creationId="{3BCB5F6A-9EB0-40B0-9D13-3023E9A20508}"/>
          </ac:spMkLst>
        </pc:spChg>
        <pc:spChg chg="add">
          <ac:chgData name="Sajida Tabausam (2525289)" userId="S::2525289@student.uwtsd.ac.uk::e50f4ce2-ca9d-4046-8342-6faed0e1dfd5" providerId="AD" clId="Web-{9968178A-4FEE-5D99-2D00-609B63588A2E}" dt="2026-02-14T18:28:38.124" v="20"/>
          <ac:spMkLst>
            <pc:docMk/>
            <pc:sldMk cId="3447787383" sldId="278"/>
            <ac:spMk id="35" creationId="{BDDE9CD4-0E0A-4129-8689-A89C4E9A666D}"/>
          </ac:spMkLst>
        </pc:spChg>
        <pc:grpChg chg="add">
          <ac:chgData name="Sajida Tabausam (2525289)" userId="S::2525289@student.uwtsd.ac.uk::e50f4ce2-ca9d-4046-8342-6faed0e1dfd5" providerId="AD" clId="Web-{9968178A-4FEE-5D99-2D00-609B63588A2E}" dt="2026-02-14T18:28:38.124" v="20"/>
          <ac:grpSpMkLst>
            <pc:docMk/>
            <pc:sldMk cId="3447787383" sldId="278"/>
            <ac:grpSpMk id="37" creationId="{85DB3CA2-FA66-42B9-90EF-394894352D8C}"/>
          </ac:grpSpMkLst>
        </pc:grpChg>
        <pc:picChg chg="mod ord">
          <ac:chgData name="Sajida Tabausam (2525289)" userId="S::2525289@student.uwtsd.ac.uk::e50f4ce2-ca9d-4046-8342-6faed0e1dfd5" providerId="AD" clId="Web-{9968178A-4FEE-5D99-2D00-609B63588A2E}" dt="2026-02-14T18:28:38.124" v="20"/>
          <ac:picMkLst>
            <pc:docMk/>
            <pc:sldMk cId="3447787383" sldId="278"/>
            <ac:picMk id="12" creationId="{81D6B2FA-EC64-B4E3-4E67-D9FA8FFDB4C1}"/>
          </ac:picMkLst>
        </pc:picChg>
      </pc:sldChg>
      <pc:sldChg chg="ord">
        <pc:chgData name="Sajida Tabausam (2525289)" userId="S::2525289@student.uwtsd.ac.uk::e50f4ce2-ca9d-4046-8342-6faed0e1dfd5" providerId="AD" clId="Web-{9968178A-4FEE-5D99-2D00-609B63588A2E}" dt="2026-02-14T18:23:41.680" v="14"/>
        <pc:sldMkLst>
          <pc:docMk/>
          <pc:sldMk cId="3119721095" sldId="282"/>
        </pc:sldMkLst>
      </pc:sldChg>
      <pc:sldChg chg="addSp delSp modSp mod setBg">
        <pc:chgData name="Sajida Tabausam (2525289)" userId="S::2525289@student.uwtsd.ac.uk::e50f4ce2-ca9d-4046-8342-6faed0e1dfd5" providerId="AD" clId="Web-{9968178A-4FEE-5D99-2D00-609B63588A2E}" dt="2026-02-14T18:19:59.538" v="8"/>
        <pc:sldMkLst>
          <pc:docMk/>
          <pc:sldMk cId="2771956062" sldId="286"/>
        </pc:sldMkLst>
        <pc:spChg chg="mod">
          <ac:chgData name="Sajida Tabausam (2525289)" userId="S::2525289@student.uwtsd.ac.uk::e50f4ce2-ca9d-4046-8342-6faed0e1dfd5" providerId="AD" clId="Web-{9968178A-4FEE-5D99-2D00-609B63588A2E}" dt="2026-02-14T18:19:59.538" v="8"/>
          <ac:spMkLst>
            <pc:docMk/>
            <pc:sldMk cId="2771956062" sldId="286"/>
            <ac:spMk id="2" creationId="{8FEBA1B5-51DD-2F1C-2FE6-ECC80FFA9A7A}"/>
          </ac:spMkLst>
        </pc:spChg>
        <pc:spChg chg="del">
          <ac:chgData name="Sajida Tabausam (2525289)" userId="S::2525289@student.uwtsd.ac.uk::e50f4ce2-ca9d-4046-8342-6faed0e1dfd5" providerId="AD" clId="Web-{9968178A-4FEE-5D99-2D00-609B63588A2E}" dt="2026-02-14T18:19:59.538" v="8"/>
          <ac:spMkLst>
            <pc:docMk/>
            <pc:sldMk cId="2771956062" sldId="286"/>
            <ac:spMk id="3" creationId="{B1D95C70-E3AF-875B-2F25-8412535BFEAC}"/>
          </ac:spMkLst>
        </pc:spChg>
        <pc:graphicFrameChg chg="add">
          <ac:chgData name="Sajida Tabausam (2525289)" userId="S::2525289@student.uwtsd.ac.uk::e50f4ce2-ca9d-4046-8342-6faed0e1dfd5" providerId="AD" clId="Web-{9968178A-4FEE-5D99-2D00-609B63588A2E}" dt="2026-02-14T18:19:59.538" v="8"/>
          <ac:graphicFrameMkLst>
            <pc:docMk/>
            <pc:sldMk cId="2771956062" sldId="286"/>
            <ac:graphicFrameMk id="5" creationId="{1E76ADA4-42B6-EBDB-03F6-B65F1E05CF6C}"/>
          </ac:graphicFrameMkLst>
        </pc:graphicFrameChg>
      </pc:sldChg>
      <pc:sldChg chg="addSp delSp modSp mod setBg">
        <pc:chgData name="Sajida Tabausam (2525289)" userId="S::2525289@student.uwtsd.ac.uk::e50f4ce2-ca9d-4046-8342-6faed0e1dfd5" providerId="AD" clId="Web-{9968178A-4FEE-5D99-2D00-609B63588A2E}" dt="2026-02-14T18:20:29.788" v="9"/>
        <pc:sldMkLst>
          <pc:docMk/>
          <pc:sldMk cId="3002099395" sldId="287"/>
        </pc:sldMkLst>
        <pc:spChg chg="mod">
          <ac:chgData name="Sajida Tabausam (2525289)" userId="S::2525289@student.uwtsd.ac.uk::e50f4ce2-ca9d-4046-8342-6faed0e1dfd5" providerId="AD" clId="Web-{9968178A-4FEE-5D99-2D00-609B63588A2E}" dt="2026-02-14T18:20:29.788" v="9"/>
          <ac:spMkLst>
            <pc:docMk/>
            <pc:sldMk cId="3002099395" sldId="287"/>
            <ac:spMk id="2" creationId="{6B00BC93-F1DA-89CC-99BB-2A5BB16E6D91}"/>
          </ac:spMkLst>
        </pc:spChg>
        <pc:spChg chg="del">
          <ac:chgData name="Sajida Tabausam (2525289)" userId="S::2525289@student.uwtsd.ac.uk::e50f4ce2-ca9d-4046-8342-6faed0e1dfd5" providerId="AD" clId="Web-{9968178A-4FEE-5D99-2D00-609B63588A2E}" dt="2026-02-14T18:20:29.788" v="9"/>
          <ac:spMkLst>
            <pc:docMk/>
            <pc:sldMk cId="3002099395" sldId="287"/>
            <ac:spMk id="3" creationId="{A81167B1-DF0D-B67A-9255-4A2E675E84EC}"/>
          </ac:spMkLst>
        </pc:spChg>
        <pc:graphicFrameChg chg="add">
          <ac:chgData name="Sajida Tabausam (2525289)" userId="S::2525289@student.uwtsd.ac.uk::e50f4ce2-ca9d-4046-8342-6faed0e1dfd5" providerId="AD" clId="Web-{9968178A-4FEE-5D99-2D00-609B63588A2E}" dt="2026-02-14T18:20:29.788" v="9"/>
          <ac:graphicFrameMkLst>
            <pc:docMk/>
            <pc:sldMk cId="3002099395" sldId="287"/>
            <ac:graphicFrameMk id="5" creationId="{BF6C922B-F9E4-13A1-A627-496B9784E4F9}"/>
          </ac:graphicFrameMkLst>
        </pc:graphicFrameChg>
      </pc:sldChg>
      <pc:sldChg chg="addSp delSp modSp mod setBg">
        <pc:chgData name="Sajida Tabausam (2525289)" userId="S::2525289@student.uwtsd.ac.uk::e50f4ce2-ca9d-4046-8342-6faed0e1dfd5" providerId="AD" clId="Web-{9968178A-4FEE-5D99-2D00-609B63588A2E}" dt="2026-02-14T18:21:23.757" v="11"/>
        <pc:sldMkLst>
          <pc:docMk/>
          <pc:sldMk cId="3075959372" sldId="288"/>
        </pc:sldMkLst>
        <pc:spChg chg="mod">
          <ac:chgData name="Sajida Tabausam (2525289)" userId="S::2525289@student.uwtsd.ac.uk::e50f4ce2-ca9d-4046-8342-6faed0e1dfd5" providerId="AD" clId="Web-{9968178A-4FEE-5D99-2D00-609B63588A2E}" dt="2026-02-14T18:21:23.757" v="11"/>
          <ac:spMkLst>
            <pc:docMk/>
            <pc:sldMk cId="3075959372" sldId="288"/>
            <ac:spMk id="2" creationId="{15FF0680-54D3-A2CD-44DB-CB671F2C0FA1}"/>
          </ac:spMkLst>
        </pc:spChg>
        <pc:spChg chg="del">
          <ac:chgData name="Sajida Tabausam (2525289)" userId="S::2525289@student.uwtsd.ac.uk::e50f4ce2-ca9d-4046-8342-6faed0e1dfd5" providerId="AD" clId="Web-{9968178A-4FEE-5D99-2D00-609B63588A2E}" dt="2026-02-14T18:20:49.866" v="10"/>
          <ac:spMkLst>
            <pc:docMk/>
            <pc:sldMk cId="3075959372" sldId="288"/>
            <ac:spMk id="3" creationId="{61A3C9D7-14E9-6AA2-CE47-4B388756F997}"/>
          </ac:spMkLst>
        </pc:spChg>
        <pc:spChg chg="add">
          <ac:chgData name="Sajida Tabausam (2525289)" userId="S::2525289@student.uwtsd.ac.uk::e50f4ce2-ca9d-4046-8342-6faed0e1dfd5" providerId="AD" clId="Web-{9968178A-4FEE-5D99-2D00-609B63588A2E}" dt="2026-02-14T18:21:23.757" v="11"/>
          <ac:spMkLst>
            <pc:docMk/>
            <pc:sldMk cId="3075959372" sldId="288"/>
            <ac:spMk id="11" creationId="{655AE6B0-AC9E-4167-806F-E9DB135FC46B}"/>
          </ac:spMkLst>
        </pc:spChg>
        <pc:spChg chg="add">
          <ac:chgData name="Sajida Tabausam (2525289)" userId="S::2525289@student.uwtsd.ac.uk::e50f4ce2-ca9d-4046-8342-6faed0e1dfd5" providerId="AD" clId="Web-{9968178A-4FEE-5D99-2D00-609B63588A2E}" dt="2026-02-14T18:21:23.757" v="11"/>
          <ac:spMkLst>
            <pc:docMk/>
            <pc:sldMk cId="3075959372" sldId="288"/>
            <ac:spMk id="24" creationId="{87BD1F4E-A66D-4C06-86DA-8D56CA7A3B41}"/>
          </ac:spMkLst>
        </pc:spChg>
        <pc:grpChg chg="add">
          <ac:chgData name="Sajida Tabausam (2525289)" userId="S::2525289@student.uwtsd.ac.uk::e50f4ce2-ca9d-4046-8342-6faed0e1dfd5" providerId="AD" clId="Web-{9968178A-4FEE-5D99-2D00-609B63588A2E}" dt="2026-02-14T18:21:23.757" v="11"/>
          <ac:grpSpMkLst>
            <pc:docMk/>
            <pc:sldMk cId="3075959372" sldId="288"/>
            <ac:grpSpMk id="13" creationId="{3523416A-383B-4FDC-B4C9-D8EDDFE9C043}"/>
          </ac:grpSpMkLst>
        </pc:grpChg>
        <pc:graphicFrameChg chg="add del">
          <ac:chgData name="Sajida Tabausam (2525289)" userId="S::2525289@student.uwtsd.ac.uk::e50f4ce2-ca9d-4046-8342-6faed0e1dfd5" providerId="AD" clId="Web-{9968178A-4FEE-5D99-2D00-609B63588A2E}" dt="2026-02-14T18:21:23.757" v="11"/>
          <ac:graphicFrameMkLst>
            <pc:docMk/>
            <pc:sldMk cId="3075959372" sldId="288"/>
            <ac:graphicFrameMk id="5" creationId="{017677B0-B81C-8FEE-C3B2-B257E038A494}"/>
          </ac:graphicFrameMkLst>
        </pc:graphicFrameChg>
        <pc:graphicFrameChg chg="add">
          <ac:chgData name="Sajida Tabausam (2525289)" userId="S::2525289@student.uwtsd.ac.uk::e50f4ce2-ca9d-4046-8342-6faed0e1dfd5" providerId="AD" clId="Web-{9968178A-4FEE-5D99-2D00-609B63588A2E}" dt="2026-02-14T18:21:23.757" v="11"/>
          <ac:graphicFrameMkLst>
            <pc:docMk/>
            <pc:sldMk cId="3075959372" sldId="288"/>
            <ac:graphicFrameMk id="7" creationId="{2C8CAB8D-9A61-7DBE-809F-6A7CB7D24A7C}"/>
          </ac:graphicFrameMkLst>
        </pc:graphicFrameChg>
      </pc:sldChg>
      <pc:sldChg chg="addSp modSp mod setBg">
        <pc:chgData name="Sajida Tabausam (2525289)" userId="S::2525289@student.uwtsd.ac.uk::e50f4ce2-ca9d-4046-8342-6faed0e1dfd5" providerId="AD" clId="Web-{9968178A-4FEE-5D99-2D00-609B63588A2E}" dt="2026-02-14T18:21:49.976" v="12"/>
        <pc:sldMkLst>
          <pc:docMk/>
          <pc:sldMk cId="2993267242" sldId="289"/>
        </pc:sldMkLst>
        <pc:spChg chg="mod">
          <ac:chgData name="Sajida Tabausam (2525289)" userId="S::2525289@student.uwtsd.ac.uk::e50f4ce2-ca9d-4046-8342-6faed0e1dfd5" providerId="AD" clId="Web-{9968178A-4FEE-5D99-2D00-609B63588A2E}" dt="2026-02-14T18:21:49.976" v="12"/>
          <ac:spMkLst>
            <pc:docMk/>
            <pc:sldMk cId="2993267242" sldId="289"/>
            <ac:spMk id="2" creationId="{91E8A5AB-D54F-9672-978E-664666B1580F}"/>
          </ac:spMkLst>
        </pc:spChg>
        <pc:spChg chg="mod">
          <ac:chgData name="Sajida Tabausam (2525289)" userId="S::2525289@student.uwtsd.ac.uk::e50f4ce2-ca9d-4046-8342-6faed0e1dfd5" providerId="AD" clId="Web-{9968178A-4FEE-5D99-2D00-609B63588A2E}" dt="2026-02-14T18:21:49.976" v="12"/>
          <ac:spMkLst>
            <pc:docMk/>
            <pc:sldMk cId="2993267242" sldId="289"/>
            <ac:spMk id="3" creationId="{D9DCA0BA-EAE3-862B-3B1B-D748A779790B}"/>
          </ac:spMkLst>
        </pc:spChg>
        <pc:spChg chg="add">
          <ac:chgData name="Sajida Tabausam (2525289)" userId="S::2525289@student.uwtsd.ac.uk::e50f4ce2-ca9d-4046-8342-6faed0e1dfd5" providerId="AD" clId="Web-{9968178A-4FEE-5D99-2D00-609B63588A2E}" dt="2026-02-14T18:21:49.976" v="12"/>
          <ac:spMkLst>
            <pc:docMk/>
            <pc:sldMk cId="2993267242" sldId="289"/>
            <ac:spMk id="10" creationId="{A65AC7D1-EAA9-48F5-B509-60A7F50BF703}"/>
          </ac:spMkLst>
        </pc:spChg>
        <pc:spChg chg="add">
          <ac:chgData name="Sajida Tabausam (2525289)" userId="S::2525289@student.uwtsd.ac.uk::e50f4ce2-ca9d-4046-8342-6faed0e1dfd5" providerId="AD" clId="Web-{9968178A-4FEE-5D99-2D00-609B63588A2E}" dt="2026-02-14T18:21:49.976" v="12"/>
          <ac:spMkLst>
            <pc:docMk/>
            <pc:sldMk cId="2993267242" sldId="289"/>
            <ac:spMk id="12" creationId="{D6320AF9-619A-4175-865B-5663E1AEF4C5}"/>
          </ac:spMkLst>
        </pc:spChg>
        <pc:spChg chg="add">
          <ac:chgData name="Sajida Tabausam (2525289)" userId="S::2525289@student.uwtsd.ac.uk::e50f4ce2-ca9d-4046-8342-6faed0e1dfd5" providerId="AD" clId="Web-{9968178A-4FEE-5D99-2D00-609B63588A2E}" dt="2026-02-14T18:21:49.976" v="12"/>
          <ac:spMkLst>
            <pc:docMk/>
            <pc:sldMk cId="2993267242" sldId="289"/>
            <ac:spMk id="18" creationId="{7E018740-5C2B-4A41-AC1A-7E68D1EC1954}"/>
          </ac:spMkLst>
        </pc:spChg>
        <pc:spChg chg="add">
          <ac:chgData name="Sajida Tabausam (2525289)" userId="S::2525289@student.uwtsd.ac.uk::e50f4ce2-ca9d-4046-8342-6faed0e1dfd5" providerId="AD" clId="Web-{9968178A-4FEE-5D99-2D00-609B63588A2E}" dt="2026-02-14T18:21:49.976" v="12"/>
          <ac:spMkLst>
            <pc:docMk/>
            <pc:sldMk cId="2993267242" sldId="289"/>
            <ac:spMk id="20" creationId="{166F75A4-C475-4941-8EE2-B80A06A2C1BB}"/>
          </ac:spMkLst>
        </pc:spChg>
        <pc:spChg chg="add">
          <ac:chgData name="Sajida Tabausam (2525289)" userId="S::2525289@student.uwtsd.ac.uk::e50f4ce2-ca9d-4046-8342-6faed0e1dfd5" providerId="AD" clId="Web-{9968178A-4FEE-5D99-2D00-609B63588A2E}" dt="2026-02-14T18:21:49.976" v="12"/>
          <ac:spMkLst>
            <pc:docMk/>
            <pc:sldMk cId="2993267242" sldId="289"/>
            <ac:spMk id="22" creationId="{A032553A-72E8-4B0D-8405-FF9771C9AF05}"/>
          </ac:spMkLst>
        </pc:spChg>
        <pc:spChg chg="add">
          <ac:chgData name="Sajida Tabausam (2525289)" userId="S::2525289@student.uwtsd.ac.uk::e50f4ce2-ca9d-4046-8342-6faed0e1dfd5" providerId="AD" clId="Web-{9968178A-4FEE-5D99-2D00-609B63588A2E}" dt="2026-02-14T18:21:49.976" v="12"/>
          <ac:spMkLst>
            <pc:docMk/>
            <pc:sldMk cId="2993267242" sldId="289"/>
            <ac:spMk id="24" creationId="{765800AC-C3B9-498E-87BC-29FAE4C76B21}"/>
          </ac:spMkLst>
        </pc:spChg>
        <pc:spChg chg="add">
          <ac:chgData name="Sajida Tabausam (2525289)" userId="S::2525289@student.uwtsd.ac.uk::e50f4ce2-ca9d-4046-8342-6faed0e1dfd5" providerId="AD" clId="Web-{9968178A-4FEE-5D99-2D00-609B63588A2E}" dt="2026-02-14T18:21:49.976" v="12"/>
          <ac:spMkLst>
            <pc:docMk/>
            <pc:sldMk cId="2993267242" sldId="289"/>
            <ac:spMk id="26" creationId="{1F9D6ACB-2FF4-49F9-978A-E0D5327FC635}"/>
          </ac:spMkLst>
        </pc:spChg>
        <pc:spChg chg="add">
          <ac:chgData name="Sajida Tabausam (2525289)" userId="S::2525289@student.uwtsd.ac.uk::e50f4ce2-ca9d-4046-8342-6faed0e1dfd5" providerId="AD" clId="Web-{9968178A-4FEE-5D99-2D00-609B63588A2E}" dt="2026-02-14T18:21:49.976" v="12"/>
          <ac:spMkLst>
            <pc:docMk/>
            <pc:sldMk cId="2993267242" sldId="289"/>
            <ac:spMk id="28" creationId="{A5EC319D-0FEA-4B95-A3EA-01E35672C95B}"/>
          </ac:spMkLst>
        </pc:spChg>
      </pc:sldChg>
      <pc:sldChg chg="modSp new">
        <pc:chgData name="Sajida Tabausam (2525289)" userId="S::2525289@student.uwtsd.ac.uk::e50f4ce2-ca9d-4046-8342-6faed0e1dfd5" providerId="AD" clId="Web-{9968178A-4FEE-5D99-2D00-609B63588A2E}" dt="2026-02-14T18:24:04.290" v="16" actId="14100"/>
        <pc:sldMkLst>
          <pc:docMk/>
          <pc:sldMk cId="3025981153" sldId="290"/>
        </pc:sldMkLst>
        <pc:spChg chg="mod">
          <ac:chgData name="Sajida Tabausam (2525289)" userId="S::2525289@student.uwtsd.ac.uk::e50f4ce2-ca9d-4046-8342-6faed0e1dfd5" providerId="AD" clId="Web-{9968178A-4FEE-5D99-2D00-609B63588A2E}" dt="2026-02-14T18:24:04.290" v="16" actId="14100"/>
          <ac:spMkLst>
            <pc:docMk/>
            <pc:sldMk cId="3025981153" sldId="290"/>
            <ac:spMk id="3" creationId="{18FFFC1A-B371-0752-F641-74A87BE12DAC}"/>
          </ac:spMkLst>
        </pc:spChg>
      </pc:sldChg>
    </pc:docChg>
  </pc:docChgLst>
  <pc:docChgLst>
    <pc:chgData name="Sajida Tabausam (2525289)" userId="e50f4ce2-ca9d-4046-8342-6faed0e1dfd5" providerId="ADAL" clId="{D8818854-F024-44F5-89E7-15B9FDC7288A}"/>
    <pc:docChg chg="custSel addSld modSld">
      <pc:chgData name="Sajida Tabausam (2525289)" userId="e50f4ce2-ca9d-4046-8342-6faed0e1dfd5" providerId="ADAL" clId="{D8818854-F024-44F5-89E7-15B9FDC7288A}" dt="2026-02-05T19:58:22.715" v="44" actId="478"/>
      <pc:docMkLst>
        <pc:docMk/>
      </pc:docMkLst>
      <pc:sldChg chg="addSp delSp modSp new mod modNotesTx">
        <pc:chgData name="Sajida Tabausam (2525289)" userId="e50f4ce2-ca9d-4046-8342-6faed0e1dfd5" providerId="ADAL" clId="{D8818854-F024-44F5-89E7-15B9FDC7288A}" dt="2026-02-05T19:52:51.524" v="10" actId="22"/>
        <pc:sldMkLst>
          <pc:docMk/>
          <pc:sldMk cId="1704774958" sldId="257"/>
        </pc:sldMkLst>
      </pc:sldChg>
      <pc:sldChg chg="modSp new mod">
        <pc:chgData name="Sajida Tabausam (2525289)" userId="e50f4ce2-ca9d-4046-8342-6faed0e1dfd5" providerId="ADAL" clId="{D8818854-F024-44F5-89E7-15B9FDC7288A}" dt="2026-02-05T19:53:53.228" v="12" actId="22"/>
        <pc:sldMkLst>
          <pc:docMk/>
          <pc:sldMk cId="905680140" sldId="258"/>
        </pc:sldMkLst>
      </pc:sldChg>
      <pc:sldChg chg="modSp new mod">
        <pc:chgData name="Sajida Tabausam (2525289)" userId="e50f4ce2-ca9d-4046-8342-6faed0e1dfd5" providerId="ADAL" clId="{D8818854-F024-44F5-89E7-15B9FDC7288A}" dt="2026-02-05T19:54:26.807" v="14" actId="22"/>
        <pc:sldMkLst>
          <pc:docMk/>
          <pc:sldMk cId="3927199209" sldId="259"/>
        </pc:sldMkLst>
      </pc:sldChg>
      <pc:sldChg chg="modSp new mod">
        <pc:chgData name="Sajida Tabausam (2525289)" userId="e50f4ce2-ca9d-4046-8342-6faed0e1dfd5" providerId="ADAL" clId="{D8818854-F024-44F5-89E7-15B9FDC7288A}" dt="2026-02-05T19:55:08.488" v="16" actId="22"/>
        <pc:sldMkLst>
          <pc:docMk/>
          <pc:sldMk cId="3929718308" sldId="260"/>
        </pc:sldMkLst>
      </pc:sldChg>
      <pc:sldChg chg="modSp new mod">
        <pc:chgData name="Sajida Tabausam (2525289)" userId="e50f4ce2-ca9d-4046-8342-6faed0e1dfd5" providerId="ADAL" clId="{D8818854-F024-44F5-89E7-15B9FDC7288A}" dt="2026-02-05T19:56:39.163" v="19" actId="27636"/>
        <pc:sldMkLst>
          <pc:docMk/>
          <pc:sldMk cId="232720131" sldId="261"/>
        </pc:sldMkLst>
      </pc:sldChg>
      <pc:sldChg chg="addSp delSp modSp new mod modNotesTx">
        <pc:chgData name="Sajida Tabausam (2525289)" userId="e50f4ce2-ca9d-4046-8342-6faed0e1dfd5" providerId="ADAL" clId="{D8818854-F024-44F5-89E7-15B9FDC7288A}" dt="2026-02-05T19:58:22.715" v="44" actId="478"/>
        <pc:sldMkLst>
          <pc:docMk/>
          <pc:sldMk cId="628952214" sldId="262"/>
        </pc:sldMkLst>
      </pc:sldChg>
    </pc:docChg>
  </pc:docChgLst>
  <pc:docChgLst>
    <pc:chgData name="Samara Naomi Morgan (2520995)" userId="S::2520995@student.uwtsd.ac.uk::7158162e-d7ad-40f9-8aff-bf6a0cdf67c2" providerId="AD" clId="Web-{EA1542CE-47E5-D5FA-4E3B-70E644F45D66}"/>
    <pc:docChg chg="addSld delSld">
      <pc:chgData name="Samara Naomi Morgan (2520995)" userId="S::2520995@student.uwtsd.ac.uk::7158162e-d7ad-40f9-8aff-bf6a0cdf67c2" providerId="AD" clId="Web-{EA1542CE-47E5-D5FA-4E3B-70E644F45D66}" dt="2026-02-10T11:34:51.559" v="49"/>
      <pc:docMkLst>
        <pc:docMk/>
      </pc:docMkLst>
      <pc:sldChg chg="add del">
        <pc:chgData name="Samara Naomi Morgan (2520995)" userId="S::2520995@student.uwtsd.ac.uk::7158162e-d7ad-40f9-8aff-bf6a0cdf67c2" providerId="AD" clId="Web-{EA1542CE-47E5-D5FA-4E3B-70E644F45D66}" dt="2026-02-10T11:34:49.012" v="34"/>
        <pc:sldMkLst>
          <pc:docMk/>
          <pc:sldMk cId="3927199209" sldId="259"/>
        </pc:sldMkLst>
      </pc:sldChg>
      <pc:sldChg chg="add del">
        <pc:chgData name="Samara Naomi Morgan (2520995)" userId="S::2520995@student.uwtsd.ac.uk::7158162e-d7ad-40f9-8aff-bf6a0cdf67c2" providerId="AD" clId="Web-{EA1542CE-47E5-D5FA-4E3B-70E644F45D66}" dt="2026-02-10T11:34:49.997" v="44"/>
        <pc:sldMkLst>
          <pc:docMk/>
          <pc:sldMk cId="2872381572" sldId="263"/>
        </pc:sldMkLst>
      </pc:sldChg>
      <pc:sldChg chg="add del">
        <pc:chgData name="Samara Naomi Morgan (2520995)" userId="S::2520995@student.uwtsd.ac.uk::7158162e-d7ad-40f9-8aff-bf6a0cdf67c2" providerId="AD" clId="Web-{EA1542CE-47E5-D5FA-4E3B-70E644F45D66}" dt="2026-02-10T11:34:49.622" v="41"/>
        <pc:sldMkLst>
          <pc:docMk/>
          <pc:sldMk cId="2473829287" sldId="265"/>
        </pc:sldMkLst>
      </pc:sldChg>
      <pc:sldChg chg="add del">
        <pc:chgData name="Samara Naomi Morgan (2520995)" userId="S::2520995@student.uwtsd.ac.uk::7158162e-d7ad-40f9-8aff-bf6a0cdf67c2" providerId="AD" clId="Web-{EA1542CE-47E5-D5FA-4E3B-70E644F45D66}" dt="2026-02-10T11:34:49.294" v="37"/>
        <pc:sldMkLst>
          <pc:docMk/>
          <pc:sldMk cId="2844210397" sldId="266"/>
        </pc:sldMkLst>
      </pc:sldChg>
      <pc:sldChg chg="add del">
        <pc:chgData name="Samara Naomi Morgan (2520995)" userId="S::2520995@student.uwtsd.ac.uk::7158162e-d7ad-40f9-8aff-bf6a0cdf67c2" providerId="AD" clId="Web-{EA1542CE-47E5-D5FA-4E3B-70E644F45D66}" dt="2026-02-10T11:34:49.340" v="38"/>
        <pc:sldMkLst>
          <pc:docMk/>
          <pc:sldMk cId="2658304664" sldId="267"/>
        </pc:sldMkLst>
      </pc:sldChg>
      <pc:sldChg chg="add del">
        <pc:chgData name="Samara Naomi Morgan (2520995)" userId="S::2520995@student.uwtsd.ac.uk::7158162e-d7ad-40f9-8aff-bf6a0cdf67c2" providerId="AD" clId="Web-{EA1542CE-47E5-D5FA-4E3B-70E644F45D66}" dt="2026-02-10T11:34:49.465" v="39"/>
        <pc:sldMkLst>
          <pc:docMk/>
          <pc:sldMk cId="996747953" sldId="268"/>
        </pc:sldMkLst>
      </pc:sldChg>
      <pc:sldChg chg="add del">
        <pc:chgData name="Samara Naomi Morgan (2520995)" userId="S::2520995@student.uwtsd.ac.uk::7158162e-d7ad-40f9-8aff-bf6a0cdf67c2" providerId="AD" clId="Web-{EA1542CE-47E5-D5FA-4E3B-70E644F45D66}" dt="2026-02-10T11:34:49.575" v="40"/>
        <pc:sldMkLst>
          <pc:docMk/>
          <pc:sldMk cId="400394891" sldId="269"/>
        </pc:sldMkLst>
      </pc:sldChg>
      <pc:sldChg chg="add del">
        <pc:chgData name="Samara Naomi Morgan (2520995)" userId="S::2520995@student.uwtsd.ac.uk::7158162e-d7ad-40f9-8aff-bf6a0cdf67c2" providerId="AD" clId="Web-{EA1542CE-47E5-D5FA-4E3B-70E644F45D66}" dt="2026-02-10T11:34:49.700" v="42"/>
        <pc:sldMkLst>
          <pc:docMk/>
          <pc:sldMk cId="843623521" sldId="270"/>
        </pc:sldMkLst>
      </pc:sldChg>
      <pc:sldChg chg="add del">
        <pc:chgData name="Samara Naomi Morgan (2520995)" userId="S::2520995@student.uwtsd.ac.uk::7158162e-d7ad-40f9-8aff-bf6a0cdf67c2" providerId="AD" clId="Web-{EA1542CE-47E5-D5FA-4E3B-70E644F45D66}" dt="2026-02-10T11:34:48.356" v="27"/>
        <pc:sldMkLst>
          <pc:docMk/>
          <pc:sldMk cId="2559667684" sldId="272"/>
        </pc:sldMkLst>
      </pc:sldChg>
      <pc:sldChg chg="add del">
        <pc:chgData name="Samara Naomi Morgan (2520995)" userId="S::2520995@student.uwtsd.ac.uk::7158162e-d7ad-40f9-8aff-bf6a0cdf67c2" providerId="AD" clId="Web-{EA1542CE-47E5-D5FA-4E3B-70E644F45D66}" dt="2026-02-10T11:34:48.309" v="26"/>
        <pc:sldMkLst>
          <pc:docMk/>
          <pc:sldMk cId="3987914977" sldId="274"/>
        </pc:sldMkLst>
      </pc:sldChg>
      <pc:sldChg chg="add del">
        <pc:chgData name="Samara Naomi Morgan (2520995)" userId="S::2520995@student.uwtsd.ac.uk::7158162e-d7ad-40f9-8aff-bf6a0cdf67c2" providerId="AD" clId="Web-{EA1542CE-47E5-D5FA-4E3B-70E644F45D66}" dt="2026-02-10T11:34:51.309" v="48"/>
        <pc:sldMkLst>
          <pc:docMk/>
          <pc:sldMk cId="3109845569" sldId="277"/>
        </pc:sldMkLst>
      </pc:sldChg>
      <pc:sldChg chg="add del">
        <pc:chgData name="Samara Naomi Morgan (2520995)" userId="S::2520995@student.uwtsd.ac.uk::7158162e-d7ad-40f9-8aff-bf6a0cdf67c2" providerId="AD" clId="Web-{EA1542CE-47E5-D5FA-4E3B-70E644F45D66}" dt="2026-02-10T11:34:51.559" v="49"/>
        <pc:sldMkLst>
          <pc:docMk/>
          <pc:sldMk cId="3447787383" sldId="278"/>
        </pc:sldMkLst>
      </pc:sldChg>
    </pc:docChg>
  </pc:docChgLst>
  <pc:docChgLst>
    <pc:chgData name="Sajida Tabausam (2525289)" userId="S::2525289@student.uwtsd.ac.uk::e50f4ce2-ca9d-4046-8342-6faed0e1dfd5" providerId="AD" clId="Web-{575AE7E6-63A7-D4D4-1415-AD1DE21A2BC0}"/>
    <pc:docChg chg="modSld">
      <pc:chgData name="Sajida Tabausam (2525289)" userId="S::2525289@student.uwtsd.ac.uk::e50f4ce2-ca9d-4046-8342-6faed0e1dfd5" providerId="AD" clId="Web-{575AE7E6-63A7-D4D4-1415-AD1DE21A2BC0}" dt="2026-02-07T18:47:45.673" v="167" actId="20577"/>
      <pc:docMkLst>
        <pc:docMk/>
      </pc:docMkLst>
    </pc:docChg>
  </pc:docChgLst>
  <pc:docChgLst>
    <pc:chgData name="Samara Naomi Morgan (2520995)" userId="S::2520995@student.uwtsd.ac.uk::7158162e-d7ad-40f9-8aff-bf6a0cdf67c2" providerId="AD" clId="Web-{56B56613-9B5A-305E-0ED5-32CAE236FD29}"/>
    <pc:docChg chg="addSld delSld modSld sldOrd">
      <pc:chgData name="Samara Naomi Morgan (2520995)" userId="S::2520995@student.uwtsd.ac.uk::7158162e-d7ad-40f9-8aff-bf6a0cdf67c2" providerId="AD" clId="Web-{56B56613-9B5A-305E-0ED5-32CAE236FD29}" dt="2026-02-14T18:31:00.404" v="703"/>
      <pc:docMkLst>
        <pc:docMk/>
      </pc:docMkLst>
      <pc:sldChg chg="del">
        <pc:chgData name="Samara Naomi Morgan (2520995)" userId="S::2520995@student.uwtsd.ac.uk::7158162e-d7ad-40f9-8aff-bf6a0cdf67c2" providerId="AD" clId="Web-{56B56613-9B5A-305E-0ED5-32CAE236FD29}" dt="2026-02-14T18:31:00.404" v="703"/>
        <pc:sldMkLst>
          <pc:docMk/>
          <pc:sldMk cId="628952214" sldId="262"/>
        </pc:sldMkLst>
      </pc:sldChg>
      <pc:sldChg chg="modSp">
        <pc:chgData name="Samara Naomi Morgan (2520995)" userId="S::2520995@student.uwtsd.ac.uk::7158162e-d7ad-40f9-8aff-bf6a0cdf67c2" providerId="AD" clId="Web-{56B56613-9B5A-305E-0ED5-32CAE236FD29}" dt="2026-02-14T18:21:28.357" v="652" actId="20577"/>
        <pc:sldMkLst>
          <pc:docMk/>
          <pc:sldMk cId="2872381572" sldId="263"/>
        </pc:sldMkLst>
        <pc:spChg chg="mod">
          <ac:chgData name="Samara Naomi Morgan (2520995)" userId="S::2520995@student.uwtsd.ac.uk::7158162e-d7ad-40f9-8aff-bf6a0cdf67c2" providerId="AD" clId="Web-{56B56613-9B5A-305E-0ED5-32CAE236FD29}" dt="2026-02-14T18:21:28.357" v="652" actId="20577"/>
          <ac:spMkLst>
            <pc:docMk/>
            <pc:sldMk cId="2872381572" sldId="263"/>
            <ac:spMk id="3" creationId="{86C89B53-9D15-74A5-AA8F-C881D109882E}"/>
          </ac:spMkLst>
        </pc:spChg>
      </pc:sldChg>
      <pc:sldChg chg="del">
        <pc:chgData name="Samara Naomi Morgan (2520995)" userId="S::2520995@student.uwtsd.ac.uk::7158162e-d7ad-40f9-8aff-bf6a0cdf67c2" providerId="AD" clId="Web-{56B56613-9B5A-305E-0ED5-32CAE236FD29}" dt="2026-02-14T17:59:17.430" v="4"/>
        <pc:sldMkLst>
          <pc:docMk/>
          <pc:sldMk cId="2343232072" sldId="264"/>
        </pc:sldMkLst>
      </pc:sldChg>
      <pc:sldChg chg="modSp del">
        <pc:chgData name="Samara Naomi Morgan (2520995)" userId="S::2520995@student.uwtsd.ac.uk::7158162e-d7ad-40f9-8aff-bf6a0cdf67c2" providerId="AD" clId="Web-{56B56613-9B5A-305E-0ED5-32CAE236FD29}" dt="2026-02-14T17:55:37.266" v="1"/>
        <pc:sldMkLst>
          <pc:docMk/>
          <pc:sldMk cId="2435576300" sldId="275"/>
        </pc:sldMkLst>
        <pc:spChg chg="mod">
          <ac:chgData name="Samara Naomi Morgan (2520995)" userId="S::2520995@student.uwtsd.ac.uk::7158162e-d7ad-40f9-8aff-bf6a0cdf67c2" providerId="AD" clId="Web-{56B56613-9B5A-305E-0ED5-32CAE236FD29}" dt="2026-02-14T17:55:25.859" v="0" actId="20577"/>
          <ac:spMkLst>
            <pc:docMk/>
            <pc:sldMk cId="2435576300" sldId="275"/>
            <ac:spMk id="2" creationId="{56034CC5-3376-F938-DB9B-D68749574BC1}"/>
          </ac:spMkLst>
        </pc:spChg>
      </pc:sldChg>
      <pc:sldChg chg="del">
        <pc:chgData name="Samara Naomi Morgan (2520995)" userId="S::2520995@student.uwtsd.ac.uk::7158162e-d7ad-40f9-8aff-bf6a0cdf67c2" providerId="AD" clId="Web-{56B56613-9B5A-305E-0ED5-32CAE236FD29}" dt="2026-02-14T17:55:41.953" v="2"/>
        <pc:sldMkLst>
          <pc:docMk/>
          <pc:sldMk cId="2647656342" sldId="276"/>
        </pc:sldMkLst>
      </pc:sldChg>
      <pc:sldChg chg="del">
        <pc:chgData name="Samara Naomi Morgan (2520995)" userId="S::2520995@student.uwtsd.ac.uk::7158162e-d7ad-40f9-8aff-bf6a0cdf67c2" providerId="AD" clId="Web-{56B56613-9B5A-305E-0ED5-32CAE236FD29}" dt="2026-02-14T18:19:31.818" v="650"/>
        <pc:sldMkLst>
          <pc:docMk/>
          <pc:sldMk cId="3109845569" sldId="277"/>
        </pc:sldMkLst>
      </pc:sldChg>
      <pc:sldChg chg="modSp">
        <pc:chgData name="Samara Naomi Morgan (2520995)" userId="S::2520995@student.uwtsd.ac.uk::7158162e-d7ad-40f9-8aff-bf6a0cdf67c2" providerId="AD" clId="Web-{56B56613-9B5A-305E-0ED5-32CAE236FD29}" dt="2026-02-14T18:29:58.920" v="700" actId="20577"/>
        <pc:sldMkLst>
          <pc:docMk/>
          <pc:sldMk cId="3447787383" sldId="278"/>
        </pc:sldMkLst>
        <pc:spChg chg="mod">
          <ac:chgData name="Samara Naomi Morgan (2520995)" userId="S::2520995@student.uwtsd.ac.uk::7158162e-d7ad-40f9-8aff-bf6a0cdf67c2" providerId="AD" clId="Web-{56B56613-9B5A-305E-0ED5-32CAE236FD29}" dt="2026-02-14T18:29:58.920" v="700" actId="20577"/>
          <ac:spMkLst>
            <pc:docMk/>
            <pc:sldMk cId="3447787383" sldId="278"/>
            <ac:spMk id="3" creationId="{021D7970-E476-2F76-62F0-2F7B6BE91050}"/>
          </ac:spMkLst>
        </pc:spChg>
      </pc:sldChg>
      <pc:sldChg chg="ord">
        <pc:chgData name="Samara Naomi Morgan (2520995)" userId="S::2520995@student.uwtsd.ac.uk::7158162e-d7ad-40f9-8aff-bf6a0cdf67c2" providerId="AD" clId="Web-{56B56613-9B5A-305E-0ED5-32CAE236FD29}" dt="2026-02-14T17:56:07.391" v="3"/>
        <pc:sldMkLst>
          <pc:docMk/>
          <pc:sldMk cId="3119721095" sldId="282"/>
        </pc:sldMkLst>
      </pc:sldChg>
      <pc:sldChg chg="del">
        <pc:chgData name="Samara Naomi Morgan (2520995)" userId="S::2520995@student.uwtsd.ac.uk::7158162e-d7ad-40f9-8aff-bf6a0cdf67c2" providerId="AD" clId="Web-{56B56613-9B5A-305E-0ED5-32CAE236FD29}" dt="2026-02-14T18:30:53.920" v="702"/>
        <pc:sldMkLst>
          <pc:docMk/>
          <pc:sldMk cId="1605742604" sldId="285"/>
        </pc:sldMkLst>
      </pc:sldChg>
      <pc:sldChg chg="modSp new">
        <pc:chgData name="Samara Naomi Morgan (2520995)" userId="S::2520995@student.uwtsd.ac.uk::7158162e-d7ad-40f9-8aff-bf6a0cdf67c2" providerId="AD" clId="Web-{56B56613-9B5A-305E-0ED5-32CAE236FD29}" dt="2026-02-14T18:07:06.024" v="257" actId="20577"/>
        <pc:sldMkLst>
          <pc:docMk/>
          <pc:sldMk cId="2771956062" sldId="286"/>
        </pc:sldMkLst>
        <pc:spChg chg="mod">
          <ac:chgData name="Samara Naomi Morgan (2520995)" userId="S::2520995@student.uwtsd.ac.uk::7158162e-d7ad-40f9-8aff-bf6a0cdf67c2" providerId="AD" clId="Web-{56B56613-9B5A-305E-0ED5-32CAE236FD29}" dt="2026-02-14T17:59:49.042" v="15" actId="14100"/>
          <ac:spMkLst>
            <pc:docMk/>
            <pc:sldMk cId="2771956062" sldId="286"/>
            <ac:spMk id="2" creationId="{8FEBA1B5-51DD-2F1C-2FE6-ECC80FFA9A7A}"/>
          </ac:spMkLst>
        </pc:spChg>
        <pc:spChg chg="mod">
          <ac:chgData name="Samara Naomi Morgan (2520995)" userId="S::2520995@student.uwtsd.ac.uk::7158162e-d7ad-40f9-8aff-bf6a0cdf67c2" providerId="AD" clId="Web-{56B56613-9B5A-305E-0ED5-32CAE236FD29}" dt="2026-02-14T18:07:06.024" v="257" actId="20577"/>
          <ac:spMkLst>
            <pc:docMk/>
            <pc:sldMk cId="2771956062" sldId="286"/>
            <ac:spMk id="3" creationId="{B1D95C70-E3AF-875B-2F25-8412535BFEAC}"/>
          </ac:spMkLst>
        </pc:spChg>
      </pc:sldChg>
      <pc:sldChg chg="modSp new">
        <pc:chgData name="Samara Naomi Morgan (2520995)" userId="S::2520995@student.uwtsd.ac.uk::7158162e-d7ad-40f9-8aff-bf6a0cdf67c2" providerId="AD" clId="Web-{56B56613-9B5A-305E-0ED5-32CAE236FD29}" dt="2026-02-14T18:18:51.034" v="648" actId="20577"/>
        <pc:sldMkLst>
          <pc:docMk/>
          <pc:sldMk cId="3002099395" sldId="287"/>
        </pc:sldMkLst>
        <pc:spChg chg="mod">
          <ac:chgData name="Samara Naomi Morgan (2520995)" userId="S::2520995@student.uwtsd.ac.uk::7158162e-d7ad-40f9-8aff-bf6a0cdf67c2" providerId="AD" clId="Web-{56B56613-9B5A-305E-0ED5-32CAE236FD29}" dt="2026-02-14T18:18:51.034" v="648" actId="20577"/>
          <ac:spMkLst>
            <pc:docMk/>
            <pc:sldMk cId="3002099395" sldId="287"/>
            <ac:spMk id="2" creationId="{6B00BC93-F1DA-89CC-99BB-2A5BB16E6D91}"/>
          </ac:spMkLst>
        </pc:spChg>
        <pc:spChg chg="mod">
          <ac:chgData name="Samara Naomi Morgan (2520995)" userId="S::2520995@student.uwtsd.ac.uk::7158162e-d7ad-40f9-8aff-bf6a0cdf67c2" providerId="AD" clId="Web-{56B56613-9B5A-305E-0ED5-32CAE236FD29}" dt="2026-02-14T18:06:35.508" v="233" actId="20577"/>
          <ac:spMkLst>
            <pc:docMk/>
            <pc:sldMk cId="3002099395" sldId="287"/>
            <ac:spMk id="3" creationId="{A81167B1-DF0D-B67A-9255-4A2E675E84EC}"/>
          </ac:spMkLst>
        </pc:spChg>
      </pc:sldChg>
      <pc:sldChg chg="modSp new">
        <pc:chgData name="Samara Naomi Morgan (2520995)" userId="S::2520995@student.uwtsd.ac.uk::7158162e-d7ad-40f9-8aff-bf6a0cdf67c2" providerId="AD" clId="Web-{56B56613-9B5A-305E-0ED5-32CAE236FD29}" dt="2026-02-14T18:17:59.889" v="647" actId="20577"/>
        <pc:sldMkLst>
          <pc:docMk/>
          <pc:sldMk cId="3075959372" sldId="288"/>
        </pc:sldMkLst>
        <pc:spChg chg="mod">
          <ac:chgData name="Samara Naomi Morgan (2520995)" userId="S::2520995@student.uwtsd.ac.uk::7158162e-d7ad-40f9-8aff-bf6a0cdf67c2" providerId="AD" clId="Web-{56B56613-9B5A-305E-0ED5-32CAE236FD29}" dt="2026-02-14T18:07:30.369" v="274" actId="14100"/>
          <ac:spMkLst>
            <pc:docMk/>
            <pc:sldMk cId="3075959372" sldId="288"/>
            <ac:spMk id="2" creationId="{15FF0680-54D3-A2CD-44DB-CB671F2C0FA1}"/>
          </ac:spMkLst>
        </pc:spChg>
        <pc:spChg chg="mod">
          <ac:chgData name="Samara Naomi Morgan (2520995)" userId="S::2520995@student.uwtsd.ac.uk::7158162e-d7ad-40f9-8aff-bf6a0cdf67c2" providerId="AD" clId="Web-{56B56613-9B5A-305E-0ED5-32CAE236FD29}" dt="2026-02-14T18:17:59.889" v="647" actId="20577"/>
          <ac:spMkLst>
            <pc:docMk/>
            <pc:sldMk cId="3075959372" sldId="288"/>
            <ac:spMk id="3" creationId="{61A3C9D7-14E9-6AA2-CE47-4B388756F997}"/>
          </ac:spMkLst>
        </pc:spChg>
      </pc:sldChg>
      <pc:sldChg chg="modSp new">
        <pc:chgData name="Samara Naomi Morgan (2520995)" userId="S::2520995@student.uwtsd.ac.uk::7158162e-d7ad-40f9-8aff-bf6a0cdf67c2" providerId="AD" clId="Web-{56B56613-9B5A-305E-0ED5-32CAE236FD29}" dt="2026-02-14T18:19:00.300" v="649" actId="20577"/>
        <pc:sldMkLst>
          <pc:docMk/>
          <pc:sldMk cId="2993267242" sldId="289"/>
        </pc:sldMkLst>
        <pc:spChg chg="mod">
          <ac:chgData name="Samara Naomi Morgan (2520995)" userId="S::2520995@student.uwtsd.ac.uk::7158162e-d7ad-40f9-8aff-bf6a0cdf67c2" providerId="AD" clId="Web-{56B56613-9B5A-305E-0ED5-32CAE236FD29}" dt="2026-02-14T18:19:00.300" v="649" actId="20577"/>
          <ac:spMkLst>
            <pc:docMk/>
            <pc:sldMk cId="2993267242" sldId="289"/>
            <ac:spMk id="2" creationId="{91E8A5AB-D54F-9672-978E-664666B1580F}"/>
          </ac:spMkLst>
        </pc:spChg>
        <pc:spChg chg="mod">
          <ac:chgData name="Samara Naomi Morgan (2520995)" userId="S::2520995@student.uwtsd.ac.uk::7158162e-d7ad-40f9-8aff-bf6a0cdf67c2" providerId="AD" clId="Web-{56B56613-9B5A-305E-0ED5-32CAE236FD29}" dt="2026-02-14T18:17:17.244" v="636" actId="20577"/>
          <ac:spMkLst>
            <pc:docMk/>
            <pc:sldMk cId="2993267242" sldId="289"/>
            <ac:spMk id="3" creationId="{D9DCA0BA-EAE3-862B-3B1B-D748A779790B}"/>
          </ac:spMkLst>
        </pc:spChg>
      </pc:sldChg>
      <pc:sldChg chg="del">
        <pc:chgData name="Samara Naomi Morgan (2520995)" userId="S::2520995@student.uwtsd.ac.uk::7158162e-d7ad-40f9-8aff-bf6a0cdf67c2" providerId="AD" clId="Web-{56B56613-9B5A-305E-0ED5-32CAE236FD29}" dt="2026-02-14T18:30:31.904" v="701"/>
        <pc:sldMkLst>
          <pc:docMk/>
          <pc:sldMk cId="3025981153" sldId="290"/>
        </pc:sldMkLst>
      </pc:sldChg>
    </pc:docChg>
  </pc:docChgLst>
  <pc:docChgLst>
    <pc:chgData name="Sajida Tabausam (2525289)" userId="S::2525289@student.uwtsd.ac.uk::e50f4ce2-ca9d-4046-8342-6faed0e1dfd5" providerId="AD" clId="Web-{09A8FD39-E2B5-DD3D-DC96-981B5FB6C3B9}"/>
    <pc:docChg chg="addSld delSld modSld">
      <pc:chgData name="Sajida Tabausam (2525289)" userId="S::2525289@student.uwtsd.ac.uk::e50f4ce2-ca9d-4046-8342-6faed0e1dfd5" providerId="AD" clId="Web-{09A8FD39-E2B5-DD3D-DC96-981B5FB6C3B9}" dt="2026-02-10T11:34:51.413" v="279"/>
      <pc:docMkLst>
        <pc:docMk/>
      </pc:docMkLst>
      <pc:sldChg chg="addSp delSp modSp">
        <pc:chgData name="Sajida Tabausam (2525289)" userId="S::2525289@student.uwtsd.ac.uk::e50f4ce2-ca9d-4046-8342-6faed0e1dfd5" providerId="AD" clId="Web-{09A8FD39-E2B5-DD3D-DC96-981B5FB6C3B9}" dt="2026-02-10T11:34:37.741" v="278" actId="20577"/>
        <pc:sldMkLst>
          <pc:docMk/>
          <pc:sldMk cId="2559667684" sldId="272"/>
        </pc:sldMkLst>
        <pc:spChg chg="mod">
          <ac:chgData name="Sajida Tabausam (2525289)" userId="S::2525289@student.uwtsd.ac.uk::e50f4ce2-ca9d-4046-8342-6faed0e1dfd5" providerId="AD" clId="Web-{09A8FD39-E2B5-DD3D-DC96-981B5FB6C3B9}" dt="2026-02-10T11:34:37.741" v="278" actId="20577"/>
          <ac:spMkLst>
            <pc:docMk/>
            <pc:sldMk cId="2559667684" sldId="272"/>
            <ac:spMk id="3" creationId="{C200EF67-3ED8-B5BA-7D23-09F6058B9538}"/>
          </ac:spMkLst>
        </pc:spChg>
        <pc:spChg chg="mod ord">
          <ac:chgData name="Sajida Tabausam (2525289)" userId="S::2525289@student.uwtsd.ac.uk::e50f4ce2-ca9d-4046-8342-6faed0e1dfd5" providerId="AD" clId="Web-{09A8FD39-E2B5-DD3D-DC96-981B5FB6C3B9}" dt="2026-02-10T11:33:40.381" v="241"/>
          <ac:spMkLst>
            <pc:docMk/>
            <pc:sldMk cId="2559667684" sldId="272"/>
            <ac:spMk id="4" creationId="{252014D2-D0AA-26AE-085F-F4CB24AC56AE}"/>
          </ac:spMkLst>
        </pc:spChg>
        <pc:spChg chg="mod">
          <ac:chgData name="Sajida Tabausam (2525289)" userId="S::2525289@student.uwtsd.ac.uk::e50f4ce2-ca9d-4046-8342-6faed0e1dfd5" providerId="AD" clId="Web-{09A8FD39-E2B5-DD3D-DC96-981B5FB6C3B9}" dt="2026-02-10T11:33:40.381" v="241"/>
          <ac:spMkLst>
            <pc:docMk/>
            <pc:sldMk cId="2559667684" sldId="272"/>
            <ac:spMk id="6" creationId="{C7D3448B-7A10-29ED-DC5D-9AC33B2198A9}"/>
          </ac:spMkLst>
        </pc:spChg>
        <pc:spChg chg="mod">
          <ac:chgData name="Sajida Tabausam (2525289)" userId="S::2525289@student.uwtsd.ac.uk::e50f4ce2-ca9d-4046-8342-6faed0e1dfd5" providerId="AD" clId="Web-{09A8FD39-E2B5-DD3D-DC96-981B5FB6C3B9}" dt="2026-02-10T11:33:40.381" v="241"/>
          <ac:spMkLst>
            <pc:docMk/>
            <pc:sldMk cId="2559667684" sldId="272"/>
            <ac:spMk id="9" creationId="{94128E58-F7B9-6BB3-4A5E-7372676FDCEE}"/>
          </ac:spMkLst>
        </pc:spChg>
        <pc:spChg chg="add">
          <ac:chgData name="Sajida Tabausam (2525289)" userId="S::2525289@student.uwtsd.ac.uk::e50f4ce2-ca9d-4046-8342-6faed0e1dfd5" providerId="AD" clId="Web-{09A8FD39-E2B5-DD3D-DC96-981B5FB6C3B9}" dt="2026-02-10T11:33:40.381" v="241"/>
          <ac:spMkLst>
            <pc:docMk/>
            <pc:sldMk cId="2559667684" sldId="272"/>
            <ac:spMk id="167" creationId="{D6320AF9-619A-4175-865B-5663E1AEF4C5}"/>
          </ac:spMkLst>
        </pc:spChg>
        <pc:spChg chg="add">
          <ac:chgData name="Sajida Tabausam (2525289)" userId="S::2525289@student.uwtsd.ac.uk::e50f4ce2-ca9d-4046-8342-6faed0e1dfd5" providerId="AD" clId="Web-{09A8FD39-E2B5-DD3D-DC96-981B5FB6C3B9}" dt="2026-02-10T11:33:40.381" v="241"/>
          <ac:spMkLst>
            <pc:docMk/>
            <pc:sldMk cId="2559667684" sldId="272"/>
            <ac:spMk id="175" creationId="{166F75A4-C475-4941-8EE2-B80A06A2C1BB}"/>
          </ac:spMkLst>
        </pc:spChg>
        <pc:spChg chg="add">
          <ac:chgData name="Sajida Tabausam (2525289)" userId="S::2525289@student.uwtsd.ac.uk::e50f4ce2-ca9d-4046-8342-6faed0e1dfd5" providerId="AD" clId="Web-{09A8FD39-E2B5-DD3D-DC96-981B5FB6C3B9}" dt="2026-02-10T11:33:40.381" v="241"/>
          <ac:spMkLst>
            <pc:docMk/>
            <pc:sldMk cId="2559667684" sldId="272"/>
            <ac:spMk id="177" creationId="{A032553A-72E8-4B0D-8405-FF9771C9AF05}"/>
          </ac:spMkLst>
        </pc:spChg>
        <pc:spChg chg="add">
          <ac:chgData name="Sajida Tabausam (2525289)" userId="S::2525289@student.uwtsd.ac.uk::e50f4ce2-ca9d-4046-8342-6faed0e1dfd5" providerId="AD" clId="Web-{09A8FD39-E2B5-DD3D-DC96-981B5FB6C3B9}" dt="2026-02-10T11:33:40.381" v="241"/>
          <ac:spMkLst>
            <pc:docMk/>
            <pc:sldMk cId="2559667684" sldId="272"/>
            <ac:spMk id="179" creationId="{765800AC-C3B9-498E-87BC-29FAE4C76B21}"/>
          </ac:spMkLst>
        </pc:spChg>
        <pc:spChg chg="add">
          <ac:chgData name="Sajida Tabausam (2525289)" userId="S::2525289@student.uwtsd.ac.uk::e50f4ce2-ca9d-4046-8342-6faed0e1dfd5" providerId="AD" clId="Web-{09A8FD39-E2B5-DD3D-DC96-981B5FB6C3B9}" dt="2026-02-10T11:33:40.381" v="241"/>
          <ac:spMkLst>
            <pc:docMk/>
            <pc:sldMk cId="2559667684" sldId="272"/>
            <ac:spMk id="181" creationId="{1F9D6ACB-2FF4-49F9-978A-E0D5327FC635}"/>
          </ac:spMkLst>
        </pc:spChg>
        <pc:spChg chg="add">
          <ac:chgData name="Sajida Tabausam (2525289)" userId="S::2525289@student.uwtsd.ac.uk::e50f4ce2-ca9d-4046-8342-6faed0e1dfd5" providerId="AD" clId="Web-{09A8FD39-E2B5-DD3D-DC96-981B5FB6C3B9}" dt="2026-02-10T11:33:40.381" v="241"/>
          <ac:spMkLst>
            <pc:docMk/>
            <pc:sldMk cId="2559667684" sldId="272"/>
            <ac:spMk id="183" creationId="{A5EC319D-0FEA-4B95-A3EA-01E35672C95B}"/>
          </ac:spMkLst>
        </pc:spChg>
      </pc:sldChg>
      <pc:sldChg chg="addSp delSp modSp mod setBg modClrScheme chgLayout">
        <pc:chgData name="Sajida Tabausam (2525289)" userId="S::2525289@student.uwtsd.ac.uk::e50f4ce2-ca9d-4046-8342-6faed0e1dfd5" providerId="AD" clId="Web-{09A8FD39-E2B5-DD3D-DC96-981B5FB6C3B9}" dt="2026-02-10T11:26:08.615" v="186" actId="20577"/>
        <pc:sldMkLst>
          <pc:docMk/>
          <pc:sldMk cId="3987914977" sldId="274"/>
        </pc:sldMkLst>
        <pc:spChg chg="mod ord">
          <ac:chgData name="Sajida Tabausam (2525289)" userId="S::2525289@student.uwtsd.ac.uk::e50f4ce2-ca9d-4046-8342-6faed0e1dfd5" providerId="AD" clId="Web-{09A8FD39-E2B5-DD3D-DC96-981B5FB6C3B9}" dt="2026-02-10T11:26:08.615" v="186" actId="20577"/>
          <ac:spMkLst>
            <pc:docMk/>
            <pc:sldMk cId="3987914977" sldId="274"/>
            <ac:spMk id="2" creationId="{BE4EB5EE-B0C9-7ADB-3B42-832C5DE390FB}"/>
          </ac:spMkLst>
        </pc:spChg>
        <pc:spChg chg="mod ord">
          <ac:chgData name="Sajida Tabausam (2525289)" userId="S::2525289@student.uwtsd.ac.uk::e50f4ce2-ca9d-4046-8342-6faed0e1dfd5" providerId="AD" clId="Web-{09A8FD39-E2B5-DD3D-DC96-981B5FB6C3B9}" dt="2026-02-10T11:19:48.334" v="6"/>
          <ac:spMkLst>
            <pc:docMk/>
            <pc:sldMk cId="3987914977" sldId="274"/>
            <ac:spMk id="4" creationId="{0B7F0468-3833-399A-1460-833882601115}"/>
          </ac:spMkLst>
        </pc:spChg>
        <pc:spChg chg="mod ord">
          <ac:chgData name="Sajida Tabausam (2525289)" userId="S::2525289@student.uwtsd.ac.uk::e50f4ce2-ca9d-4046-8342-6faed0e1dfd5" providerId="AD" clId="Web-{09A8FD39-E2B5-DD3D-DC96-981B5FB6C3B9}" dt="2026-02-10T11:19:48.334" v="6"/>
          <ac:spMkLst>
            <pc:docMk/>
            <pc:sldMk cId="3987914977" sldId="274"/>
            <ac:spMk id="5" creationId="{7F5F5FB0-C93F-3B2E-E3BF-79DF517F736F}"/>
          </ac:spMkLst>
        </pc:spChg>
        <pc:spChg chg="mod ord">
          <ac:chgData name="Sajida Tabausam (2525289)" userId="S::2525289@student.uwtsd.ac.uk::e50f4ce2-ca9d-4046-8342-6faed0e1dfd5" providerId="AD" clId="Web-{09A8FD39-E2B5-DD3D-DC96-981B5FB6C3B9}" dt="2026-02-10T11:19:48.334" v="6"/>
          <ac:spMkLst>
            <pc:docMk/>
            <pc:sldMk cId="3987914977" sldId="274"/>
            <ac:spMk id="6" creationId="{45A5330F-6707-02E1-C51B-103AE3E0A8BE}"/>
          </ac:spMkLst>
        </pc:spChg>
      </pc:sldChg>
      <pc:sldChg chg="addSp delSp modSp mod setBg">
        <pc:chgData name="Sajida Tabausam (2525289)" userId="S::2525289@student.uwtsd.ac.uk::e50f4ce2-ca9d-4046-8342-6faed0e1dfd5" providerId="AD" clId="Web-{09A8FD39-E2B5-DD3D-DC96-981B5FB6C3B9}" dt="2026-02-10T11:29:33.647" v="205"/>
        <pc:sldMkLst>
          <pc:docMk/>
          <pc:sldMk cId="3109845569" sldId="277"/>
        </pc:sldMkLst>
        <pc:spChg chg="mod">
          <ac:chgData name="Sajida Tabausam (2525289)" userId="S::2525289@student.uwtsd.ac.uk::e50f4ce2-ca9d-4046-8342-6faed0e1dfd5" providerId="AD" clId="Web-{09A8FD39-E2B5-DD3D-DC96-981B5FB6C3B9}" dt="2026-02-10T11:29:33.647" v="205"/>
          <ac:spMkLst>
            <pc:docMk/>
            <pc:sldMk cId="3109845569" sldId="277"/>
            <ac:spMk id="2" creationId="{1F1E278C-E558-0CAB-3D69-D68BA66960A0}"/>
          </ac:spMkLst>
        </pc:spChg>
        <pc:spChg chg="mod">
          <ac:chgData name="Sajida Tabausam (2525289)" userId="S::2525289@student.uwtsd.ac.uk::e50f4ce2-ca9d-4046-8342-6faed0e1dfd5" providerId="AD" clId="Web-{09A8FD39-E2B5-DD3D-DC96-981B5FB6C3B9}" dt="2026-02-10T11:29:33.647" v="205"/>
          <ac:spMkLst>
            <pc:docMk/>
            <pc:sldMk cId="3109845569" sldId="277"/>
            <ac:spMk id="3" creationId="{DA1F8584-562B-8D96-F630-DA46957D1B38}"/>
          </ac:spMkLst>
        </pc:spChg>
        <pc:spChg chg="add">
          <ac:chgData name="Sajida Tabausam (2525289)" userId="S::2525289@student.uwtsd.ac.uk::e50f4ce2-ca9d-4046-8342-6faed0e1dfd5" providerId="AD" clId="Web-{09A8FD39-E2B5-DD3D-DC96-981B5FB6C3B9}" dt="2026-02-10T11:29:33.647" v="205"/>
          <ac:spMkLst>
            <pc:docMk/>
            <pc:sldMk cId="3109845569" sldId="277"/>
            <ac:spMk id="25" creationId="{9874D11C-36F5-4BBE-A490-019A54E953B0}"/>
          </ac:spMkLst>
        </pc:spChg>
        <pc:spChg chg="add">
          <ac:chgData name="Sajida Tabausam (2525289)" userId="S::2525289@student.uwtsd.ac.uk::e50f4ce2-ca9d-4046-8342-6faed0e1dfd5" providerId="AD" clId="Web-{09A8FD39-E2B5-DD3D-DC96-981B5FB6C3B9}" dt="2026-02-10T11:29:33.647" v="205"/>
          <ac:spMkLst>
            <pc:docMk/>
            <pc:sldMk cId="3109845569" sldId="277"/>
            <ac:spMk id="31" creationId="{3F088236-D655-4F88-B238-E16762358025}"/>
          </ac:spMkLst>
        </pc:spChg>
        <pc:spChg chg="add">
          <ac:chgData name="Sajida Tabausam (2525289)" userId="S::2525289@student.uwtsd.ac.uk::e50f4ce2-ca9d-4046-8342-6faed0e1dfd5" providerId="AD" clId="Web-{09A8FD39-E2B5-DD3D-DC96-981B5FB6C3B9}" dt="2026-02-10T11:29:33.647" v="205"/>
          <ac:spMkLst>
            <pc:docMk/>
            <pc:sldMk cId="3109845569" sldId="277"/>
            <ac:spMk id="32" creationId="{3DAC0C92-199E-475C-9390-119A9B027276}"/>
          </ac:spMkLst>
        </pc:spChg>
        <pc:spChg chg="add">
          <ac:chgData name="Sajida Tabausam (2525289)" userId="S::2525289@student.uwtsd.ac.uk::e50f4ce2-ca9d-4046-8342-6faed0e1dfd5" providerId="AD" clId="Web-{09A8FD39-E2B5-DD3D-DC96-981B5FB6C3B9}" dt="2026-02-10T11:29:33.647" v="205"/>
          <ac:spMkLst>
            <pc:docMk/>
            <pc:sldMk cId="3109845569" sldId="277"/>
            <ac:spMk id="33" creationId="{C4CFB339-0ED8-4FE2-9EF1-6D1375B8499B}"/>
          </ac:spMkLst>
        </pc:spChg>
        <pc:spChg chg="add">
          <ac:chgData name="Sajida Tabausam (2525289)" userId="S::2525289@student.uwtsd.ac.uk::e50f4ce2-ca9d-4046-8342-6faed0e1dfd5" providerId="AD" clId="Web-{09A8FD39-E2B5-DD3D-DC96-981B5FB6C3B9}" dt="2026-02-10T11:29:33.647" v="205"/>
          <ac:spMkLst>
            <pc:docMk/>
            <pc:sldMk cId="3109845569" sldId="277"/>
            <ac:spMk id="34" creationId="{31896C80-2069-4431-9C19-83B913734490}"/>
          </ac:spMkLst>
        </pc:spChg>
        <pc:spChg chg="add">
          <ac:chgData name="Sajida Tabausam (2525289)" userId="S::2525289@student.uwtsd.ac.uk::e50f4ce2-ca9d-4046-8342-6faed0e1dfd5" providerId="AD" clId="Web-{09A8FD39-E2B5-DD3D-DC96-981B5FB6C3B9}" dt="2026-02-10T11:29:33.647" v="205"/>
          <ac:spMkLst>
            <pc:docMk/>
            <pc:sldMk cId="3109845569" sldId="277"/>
            <ac:spMk id="35" creationId="{BF120A21-0841-4823-B0C4-28AEBCEF9B78}"/>
          </ac:spMkLst>
        </pc:spChg>
        <pc:spChg chg="add">
          <ac:chgData name="Sajida Tabausam (2525289)" userId="S::2525289@student.uwtsd.ac.uk::e50f4ce2-ca9d-4046-8342-6faed0e1dfd5" providerId="AD" clId="Web-{09A8FD39-E2B5-DD3D-DC96-981B5FB6C3B9}" dt="2026-02-10T11:29:33.647" v="205"/>
          <ac:spMkLst>
            <pc:docMk/>
            <pc:sldMk cId="3109845569" sldId="277"/>
            <ac:spMk id="36" creationId="{DBB05BAE-BBD3-4289-899F-A6851503C6B0}"/>
          </ac:spMkLst>
        </pc:spChg>
        <pc:picChg chg="add">
          <ac:chgData name="Sajida Tabausam (2525289)" userId="S::2525289@student.uwtsd.ac.uk::e50f4ce2-ca9d-4046-8342-6faed0e1dfd5" providerId="AD" clId="Web-{09A8FD39-E2B5-DD3D-DC96-981B5FB6C3B9}" dt="2026-02-10T11:29:33.647" v="205"/>
          <ac:picMkLst>
            <pc:docMk/>
            <pc:sldMk cId="3109845569" sldId="277"/>
            <ac:picMk id="27" creationId="{3DB9C46A-679C-AD97-AC8B-3A2F2B11897F}"/>
          </ac:picMkLst>
        </pc:picChg>
      </pc:sldChg>
      <pc:sldChg chg="addSp delSp modSp mod setBg setClrOvrMap">
        <pc:chgData name="Sajida Tabausam (2525289)" userId="S::2525289@student.uwtsd.ac.uk::e50f4ce2-ca9d-4046-8342-6faed0e1dfd5" providerId="AD" clId="Web-{09A8FD39-E2B5-DD3D-DC96-981B5FB6C3B9}" dt="2026-02-10T11:30:00.084" v="208"/>
        <pc:sldMkLst>
          <pc:docMk/>
          <pc:sldMk cId="3447787383" sldId="278"/>
        </pc:sldMkLst>
        <pc:spChg chg="mod">
          <ac:chgData name="Sajida Tabausam (2525289)" userId="S::2525289@student.uwtsd.ac.uk::e50f4ce2-ca9d-4046-8342-6faed0e1dfd5" providerId="AD" clId="Web-{09A8FD39-E2B5-DD3D-DC96-981B5FB6C3B9}" dt="2026-02-10T11:30:00.084" v="208"/>
          <ac:spMkLst>
            <pc:docMk/>
            <pc:sldMk cId="3447787383" sldId="278"/>
            <ac:spMk id="2" creationId="{2A0D4B2A-96FC-4250-4BE8-0731444B1E10}"/>
          </ac:spMkLst>
        </pc:spChg>
        <pc:spChg chg="mod">
          <ac:chgData name="Sajida Tabausam (2525289)" userId="S::2525289@student.uwtsd.ac.uk::e50f4ce2-ca9d-4046-8342-6faed0e1dfd5" providerId="AD" clId="Web-{09A8FD39-E2B5-DD3D-DC96-981B5FB6C3B9}" dt="2026-02-10T11:30:00.084" v="208"/>
          <ac:spMkLst>
            <pc:docMk/>
            <pc:sldMk cId="3447787383" sldId="278"/>
            <ac:spMk id="3" creationId="{021D7970-E476-2F76-62F0-2F7B6BE91050}"/>
          </ac:spMkLst>
        </pc:spChg>
        <pc:spChg chg="add">
          <ac:chgData name="Sajida Tabausam (2525289)" userId="S::2525289@student.uwtsd.ac.uk::e50f4ce2-ca9d-4046-8342-6faed0e1dfd5" providerId="AD" clId="Web-{09A8FD39-E2B5-DD3D-DC96-981B5FB6C3B9}" dt="2026-02-10T11:30:00.084" v="208"/>
          <ac:spMkLst>
            <pc:docMk/>
            <pc:sldMk cId="3447787383" sldId="278"/>
            <ac:spMk id="13" creationId="{3F088236-D655-4F88-B238-E16762358025}"/>
          </ac:spMkLst>
        </pc:spChg>
        <pc:spChg chg="add">
          <ac:chgData name="Sajida Tabausam (2525289)" userId="S::2525289@student.uwtsd.ac.uk::e50f4ce2-ca9d-4046-8342-6faed0e1dfd5" providerId="AD" clId="Web-{09A8FD39-E2B5-DD3D-DC96-981B5FB6C3B9}" dt="2026-02-10T11:30:00.084" v="208"/>
          <ac:spMkLst>
            <pc:docMk/>
            <pc:sldMk cId="3447787383" sldId="278"/>
            <ac:spMk id="15" creationId="{3DAC0C92-199E-475C-9390-119A9B027276}"/>
          </ac:spMkLst>
        </pc:spChg>
        <pc:spChg chg="add">
          <ac:chgData name="Sajida Tabausam (2525289)" userId="S::2525289@student.uwtsd.ac.uk::e50f4ce2-ca9d-4046-8342-6faed0e1dfd5" providerId="AD" clId="Web-{09A8FD39-E2B5-DD3D-DC96-981B5FB6C3B9}" dt="2026-02-10T11:30:00.084" v="208"/>
          <ac:spMkLst>
            <pc:docMk/>
            <pc:sldMk cId="3447787383" sldId="278"/>
            <ac:spMk id="17" creationId="{C4CFB339-0ED8-4FE2-9EF1-6D1375B8499B}"/>
          </ac:spMkLst>
        </pc:spChg>
        <pc:spChg chg="add">
          <ac:chgData name="Sajida Tabausam (2525289)" userId="S::2525289@student.uwtsd.ac.uk::e50f4ce2-ca9d-4046-8342-6faed0e1dfd5" providerId="AD" clId="Web-{09A8FD39-E2B5-DD3D-DC96-981B5FB6C3B9}" dt="2026-02-10T11:30:00.084" v="208"/>
          <ac:spMkLst>
            <pc:docMk/>
            <pc:sldMk cId="3447787383" sldId="278"/>
            <ac:spMk id="19" creationId="{31896C80-2069-4431-9C19-83B913734490}"/>
          </ac:spMkLst>
        </pc:spChg>
        <pc:spChg chg="add">
          <ac:chgData name="Sajida Tabausam (2525289)" userId="S::2525289@student.uwtsd.ac.uk::e50f4ce2-ca9d-4046-8342-6faed0e1dfd5" providerId="AD" clId="Web-{09A8FD39-E2B5-DD3D-DC96-981B5FB6C3B9}" dt="2026-02-10T11:30:00.084" v="208"/>
          <ac:spMkLst>
            <pc:docMk/>
            <pc:sldMk cId="3447787383" sldId="278"/>
            <ac:spMk id="21" creationId="{BF120A21-0841-4823-B0C4-28AEBCEF9B78}"/>
          </ac:spMkLst>
        </pc:spChg>
        <pc:spChg chg="add">
          <ac:chgData name="Sajida Tabausam (2525289)" userId="S::2525289@student.uwtsd.ac.uk::e50f4ce2-ca9d-4046-8342-6faed0e1dfd5" providerId="AD" clId="Web-{09A8FD39-E2B5-DD3D-DC96-981B5FB6C3B9}" dt="2026-02-10T11:30:00.084" v="208"/>
          <ac:spMkLst>
            <pc:docMk/>
            <pc:sldMk cId="3447787383" sldId="278"/>
            <ac:spMk id="23" creationId="{DBB05BAE-BBD3-4289-899F-A6851503C6B0}"/>
          </ac:spMkLst>
        </pc:spChg>
        <pc:spChg chg="add">
          <ac:chgData name="Sajida Tabausam (2525289)" userId="S::2525289@student.uwtsd.ac.uk::e50f4ce2-ca9d-4046-8342-6faed0e1dfd5" providerId="AD" clId="Web-{09A8FD39-E2B5-DD3D-DC96-981B5FB6C3B9}" dt="2026-02-10T11:30:00.084" v="208"/>
          <ac:spMkLst>
            <pc:docMk/>
            <pc:sldMk cId="3447787383" sldId="278"/>
            <ac:spMk id="25" creationId="{9874D11C-36F5-4BBE-A490-019A54E953B0}"/>
          </ac:spMkLst>
        </pc:spChg>
        <pc:picChg chg="add">
          <ac:chgData name="Sajida Tabausam (2525289)" userId="S::2525289@student.uwtsd.ac.uk::e50f4ce2-ca9d-4046-8342-6faed0e1dfd5" providerId="AD" clId="Web-{09A8FD39-E2B5-DD3D-DC96-981B5FB6C3B9}" dt="2026-02-10T11:30:00.084" v="208"/>
          <ac:picMkLst>
            <pc:docMk/>
            <pc:sldMk cId="3447787383" sldId="278"/>
            <ac:picMk id="12" creationId="{81D6B2FA-EC64-B4E3-4E67-D9FA8FFDB4C1}"/>
          </ac:picMkLst>
        </pc:picChg>
      </pc:sldChg>
    </pc:docChg>
  </pc:docChgLst>
  <pc:docChgLst>
    <pc:chgData name="Samara Naomi Morgan (2520995)" userId="S::2520995@student.uwtsd.ac.uk::7158162e-d7ad-40f9-8aff-bf6a0cdf67c2" providerId="AD" clId="Web-{5FD8B48B-325B-24D0-2B87-4207D48E2047}"/>
    <pc:docChg chg="modSld">
      <pc:chgData name="Samara Naomi Morgan (2520995)" userId="S::2520995@student.uwtsd.ac.uk::7158162e-d7ad-40f9-8aff-bf6a0cdf67c2" providerId="AD" clId="Web-{5FD8B48B-325B-24D0-2B87-4207D48E2047}" dt="2026-02-10T11:57:35.322" v="325" actId="20577"/>
      <pc:docMkLst>
        <pc:docMk/>
      </pc:docMkLst>
      <pc:sldChg chg="modSp">
        <pc:chgData name="Samara Naomi Morgan (2520995)" userId="S::2520995@student.uwtsd.ac.uk::7158162e-d7ad-40f9-8aff-bf6a0cdf67c2" providerId="AD" clId="Web-{5FD8B48B-325B-24D0-2B87-4207D48E2047}" dt="2026-02-10T11:57:35.322" v="325" actId="20577"/>
        <pc:sldMkLst>
          <pc:docMk/>
          <pc:sldMk cId="3447787383" sldId="278"/>
        </pc:sldMkLst>
        <pc:spChg chg="mod">
          <ac:chgData name="Samara Naomi Morgan (2520995)" userId="S::2520995@student.uwtsd.ac.uk::7158162e-d7ad-40f9-8aff-bf6a0cdf67c2" providerId="AD" clId="Web-{5FD8B48B-325B-24D0-2B87-4207D48E2047}" dt="2026-02-10T11:57:35.322" v="325" actId="20577"/>
          <ac:spMkLst>
            <pc:docMk/>
            <pc:sldMk cId="3447787383" sldId="278"/>
            <ac:spMk id="3" creationId="{021D7970-E476-2F76-62F0-2F7B6BE91050}"/>
          </ac:spMkLst>
        </pc:spChg>
      </pc:sldChg>
    </pc:docChg>
  </pc:docChgLst>
  <pc:docChgLst>
    <pc:chgData name="Sajida Tabausam (2525289)" userId="S::2525289@student.uwtsd.ac.uk::e50f4ce2-ca9d-4046-8342-6faed0e1dfd5" providerId="AD" clId="Web-{C15F5646-E51A-F545-60BF-4CAC20DCA2B0}"/>
    <pc:docChg chg="modSld sldOrd">
      <pc:chgData name="Sajida Tabausam (2525289)" userId="S::2525289@student.uwtsd.ac.uk::e50f4ce2-ca9d-4046-8342-6faed0e1dfd5" providerId="AD" clId="Web-{C15F5646-E51A-F545-60BF-4CAC20DCA2B0}" dt="2026-02-10T10:20:27.168" v="16"/>
      <pc:docMkLst>
        <pc:docMk/>
      </pc:docMkLst>
      <pc:sldChg chg="modSp">
        <pc:chgData name="Sajida Tabausam (2525289)" userId="S::2525289@student.uwtsd.ac.uk::e50f4ce2-ca9d-4046-8342-6faed0e1dfd5" providerId="AD" clId="Web-{C15F5646-E51A-F545-60BF-4CAC20DCA2B0}" dt="2026-02-10T10:20:13.542" v="15"/>
        <pc:sldMkLst>
          <pc:docMk/>
          <pc:sldMk cId="1704774958" sldId="257"/>
        </pc:sldMkLst>
        <pc:graphicFrameChg chg="modGraphic">
          <ac:chgData name="Sajida Tabausam (2525289)" userId="S::2525289@student.uwtsd.ac.uk::e50f4ce2-ca9d-4046-8342-6faed0e1dfd5" providerId="AD" clId="Web-{C15F5646-E51A-F545-60BF-4CAC20DCA2B0}" dt="2026-02-10T10:20:13.542" v="15"/>
          <ac:graphicFrameMkLst>
            <pc:docMk/>
            <pc:sldMk cId="1704774958" sldId="257"/>
            <ac:graphicFrameMk id="7" creationId="{A4ADACFD-3817-ABE1-9925-D046114E8F7B}"/>
          </ac:graphicFrameMkLst>
        </pc:graphicFrameChg>
      </pc:sldChg>
      <pc:sldChg chg="addSp modSp mod setBg">
        <pc:chgData name="Sajida Tabausam (2525289)" userId="S::2525289@student.uwtsd.ac.uk::e50f4ce2-ca9d-4046-8342-6faed0e1dfd5" providerId="AD" clId="Web-{C15F5646-E51A-F545-60BF-4CAC20DCA2B0}" dt="2026-02-10T10:20:27.168" v="16"/>
        <pc:sldMkLst>
          <pc:docMk/>
          <pc:sldMk cId="905680140" sldId="258"/>
        </pc:sldMkLst>
        <pc:spChg chg="mod">
          <ac:chgData name="Sajida Tabausam (2525289)" userId="S::2525289@student.uwtsd.ac.uk::e50f4ce2-ca9d-4046-8342-6faed0e1dfd5" providerId="AD" clId="Web-{C15F5646-E51A-F545-60BF-4CAC20DCA2B0}" dt="2026-02-10T10:20:27.168" v="16"/>
          <ac:spMkLst>
            <pc:docMk/>
            <pc:sldMk cId="905680140" sldId="258"/>
            <ac:spMk id="9" creationId="{D05F5BA5-C07A-3B65-D25A-22C1E3530B66}"/>
          </ac:spMkLst>
        </pc:spChg>
        <pc:spChg chg="mod ord">
          <ac:chgData name="Sajida Tabausam (2525289)" userId="S::2525289@student.uwtsd.ac.uk::e50f4ce2-ca9d-4046-8342-6faed0e1dfd5" providerId="AD" clId="Web-{C15F5646-E51A-F545-60BF-4CAC20DCA2B0}" dt="2026-02-10T10:20:27.168" v="16"/>
          <ac:spMkLst>
            <pc:docMk/>
            <pc:sldMk cId="905680140" sldId="258"/>
            <ac:spMk id="11" creationId="{79A21D15-8B2F-ED7E-14A5-74F97BB5E923}"/>
          </ac:spMkLst>
        </pc:spChg>
        <pc:spChg chg="mod">
          <ac:chgData name="Sajida Tabausam (2525289)" userId="S::2525289@student.uwtsd.ac.uk::e50f4ce2-ca9d-4046-8342-6faed0e1dfd5" providerId="AD" clId="Web-{C15F5646-E51A-F545-60BF-4CAC20DCA2B0}" dt="2026-02-10T10:20:27.168" v="16"/>
          <ac:spMkLst>
            <pc:docMk/>
            <pc:sldMk cId="905680140" sldId="258"/>
            <ac:spMk id="13" creationId="{4FB98649-2455-74FD-0E2C-803E70D947BD}"/>
          </ac:spMkLst>
        </pc:spChg>
        <pc:spChg chg="mod">
          <ac:chgData name="Sajida Tabausam (2525289)" userId="S::2525289@student.uwtsd.ac.uk::e50f4ce2-ca9d-4046-8342-6faed0e1dfd5" providerId="AD" clId="Web-{C15F5646-E51A-F545-60BF-4CAC20DCA2B0}" dt="2026-02-10T10:20:27.168" v="16"/>
          <ac:spMkLst>
            <pc:docMk/>
            <pc:sldMk cId="905680140" sldId="258"/>
            <ac:spMk id="15" creationId="{8AB6D0A3-79EC-179A-E46F-F654077AB145}"/>
          </ac:spMkLst>
        </pc:spChg>
        <pc:graphicFrameChg chg="mod ord modGraphic">
          <ac:chgData name="Sajida Tabausam (2525289)" userId="S::2525289@student.uwtsd.ac.uk::e50f4ce2-ca9d-4046-8342-6faed0e1dfd5" providerId="AD" clId="Web-{C15F5646-E51A-F545-60BF-4CAC20DCA2B0}" dt="2026-02-10T10:20:27.168" v="16"/>
          <ac:graphicFrameMkLst>
            <pc:docMk/>
            <pc:sldMk cId="905680140" sldId="258"/>
            <ac:graphicFrameMk id="5" creationId="{698EB401-380E-C698-CFA0-CCEA79440DD1}"/>
          </ac:graphicFrameMkLst>
        </pc:graphicFrameChg>
      </pc:sldChg>
      <pc:sldChg chg="ord">
        <pc:chgData name="Sajida Tabausam (2525289)" userId="S::2525289@student.uwtsd.ac.uk::e50f4ce2-ca9d-4046-8342-6faed0e1dfd5" providerId="AD" clId="Web-{C15F5646-E51A-F545-60BF-4CAC20DCA2B0}" dt="2026-02-10T10:16:54.001" v="1"/>
        <pc:sldMkLst>
          <pc:docMk/>
          <pc:sldMk cId="3929718308" sldId="260"/>
        </pc:sldMkLst>
      </pc:sldChg>
      <pc:sldChg chg="modSp">
        <pc:chgData name="Sajida Tabausam (2525289)" userId="S::2525289@student.uwtsd.ac.uk::e50f4ce2-ca9d-4046-8342-6faed0e1dfd5" providerId="AD" clId="Web-{C15F5646-E51A-F545-60BF-4CAC20DCA2B0}" dt="2026-02-10T10:17:36.954" v="3" actId="14100"/>
        <pc:sldMkLst>
          <pc:docMk/>
          <pc:sldMk cId="232720131" sldId="261"/>
        </pc:sldMkLst>
      </pc:sldChg>
      <pc:sldChg chg="ord">
        <pc:chgData name="Sajida Tabausam (2525289)" userId="S::2525289@student.uwtsd.ac.uk::e50f4ce2-ca9d-4046-8342-6faed0e1dfd5" providerId="AD" clId="Web-{C15F5646-E51A-F545-60BF-4CAC20DCA2B0}" dt="2026-02-10T10:17:55.704" v="4"/>
        <pc:sldMkLst>
          <pc:docMk/>
          <pc:sldMk cId="2473829287" sldId="265"/>
        </pc:sldMkLst>
      </pc:sldChg>
      <pc:sldChg chg="addSp delSp modSp mod setBg">
        <pc:chgData name="Sajida Tabausam (2525289)" userId="S::2525289@student.uwtsd.ac.uk::e50f4ce2-ca9d-4046-8342-6faed0e1dfd5" providerId="AD" clId="Web-{C15F5646-E51A-F545-60BF-4CAC20DCA2B0}" dt="2026-02-10T10:19:35.507" v="11"/>
        <pc:sldMkLst>
          <pc:docMk/>
          <pc:sldMk cId="2559667684" sldId="272"/>
        </pc:sldMkLst>
        <pc:spChg chg="mod ord">
          <ac:chgData name="Sajida Tabausam (2525289)" userId="S::2525289@student.uwtsd.ac.uk::e50f4ce2-ca9d-4046-8342-6faed0e1dfd5" providerId="AD" clId="Web-{C15F5646-E51A-F545-60BF-4CAC20DCA2B0}" dt="2026-02-10T10:19:35.507" v="11"/>
          <ac:spMkLst>
            <pc:docMk/>
            <pc:sldMk cId="2559667684" sldId="272"/>
            <ac:spMk id="3" creationId="{C200EF67-3ED8-B5BA-7D23-09F6058B9538}"/>
          </ac:spMkLst>
        </pc:spChg>
        <pc:spChg chg="mod">
          <ac:chgData name="Sajida Tabausam (2525289)" userId="S::2525289@student.uwtsd.ac.uk::e50f4ce2-ca9d-4046-8342-6faed0e1dfd5" providerId="AD" clId="Web-{C15F5646-E51A-F545-60BF-4CAC20DCA2B0}" dt="2026-02-10T10:19:35.507" v="11"/>
          <ac:spMkLst>
            <pc:docMk/>
            <pc:sldMk cId="2559667684" sldId="272"/>
            <ac:spMk id="4" creationId="{252014D2-D0AA-26AE-085F-F4CB24AC56AE}"/>
          </ac:spMkLst>
        </pc:spChg>
        <pc:spChg chg="mod ord">
          <ac:chgData name="Sajida Tabausam (2525289)" userId="S::2525289@student.uwtsd.ac.uk::e50f4ce2-ca9d-4046-8342-6faed0e1dfd5" providerId="AD" clId="Web-{C15F5646-E51A-F545-60BF-4CAC20DCA2B0}" dt="2026-02-10T10:19:35.507" v="11"/>
          <ac:spMkLst>
            <pc:docMk/>
            <pc:sldMk cId="2559667684" sldId="272"/>
            <ac:spMk id="5" creationId="{87234BBB-9228-CC92-CAF3-97DE5CA44F86}"/>
          </ac:spMkLst>
        </pc:spChg>
        <pc:spChg chg="mod">
          <ac:chgData name="Sajida Tabausam (2525289)" userId="S::2525289@student.uwtsd.ac.uk::e50f4ce2-ca9d-4046-8342-6faed0e1dfd5" providerId="AD" clId="Web-{C15F5646-E51A-F545-60BF-4CAC20DCA2B0}" dt="2026-02-10T10:19:35.507" v="11"/>
          <ac:spMkLst>
            <pc:docMk/>
            <pc:sldMk cId="2559667684" sldId="272"/>
            <ac:spMk id="6" creationId="{C7D3448B-7A10-29ED-DC5D-9AC33B2198A9}"/>
          </ac:spMkLst>
        </pc:spChg>
        <pc:spChg chg="mod ord">
          <ac:chgData name="Sajida Tabausam (2525289)" userId="S::2525289@student.uwtsd.ac.uk::e50f4ce2-ca9d-4046-8342-6faed0e1dfd5" providerId="AD" clId="Web-{C15F5646-E51A-F545-60BF-4CAC20DCA2B0}" dt="2026-02-10T10:19:35.507" v="11"/>
          <ac:spMkLst>
            <pc:docMk/>
            <pc:sldMk cId="2559667684" sldId="272"/>
            <ac:spMk id="9" creationId="{94128E58-F7B9-6BB3-4A5E-7372676FDCEE}"/>
          </ac:spMkLst>
        </pc:spChg>
        <pc:picChg chg="mod ord">
          <ac:chgData name="Sajida Tabausam (2525289)" userId="S::2525289@student.uwtsd.ac.uk::e50f4ce2-ca9d-4046-8342-6faed0e1dfd5" providerId="AD" clId="Web-{C15F5646-E51A-F545-60BF-4CAC20DCA2B0}" dt="2026-02-10T10:19:35.507" v="11"/>
          <ac:picMkLst>
            <pc:docMk/>
            <pc:sldMk cId="2559667684" sldId="272"/>
            <ac:picMk id="127" creationId="{5D986D64-4B34-EFB7-3B67-44C36FAA97F6}"/>
          </ac:picMkLst>
        </pc:picChg>
      </pc:sldChg>
    </pc:docChg>
  </pc:docChgLst>
  <pc:docChgLst>
    <pc:chgData name="Samara Naomi Morgan (2520995)" userId="S::2520995@student.uwtsd.ac.uk::7158162e-d7ad-40f9-8aff-bf6a0cdf67c2" providerId="AD" clId="Web-{07184E30-EAF1-B930-4C66-D5D89AE0FB40}"/>
    <pc:docChg chg="addSld modSld sldOrd">
      <pc:chgData name="Samara Naomi Morgan (2520995)" userId="S::2520995@student.uwtsd.ac.uk::7158162e-d7ad-40f9-8aff-bf6a0cdf67c2" providerId="AD" clId="Web-{07184E30-EAF1-B930-4C66-D5D89AE0FB40}" dt="2026-02-10T11:22:48.182" v="929" actId="20577"/>
      <pc:docMkLst>
        <pc:docMk/>
      </pc:docMkLst>
      <pc:sldChg chg="modSp">
        <pc:chgData name="Samara Naomi Morgan (2520995)" userId="S::2520995@student.uwtsd.ac.uk::7158162e-d7ad-40f9-8aff-bf6a0cdf67c2" providerId="AD" clId="Web-{07184E30-EAF1-B930-4C66-D5D89AE0FB40}" dt="2026-02-10T10:16:04.156" v="4" actId="20577"/>
        <pc:sldMkLst>
          <pc:docMk/>
          <pc:sldMk cId="2872381572" sldId="263"/>
        </pc:sldMkLst>
        <pc:spChg chg="mod">
          <ac:chgData name="Samara Naomi Morgan (2520995)" userId="S::2520995@student.uwtsd.ac.uk::7158162e-d7ad-40f9-8aff-bf6a0cdf67c2" providerId="AD" clId="Web-{07184E30-EAF1-B930-4C66-D5D89AE0FB40}" dt="2026-02-10T10:16:04.156" v="4" actId="20577"/>
          <ac:spMkLst>
            <pc:docMk/>
            <pc:sldMk cId="2872381572" sldId="263"/>
            <ac:spMk id="3" creationId="{86C89B53-9D15-74A5-AA8F-C881D109882E}"/>
          </ac:spMkLst>
        </pc:spChg>
      </pc:sldChg>
      <pc:sldChg chg="ord">
        <pc:chgData name="Samara Naomi Morgan (2520995)" userId="S::2520995@student.uwtsd.ac.uk::7158162e-d7ad-40f9-8aff-bf6a0cdf67c2" providerId="AD" clId="Web-{07184E30-EAF1-B930-4C66-D5D89AE0FB40}" dt="2026-02-10T10:23:20.473" v="221"/>
        <pc:sldMkLst>
          <pc:docMk/>
          <pc:sldMk cId="2473829287" sldId="265"/>
        </pc:sldMkLst>
      </pc:sldChg>
      <pc:sldChg chg="modSp new">
        <pc:chgData name="Samara Naomi Morgan (2520995)" userId="S::2520995@student.uwtsd.ac.uk::7158162e-d7ad-40f9-8aff-bf6a0cdf67c2" providerId="AD" clId="Web-{07184E30-EAF1-B930-4C66-D5D89AE0FB40}" dt="2026-02-10T11:11:35.617" v="470" actId="20577"/>
        <pc:sldMkLst>
          <pc:docMk/>
          <pc:sldMk cId="3109845569" sldId="277"/>
        </pc:sldMkLst>
        <pc:spChg chg="mod">
          <ac:chgData name="Samara Naomi Morgan (2520995)" userId="S::2520995@student.uwtsd.ac.uk::7158162e-d7ad-40f9-8aff-bf6a0cdf67c2" providerId="AD" clId="Web-{07184E30-EAF1-B930-4C66-D5D89AE0FB40}" dt="2026-02-10T11:06:30.033" v="393" actId="14100"/>
          <ac:spMkLst>
            <pc:docMk/>
            <pc:sldMk cId="3109845569" sldId="277"/>
            <ac:spMk id="2" creationId="{1F1E278C-E558-0CAB-3D69-D68BA66960A0}"/>
          </ac:spMkLst>
        </pc:spChg>
        <pc:spChg chg="mod">
          <ac:chgData name="Samara Naomi Morgan (2520995)" userId="S::2520995@student.uwtsd.ac.uk::7158162e-d7ad-40f9-8aff-bf6a0cdf67c2" providerId="AD" clId="Web-{07184E30-EAF1-B930-4C66-D5D89AE0FB40}" dt="2026-02-10T11:11:35.617" v="470" actId="20577"/>
          <ac:spMkLst>
            <pc:docMk/>
            <pc:sldMk cId="3109845569" sldId="277"/>
            <ac:spMk id="3" creationId="{DA1F8584-562B-8D96-F630-DA46957D1B38}"/>
          </ac:spMkLst>
        </pc:spChg>
      </pc:sldChg>
      <pc:sldChg chg="modSp new">
        <pc:chgData name="Samara Naomi Morgan (2520995)" userId="S::2520995@student.uwtsd.ac.uk::7158162e-d7ad-40f9-8aff-bf6a0cdf67c2" providerId="AD" clId="Web-{07184E30-EAF1-B930-4C66-D5D89AE0FB40}" dt="2026-02-10T11:22:48.182" v="929" actId="20577"/>
        <pc:sldMkLst>
          <pc:docMk/>
          <pc:sldMk cId="3447787383" sldId="278"/>
        </pc:sldMkLst>
        <pc:spChg chg="mod">
          <ac:chgData name="Samara Naomi Morgan (2520995)" userId="S::2520995@student.uwtsd.ac.uk::7158162e-d7ad-40f9-8aff-bf6a0cdf67c2" providerId="AD" clId="Web-{07184E30-EAF1-B930-4C66-D5D89AE0FB40}" dt="2026-02-10T11:13:50.593" v="493" actId="20577"/>
          <ac:spMkLst>
            <pc:docMk/>
            <pc:sldMk cId="3447787383" sldId="278"/>
            <ac:spMk id="2" creationId="{2A0D4B2A-96FC-4250-4BE8-0731444B1E10}"/>
          </ac:spMkLst>
        </pc:spChg>
        <pc:spChg chg="mod">
          <ac:chgData name="Samara Naomi Morgan (2520995)" userId="S::2520995@student.uwtsd.ac.uk::7158162e-d7ad-40f9-8aff-bf6a0cdf67c2" providerId="AD" clId="Web-{07184E30-EAF1-B930-4C66-D5D89AE0FB40}" dt="2026-02-10T11:22:48.182" v="929" actId="20577"/>
          <ac:spMkLst>
            <pc:docMk/>
            <pc:sldMk cId="3447787383" sldId="278"/>
            <ac:spMk id="3" creationId="{021D7970-E476-2F76-62F0-2F7B6BE91050}"/>
          </ac:spMkLst>
        </pc:spChg>
      </pc:sldChg>
    </pc:docChg>
  </pc:docChgLst>
  <pc:docChgLst>
    <pc:chgData name="Samara Naomi Morgan (2520995)" userId="S::2520995@student.uwtsd.ac.uk::7158162e-d7ad-40f9-8aff-bf6a0cdf67c2" providerId="AD" clId="Web-{FE73A86E-73A7-1D14-E4DD-E70477824B7C}"/>
    <pc:docChg chg="mod modSld addMainMaster delMainMaster">
      <pc:chgData name="Samara Naomi Morgan (2520995)" userId="S::2520995@student.uwtsd.ac.uk::7158162e-d7ad-40f9-8aff-bf6a0cdf67c2" providerId="AD" clId="Web-{FE73A86E-73A7-1D14-E4DD-E70477824B7C}" dt="2026-02-06T13:16:35.554" v="2"/>
      <pc:docMkLst>
        <pc:docMk/>
      </pc:docMkLst>
      <pc:sldChg chg="modSp mod modClrScheme chgLayout">
        <pc:chgData name="Samara Naomi Morgan (2520995)" userId="S::2520995@student.uwtsd.ac.uk::7158162e-d7ad-40f9-8aff-bf6a0cdf67c2" providerId="AD" clId="Web-{FE73A86E-73A7-1D14-E4DD-E70477824B7C}" dt="2026-02-06T13:16:35.554" v="2"/>
        <pc:sldMkLst>
          <pc:docMk/>
          <pc:sldMk cId="1704774958" sldId="257"/>
        </pc:sldMkLst>
      </pc:sldChg>
      <pc:sldChg chg="modSp mod modClrScheme chgLayout">
        <pc:chgData name="Samara Naomi Morgan (2520995)" userId="S::2520995@student.uwtsd.ac.uk::7158162e-d7ad-40f9-8aff-bf6a0cdf67c2" providerId="AD" clId="Web-{FE73A86E-73A7-1D14-E4DD-E70477824B7C}" dt="2026-02-06T13:16:35.554" v="2"/>
        <pc:sldMkLst>
          <pc:docMk/>
          <pc:sldMk cId="905680140" sldId="258"/>
        </pc:sldMkLst>
      </pc:sldChg>
      <pc:sldChg chg="modSp mod modClrScheme chgLayout">
        <pc:chgData name="Samara Naomi Morgan (2520995)" userId="S::2520995@student.uwtsd.ac.uk::7158162e-d7ad-40f9-8aff-bf6a0cdf67c2" providerId="AD" clId="Web-{FE73A86E-73A7-1D14-E4DD-E70477824B7C}" dt="2026-02-06T13:16:35.554" v="2"/>
        <pc:sldMkLst>
          <pc:docMk/>
          <pc:sldMk cId="3927199209" sldId="259"/>
        </pc:sldMkLst>
      </pc:sldChg>
      <pc:sldChg chg="modSp mod modClrScheme chgLayout">
        <pc:chgData name="Samara Naomi Morgan (2520995)" userId="S::2520995@student.uwtsd.ac.uk::7158162e-d7ad-40f9-8aff-bf6a0cdf67c2" providerId="AD" clId="Web-{FE73A86E-73A7-1D14-E4DD-E70477824B7C}" dt="2026-02-06T13:16:35.554" v="2"/>
        <pc:sldMkLst>
          <pc:docMk/>
          <pc:sldMk cId="3929718308" sldId="260"/>
        </pc:sldMkLst>
      </pc:sldChg>
      <pc:sldChg chg="modSp mod modClrScheme chgLayout">
        <pc:chgData name="Samara Naomi Morgan (2520995)" userId="S::2520995@student.uwtsd.ac.uk::7158162e-d7ad-40f9-8aff-bf6a0cdf67c2" providerId="AD" clId="Web-{FE73A86E-73A7-1D14-E4DD-E70477824B7C}" dt="2026-02-06T13:16:35.554" v="2"/>
        <pc:sldMkLst>
          <pc:docMk/>
          <pc:sldMk cId="232720131" sldId="261"/>
        </pc:sldMkLst>
      </pc:sldChg>
      <pc:sldChg chg="modSp mod modClrScheme chgLayout">
        <pc:chgData name="Samara Naomi Morgan (2520995)" userId="S::2520995@student.uwtsd.ac.uk::7158162e-d7ad-40f9-8aff-bf6a0cdf67c2" providerId="AD" clId="Web-{FE73A86E-73A7-1D14-E4DD-E70477824B7C}" dt="2026-02-06T13:16:35.554" v="2"/>
        <pc:sldMkLst>
          <pc:docMk/>
          <pc:sldMk cId="628952214" sldId="262"/>
        </pc:sldMkLst>
      </pc:sldChg>
    </pc:docChg>
  </pc:docChgLst>
  <pc:docChgLst>
    <pc:chgData name="Sajida Tabausam (2525289)" userId="S::2525289@student.uwtsd.ac.uk::e50f4ce2-ca9d-4046-8342-6faed0e1dfd5" providerId="AD" clId="Web-{0E7EF481-AC38-E411-617D-75DEB3D53C93}"/>
    <pc:docChg chg="modSld">
      <pc:chgData name="Sajida Tabausam (2525289)" userId="S::2525289@student.uwtsd.ac.uk::e50f4ce2-ca9d-4046-8342-6faed0e1dfd5" providerId="AD" clId="Web-{0E7EF481-AC38-E411-617D-75DEB3D53C93}" dt="2026-02-12T20:17:39.449" v="4" actId="20577"/>
      <pc:docMkLst>
        <pc:docMk/>
      </pc:docMkLst>
    </pc:docChg>
  </pc:docChgLst>
  <pc:docChgLst>
    <pc:chgData name="Sajida Tabausam (2525289)" userId="S::2525289@student.uwtsd.ac.uk::e50f4ce2-ca9d-4046-8342-6faed0e1dfd5" providerId="AD" clId="Web-{2DBFC6E0-FCA3-30E3-A7AA-DF2C17C34919}"/>
    <pc:docChg chg="delSld modSld sldOrd">
      <pc:chgData name="Sajida Tabausam (2525289)" userId="S::2525289@student.uwtsd.ac.uk::e50f4ce2-ca9d-4046-8342-6faed0e1dfd5" providerId="AD" clId="Web-{2DBFC6E0-FCA3-30E3-A7AA-DF2C17C34919}" dt="2026-02-13T10:04:26.072" v="212" actId="20577"/>
      <pc:docMkLst>
        <pc:docMk/>
      </pc:docMkLst>
      <pc:sldChg chg="modSp">
        <pc:chgData name="Sajida Tabausam (2525289)" userId="S::2525289@student.uwtsd.ac.uk::e50f4ce2-ca9d-4046-8342-6faed0e1dfd5" providerId="AD" clId="Web-{2DBFC6E0-FCA3-30E3-A7AA-DF2C17C34919}" dt="2026-02-13T09:32:26.018" v="8" actId="20577"/>
        <pc:sldMkLst>
          <pc:docMk/>
          <pc:sldMk cId="2844210397" sldId="266"/>
        </pc:sldMkLst>
        <pc:spChg chg="mod">
          <ac:chgData name="Sajida Tabausam (2525289)" userId="S::2525289@student.uwtsd.ac.uk::e50f4ce2-ca9d-4046-8342-6faed0e1dfd5" providerId="AD" clId="Web-{2DBFC6E0-FCA3-30E3-A7AA-DF2C17C34919}" dt="2026-02-13T09:32:26.018" v="8" actId="20577"/>
          <ac:spMkLst>
            <pc:docMk/>
            <pc:sldMk cId="2844210397" sldId="266"/>
            <ac:spMk id="10" creationId="{B33F9F4C-DE3E-018D-6456-6E5582E43E11}"/>
          </ac:spMkLst>
        </pc:spChg>
      </pc:sldChg>
      <pc:sldChg chg="modSp">
        <pc:chgData name="Sajida Tabausam (2525289)" userId="S::2525289@student.uwtsd.ac.uk::e50f4ce2-ca9d-4046-8342-6faed0e1dfd5" providerId="AD" clId="Web-{2DBFC6E0-FCA3-30E3-A7AA-DF2C17C34919}" dt="2026-02-13T10:04:26.072" v="212" actId="20577"/>
        <pc:sldMkLst>
          <pc:docMk/>
          <pc:sldMk cId="2658304664" sldId="267"/>
        </pc:sldMkLst>
        <pc:spChg chg="mod">
          <ac:chgData name="Sajida Tabausam (2525289)" userId="S::2525289@student.uwtsd.ac.uk::e50f4ce2-ca9d-4046-8342-6faed0e1dfd5" providerId="AD" clId="Web-{2DBFC6E0-FCA3-30E3-A7AA-DF2C17C34919}" dt="2026-02-13T10:04:26.072" v="212" actId="20577"/>
          <ac:spMkLst>
            <pc:docMk/>
            <pc:sldMk cId="2658304664" sldId="267"/>
            <ac:spMk id="18" creationId="{FF549C95-F6AA-AADD-308F-4FF389945A2C}"/>
          </ac:spMkLst>
        </pc:spChg>
      </pc:sldChg>
      <pc:sldChg chg="addSp delSp modSp">
        <pc:chgData name="Sajida Tabausam (2525289)" userId="S::2525289@student.uwtsd.ac.uk::e50f4ce2-ca9d-4046-8342-6faed0e1dfd5" providerId="AD" clId="Web-{2DBFC6E0-FCA3-30E3-A7AA-DF2C17C34919}" dt="2026-02-13T09:34:24.112" v="18"/>
        <pc:sldMkLst>
          <pc:docMk/>
          <pc:sldMk cId="1513097676" sldId="271"/>
        </pc:sldMkLst>
        <pc:spChg chg="mod">
          <ac:chgData name="Sajida Tabausam (2525289)" userId="S::2525289@student.uwtsd.ac.uk::e50f4ce2-ca9d-4046-8342-6faed0e1dfd5" providerId="AD" clId="Web-{2DBFC6E0-FCA3-30E3-A7AA-DF2C17C34919}" dt="2026-02-13T09:34:24.112" v="18"/>
          <ac:spMkLst>
            <pc:docMk/>
            <pc:sldMk cId="1513097676" sldId="271"/>
            <ac:spMk id="2" creationId="{AF3973AF-93B3-55FB-5CA1-FE2597D940A2}"/>
          </ac:spMkLst>
        </pc:spChg>
        <pc:spChg chg="mod">
          <ac:chgData name="Sajida Tabausam (2525289)" userId="S::2525289@student.uwtsd.ac.uk::e50f4ce2-ca9d-4046-8342-6faed0e1dfd5" providerId="AD" clId="Web-{2DBFC6E0-FCA3-30E3-A7AA-DF2C17C34919}" dt="2026-02-13T09:34:24.112" v="18"/>
          <ac:spMkLst>
            <pc:docMk/>
            <pc:sldMk cId="1513097676" sldId="271"/>
            <ac:spMk id="4" creationId="{631F97BB-B3DC-1D44-A498-141333793B9A}"/>
          </ac:spMkLst>
        </pc:spChg>
        <pc:spChg chg="mod">
          <ac:chgData name="Sajida Tabausam (2525289)" userId="S::2525289@student.uwtsd.ac.uk::e50f4ce2-ca9d-4046-8342-6faed0e1dfd5" providerId="AD" clId="Web-{2DBFC6E0-FCA3-30E3-A7AA-DF2C17C34919}" dt="2026-02-13T09:34:24.112" v="18"/>
          <ac:spMkLst>
            <pc:docMk/>
            <pc:sldMk cId="1513097676" sldId="271"/>
            <ac:spMk id="5" creationId="{3B13893D-9757-F0C2-396D-5C8AA32A21FC}"/>
          </ac:spMkLst>
        </pc:spChg>
        <pc:spChg chg="mod">
          <ac:chgData name="Sajida Tabausam (2525289)" userId="S::2525289@student.uwtsd.ac.uk::e50f4ce2-ca9d-4046-8342-6faed0e1dfd5" providerId="AD" clId="Web-{2DBFC6E0-FCA3-30E3-A7AA-DF2C17C34919}" dt="2026-02-13T09:34:24.112" v="18"/>
          <ac:spMkLst>
            <pc:docMk/>
            <pc:sldMk cId="1513097676" sldId="271"/>
            <ac:spMk id="6" creationId="{533DA224-F042-9A0E-97A7-8CE2F4918873}"/>
          </ac:spMkLst>
        </pc:spChg>
        <pc:spChg chg="del">
          <ac:chgData name="Sajida Tabausam (2525289)" userId="S::2525289@student.uwtsd.ac.uk::e50f4ce2-ca9d-4046-8342-6faed0e1dfd5" providerId="AD" clId="Web-{2DBFC6E0-FCA3-30E3-A7AA-DF2C17C34919}" dt="2026-02-13T09:33:11.362" v="9"/>
          <ac:spMkLst>
            <pc:docMk/>
            <pc:sldMk cId="1513097676" sldId="271"/>
            <ac:spMk id="96" creationId="{BDDE9CD4-0E0A-4129-8689-A89C4E9A666D}"/>
          </ac:spMkLst>
        </pc:spChg>
        <pc:spChg chg="add del">
          <ac:chgData name="Sajida Tabausam (2525289)" userId="S::2525289@student.uwtsd.ac.uk::e50f4ce2-ca9d-4046-8342-6faed0e1dfd5" providerId="AD" clId="Web-{2DBFC6E0-FCA3-30E3-A7AA-DF2C17C34919}" dt="2026-02-13T09:34:24.112" v="18"/>
          <ac:spMkLst>
            <pc:docMk/>
            <pc:sldMk cId="1513097676" sldId="271"/>
            <ac:spMk id="102" creationId="{9F4444CE-BC8D-4D61-B303-4C05614E62AB}"/>
          </ac:spMkLst>
        </pc:spChg>
        <pc:spChg chg="add del">
          <ac:chgData name="Sajida Tabausam (2525289)" userId="S::2525289@student.uwtsd.ac.uk::e50f4ce2-ca9d-4046-8342-6faed0e1dfd5" providerId="AD" clId="Web-{2DBFC6E0-FCA3-30E3-A7AA-DF2C17C34919}" dt="2026-02-13T09:34:24.112" v="18"/>
          <ac:spMkLst>
            <pc:docMk/>
            <pc:sldMk cId="1513097676" sldId="271"/>
            <ac:spMk id="104" creationId="{73772B81-181F-48B7-8826-4D9686D15DF5}"/>
          </ac:spMkLst>
        </pc:spChg>
        <pc:spChg chg="add del">
          <ac:chgData name="Sajida Tabausam (2525289)" userId="S::2525289@student.uwtsd.ac.uk::e50f4ce2-ca9d-4046-8342-6faed0e1dfd5" providerId="AD" clId="Web-{2DBFC6E0-FCA3-30E3-A7AA-DF2C17C34919}" dt="2026-02-13T09:34:24.112" v="18"/>
          <ac:spMkLst>
            <pc:docMk/>
            <pc:sldMk cId="1513097676" sldId="271"/>
            <ac:spMk id="106" creationId="{B2205F6E-03C6-4E92-877C-E2482F6599AA}"/>
          </ac:spMkLst>
        </pc:spChg>
        <pc:grpChg chg="del">
          <ac:chgData name="Sajida Tabausam (2525289)" userId="S::2525289@student.uwtsd.ac.uk::e50f4ce2-ca9d-4046-8342-6faed0e1dfd5" providerId="AD" clId="Web-{2DBFC6E0-FCA3-30E3-A7AA-DF2C17C34919}" dt="2026-02-13T09:33:11.362" v="9"/>
          <ac:grpSpMkLst>
            <pc:docMk/>
            <pc:sldMk cId="1513097676" sldId="271"/>
            <ac:grpSpMk id="71" creationId="{85DB3CA2-FA66-42B9-90EF-394894352D8C}"/>
          </ac:grpSpMkLst>
        </pc:grpChg>
        <pc:graphicFrameChg chg="mod modGraphic">
          <ac:chgData name="Sajida Tabausam (2525289)" userId="S::2525289@student.uwtsd.ac.uk::e50f4ce2-ca9d-4046-8342-6faed0e1dfd5" providerId="AD" clId="Web-{2DBFC6E0-FCA3-30E3-A7AA-DF2C17C34919}" dt="2026-02-13T09:34:24.112" v="18"/>
          <ac:graphicFrameMkLst>
            <pc:docMk/>
            <pc:sldMk cId="1513097676" sldId="271"/>
            <ac:graphicFrameMk id="41" creationId="{27581233-1564-7D60-F407-B43E53331EC6}"/>
          </ac:graphicFrameMkLst>
        </pc:graphicFrameChg>
      </pc:sldChg>
      <pc:sldChg chg="delSp del">
        <pc:chgData name="Sajida Tabausam (2525289)" userId="S::2525289@student.uwtsd.ac.uk::e50f4ce2-ca9d-4046-8342-6faed0e1dfd5" providerId="AD" clId="Web-{2DBFC6E0-FCA3-30E3-A7AA-DF2C17C34919}" dt="2026-02-13T09:53:35.776" v="153"/>
        <pc:sldMkLst>
          <pc:docMk/>
          <pc:sldMk cId="3294805684" sldId="280"/>
        </pc:sldMkLst>
        <pc:spChg chg="del">
          <ac:chgData name="Sajida Tabausam (2525289)" userId="S::2525289@student.uwtsd.ac.uk::e50f4ce2-ca9d-4046-8342-6faed0e1dfd5" providerId="AD" clId="Web-{2DBFC6E0-FCA3-30E3-A7AA-DF2C17C34919}" dt="2026-02-13T09:41:22.786" v="29"/>
          <ac:spMkLst>
            <pc:docMk/>
            <pc:sldMk cId="3294805684" sldId="280"/>
            <ac:spMk id="5" creationId="{EF3A2B96-A806-23E5-8FA2-EC9EE23D9F11}"/>
          </ac:spMkLst>
        </pc:spChg>
      </pc:sldChg>
      <pc:sldChg chg="modSp ord">
        <pc:chgData name="Sajida Tabausam (2525289)" userId="S::2525289@student.uwtsd.ac.uk::e50f4ce2-ca9d-4046-8342-6faed0e1dfd5" providerId="AD" clId="Web-{2DBFC6E0-FCA3-30E3-A7AA-DF2C17C34919}" dt="2026-02-13T10:03:17.916" v="208" actId="20577"/>
        <pc:sldMkLst>
          <pc:docMk/>
          <pc:sldMk cId="3119721095" sldId="282"/>
        </pc:sldMkLst>
        <pc:spChg chg="mod">
          <ac:chgData name="Sajida Tabausam (2525289)" userId="S::2525289@student.uwtsd.ac.uk::e50f4ce2-ca9d-4046-8342-6faed0e1dfd5" providerId="AD" clId="Web-{2DBFC6E0-FCA3-30E3-A7AA-DF2C17C34919}" dt="2026-02-13T10:03:17.916" v="208" actId="20577"/>
          <ac:spMkLst>
            <pc:docMk/>
            <pc:sldMk cId="3119721095" sldId="282"/>
            <ac:spMk id="3" creationId="{16AACA2F-BF9E-1FDA-B40A-CD9D2078600A}"/>
          </ac:spMkLst>
        </pc:spChg>
      </pc:sldChg>
      <pc:sldChg chg="modSp ord">
        <pc:chgData name="Sajida Tabausam (2525289)" userId="S::2525289@student.uwtsd.ac.uk::e50f4ce2-ca9d-4046-8342-6faed0e1dfd5" providerId="AD" clId="Web-{2DBFC6E0-FCA3-30E3-A7AA-DF2C17C34919}" dt="2026-02-13T09:52:25.318" v="152" actId="1076"/>
        <pc:sldMkLst>
          <pc:docMk/>
          <pc:sldMk cId="1532372302" sldId="284"/>
        </pc:sldMkLst>
        <pc:spChg chg="mod">
          <ac:chgData name="Sajida Tabausam (2525289)" userId="S::2525289@student.uwtsd.ac.uk::e50f4ce2-ca9d-4046-8342-6faed0e1dfd5" providerId="AD" clId="Web-{2DBFC6E0-FCA3-30E3-A7AA-DF2C17C34919}" dt="2026-02-13T09:52:25.318" v="152" actId="1076"/>
          <ac:spMkLst>
            <pc:docMk/>
            <pc:sldMk cId="1532372302" sldId="284"/>
            <ac:spMk id="2" creationId="{A6BE5960-8B9C-D24B-829A-B8DE3207655A}"/>
          </ac:spMkLst>
        </pc:spChg>
      </pc:sldChg>
      <pc:sldChg chg="del">
        <pc:chgData name="Sajida Tabausam (2525289)" userId="S::2525289@student.uwtsd.ac.uk::e50f4ce2-ca9d-4046-8342-6faed0e1dfd5" providerId="AD" clId="Web-{2DBFC6E0-FCA3-30E3-A7AA-DF2C17C34919}" dt="2026-02-13T09:35:49.035" v="19"/>
        <pc:sldMkLst>
          <pc:docMk/>
          <pc:sldMk cId="2066844771" sldId="285"/>
        </pc:sldMkLst>
      </pc:sldChg>
    </pc:docChg>
  </pc:docChgLst>
  <pc:docChgLst>
    <pc:chgData name="Sajida Tabausam (2525289)" userId="S::2525289@student.uwtsd.ac.uk::e50f4ce2-ca9d-4046-8342-6faed0e1dfd5" providerId="AD" clId="Web-{0FF4B8C5-61C4-EE75-D4D8-0FD06B1250DA}"/>
    <pc:docChg chg="modSld">
      <pc:chgData name="Sajida Tabausam (2525289)" userId="S::2525289@student.uwtsd.ac.uk::e50f4ce2-ca9d-4046-8342-6faed0e1dfd5" providerId="AD" clId="Web-{0FF4B8C5-61C4-EE75-D4D8-0FD06B1250DA}" dt="2026-02-12T13:44:21.947" v="49" actId="20577"/>
      <pc:docMkLst>
        <pc:docMk/>
      </pc:docMkLst>
      <pc:sldChg chg="modSp">
        <pc:chgData name="Sajida Tabausam (2525289)" userId="S::2525289@student.uwtsd.ac.uk::e50f4ce2-ca9d-4046-8342-6faed0e1dfd5" providerId="AD" clId="Web-{0FF4B8C5-61C4-EE75-D4D8-0FD06B1250DA}" dt="2026-02-12T13:39:30.356" v="30" actId="20577"/>
        <pc:sldMkLst>
          <pc:docMk/>
          <pc:sldMk cId="2872381572" sldId="263"/>
        </pc:sldMkLst>
        <pc:spChg chg="mod">
          <ac:chgData name="Sajida Tabausam (2525289)" userId="S::2525289@student.uwtsd.ac.uk::e50f4ce2-ca9d-4046-8342-6faed0e1dfd5" providerId="AD" clId="Web-{0FF4B8C5-61C4-EE75-D4D8-0FD06B1250DA}" dt="2026-02-12T13:39:30.356" v="30" actId="20577"/>
          <ac:spMkLst>
            <pc:docMk/>
            <pc:sldMk cId="2872381572" sldId="263"/>
            <ac:spMk id="2" creationId="{D4371CE3-9AB3-607E-5523-A18AA875BB79}"/>
          </ac:spMkLst>
        </pc:spChg>
      </pc:sldChg>
      <pc:sldChg chg="modSp">
        <pc:chgData name="Sajida Tabausam (2525289)" userId="S::2525289@student.uwtsd.ac.uk::e50f4ce2-ca9d-4046-8342-6faed0e1dfd5" providerId="AD" clId="Web-{0FF4B8C5-61C4-EE75-D4D8-0FD06B1250DA}" dt="2026-02-12T13:38:30.074" v="26" actId="20577"/>
        <pc:sldMkLst>
          <pc:docMk/>
          <pc:sldMk cId="2844210397" sldId="266"/>
        </pc:sldMkLst>
        <pc:spChg chg="mod">
          <ac:chgData name="Sajida Tabausam (2525289)" userId="S::2525289@student.uwtsd.ac.uk::e50f4ce2-ca9d-4046-8342-6faed0e1dfd5" providerId="AD" clId="Web-{0FF4B8C5-61C4-EE75-D4D8-0FD06B1250DA}" dt="2026-02-12T13:38:30.074" v="26" actId="20577"/>
          <ac:spMkLst>
            <pc:docMk/>
            <pc:sldMk cId="2844210397" sldId="266"/>
            <ac:spMk id="9" creationId="{1705C8E9-22B5-522D-B5E5-3EE0D7772248}"/>
          </ac:spMkLst>
        </pc:spChg>
      </pc:sldChg>
      <pc:sldChg chg="modSp">
        <pc:chgData name="Sajida Tabausam (2525289)" userId="S::2525289@student.uwtsd.ac.uk::e50f4ce2-ca9d-4046-8342-6faed0e1dfd5" providerId="AD" clId="Web-{0FF4B8C5-61C4-EE75-D4D8-0FD06B1250DA}" dt="2026-02-12T13:38:42.605" v="27" actId="20577"/>
        <pc:sldMkLst>
          <pc:docMk/>
          <pc:sldMk cId="2658304664" sldId="267"/>
        </pc:sldMkLst>
        <pc:spChg chg="mod">
          <ac:chgData name="Sajida Tabausam (2525289)" userId="S::2525289@student.uwtsd.ac.uk::e50f4ce2-ca9d-4046-8342-6faed0e1dfd5" providerId="AD" clId="Web-{0FF4B8C5-61C4-EE75-D4D8-0FD06B1250DA}" dt="2026-02-12T13:38:42.605" v="27" actId="20577"/>
          <ac:spMkLst>
            <pc:docMk/>
            <pc:sldMk cId="2658304664" sldId="267"/>
            <ac:spMk id="2" creationId="{93CE80B1-C280-81FB-FE87-B1D945C8000B}"/>
          </ac:spMkLst>
        </pc:spChg>
      </pc:sldChg>
      <pc:sldChg chg="modSp">
        <pc:chgData name="Sajida Tabausam (2525289)" userId="S::2525289@student.uwtsd.ac.uk::e50f4ce2-ca9d-4046-8342-6faed0e1dfd5" providerId="AD" clId="Web-{0FF4B8C5-61C4-EE75-D4D8-0FD06B1250DA}" dt="2026-02-12T13:38:55.199" v="28" actId="20577"/>
        <pc:sldMkLst>
          <pc:docMk/>
          <pc:sldMk cId="996747953" sldId="268"/>
        </pc:sldMkLst>
        <pc:spChg chg="mod">
          <ac:chgData name="Sajida Tabausam (2525289)" userId="S::2525289@student.uwtsd.ac.uk::e50f4ce2-ca9d-4046-8342-6faed0e1dfd5" providerId="AD" clId="Web-{0FF4B8C5-61C4-EE75-D4D8-0FD06B1250DA}" dt="2026-02-12T13:38:55.199" v="28" actId="20577"/>
          <ac:spMkLst>
            <pc:docMk/>
            <pc:sldMk cId="996747953" sldId="268"/>
            <ac:spMk id="2" creationId="{BDEBACD2-67E8-C9DB-93D0-7D8B5C506FEB}"/>
          </ac:spMkLst>
        </pc:spChg>
      </pc:sldChg>
      <pc:sldChg chg="modSp">
        <pc:chgData name="Sajida Tabausam (2525289)" userId="S::2525289@student.uwtsd.ac.uk::e50f4ce2-ca9d-4046-8342-6faed0e1dfd5" providerId="AD" clId="Web-{0FF4B8C5-61C4-EE75-D4D8-0FD06B1250DA}" dt="2026-02-12T13:39:16.184" v="29" actId="20577"/>
        <pc:sldMkLst>
          <pc:docMk/>
          <pc:sldMk cId="400394891" sldId="269"/>
        </pc:sldMkLst>
        <pc:spChg chg="mod">
          <ac:chgData name="Sajida Tabausam (2525289)" userId="S::2525289@student.uwtsd.ac.uk::e50f4ce2-ca9d-4046-8342-6faed0e1dfd5" providerId="AD" clId="Web-{0FF4B8C5-61C4-EE75-D4D8-0FD06B1250DA}" dt="2026-02-12T13:39:16.184" v="29" actId="20577"/>
          <ac:spMkLst>
            <pc:docMk/>
            <pc:sldMk cId="400394891" sldId="269"/>
            <ac:spMk id="2" creationId="{7ED5BE3F-1AA8-0AAC-F144-241DC6CF6F18}"/>
          </ac:spMkLst>
        </pc:spChg>
      </pc:sldChg>
      <pc:sldChg chg="modSp">
        <pc:chgData name="Sajida Tabausam (2525289)" userId="S::2525289@student.uwtsd.ac.uk::e50f4ce2-ca9d-4046-8342-6faed0e1dfd5" providerId="AD" clId="Web-{0FF4B8C5-61C4-EE75-D4D8-0FD06B1250DA}" dt="2026-02-12T13:35:40.805" v="19" actId="20577"/>
        <pc:sldMkLst>
          <pc:docMk/>
          <pc:sldMk cId="3987914977" sldId="274"/>
        </pc:sldMkLst>
        <pc:spChg chg="mod">
          <ac:chgData name="Sajida Tabausam (2525289)" userId="S::2525289@student.uwtsd.ac.uk::e50f4ce2-ca9d-4046-8342-6faed0e1dfd5" providerId="AD" clId="Web-{0FF4B8C5-61C4-EE75-D4D8-0FD06B1250DA}" dt="2026-02-12T13:35:40.805" v="19" actId="20577"/>
          <ac:spMkLst>
            <pc:docMk/>
            <pc:sldMk cId="3987914977" sldId="274"/>
            <ac:spMk id="2" creationId="{BE4EB5EE-B0C9-7ADB-3B42-832C5DE390FB}"/>
          </ac:spMkLst>
        </pc:spChg>
      </pc:sldChg>
      <pc:sldChg chg="modSp">
        <pc:chgData name="Sajida Tabausam (2525289)" userId="S::2525289@student.uwtsd.ac.uk::e50f4ce2-ca9d-4046-8342-6faed0e1dfd5" providerId="AD" clId="Web-{0FF4B8C5-61C4-EE75-D4D8-0FD06B1250DA}" dt="2026-02-12T13:40:00.278" v="33" actId="20577"/>
        <pc:sldMkLst>
          <pc:docMk/>
          <pc:sldMk cId="3109845569" sldId="277"/>
        </pc:sldMkLst>
        <pc:spChg chg="mod">
          <ac:chgData name="Sajida Tabausam (2525289)" userId="S::2525289@student.uwtsd.ac.uk::e50f4ce2-ca9d-4046-8342-6faed0e1dfd5" providerId="AD" clId="Web-{0FF4B8C5-61C4-EE75-D4D8-0FD06B1250DA}" dt="2026-02-12T13:40:00.278" v="33" actId="20577"/>
          <ac:spMkLst>
            <pc:docMk/>
            <pc:sldMk cId="3109845569" sldId="277"/>
            <ac:spMk id="2" creationId="{1F1E278C-E558-0CAB-3D69-D68BA66960A0}"/>
          </ac:spMkLst>
        </pc:spChg>
      </pc:sldChg>
      <pc:sldChg chg="modSp">
        <pc:chgData name="Sajida Tabausam (2525289)" userId="S::2525289@student.uwtsd.ac.uk::e50f4ce2-ca9d-4046-8342-6faed0e1dfd5" providerId="AD" clId="Web-{0FF4B8C5-61C4-EE75-D4D8-0FD06B1250DA}" dt="2026-02-12T13:40:32.091" v="38" actId="20577"/>
        <pc:sldMkLst>
          <pc:docMk/>
          <pc:sldMk cId="3447787383" sldId="278"/>
        </pc:sldMkLst>
        <pc:spChg chg="mod">
          <ac:chgData name="Sajida Tabausam (2525289)" userId="S::2525289@student.uwtsd.ac.uk::e50f4ce2-ca9d-4046-8342-6faed0e1dfd5" providerId="AD" clId="Web-{0FF4B8C5-61C4-EE75-D4D8-0FD06B1250DA}" dt="2026-02-12T13:40:32.091" v="38" actId="20577"/>
          <ac:spMkLst>
            <pc:docMk/>
            <pc:sldMk cId="3447787383" sldId="278"/>
            <ac:spMk id="2" creationId="{2A0D4B2A-96FC-4250-4BE8-0731444B1E10}"/>
          </ac:spMkLst>
        </pc:spChg>
      </pc:sldChg>
      <pc:sldChg chg="modSp">
        <pc:chgData name="Sajida Tabausam (2525289)" userId="S::2525289@student.uwtsd.ac.uk::e50f4ce2-ca9d-4046-8342-6faed0e1dfd5" providerId="AD" clId="Web-{0FF4B8C5-61C4-EE75-D4D8-0FD06B1250DA}" dt="2026-02-12T13:40:14.966" v="35" actId="20577"/>
        <pc:sldMkLst>
          <pc:docMk/>
          <pc:sldMk cId="3119721095" sldId="282"/>
        </pc:sldMkLst>
        <pc:spChg chg="mod">
          <ac:chgData name="Sajida Tabausam (2525289)" userId="S::2525289@student.uwtsd.ac.uk::e50f4ce2-ca9d-4046-8342-6faed0e1dfd5" providerId="AD" clId="Web-{0FF4B8C5-61C4-EE75-D4D8-0FD06B1250DA}" dt="2026-02-12T13:40:14.966" v="35" actId="20577"/>
          <ac:spMkLst>
            <pc:docMk/>
            <pc:sldMk cId="3119721095" sldId="282"/>
            <ac:spMk id="2" creationId="{36AE9A29-F5D1-78DD-BE62-7012EB90981A}"/>
          </ac:spMkLst>
        </pc:spChg>
      </pc:sldChg>
    </pc:docChg>
  </pc:docChgLst>
  <pc:docChgLst>
    <pc:chgData name="Samara Naomi Morgan (2520995)" userId="S::2520995@student.uwtsd.ac.uk::7158162e-d7ad-40f9-8aff-bf6a0cdf67c2" providerId="AD" clId="Web-{5657A471-6617-B731-BF4A-EEEFC31C459D}"/>
    <pc:docChg chg="addSld delSld">
      <pc:chgData name="Samara Naomi Morgan (2520995)" userId="S::2520995@student.uwtsd.ac.uk::7158162e-d7ad-40f9-8aff-bf6a0cdf67c2" providerId="AD" clId="Web-{5657A471-6617-B731-BF4A-EEEFC31C459D}" dt="2026-02-06T13:36:31.197" v="2"/>
      <pc:docMkLst>
        <pc:docMk/>
      </pc:docMkLst>
    </pc:docChg>
  </pc:docChgLst>
  <pc:docChgLst>
    <pc:chgData name="Fahmida Kashif (2521099)" userId="S::2521099@student.uwtsd.ac.uk::8a4538e1-7dc5-4f59-a271-e47c2cd9322b" providerId="AD" clId="Web-{9722BAEE-DF93-90B4-3B95-29F2938F6D3D}"/>
    <pc:docChg chg="modSld">
      <pc:chgData name="Fahmida Kashif (2521099)" userId="S::2521099@student.uwtsd.ac.uk::8a4538e1-7dc5-4f59-a271-e47c2cd9322b" providerId="AD" clId="Web-{9722BAEE-DF93-90B4-3B95-29F2938F6D3D}" dt="2026-02-13T09:48:44.172" v="1206" actId="20577"/>
      <pc:docMkLst>
        <pc:docMk/>
      </pc:docMkLst>
      <pc:sldChg chg="modSp">
        <pc:chgData name="Fahmida Kashif (2521099)" userId="S::2521099@student.uwtsd.ac.uk::8a4538e1-7dc5-4f59-a271-e47c2cd9322b" providerId="AD" clId="Web-{9722BAEE-DF93-90B4-3B95-29F2938F6D3D}" dt="2026-02-13T09:48:44.172" v="1206" actId="20577"/>
        <pc:sldMkLst>
          <pc:docMk/>
          <pc:sldMk cId="3119721095" sldId="282"/>
        </pc:sldMkLst>
        <pc:spChg chg="mod">
          <ac:chgData name="Fahmida Kashif (2521099)" userId="S::2521099@student.uwtsd.ac.uk::8a4538e1-7dc5-4f59-a271-e47c2cd9322b" providerId="AD" clId="Web-{9722BAEE-DF93-90B4-3B95-29F2938F6D3D}" dt="2026-02-13T09:48:44.172" v="1206" actId="20577"/>
          <ac:spMkLst>
            <pc:docMk/>
            <pc:sldMk cId="3119721095" sldId="282"/>
            <ac:spMk id="3" creationId="{16AACA2F-BF9E-1FDA-B40A-CD9D2078600A}"/>
          </ac:spMkLst>
        </pc:spChg>
      </pc:sldChg>
      <pc:sldChg chg="modSp">
        <pc:chgData name="Fahmida Kashif (2521099)" userId="S::2521099@student.uwtsd.ac.uk::8a4538e1-7dc5-4f59-a271-e47c2cd9322b" providerId="AD" clId="Web-{9722BAEE-DF93-90B4-3B95-29F2938F6D3D}" dt="2026-02-13T09:38:01.607" v="767" actId="20577"/>
        <pc:sldMkLst>
          <pc:docMk/>
          <pc:sldMk cId="1532372302" sldId="284"/>
        </pc:sldMkLst>
        <pc:spChg chg="mod">
          <ac:chgData name="Fahmida Kashif (2521099)" userId="S::2521099@student.uwtsd.ac.uk::8a4538e1-7dc5-4f59-a271-e47c2cd9322b" providerId="AD" clId="Web-{9722BAEE-DF93-90B4-3B95-29F2938F6D3D}" dt="2026-02-13T09:38:01.607" v="767" actId="20577"/>
          <ac:spMkLst>
            <pc:docMk/>
            <pc:sldMk cId="1532372302" sldId="284"/>
            <ac:spMk id="2" creationId="{A6BE5960-8B9C-D24B-829A-B8DE3207655A}"/>
          </ac:spMkLst>
        </pc:spChg>
      </pc:sldChg>
    </pc:docChg>
  </pc:docChgLst>
  <pc:docChgLst>
    <pc:chgData name="Sajida Tabausam (2525289)" userId="S::2525289@student.uwtsd.ac.uk::e50f4ce2-ca9d-4046-8342-6faed0e1dfd5" providerId="AD" clId="Web-{614C1199-3391-FC4E-74C8-2BEC0D60F057}"/>
    <pc:docChg chg="modSld">
      <pc:chgData name="Sajida Tabausam (2525289)" userId="S::2525289@student.uwtsd.ac.uk::e50f4ce2-ca9d-4046-8342-6faed0e1dfd5" providerId="AD" clId="Web-{614C1199-3391-FC4E-74C8-2BEC0D60F057}" dt="2026-02-10T12:52:06.735" v="17" actId="1076"/>
      <pc:docMkLst>
        <pc:docMk/>
      </pc:docMkLst>
      <pc:sldChg chg="addSp delSp modSp mod setBg">
        <pc:chgData name="Sajida Tabausam (2525289)" userId="S::2525289@student.uwtsd.ac.uk::e50f4ce2-ca9d-4046-8342-6faed0e1dfd5" providerId="AD" clId="Web-{614C1199-3391-FC4E-74C8-2BEC0D60F057}" dt="2026-02-10T12:44:22.240" v="11"/>
        <pc:sldMkLst>
          <pc:docMk/>
          <pc:sldMk cId="3929718308" sldId="260"/>
        </pc:sldMkLst>
        <pc:spChg chg="mod">
          <ac:chgData name="Sajida Tabausam (2525289)" userId="S::2525289@student.uwtsd.ac.uk::e50f4ce2-ca9d-4046-8342-6faed0e1dfd5" providerId="AD" clId="Web-{614C1199-3391-FC4E-74C8-2BEC0D60F057}" dt="2026-02-10T12:44:22.240" v="11"/>
          <ac:spMkLst>
            <pc:docMk/>
            <pc:sldMk cId="3929718308" sldId="260"/>
            <ac:spMk id="9" creationId="{9FCD4786-FEDD-6C07-0E58-B2E8ED420633}"/>
          </ac:spMkLst>
        </pc:spChg>
        <pc:spChg chg="mod ord">
          <ac:chgData name="Sajida Tabausam (2525289)" userId="S::2525289@student.uwtsd.ac.uk::e50f4ce2-ca9d-4046-8342-6faed0e1dfd5" providerId="AD" clId="Web-{614C1199-3391-FC4E-74C8-2BEC0D60F057}" dt="2026-02-10T12:44:22.240" v="11"/>
          <ac:spMkLst>
            <pc:docMk/>
            <pc:sldMk cId="3929718308" sldId="260"/>
            <ac:spMk id="11" creationId="{661EA207-1B83-E46E-1C93-DE4413E5522E}"/>
          </ac:spMkLst>
        </pc:spChg>
        <pc:spChg chg="mod ord">
          <ac:chgData name="Sajida Tabausam (2525289)" userId="S::2525289@student.uwtsd.ac.uk::e50f4ce2-ca9d-4046-8342-6faed0e1dfd5" providerId="AD" clId="Web-{614C1199-3391-FC4E-74C8-2BEC0D60F057}" dt="2026-02-10T12:44:22.240" v="11"/>
          <ac:spMkLst>
            <pc:docMk/>
            <pc:sldMk cId="3929718308" sldId="260"/>
            <ac:spMk id="13" creationId="{2F84413B-7DBA-A58B-0E4C-A1728344E479}"/>
          </ac:spMkLst>
        </pc:spChg>
        <pc:spChg chg="mod">
          <ac:chgData name="Sajida Tabausam (2525289)" userId="S::2525289@student.uwtsd.ac.uk::e50f4ce2-ca9d-4046-8342-6faed0e1dfd5" providerId="AD" clId="Web-{614C1199-3391-FC4E-74C8-2BEC0D60F057}" dt="2026-02-10T12:44:22.240" v="11"/>
          <ac:spMkLst>
            <pc:docMk/>
            <pc:sldMk cId="3929718308" sldId="260"/>
            <ac:spMk id="15" creationId="{EEEEF2FE-BA8A-300D-10D0-C4FBF41BD538}"/>
          </ac:spMkLst>
        </pc:spChg>
        <pc:spChg chg="add">
          <ac:chgData name="Sajida Tabausam (2525289)" userId="S::2525289@student.uwtsd.ac.uk::e50f4ce2-ca9d-4046-8342-6faed0e1dfd5" providerId="AD" clId="Web-{614C1199-3391-FC4E-74C8-2BEC0D60F057}" dt="2026-02-10T12:44:22.240" v="11"/>
          <ac:spMkLst>
            <pc:docMk/>
            <pc:sldMk cId="3929718308" sldId="260"/>
            <ac:spMk id="41" creationId="{9F4444CE-BC8D-4D61-B303-4C05614E62AB}"/>
          </ac:spMkLst>
        </pc:spChg>
        <pc:spChg chg="add">
          <ac:chgData name="Sajida Tabausam (2525289)" userId="S::2525289@student.uwtsd.ac.uk::e50f4ce2-ca9d-4046-8342-6faed0e1dfd5" providerId="AD" clId="Web-{614C1199-3391-FC4E-74C8-2BEC0D60F057}" dt="2026-02-10T12:44:22.240" v="11"/>
          <ac:spMkLst>
            <pc:docMk/>
            <pc:sldMk cId="3929718308" sldId="260"/>
            <ac:spMk id="42" creationId="{73772B81-181F-48B7-8826-4D9686D15DF5}"/>
          </ac:spMkLst>
        </pc:spChg>
        <pc:spChg chg="add">
          <ac:chgData name="Sajida Tabausam (2525289)" userId="S::2525289@student.uwtsd.ac.uk::e50f4ce2-ca9d-4046-8342-6faed0e1dfd5" providerId="AD" clId="Web-{614C1199-3391-FC4E-74C8-2BEC0D60F057}" dt="2026-02-10T12:44:22.240" v="11"/>
          <ac:spMkLst>
            <pc:docMk/>
            <pc:sldMk cId="3929718308" sldId="260"/>
            <ac:spMk id="43" creationId="{B2205F6E-03C6-4E92-877C-E2482F6599AA}"/>
          </ac:spMkLst>
        </pc:spChg>
        <pc:graphicFrameChg chg="mod ord modGraphic">
          <ac:chgData name="Sajida Tabausam (2525289)" userId="S::2525289@student.uwtsd.ac.uk::e50f4ce2-ca9d-4046-8342-6faed0e1dfd5" providerId="AD" clId="Web-{614C1199-3391-FC4E-74C8-2BEC0D60F057}" dt="2026-02-10T12:44:22.240" v="11"/>
          <ac:graphicFrameMkLst>
            <pc:docMk/>
            <pc:sldMk cId="3929718308" sldId="260"/>
            <ac:graphicFrameMk id="5" creationId="{1814A7EA-7FCA-880F-51FA-F0B8A25927D4}"/>
          </ac:graphicFrameMkLst>
        </pc:graphicFrameChg>
      </pc:sldChg>
    </pc:docChg>
  </pc:docChgLst>
  <pc:docChgLst>
    <pc:chgData name="Samara Naomi Morgan (2520995)" userId="S::2520995@student.uwtsd.ac.uk::7158162e-d7ad-40f9-8aff-bf6a0cdf67c2" providerId="AD" clId="Web-{CEAC1DAC-CF29-BE2B-64BC-EE512747DD41}"/>
    <pc:docChg chg="mod addSld modSld addMainMaster delMainMaster">
      <pc:chgData name="Samara Naomi Morgan (2520995)" userId="S::2520995@student.uwtsd.ac.uk::7158162e-d7ad-40f9-8aff-bf6a0cdf67c2" providerId="AD" clId="Web-{CEAC1DAC-CF29-BE2B-64BC-EE512747DD41}" dt="2026-02-10T09:41:43.197" v="136"/>
      <pc:docMkLst>
        <pc:docMk/>
      </pc:docMkLst>
      <pc:sldChg chg="modSp mod modClrScheme chgLayout">
        <pc:chgData name="Samara Naomi Morgan (2520995)" userId="S::2520995@student.uwtsd.ac.uk::7158162e-d7ad-40f9-8aff-bf6a0cdf67c2" providerId="AD" clId="Web-{CEAC1DAC-CF29-BE2B-64BC-EE512747DD41}" dt="2026-02-10T09:41:43.197" v="136"/>
        <pc:sldMkLst>
          <pc:docMk/>
          <pc:sldMk cId="1704774958" sldId="257"/>
        </pc:sldMkLst>
        <pc:spChg chg="mod ord">
          <ac:chgData name="Samara Naomi Morgan (2520995)" userId="S::2520995@student.uwtsd.ac.uk::7158162e-d7ad-40f9-8aff-bf6a0cdf67c2" providerId="AD" clId="Web-{CEAC1DAC-CF29-BE2B-64BC-EE512747DD41}" dt="2026-02-10T09:41:43.197" v="136"/>
          <ac:spMkLst>
            <pc:docMk/>
            <pc:sldMk cId="1704774958" sldId="257"/>
            <ac:spMk id="15" creationId="{F07C3329-7AFA-6DC5-2F4B-BD3A62EDF65B}"/>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17" creationId="{1350422D-E7A1-0257-1436-E92A981027C6}"/>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19" creationId="{53246398-7E67-13F7-6F86-416869A2FAEB}"/>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36" creationId="{D43BB571-9AE2-6FAA-700D-269F58380A45}"/>
          </ac:spMkLst>
        </pc:spChg>
        <pc:spChg chg="mod ord">
          <ac:chgData name="Samara Naomi Morgan (2520995)" userId="S::2520995@student.uwtsd.ac.uk::7158162e-d7ad-40f9-8aff-bf6a0cdf67c2" providerId="AD" clId="Web-{CEAC1DAC-CF29-BE2B-64BC-EE512747DD41}" dt="2026-02-10T09:41:43.197" v="136"/>
          <ac:spMkLst>
            <pc:docMk/>
            <pc:sldMk cId="1704774958" sldId="257"/>
            <ac:spMk id="37" creationId="{018ED160-36BA-8C47-A390-32CA063503FB}"/>
          </ac:spMkLst>
        </pc:spChg>
        <pc:graphicFrameChg chg="mod ord">
          <ac:chgData name="Samara Naomi Morgan (2520995)" userId="S::2520995@student.uwtsd.ac.uk::7158162e-d7ad-40f9-8aff-bf6a0cdf67c2" providerId="AD" clId="Web-{CEAC1DAC-CF29-BE2B-64BC-EE512747DD41}" dt="2026-02-10T09:41:43.197" v="136"/>
          <ac:graphicFrameMkLst>
            <pc:docMk/>
            <pc:sldMk cId="1704774958" sldId="257"/>
            <ac:graphicFrameMk id="7" creationId="{A4ADACFD-3817-ABE1-9925-D046114E8F7B}"/>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905680140" sldId="258"/>
        </pc:sldMkLst>
        <pc:spChg chg="mod ord">
          <ac:chgData name="Samara Naomi Morgan (2520995)" userId="S::2520995@student.uwtsd.ac.uk::7158162e-d7ad-40f9-8aff-bf6a0cdf67c2" providerId="AD" clId="Web-{CEAC1DAC-CF29-BE2B-64BC-EE512747DD41}" dt="2026-02-10T09:41:43.197" v="136"/>
          <ac:spMkLst>
            <pc:docMk/>
            <pc:sldMk cId="905680140" sldId="258"/>
            <ac:spMk id="9" creationId="{D05F5BA5-C07A-3B65-D25A-22C1E3530B66}"/>
          </ac:spMkLst>
        </pc:spChg>
        <pc:spChg chg="mod ord">
          <ac:chgData name="Samara Naomi Morgan (2520995)" userId="S::2520995@student.uwtsd.ac.uk::7158162e-d7ad-40f9-8aff-bf6a0cdf67c2" providerId="AD" clId="Web-{CEAC1DAC-CF29-BE2B-64BC-EE512747DD41}" dt="2026-02-10T09:41:43.197" v="136"/>
          <ac:spMkLst>
            <pc:docMk/>
            <pc:sldMk cId="905680140" sldId="258"/>
            <ac:spMk id="11" creationId="{79A21D15-8B2F-ED7E-14A5-74F97BB5E923}"/>
          </ac:spMkLst>
        </pc:spChg>
        <pc:spChg chg="mod ord">
          <ac:chgData name="Samara Naomi Morgan (2520995)" userId="S::2520995@student.uwtsd.ac.uk::7158162e-d7ad-40f9-8aff-bf6a0cdf67c2" providerId="AD" clId="Web-{CEAC1DAC-CF29-BE2B-64BC-EE512747DD41}" dt="2026-02-10T09:41:43.197" v="136"/>
          <ac:spMkLst>
            <pc:docMk/>
            <pc:sldMk cId="905680140" sldId="258"/>
            <ac:spMk id="13" creationId="{4FB98649-2455-74FD-0E2C-803E70D947BD}"/>
          </ac:spMkLst>
        </pc:spChg>
        <pc:spChg chg="mod ord">
          <ac:chgData name="Samara Naomi Morgan (2520995)" userId="S::2520995@student.uwtsd.ac.uk::7158162e-d7ad-40f9-8aff-bf6a0cdf67c2" providerId="AD" clId="Web-{CEAC1DAC-CF29-BE2B-64BC-EE512747DD41}" dt="2026-02-10T09:41:43.197" v="136"/>
          <ac:spMkLst>
            <pc:docMk/>
            <pc:sldMk cId="905680140" sldId="258"/>
            <ac:spMk id="15" creationId="{8AB6D0A3-79EC-179A-E46F-F654077AB145}"/>
          </ac:spMkLst>
        </pc:spChg>
        <pc:graphicFrameChg chg="mod ord">
          <ac:chgData name="Samara Naomi Morgan (2520995)" userId="S::2520995@student.uwtsd.ac.uk::7158162e-d7ad-40f9-8aff-bf6a0cdf67c2" providerId="AD" clId="Web-{CEAC1DAC-CF29-BE2B-64BC-EE512747DD41}" dt="2026-02-10T09:41:43.197" v="136"/>
          <ac:graphicFrameMkLst>
            <pc:docMk/>
            <pc:sldMk cId="905680140" sldId="258"/>
            <ac:graphicFrameMk id="5" creationId="{698EB401-380E-C698-CFA0-CCEA79440DD1}"/>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3927199209" sldId="259"/>
        </pc:sldMkLst>
        <pc:spChg chg="mod ord">
          <ac:chgData name="Samara Naomi Morgan (2520995)" userId="S::2520995@student.uwtsd.ac.uk::7158162e-d7ad-40f9-8aff-bf6a0cdf67c2" providerId="AD" clId="Web-{CEAC1DAC-CF29-BE2B-64BC-EE512747DD41}" dt="2026-02-10T09:41:43.197" v="136"/>
          <ac:spMkLst>
            <pc:docMk/>
            <pc:sldMk cId="3927199209" sldId="259"/>
            <ac:spMk id="9" creationId="{F7EDBC1F-8C27-26FB-C1EC-D54FA6094255}"/>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1" creationId="{EB41C901-6779-ECE0-01C8-30A4C1D926A7}"/>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3" creationId="{191186BE-4399-F44D-F40C-13928089510B}"/>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5" creationId="{A5717764-3B2E-D188-7813-088806390121}"/>
          </ac:spMkLst>
        </pc:spChg>
        <pc:spChg chg="mod ord">
          <ac:chgData name="Samara Naomi Morgan (2520995)" userId="S::2520995@student.uwtsd.ac.uk::7158162e-d7ad-40f9-8aff-bf6a0cdf67c2" providerId="AD" clId="Web-{CEAC1DAC-CF29-BE2B-64BC-EE512747DD41}" dt="2026-02-10T09:41:43.197" v="136"/>
          <ac:spMkLst>
            <pc:docMk/>
            <pc:sldMk cId="3927199209" sldId="259"/>
            <ac:spMk id="17" creationId="{7E1E0B29-1264-8B38-FBDF-D95A1C0E60A9}"/>
          </ac:spMkLst>
        </pc:spChg>
        <pc:graphicFrameChg chg="mod ord">
          <ac:chgData name="Samara Naomi Morgan (2520995)" userId="S::2520995@student.uwtsd.ac.uk::7158162e-d7ad-40f9-8aff-bf6a0cdf67c2" providerId="AD" clId="Web-{CEAC1DAC-CF29-BE2B-64BC-EE512747DD41}" dt="2026-02-10T09:41:43.197" v="136"/>
          <ac:graphicFrameMkLst>
            <pc:docMk/>
            <pc:sldMk cId="3927199209" sldId="259"/>
            <ac:graphicFrameMk id="5" creationId="{75067B51-E48C-0DC3-51F5-0A1B36A3A46E}"/>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3929718308" sldId="260"/>
        </pc:sldMkLst>
        <pc:spChg chg="mod ord">
          <ac:chgData name="Samara Naomi Morgan (2520995)" userId="S::2520995@student.uwtsd.ac.uk::7158162e-d7ad-40f9-8aff-bf6a0cdf67c2" providerId="AD" clId="Web-{CEAC1DAC-CF29-BE2B-64BC-EE512747DD41}" dt="2026-02-10T09:41:43.197" v="136"/>
          <ac:spMkLst>
            <pc:docMk/>
            <pc:sldMk cId="3929718308" sldId="260"/>
            <ac:spMk id="9" creationId="{9FCD4786-FEDD-6C07-0E58-B2E8ED420633}"/>
          </ac:spMkLst>
        </pc:spChg>
        <pc:spChg chg="mod ord">
          <ac:chgData name="Samara Naomi Morgan (2520995)" userId="S::2520995@student.uwtsd.ac.uk::7158162e-d7ad-40f9-8aff-bf6a0cdf67c2" providerId="AD" clId="Web-{CEAC1DAC-CF29-BE2B-64BC-EE512747DD41}" dt="2026-02-10T09:41:43.197" v="136"/>
          <ac:spMkLst>
            <pc:docMk/>
            <pc:sldMk cId="3929718308" sldId="260"/>
            <ac:spMk id="11" creationId="{661EA207-1B83-E46E-1C93-DE4413E5522E}"/>
          </ac:spMkLst>
        </pc:spChg>
        <pc:spChg chg="mod ord">
          <ac:chgData name="Samara Naomi Morgan (2520995)" userId="S::2520995@student.uwtsd.ac.uk::7158162e-d7ad-40f9-8aff-bf6a0cdf67c2" providerId="AD" clId="Web-{CEAC1DAC-CF29-BE2B-64BC-EE512747DD41}" dt="2026-02-10T09:41:43.197" v="136"/>
          <ac:spMkLst>
            <pc:docMk/>
            <pc:sldMk cId="3929718308" sldId="260"/>
            <ac:spMk id="13" creationId="{2F84413B-7DBA-A58B-0E4C-A1728344E479}"/>
          </ac:spMkLst>
        </pc:spChg>
        <pc:spChg chg="mod ord">
          <ac:chgData name="Samara Naomi Morgan (2520995)" userId="S::2520995@student.uwtsd.ac.uk::7158162e-d7ad-40f9-8aff-bf6a0cdf67c2" providerId="AD" clId="Web-{CEAC1DAC-CF29-BE2B-64BC-EE512747DD41}" dt="2026-02-10T09:41:43.197" v="136"/>
          <ac:spMkLst>
            <pc:docMk/>
            <pc:sldMk cId="3929718308" sldId="260"/>
            <ac:spMk id="15" creationId="{EEEEF2FE-BA8A-300D-10D0-C4FBF41BD538}"/>
          </ac:spMkLst>
        </pc:spChg>
        <pc:graphicFrameChg chg="mod ord">
          <ac:chgData name="Samara Naomi Morgan (2520995)" userId="S::2520995@student.uwtsd.ac.uk::7158162e-d7ad-40f9-8aff-bf6a0cdf67c2" providerId="AD" clId="Web-{CEAC1DAC-CF29-BE2B-64BC-EE512747DD41}" dt="2026-02-10T09:41:43.197" v="136"/>
          <ac:graphicFrameMkLst>
            <pc:docMk/>
            <pc:sldMk cId="3929718308" sldId="260"/>
            <ac:graphicFrameMk id="5" creationId="{1814A7EA-7FCA-880F-51FA-F0B8A25927D4}"/>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232720131" sldId="261"/>
        </pc:sldMkLst>
        <pc:spChg chg="mod ord">
          <ac:chgData name="Samara Naomi Morgan (2520995)" userId="S::2520995@student.uwtsd.ac.uk::7158162e-d7ad-40f9-8aff-bf6a0cdf67c2" providerId="AD" clId="Web-{CEAC1DAC-CF29-BE2B-64BC-EE512747DD41}" dt="2026-02-10T09:41:43.197" v="136"/>
          <ac:spMkLst>
            <pc:docMk/>
            <pc:sldMk cId="232720131" sldId="261"/>
            <ac:spMk id="9" creationId="{9C2C3EFF-AAF9-B850-196F-F021999909AC}"/>
          </ac:spMkLst>
        </pc:spChg>
        <pc:spChg chg="mod ord">
          <ac:chgData name="Samara Naomi Morgan (2520995)" userId="S::2520995@student.uwtsd.ac.uk::7158162e-d7ad-40f9-8aff-bf6a0cdf67c2" providerId="AD" clId="Web-{CEAC1DAC-CF29-BE2B-64BC-EE512747DD41}" dt="2026-02-10T09:41:43.197" v="136"/>
          <ac:spMkLst>
            <pc:docMk/>
            <pc:sldMk cId="232720131" sldId="261"/>
            <ac:spMk id="13" creationId="{5930CD55-D48D-7F84-CF5D-22447CF8D8BE}"/>
          </ac:spMkLst>
        </pc:spChg>
        <pc:spChg chg="mod ord">
          <ac:chgData name="Samara Naomi Morgan (2520995)" userId="S::2520995@student.uwtsd.ac.uk::7158162e-d7ad-40f9-8aff-bf6a0cdf67c2" providerId="AD" clId="Web-{CEAC1DAC-CF29-BE2B-64BC-EE512747DD41}" dt="2026-02-10T09:41:43.197" v="136"/>
          <ac:spMkLst>
            <pc:docMk/>
            <pc:sldMk cId="232720131" sldId="261"/>
            <ac:spMk id="17" creationId="{034B8427-C2D4-9233-1F99-A8CCC4893C5E}"/>
          </ac:spMkLst>
        </pc:spChg>
        <pc:graphicFrameChg chg="mod ord">
          <ac:chgData name="Samara Naomi Morgan (2520995)" userId="S::2520995@student.uwtsd.ac.uk::7158162e-d7ad-40f9-8aff-bf6a0cdf67c2" providerId="AD" clId="Web-{CEAC1DAC-CF29-BE2B-64BC-EE512747DD41}" dt="2026-02-10T09:41:43.197" v="136"/>
          <ac:graphicFrameMkLst>
            <pc:docMk/>
            <pc:sldMk cId="232720131" sldId="261"/>
            <ac:graphicFrameMk id="5" creationId="{1ED66A6A-096B-C325-A3B6-07B6CEBE6DC7}"/>
          </ac:graphicFrameMkLst>
        </pc:graphicFrameChg>
      </pc:sldChg>
      <pc:sldChg chg="modSp mod modClrScheme chgLayout">
        <pc:chgData name="Samara Naomi Morgan (2520995)" userId="S::2520995@student.uwtsd.ac.uk::7158162e-d7ad-40f9-8aff-bf6a0cdf67c2" providerId="AD" clId="Web-{CEAC1DAC-CF29-BE2B-64BC-EE512747DD41}" dt="2026-02-10T09:41:43.197" v="136"/>
        <pc:sldMkLst>
          <pc:docMk/>
          <pc:sldMk cId="628952214" sldId="262"/>
        </pc:sldMkLst>
        <pc:spChg chg="mod ord">
          <ac:chgData name="Samara Naomi Morgan (2520995)" userId="S::2520995@student.uwtsd.ac.uk::7158162e-d7ad-40f9-8aff-bf6a0cdf67c2" providerId="AD" clId="Web-{CEAC1DAC-CF29-BE2B-64BC-EE512747DD41}" dt="2026-02-10T09:41:43.197" v="136"/>
          <ac:spMkLst>
            <pc:docMk/>
            <pc:sldMk cId="628952214" sldId="262"/>
            <ac:spMk id="13" creationId="{BAC74045-6912-0C16-1D55-AEABDE75F3CF}"/>
          </ac:spMkLst>
        </pc:spChg>
        <pc:spChg chg="mod ord">
          <ac:chgData name="Samara Naomi Morgan (2520995)" userId="S::2520995@student.uwtsd.ac.uk::7158162e-d7ad-40f9-8aff-bf6a0cdf67c2" providerId="AD" clId="Web-{CEAC1DAC-CF29-BE2B-64BC-EE512747DD41}" dt="2026-02-10T09:41:43.197" v="136"/>
          <ac:spMkLst>
            <pc:docMk/>
            <pc:sldMk cId="628952214" sldId="262"/>
            <ac:spMk id="15" creationId="{760D79C4-EF67-155B-2336-BD2C970ED9AC}"/>
          </ac:spMkLst>
        </pc:spChg>
        <pc:spChg chg="mod ord">
          <ac:chgData name="Samara Naomi Morgan (2520995)" userId="S::2520995@student.uwtsd.ac.uk::7158162e-d7ad-40f9-8aff-bf6a0cdf67c2" providerId="AD" clId="Web-{CEAC1DAC-CF29-BE2B-64BC-EE512747DD41}" dt="2026-02-10T09:41:43.197" v="136"/>
          <ac:spMkLst>
            <pc:docMk/>
            <pc:sldMk cId="628952214" sldId="262"/>
            <ac:spMk id="17" creationId="{CA60433B-C745-48A6-74F5-6B57E00F1722}"/>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872381572" sldId="263"/>
        </pc:sldMkLst>
        <pc:spChg chg="mod ord">
          <ac:chgData name="Samara Naomi Morgan (2520995)" userId="S::2520995@student.uwtsd.ac.uk::7158162e-d7ad-40f9-8aff-bf6a0cdf67c2" providerId="AD" clId="Web-{CEAC1DAC-CF29-BE2B-64BC-EE512747DD41}" dt="2026-02-10T09:41:43.197" v="136"/>
          <ac:spMkLst>
            <pc:docMk/>
            <pc:sldMk cId="2872381572" sldId="263"/>
            <ac:spMk id="2" creationId="{D4371CE3-9AB3-607E-5523-A18AA875BB79}"/>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3" creationId="{86C89B53-9D15-74A5-AA8F-C881D109882E}"/>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4" creationId="{00131BCC-E1E3-9530-2D1D-6E73F7E11271}"/>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5" creationId="{61ABA9EC-8D20-B64B-4D03-83B40DED9A6C}"/>
          </ac:spMkLst>
        </pc:spChg>
        <pc:spChg chg="mod ord">
          <ac:chgData name="Samara Naomi Morgan (2520995)" userId="S::2520995@student.uwtsd.ac.uk::7158162e-d7ad-40f9-8aff-bf6a0cdf67c2" providerId="AD" clId="Web-{CEAC1DAC-CF29-BE2B-64BC-EE512747DD41}" dt="2026-02-10T09:41:43.197" v="136"/>
          <ac:spMkLst>
            <pc:docMk/>
            <pc:sldMk cId="2872381572" sldId="263"/>
            <ac:spMk id="6" creationId="{3104AF51-DE75-6ACC-725E-2699272B4A5F}"/>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473829287" sldId="265"/>
        </pc:sldMkLst>
        <pc:spChg chg="mod ord">
          <ac:chgData name="Samara Naomi Morgan (2520995)" userId="S::2520995@student.uwtsd.ac.uk::7158162e-d7ad-40f9-8aff-bf6a0cdf67c2" providerId="AD" clId="Web-{CEAC1DAC-CF29-BE2B-64BC-EE512747DD41}" dt="2026-02-10T09:41:43.197" v="136"/>
          <ac:spMkLst>
            <pc:docMk/>
            <pc:sldMk cId="2473829287" sldId="265"/>
            <ac:spMk id="4" creationId="{AFDD323C-F6ED-F42D-27CD-C1B67AD5FE1F}"/>
          </ac:spMkLst>
        </pc:spChg>
        <pc:spChg chg="mod ord">
          <ac:chgData name="Samara Naomi Morgan (2520995)" userId="S::2520995@student.uwtsd.ac.uk::7158162e-d7ad-40f9-8aff-bf6a0cdf67c2" providerId="AD" clId="Web-{CEAC1DAC-CF29-BE2B-64BC-EE512747DD41}" dt="2026-02-10T09:41:43.197" v="136"/>
          <ac:spMkLst>
            <pc:docMk/>
            <pc:sldMk cId="2473829287" sldId="265"/>
            <ac:spMk id="5" creationId="{E3348511-D24F-21C0-0C89-3613561448F3}"/>
          </ac:spMkLst>
        </pc:spChg>
        <pc:spChg chg="mod ord">
          <ac:chgData name="Samara Naomi Morgan (2520995)" userId="S::2520995@student.uwtsd.ac.uk::7158162e-d7ad-40f9-8aff-bf6a0cdf67c2" providerId="AD" clId="Web-{CEAC1DAC-CF29-BE2B-64BC-EE512747DD41}" dt="2026-02-10T09:41:43.197" v="136"/>
          <ac:spMkLst>
            <pc:docMk/>
            <pc:sldMk cId="2473829287" sldId="265"/>
            <ac:spMk id="6" creationId="{DBB12D9B-7DDE-2610-AEF3-832BA2DC8570}"/>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844210397" sldId="266"/>
        </pc:sldMkLst>
        <pc:spChg chg="mod ord">
          <ac:chgData name="Samara Naomi Morgan (2520995)" userId="S::2520995@student.uwtsd.ac.uk::7158162e-d7ad-40f9-8aff-bf6a0cdf67c2" providerId="AD" clId="Web-{CEAC1DAC-CF29-BE2B-64BC-EE512747DD41}" dt="2026-02-10T09:41:43.197" v="136"/>
          <ac:spMkLst>
            <pc:docMk/>
            <pc:sldMk cId="2844210397" sldId="266"/>
            <ac:spMk id="2" creationId="{801C0260-4088-473A-1D0E-31B13B2CFE08}"/>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4" creationId="{21940624-D229-0050-EC69-4EDDEDD6C802}"/>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5" creationId="{4276C2BD-C1C9-DCFE-DCCF-F6D4ACE3584D}"/>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6" creationId="{4B9ED99D-BE6E-49FC-AFF0-767ECB1FDB0C}"/>
          </ac:spMkLst>
        </pc:spChg>
        <pc:spChg chg="mod ord">
          <ac:chgData name="Samara Naomi Morgan (2520995)" userId="S::2520995@student.uwtsd.ac.uk::7158162e-d7ad-40f9-8aff-bf6a0cdf67c2" providerId="AD" clId="Web-{CEAC1DAC-CF29-BE2B-64BC-EE512747DD41}" dt="2026-02-10T09:41:43.197" v="136"/>
          <ac:spMkLst>
            <pc:docMk/>
            <pc:sldMk cId="2844210397" sldId="266"/>
            <ac:spMk id="11" creationId="{D0AA04AE-EAB8-E5BF-E0C6-520364DBD865}"/>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658304664" sldId="267"/>
        </pc:sldMkLst>
        <pc:spChg chg="mod ord">
          <ac:chgData name="Samara Naomi Morgan (2520995)" userId="S::2520995@student.uwtsd.ac.uk::7158162e-d7ad-40f9-8aff-bf6a0cdf67c2" providerId="AD" clId="Web-{CEAC1DAC-CF29-BE2B-64BC-EE512747DD41}" dt="2026-02-10T09:41:43.197" v="136"/>
          <ac:spMkLst>
            <pc:docMk/>
            <pc:sldMk cId="2658304664" sldId="267"/>
            <ac:spMk id="2" creationId="{93CE80B1-C280-81FB-FE87-B1D945C8000B}"/>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4" creationId="{2E264721-EA61-2C7B-F152-BC8AF410AC2C}"/>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5" creationId="{1C2C6602-8D08-739A-271C-48BEC57E5EEC}"/>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6" creationId="{118982B6-CC86-B7A3-DCAA-C29A9EE1B3AA}"/>
          </ac:spMkLst>
        </pc:spChg>
        <pc:spChg chg="mod ord">
          <ac:chgData name="Samara Naomi Morgan (2520995)" userId="S::2520995@student.uwtsd.ac.uk::7158162e-d7ad-40f9-8aff-bf6a0cdf67c2" providerId="AD" clId="Web-{CEAC1DAC-CF29-BE2B-64BC-EE512747DD41}" dt="2026-02-10T09:41:43.197" v="136"/>
          <ac:spMkLst>
            <pc:docMk/>
            <pc:sldMk cId="2658304664" sldId="267"/>
            <ac:spMk id="18" creationId="{FF549C95-F6AA-AADD-308F-4FF389945A2C}"/>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996747953" sldId="268"/>
        </pc:sldMkLst>
        <pc:spChg chg="mod ord">
          <ac:chgData name="Samara Naomi Morgan (2520995)" userId="S::2520995@student.uwtsd.ac.uk::7158162e-d7ad-40f9-8aff-bf6a0cdf67c2" providerId="AD" clId="Web-{CEAC1DAC-CF29-BE2B-64BC-EE512747DD41}" dt="2026-02-10T09:41:43.197" v="136"/>
          <ac:spMkLst>
            <pc:docMk/>
            <pc:sldMk cId="996747953" sldId="268"/>
            <ac:spMk id="2" creationId="{BDEBACD2-67E8-C9DB-93D0-7D8B5C506FEB}"/>
          </ac:spMkLst>
        </pc:spChg>
        <pc:spChg chg="mod ord">
          <ac:chgData name="Samara Naomi Morgan (2520995)" userId="S::2520995@student.uwtsd.ac.uk::7158162e-d7ad-40f9-8aff-bf6a0cdf67c2" providerId="AD" clId="Web-{CEAC1DAC-CF29-BE2B-64BC-EE512747DD41}" dt="2026-02-10T09:41:43.197" v="136"/>
          <ac:spMkLst>
            <pc:docMk/>
            <pc:sldMk cId="996747953" sldId="268"/>
            <ac:spMk id="4" creationId="{6D269D01-0849-9A4B-12FF-920601BB5CBF}"/>
          </ac:spMkLst>
        </pc:spChg>
        <pc:spChg chg="mod ord">
          <ac:chgData name="Samara Naomi Morgan (2520995)" userId="S::2520995@student.uwtsd.ac.uk::7158162e-d7ad-40f9-8aff-bf6a0cdf67c2" providerId="AD" clId="Web-{CEAC1DAC-CF29-BE2B-64BC-EE512747DD41}" dt="2026-02-10T09:41:43.197" v="136"/>
          <ac:spMkLst>
            <pc:docMk/>
            <pc:sldMk cId="996747953" sldId="268"/>
            <ac:spMk id="5" creationId="{097E2D2D-0688-99A0-D655-EDC32F1A4CF8}"/>
          </ac:spMkLst>
        </pc:spChg>
        <pc:spChg chg="mod ord">
          <ac:chgData name="Samara Naomi Morgan (2520995)" userId="S::2520995@student.uwtsd.ac.uk::7158162e-d7ad-40f9-8aff-bf6a0cdf67c2" providerId="AD" clId="Web-{CEAC1DAC-CF29-BE2B-64BC-EE512747DD41}" dt="2026-02-10T09:41:43.197" v="136"/>
          <ac:spMkLst>
            <pc:docMk/>
            <pc:sldMk cId="996747953" sldId="268"/>
            <ac:spMk id="6" creationId="{1D436BA2-B713-7D44-5BE3-C63F4518636E}"/>
          </ac:spMkLst>
        </pc:spChg>
        <pc:spChg chg="mod ord">
          <ac:chgData name="Samara Naomi Morgan (2520995)" userId="S::2520995@student.uwtsd.ac.uk::7158162e-d7ad-40f9-8aff-bf6a0cdf67c2" providerId="AD" clId="Web-{CEAC1DAC-CF29-BE2B-64BC-EE512747DD41}" dt="2026-02-10T09:41:43.197" v="136"/>
          <ac:spMkLst>
            <pc:docMk/>
            <pc:sldMk cId="996747953" sldId="268"/>
            <ac:spMk id="16" creationId="{B44BF62D-5B5C-9084-5BAB-6ED63CC9E55F}"/>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400394891" sldId="269"/>
        </pc:sldMkLst>
        <pc:spChg chg="mod ord">
          <ac:chgData name="Samara Naomi Morgan (2520995)" userId="S::2520995@student.uwtsd.ac.uk::7158162e-d7ad-40f9-8aff-bf6a0cdf67c2" providerId="AD" clId="Web-{CEAC1DAC-CF29-BE2B-64BC-EE512747DD41}" dt="2026-02-10T09:41:43.197" v="136"/>
          <ac:spMkLst>
            <pc:docMk/>
            <pc:sldMk cId="400394891" sldId="269"/>
            <ac:spMk id="2" creationId="{7ED5BE3F-1AA8-0AAC-F144-241DC6CF6F18}"/>
          </ac:spMkLst>
        </pc:spChg>
        <pc:spChg chg="mod ord">
          <ac:chgData name="Samara Naomi Morgan (2520995)" userId="S::2520995@student.uwtsd.ac.uk::7158162e-d7ad-40f9-8aff-bf6a0cdf67c2" providerId="AD" clId="Web-{CEAC1DAC-CF29-BE2B-64BC-EE512747DD41}" dt="2026-02-10T09:41:43.197" v="136"/>
          <ac:spMkLst>
            <pc:docMk/>
            <pc:sldMk cId="400394891" sldId="269"/>
            <ac:spMk id="3" creationId="{2E312EB5-4CD5-1CE5-FE09-616AEDA48AE9}"/>
          </ac:spMkLst>
        </pc:spChg>
        <pc:spChg chg="mod ord">
          <ac:chgData name="Samara Naomi Morgan (2520995)" userId="S::2520995@student.uwtsd.ac.uk::7158162e-d7ad-40f9-8aff-bf6a0cdf67c2" providerId="AD" clId="Web-{CEAC1DAC-CF29-BE2B-64BC-EE512747DD41}" dt="2026-02-10T09:41:43.197" v="136"/>
          <ac:spMkLst>
            <pc:docMk/>
            <pc:sldMk cId="400394891" sldId="269"/>
            <ac:spMk id="4" creationId="{814253E7-3234-469E-1BAD-39A9E670AF3E}"/>
          </ac:spMkLst>
        </pc:spChg>
        <pc:spChg chg="mod ord">
          <ac:chgData name="Samara Naomi Morgan (2520995)" userId="S::2520995@student.uwtsd.ac.uk::7158162e-d7ad-40f9-8aff-bf6a0cdf67c2" providerId="AD" clId="Web-{CEAC1DAC-CF29-BE2B-64BC-EE512747DD41}" dt="2026-02-10T09:41:43.197" v="136"/>
          <ac:spMkLst>
            <pc:docMk/>
            <pc:sldMk cId="400394891" sldId="269"/>
            <ac:spMk id="5" creationId="{D038DA43-BA65-A9EC-1ACE-0D3AA9E64ECC}"/>
          </ac:spMkLst>
        </pc:spChg>
        <pc:spChg chg="mod ord">
          <ac:chgData name="Samara Naomi Morgan (2520995)" userId="S::2520995@student.uwtsd.ac.uk::7158162e-d7ad-40f9-8aff-bf6a0cdf67c2" providerId="AD" clId="Web-{CEAC1DAC-CF29-BE2B-64BC-EE512747DD41}" dt="2026-02-10T09:41:43.197" v="136"/>
          <ac:spMkLst>
            <pc:docMk/>
            <pc:sldMk cId="400394891" sldId="269"/>
            <ac:spMk id="6" creationId="{CCA28D21-2042-07F4-304A-807A8CBC553E}"/>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843623521" sldId="270"/>
        </pc:sldMkLst>
        <pc:spChg chg="mod ord">
          <ac:chgData name="Samara Naomi Morgan (2520995)" userId="S::2520995@student.uwtsd.ac.uk::7158162e-d7ad-40f9-8aff-bf6a0cdf67c2" providerId="AD" clId="Web-{CEAC1DAC-CF29-BE2B-64BC-EE512747DD41}" dt="2026-02-10T09:41:43.197" v="136"/>
          <ac:spMkLst>
            <pc:docMk/>
            <pc:sldMk cId="843623521" sldId="270"/>
            <ac:spMk id="2" creationId="{EA57179C-9900-1A06-46DF-8FCB9639CE32}"/>
          </ac:spMkLst>
        </pc:spChg>
        <pc:spChg chg="mod ord">
          <ac:chgData name="Samara Naomi Morgan (2520995)" userId="S::2520995@student.uwtsd.ac.uk::7158162e-d7ad-40f9-8aff-bf6a0cdf67c2" providerId="AD" clId="Web-{CEAC1DAC-CF29-BE2B-64BC-EE512747DD41}" dt="2026-02-10T09:41:43.197" v="136"/>
          <ac:spMkLst>
            <pc:docMk/>
            <pc:sldMk cId="843623521" sldId="270"/>
            <ac:spMk id="3" creationId="{B2CA2668-F677-FBF4-BD76-5B179E05915A}"/>
          </ac:spMkLst>
        </pc:spChg>
        <pc:spChg chg="mod ord">
          <ac:chgData name="Samara Naomi Morgan (2520995)" userId="S::2520995@student.uwtsd.ac.uk::7158162e-d7ad-40f9-8aff-bf6a0cdf67c2" providerId="AD" clId="Web-{CEAC1DAC-CF29-BE2B-64BC-EE512747DD41}" dt="2026-02-10T09:41:43.197" v="136"/>
          <ac:spMkLst>
            <pc:docMk/>
            <pc:sldMk cId="843623521" sldId="270"/>
            <ac:spMk id="4" creationId="{0B61DB86-45C8-0DED-5CBF-E57D865DE2E3}"/>
          </ac:spMkLst>
        </pc:spChg>
        <pc:spChg chg="mod ord">
          <ac:chgData name="Samara Naomi Morgan (2520995)" userId="S::2520995@student.uwtsd.ac.uk::7158162e-d7ad-40f9-8aff-bf6a0cdf67c2" providerId="AD" clId="Web-{CEAC1DAC-CF29-BE2B-64BC-EE512747DD41}" dt="2026-02-10T09:41:43.197" v="136"/>
          <ac:spMkLst>
            <pc:docMk/>
            <pc:sldMk cId="843623521" sldId="270"/>
            <ac:spMk id="5" creationId="{3A87D701-AE0F-00A6-5350-CE279FFC4A71}"/>
          </ac:spMkLst>
        </pc:spChg>
        <pc:spChg chg="mod ord">
          <ac:chgData name="Samara Naomi Morgan (2520995)" userId="S::2520995@student.uwtsd.ac.uk::7158162e-d7ad-40f9-8aff-bf6a0cdf67c2" providerId="AD" clId="Web-{CEAC1DAC-CF29-BE2B-64BC-EE512747DD41}" dt="2026-02-10T09:41:43.197" v="136"/>
          <ac:spMkLst>
            <pc:docMk/>
            <pc:sldMk cId="843623521" sldId="270"/>
            <ac:spMk id="6" creationId="{3B0F2D70-3A15-C3BD-8178-8FD2DDA09CC8}"/>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2559667684" sldId="272"/>
        </pc:sldMkLst>
        <pc:spChg chg="mod ord">
          <ac:chgData name="Samara Naomi Morgan (2520995)" userId="S::2520995@student.uwtsd.ac.uk::7158162e-d7ad-40f9-8aff-bf6a0cdf67c2" providerId="AD" clId="Web-{CEAC1DAC-CF29-BE2B-64BC-EE512747DD41}" dt="2026-02-10T09:41:43.197" v="136"/>
          <ac:spMkLst>
            <pc:docMk/>
            <pc:sldMk cId="2559667684" sldId="272"/>
            <ac:spMk id="3" creationId="{C200EF67-3ED8-B5BA-7D23-09F6058B9538}"/>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4" creationId="{252014D2-D0AA-26AE-085F-F4CB24AC56AE}"/>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5" creationId="{87234BBB-9228-CC92-CAF3-97DE5CA44F86}"/>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6" creationId="{C7D3448B-7A10-29ED-DC5D-9AC33B2198A9}"/>
          </ac:spMkLst>
        </pc:spChg>
        <pc:spChg chg="mod ord">
          <ac:chgData name="Samara Naomi Morgan (2520995)" userId="S::2520995@student.uwtsd.ac.uk::7158162e-d7ad-40f9-8aff-bf6a0cdf67c2" providerId="AD" clId="Web-{CEAC1DAC-CF29-BE2B-64BC-EE512747DD41}" dt="2026-02-10T09:41:43.197" v="136"/>
          <ac:spMkLst>
            <pc:docMk/>
            <pc:sldMk cId="2559667684" sldId="272"/>
            <ac:spMk id="9" creationId="{94128E58-F7B9-6BB3-4A5E-7372676FDCEE}"/>
          </ac:spMkLst>
        </pc:spChg>
      </pc:sldChg>
      <pc:sldChg chg="modSp mod modClrScheme chgLayout">
        <pc:chgData name="Samara Naomi Morgan (2520995)" userId="S::2520995@student.uwtsd.ac.uk::7158162e-d7ad-40f9-8aff-bf6a0cdf67c2" providerId="AD" clId="Web-{CEAC1DAC-CF29-BE2B-64BC-EE512747DD41}" dt="2026-02-10T09:41:43.197" v="136"/>
        <pc:sldMkLst>
          <pc:docMk/>
          <pc:sldMk cId="3987914977" sldId="274"/>
        </pc:sldMkLst>
        <pc:spChg chg="mod ord">
          <ac:chgData name="Samara Naomi Morgan (2520995)" userId="S::2520995@student.uwtsd.ac.uk::7158162e-d7ad-40f9-8aff-bf6a0cdf67c2" providerId="AD" clId="Web-{CEAC1DAC-CF29-BE2B-64BC-EE512747DD41}" dt="2026-02-10T09:41:43.197" v="136"/>
          <ac:spMkLst>
            <pc:docMk/>
            <pc:sldMk cId="3987914977" sldId="274"/>
            <ac:spMk id="2" creationId="{BE4EB5EE-B0C9-7ADB-3B42-832C5DE390FB}"/>
          </ac:spMkLst>
        </pc:spChg>
        <pc:spChg chg="mod ord">
          <ac:chgData name="Samara Naomi Morgan (2520995)" userId="S::2520995@student.uwtsd.ac.uk::7158162e-d7ad-40f9-8aff-bf6a0cdf67c2" providerId="AD" clId="Web-{CEAC1DAC-CF29-BE2B-64BC-EE512747DD41}" dt="2026-02-10T09:41:43.197" v="136"/>
          <ac:spMkLst>
            <pc:docMk/>
            <pc:sldMk cId="3987914977" sldId="274"/>
            <ac:spMk id="4" creationId="{0B7F0468-3833-399A-1460-833882601115}"/>
          </ac:spMkLst>
        </pc:spChg>
        <pc:spChg chg="mod ord">
          <ac:chgData name="Samara Naomi Morgan (2520995)" userId="S::2520995@student.uwtsd.ac.uk::7158162e-d7ad-40f9-8aff-bf6a0cdf67c2" providerId="AD" clId="Web-{CEAC1DAC-CF29-BE2B-64BC-EE512747DD41}" dt="2026-02-10T09:41:43.197" v="136"/>
          <ac:spMkLst>
            <pc:docMk/>
            <pc:sldMk cId="3987914977" sldId="274"/>
            <ac:spMk id="5" creationId="{7F5F5FB0-C93F-3B2E-E3BF-79DF517F736F}"/>
          </ac:spMkLst>
        </pc:spChg>
        <pc:spChg chg="mod ord">
          <ac:chgData name="Samara Naomi Morgan (2520995)" userId="S::2520995@student.uwtsd.ac.uk::7158162e-d7ad-40f9-8aff-bf6a0cdf67c2" providerId="AD" clId="Web-{CEAC1DAC-CF29-BE2B-64BC-EE512747DD41}" dt="2026-02-10T09:41:43.197" v="136"/>
          <ac:spMkLst>
            <pc:docMk/>
            <pc:sldMk cId="3987914977" sldId="274"/>
            <ac:spMk id="6" creationId="{45A5330F-6707-02E1-C51B-103AE3E0A8BE}"/>
          </ac:spMkLst>
        </pc:spChg>
      </pc:sldChg>
    </pc:docChg>
  </pc:docChgLst>
  <pc:docChgLst>
    <pc:chgData name="Sajida Tabausam (2525289)" userId="S::2525289@student.uwtsd.ac.uk::e50f4ce2-ca9d-4046-8342-6faed0e1dfd5" providerId="AD" clId="Web-{D653389F-CA9D-5864-79A0-7CEC7FA5BF82}"/>
    <pc:docChg chg="modSld">
      <pc:chgData name="Sajida Tabausam (2525289)" userId="S::2525289@student.uwtsd.ac.uk::e50f4ce2-ca9d-4046-8342-6faed0e1dfd5" providerId="AD" clId="Web-{D653389F-CA9D-5864-79A0-7CEC7FA5BF82}" dt="2026-02-13T12:20:40.477" v="305" actId="20577"/>
      <pc:docMkLst>
        <pc:docMk/>
      </pc:docMkLst>
      <pc:sldChg chg="modSp">
        <pc:chgData name="Sajida Tabausam (2525289)" userId="S::2525289@student.uwtsd.ac.uk::e50f4ce2-ca9d-4046-8342-6faed0e1dfd5" providerId="AD" clId="Web-{D653389F-CA9D-5864-79A0-7CEC7FA5BF82}" dt="2026-02-13T12:19:18.008" v="296" actId="20577"/>
        <pc:sldMkLst>
          <pc:docMk/>
          <pc:sldMk cId="628952214" sldId="262"/>
        </pc:sldMkLst>
        <pc:spChg chg="mod">
          <ac:chgData name="Sajida Tabausam (2525289)" userId="S::2525289@student.uwtsd.ac.uk::e50f4ce2-ca9d-4046-8342-6faed0e1dfd5" providerId="AD" clId="Web-{D653389F-CA9D-5864-79A0-7CEC7FA5BF82}" dt="2026-02-13T12:19:18.008" v="296" actId="20577"/>
          <ac:spMkLst>
            <pc:docMk/>
            <pc:sldMk cId="628952214" sldId="262"/>
            <ac:spMk id="58" creationId="{81032AFC-28D5-C661-41FB-9920372CAA4A}"/>
          </ac:spMkLst>
        </pc:spChg>
      </pc:sldChg>
      <pc:sldChg chg="modSp">
        <pc:chgData name="Sajida Tabausam (2525289)" userId="S::2525289@student.uwtsd.ac.uk::e50f4ce2-ca9d-4046-8342-6faed0e1dfd5" providerId="AD" clId="Web-{D653389F-CA9D-5864-79A0-7CEC7FA5BF82}" dt="2026-02-13T12:20:40.477" v="305" actId="20577"/>
        <pc:sldMkLst>
          <pc:docMk/>
          <pc:sldMk cId="3987914977" sldId="274"/>
        </pc:sldMkLst>
        <pc:spChg chg="mod">
          <ac:chgData name="Sajida Tabausam (2525289)" userId="S::2525289@student.uwtsd.ac.uk::e50f4ce2-ca9d-4046-8342-6faed0e1dfd5" providerId="AD" clId="Web-{D653389F-CA9D-5864-79A0-7CEC7FA5BF82}" dt="2026-02-13T12:20:40.477" v="305" actId="20577"/>
          <ac:spMkLst>
            <pc:docMk/>
            <pc:sldMk cId="3987914977" sldId="274"/>
            <ac:spMk id="2" creationId="{BE4EB5EE-B0C9-7ADB-3B42-832C5DE390FB}"/>
          </ac:spMkLst>
        </pc:spChg>
      </pc:sldChg>
    </pc:docChg>
  </pc:docChgLst>
  <pc:docChgLst>
    <pc:chgData name="Samara Naomi Morgan (2520995)" userId="S::2520995@student.uwtsd.ac.uk::7158162e-d7ad-40f9-8aff-bf6a0cdf67c2" providerId="AD" clId="Web-{EDD412F9-26BA-D1AE-C9B8-A8C4AD8227F3}"/>
    <pc:docChg chg="modSld">
      <pc:chgData name="Samara Naomi Morgan (2520995)" userId="S::2520995@student.uwtsd.ac.uk::7158162e-d7ad-40f9-8aff-bf6a0cdf67c2" providerId="AD" clId="Web-{EDD412F9-26BA-D1AE-C9B8-A8C4AD8227F3}" dt="2026-02-10T10:13:36.621" v="4" actId="20577"/>
      <pc:docMkLst>
        <pc:docMk/>
      </pc:docMkLst>
      <pc:sldChg chg="modSp">
        <pc:chgData name="Samara Naomi Morgan (2520995)" userId="S::2520995@student.uwtsd.ac.uk::7158162e-d7ad-40f9-8aff-bf6a0cdf67c2" providerId="AD" clId="Web-{EDD412F9-26BA-D1AE-C9B8-A8C4AD8227F3}" dt="2026-02-10T10:13:36.621" v="4" actId="20577"/>
        <pc:sldMkLst>
          <pc:docMk/>
          <pc:sldMk cId="2872381572" sldId="263"/>
        </pc:sldMkLst>
        <pc:spChg chg="mod">
          <ac:chgData name="Samara Naomi Morgan (2520995)" userId="S::2520995@student.uwtsd.ac.uk::7158162e-d7ad-40f9-8aff-bf6a0cdf67c2" providerId="AD" clId="Web-{EDD412F9-26BA-D1AE-C9B8-A8C4AD8227F3}" dt="2026-02-10T10:13:36.621" v="4" actId="20577"/>
          <ac:spMkLst>
            <pc:docMk/>
            <pc:sldMk cId="2872381572" sldId="263"/>
            <ac:spMk id="3" creationId="{86C89B53-9D15-74A5-AA8F-C881D109882E}"/>
          </ac:spMkLst>
        </pc:spChg>
      </pc:sldChg>
    </pc:docChg>
  </pc:docChgLst>
  <pc:docChgLst>
    <pc:chgData name="Sajida Tabausam (2525289)" userId="S::2525289@student.uwtsd.ac.uk::e50f4ce2-ca9d-4046-8342-6faed0e1dfd5" providerId="AD" clId="Web-{7A50C32C-27DE-C271-DF6D-D5833D2363F3}"/>
    <pc:docChg chg="modSld">
      <pc:chgData name="Sajida Tabausam (2525289)" userId="S::2525289@student.uwtsd.ac.uk::e50f4ce2-ca9d-4046-8342-6faed0e1dfd5" providerId="AD" clId="Web-{7A50C32C-27DE-C271-DF6D-D5833D2363F3}" dt="2026-02-13T12:02:58.956" v="90" actId="20577"/>
      <pc:docMkLst>
        <pc:docMk/>
      </pc:docMkLst>
      <pc:sldChg chg="addSp delSp modSp">
        <pc:chgData name="Sajida Tabausam (2525289)" userId="S::2525289@student.uwtsd.ac.uk::e50f4ce2-ca9d-4046-8342-6faed0e1dfd5" providerId="AD" clId="Web-{7A50C32C-27DE-C271-DF6D-D5833D2363F3}" dt="2026-02-13T10:46:28.603" v="46" actId="20577"/>
        <pc:sldMkLst>
          <pc:docMk/>
          <pc:sldMk cId="232720131" sldId="261"/>
        </pc:sldMkLst>
        <pc:spChg chg="mod">
          <ac:chgData name="Sajida Tabausam (2525289)" userId="S::2525289@student.uwtsd.ac.uk::e50f4ce2-ca9d-4046-8342-6faed0e1dfd5" providerId="AD" clId="Web-{7A50C32C-27DE-C271-DF6D-D5833D2363F3}" dt="2026-02-13T10:44:47.399" v="8" actId="14100"/>
          <ac:spMkLst>
            <pc:docMk/>
            <pc:sldMk cId="232720131" sldId="261"/>
            <ac:spMk id="11" creationId="{1E87817A-4B28-4981-C88F-F2D6DC7C47A9}"/>
          </ac:spMkLst>
        </pc:spChg>
        <pc:spChg chg="mod">
          <ac:chgData name="Sajida Tabausam (2525289)" userId="S::2525289@student.uwtsd.ac.uk::e50f4ce2-ca9d-4046-8342-6faed0e1dfd5" providerId="AD" clId="Web-{7A50C32C-27DE-C271-DF6D-D5833D2363F3}" dt="2026-02-13T10:46:28.603" v="46" actId="20577"/>
          <ac:spMkLst>
            <pc:docMk/>
            <pc:sldMk cId="232720131" sldId="261"/>
            <ac:spMk id="15" creationId="{9A83EA87-F8F2-133D-4DB9-67CF9368E765}"/>
          </ac:spMkLst>
        </pc:spChg>
        <pc:spChg chg="add del">
          <ac:chgData name="Sajida Tabausam (2525289)" userId="S::2525289@student.uwtsd.ac.uk::e50f4ce2-ca9d-4046-8342-6faed0e1dfd5" providerId="AD" clId="Web-{7A50C32C-27DE-C271-DF6D-D5833D2363F3}" dt="2026-02-13T10:44:58.914" v="10"/>
          <ac:spMkLst>
            <pc:docMk/>
            <pc:sldMk cId="232720131" sldId="261"/>
            <ac:spMk id="21" creationId="{CAE278DA-2AB6-8DCA-898F-73B3D1BD3B03}"/>
          </ac:spMkLst>
        </pc:spChg>
      </pc:sldChg>
      <pc:sldChg chg="modSp">
        <pc:chgData name="Sajida Tabausam (2525289)" userId="S::2525289@student.uwtsd.ac.uk::e50f4ce2-ca9d-4046-8342-6faed0e1dfd5" providerId="AD" clId="Web-{7A50C32C-27DE-C271-DF6D-D5833D2363F3}" dt="2026-02-13T10:44:30.226" v="7" actId="20577"/>
        <pc:sldMkLst>
          <pc:docMk/>
          <pc:sldMk cId="628952214" sldId="262"/>
        </pc:sldMkLst>
        <pc:spChg chg="mod">
          <ac:chgData name="Sajida Tabausam (2525289)" userId="S::2525289@student.uwtsd.ac.uk::e50f4ce2-ca9d-4046-8342-6faed0e1dfd5" providerId="AD" clId="Web-{7A50C32C-27DE-C271-DF6D-D5833D2363F3}" dt="2026-02-13T10:44:30.226" v="7" actId="20577"/>
          <ac:spMkLst>
            <pc:docMk/>
            <pc:sldMk cId="628952214" sldId="262"/>
            <ac:spMk id="58" creationId="{81032AFC-28D5-C661-41FB-9920372CAA4A}"/>
          </ac:spMkLst>
        </pc:spChg>
      </pc:sldChg>
      <pc:sldChg chg="addSp delSp modSp">
        <pc:chgData name="Sajida Tabausam (2525289)" userId="S::2525289@student.uwtsd.ac.uk::e50f4ce2-ca9d-4046-8342-6faed0e1dfd5" providerId="AD" clId="Web-{7A50C32C-27DE-C271-DF6D-D5833D2363F3}" dt="2026-02-13T12:02:58.956" v="90" actId="20577"/>
        <pc:sldMkLst>
          <pc:docMk/>
          <pc:sldMk cId="3987914977" sldId="274"/>
        </pc:sldMkLst>
        <pc:spChg chg="mod">
          <ac:chgData name="Sajida Tabausam (2525289)" userId="S::2525289@student.uwtsd.ac.uk::e50f4ce2-ca9d-4046-8342-6faed0e1dfd5" providerId="AD" clId="Web-{7A50C32C-27DE-C271-DF6D-D5833D2363F3}" dt="2026-02-13T12:02:58.956" v="90" actId="20577"/>
          <ac:spMkLst>
            <pc:docMk/>
            <pc:sldMk cId="3987914977" sldId="274"/>
            <ac:spMk id="7" creationId="{2FF47F23-366E-54C7-9F08-C685F4F48019}"/>
          </ac:spMkLst>
        </pc:spChg>
        <pc:spChg chg="add del">
          <ac:chgData name="Sajida Tabausam (2525289)" userId="S::2525289@student.uwtsd.ac.uk::e50f4ce2-ca9d-4046-8342-6faed0e1dfd5" providerId="AD" clId="Web-{7A50C32C-27DE-C271-DF6D-D5833D2363F3}" dt="2026-02-13T12:01:35.546" v="58"/>
          <ac:spMkLst>
            <pc:docMk/>
            <pc:sldMk cId="3987914977" sldId="274"/>
            <ac:spMk id="11" creationId="{4679A5B9-83F0-DFA5-2E2E-B583E0EF4847}"/>
          </ac:spMkLst>
        </pc:spChg>
        <pc:picChg chg="del">
          <ac:chgData name="Sajida Tabausam (2525289)" userId="S::2525289@student.uwtsd.ac.uk::e50f4ce2-ca9d-4046-8342-6faed0e1dfd5" providerId="AD" clId="Web-{7A50C32C-27DE-C271-DF6D-D5833D2363F3}" dt="2026-02-13T11:59:36.510" v="47"/>
          <ac:picMkLst>
            <pc:docMk/>
            <pc:sldMk cId="3987914977" sldId="274"/>
            <ac:picMk id="3" creationId="{CB37557F-F559-96CC-2F5E-9402958C5367}"/>
          </ac:picMkLst>
        </pc:picChg>
        <pc:picChg chg="add del mod">
          <ac:chgData name="Sajida Tabausam (2525289)" userId="S::2525289@student.uwtsd.ac.uk::e50f4ce2-ca9d-4046-8342-6faed0e1dfd5" providerId="AD" clId="Web-{7A50C32C-27DE-C271-DF6D-D5833D2363F3}" dt="2026-02-13T11:59:47.494" v="49"/>
          <ac:picMkLst>
            <pc:docMk/>
            <pc:sldMk cId="3987914977" sldId="274"/>
            <ac:picMk id="9" creationId="{D9C31B32-EE67-03A0-8DEE-8BBBDBDD5240}"/>
          </ac:picMkLst>
        </pc:picChg>
        <pc:picChg chg="add mod">
          <ac:chgData name="Sajida Tabausam (2525289)" userId="S::2525289@student.uwtsd.ac.uk::e50f4ce2-ca9d-4046-8342-6faed0e1dfd5" providerId="AD" clId="Web-{7A50C32C-27DE-C271-DF6D-D5833D2363F3}" dt="2026-02-13T12:00:24.947" v="54" actId="14100"/>
          <ac:picMkLst>
            <pc:docMk/>
            <pc:sldMk cId="3987914977" sldId="274"/>
            <ac:picMk id="10" creationId="{D5544C1A-94EB-3BD9-0459-DDE96747D699}"/>
          </ac:picMkLst>
        </pc:picChg>
      </pc:sldChg>
    </pc:docChg>
  </pc:docChgLst>
  <pc:docChgLst>
    <pc:chgData name="Amyma Naveed (2526202)" userId="604eb13e-bcb6-4ebf-ae88-2c3bd41ddcdd" providerId="ADAL" clId="{F8E64C8B-0E3C-4BC3-962E-709EBF624E5E}"/>
    <pc:docChg chg="custSel delSld modSld">
      <pc:chgData name="Amyma Naveed (2526202)" userId="604eb13e-bcb6-4ebf-ae88-2c3bd41ddcdd" providerId="ADAL" clId="{F8E64C8B-0E3C-4BC3-962E-709EBF624E5E}" dt="2026-02-14T12:44:43.232" v="312" actId="2696"/>
      <pc:docMkLst>
        <pc:docMk/>
      </pc:docMkLst>
      <pc:sldChg chg="del">
        <pc:chgData name="Amyma Naveed (2526202)" userId="604eb13e-bcb6-4ebf-ae88-2c3bd41ddcdd" providerId="ADAL" clId="{F8E64C8B-0E3C-4BC3-962E-709EBF624E5E}" dt="2026-02-14T12:44:43.232" v="312" actId="2696"/>
        <pc:sldMkLst>
          <pc:docMk/>
          <pc:sldMk cId="1513097676" sldId="271"/>
        </pc:sldMkLst>
      </pc:sldChg>
      <pc:sldChg chg="modSp mod">
        <pc:chgData name="Amyma Naveed (2526202)" userId="604eb13e-bcb6-4ebf-ae88-2c3bd41ddcdd" providerId="ADAL" clId="{F8E64C8B-0E3C-4BC3-962E-709EBF624E5E}" dt="2026-02-14T12:25:13.769" v="6" actId="20577"/>
        <pc:sldMkLst>
          <pc:docMk/>
          <pc:sldMk cId="3987914977" sldId="274"/>
        </pc:sldMkLst>
        <pc:spChg chg="mod">
          <ac:chgData name="Amyma Naveed (2526202)" userId="604eb13e-bcb6-4ebf-ae88-2c3bd41ddcdd" providerId="ADAL" clId="{F8E64C8B-0E3C-4BC3-962E-709EBF624E5E}" dt="2026-02-14T12:25:13.769" v="6" actId="20577"/>
          <ac:spMkLst>
            <pc:docMk/>
            <pc:sldMk cId="3987914977" sldId="274"/>
            <ac:spMk id="2" creationId="{BE4EB5EE-B0C9-7ADB-3B42-832C5DE390FB}"/>
          </ac:spMkLst>
        </pc:spChg>
      </pc:sldChg>
      <pc:sldChg chg="addSp delSp modSp mod">
        <pc:chgData name="Amyma Naveed (2526202)" userId="604eb13e-bcb6-4ebf-ae88-2c3bd41ddcdd" providerId="ADAL" clId="{F8E64C8B-0E3C-4BC3-962E-709EBF624E5E}" dt="2026-02-14T12:41:59.725" v="311" actId="207"/>
        <pc:sldMkLst>
          <pc:docMk/>
          <pc:sldMk cId="1605742604" sldId="285"/>
        </pc:sldMkLst>
        <pc:spChg chg="mod">
          <ac:chgData name="Amyma Naveed (2526202)" userId="604eb13e-bcb6-4ebf-ae88-2c3bd41ddcdd" providerId="ADAL" clId="{F8E64C8B-0E3C-4BC3-962E-709EBF624E5E}" dt="2026-02-14T12:27:18.986" v="17" actId="115"/>
          <ac:spMkLst>
            <pc:docMk/>
            <pc:sldMk cId="1605742604" sldId="285"/>
            <ac:spMk id="2" creationId="{A52EB024-CB30-79DE-7BE9-1EEF0490B5B8}"/>
          </ac:spMkLst>
        </pc:spChg>
        <pc:spChg chg="mod">
          <ac:chgData name="Amyma Naveed (2526202)" userId="604eb13e-bcb6-4ebf-ae88-2c3bd41ddcdd" providerId="ADAL" clId="{F8E64C8B-0E3C-4BC3-962E-709EBF624E5E}" dt="2026-02-14T12:41:59.725" v="311" actId="207"/>
          <ac:spMkLst>
            <pc:docMk/>
            <pc:sldMk cId="1605742604" sldId="285"/>
            <ac:spMk id="3" creationId="{4E173F18-F61D-24C6-CFBD-292583DDA183}"/>
          </ac:spMkLst>
        </pc:spChg>
        <pc:picChg chg="add del mod">
          <ac:chgData name="Amyma Naveed (2526202)" userId="604eb13e-bcb6-4ebf-ae88-2c3bd41ddcdd" providerId="ADAL" clId="{F8E64C8B-0E3C-4BC3-962E-709EBF624E5E}" dt="2026-02-14T12:34:11.054" v="163" actId="21"/>
          <ac:picMkLst>
            <pc:docMk/>
            <pc:sldMk cId="1605742604" sldId="285"/>
            <ac:picMk id="5" creationId="{878CFF16-70C8-59D9-A4C8-44DB05CBA208}"/>
          </ac:picMkLst>
        </pc:picChg>
      </pc:sldChg>
    </pc:docChg>
  </pc:docChgLst>
  <pc:docChgLst>
    <pc:chgData name="Fahmida Kashif (2521099)" userId="S::2521099@student.uwtsd.ac.uk::8a4538e1-7dc5-4f59-a271-e47c2cd9322b" providerId="AD" clId="Web-{F4E6CE10-A6D5-594A-4C8C-A481FE340A52}"/>
    <pc:docChg chg="modSld">
      <pc:chgData name="Fahmida Kashif (2521099)" userId="S::2521099@student.uwtsd.ac.uk::8a4538e1-7dc5-4f59-a271-e47c2cd9322b" providerId="AD" clId="Web-{F4E6CE10-A6D5-594A-4C8C-A481FE340A52}" dt="2026-02-13T12:22:17.105" v="1" actId="20577"/>
      <pc:docMkLst>
        <pc:docMk/>
      </pc:docMkLst>
      <pc:sldChg chg="modSp">
        <pc:chgData name="Fahmida Kashif (2521099)" userId="S::2521099@student.uwtsd.ac.uk::8a4538e1-7dc5-4f59-a271-e47c2cd9322b" providerId="AD" clId="Web-{F4E6CE10-A6D5-594A-4C8C-A481FE340A52}" dt="2026-02-13T12:22:17.105" v="1" actId="20577"/>
        <pc:sldMkLst>
          <pc:docMk/>
          <pc:sldMk cId="3119721095" sldId="282"/>
        </pc:sldMkLst>
        <pc:spChg chg="mod">
          <ac:chgData name="Fahmida Kashif (2521099)" userId="S::2521099@student.uwtsd.ac.uk::8a4538e1-7dc5-4f59-a271-e47c2cd9322b" providerId="AD" clId="Web-{F4E6CE10-A6D5-594A-4C8C-A481FE340A52}" dt="2026-02-13T12:22:17.105" v="1" actId="20577"/>
          <ac:spMkLst>
            <pc:docMk/>
            <pc:sldMk cId="3119721095" sldId="282"/>
            <ac:spMk id="3" creationId="{16AACA2F-BF9E-1FDA-B40A-CD9D2078600A}"/>
          </ac:spMkLst>
        </pc:spChg>
      </pc:sldChg>
    </pc:docChg>
  </pc:docChgLst>
  <pc:docChgLst>
    <pc:chgData name="Fahmida Kashif (2521099)" userId="S::2521099@student.uwtsd.ac.uk::8a4538e1-7dc5-4f59-a271-e47c2cd9322b" providerId="AD" clId="Web-{9436987D-265C-DB87-AE25-55978A697301}"/>
    <pc:docChg chg="addSld delSld modSld sldOrd">
      <pc:chgData name="Fahmida Kashif (2521099)" userId="S::2521099@student.uwtsd.ac.uk::8a4538e1-7dc5-4f59-a271-e47c2cd9322b" providerId="AD" clId="Web-{9436987D-265C-DB87-AE25-55978A697301}" dt="2026-02-11T10:46:39.990" v="503" actId="20577"/>
      <pc:docMkLst>
        <pc:docMk/>
      </pc:docMkLst>
      <pc:sldChg chg="ord">
        <pc:chgData name="Fahmida Kashif (2521099)" userId="S::2521099@student.uwtsd.ac.uk::8a4538e1-7dc5-4f59-a271-e47c2cd9322b" providerId="AD" clId="Web-{9436987D-265C-DB87-AE25-55978A697301}" dt="2026-02-11T10:43:23.159" v="495"/>
        <pc:sldMkLst>
          <pc:docMk/>
          <pc:sldMk cId="3987914977" sldId="274"/>
        </pc:sldMkLst>
      </pc:sldChg>
      <pc:sldChg chg="modSp new">
        <pc:chgData name="Fahmida Kashif (2521099)" userId="S::2521099@student.uwtsd.ac.uk::8a4538e1-7dc5-4f59-a271-e47c2cd9322b" providerId="AD" clId="Web-{9436987D-265C-DB87-AE25-55978A697301}" dt="2026-02-11T10:46:39.990" v="503" actId="20577"/>
        <pc:sldMkLst>
          <pc:docMk/>
          <pc:sldMk cId="3119721095" sldId="282"/>
        </pc:sldMkLst>
        <pc:spChg chg="mod">
          <ac:chgData name="Fahmida Kashif (2521099)" userId="S::2521099@student.uwtsd.ac.uk::8a4538e1-7dc5-4f59-a271-e47c2cd9322b" providerId="AD" clId="Web-{9436987D-265C-DB87-AE25-55978A697301}" dt="2026-02-11T10:46:39.990" v="503" actId="20577"/>
          <ac:spMkLst>
            <pc:docMk/>
            <pc:sldMk cId="3119721095" sldId="282"/>
            <ac:spMk id="2" creationId="{36AE9A29-F5D1-78DD-BE62-7012EB90981A}"/>
          </ac:spMkLst>
        </pc:spChg>
      </pc:sldChg>
    </pc:docChg>
  </pc:docChgLst>
  <pc:docChgLst>
    <pc:chgData name="Sajida Tabausam (2525289)" userId="S::2525289@student.uwtsd.ac.uk::e50f4ce2-ca9d-4046-8342-6faed0e1dfd5" providerId="AD" clId="Web-{C4DB639D-4E97-1ED0-4C87-A8E8D0399F1B}"/>
    <pc:docChg chg="addSld modSld sldOrd">
      <pc:chgData name="Sajida Tabausam (2525289)" userId="S::2525289@student.uwtsd.ac.uk::e50f4ce2-ca9d-4046-8342-6faed0e1dfd5" providerId="AD" clId="Web-{C4DB639D-4E97-1ED0-4C87-A8E8D0399F1B}" dt="2026-02-07T19:18:04.995" v="425" actId="20577"/>
      <pc:docMkLst>
        <pc:docMk/>
      </pc:docMkLst>
      <pc:sldChg chg="addSp delSp modSp new ord addAnim delAnim modAnim">
        <pc:chgData name="Sajida Tabausam (2525289)" userId="S::2525289@student.uwtsd.ac.uk::e50f4ce2-ca9d-4046-8342-6faed0e1dfd5" providerId="AD" clId="Web-{C4DB639D-4E97-1ED0-4C87-A8E8D0399F1B}" dt="2026-02-07T19:18:04.995" v="425" actId="20577"/>
        <pc:sldMkLst>
          <pc:docMk/>
          <pc:sldMk cId="2559667684" sldId="272"/>
        </pc:sldMkLst>
        <pc:spChg chg="mod">
          <ac:chgData name="Sajida Tabausam (2525289)" userId="S::2525289@student.uwtsd.ac.uk::e50f4ce2-ca9d-4046-8342-6faed0e1dfd5" providerId="AD" clId="Web-{C4DB639D-4E97-1ED0-4C87-A8E8D0399F1B}" dt="2026-02-07T19:17:58.433" v="423" actId="20577"/>
          <ac:spMkLst>
            <pc:docMk/>
            <pc:sldMk cId="2559667684" sldId="272"/>
            <ac:spMk id="3" creationId="{C200EF67-3ED8-B5BA-7D23-09F6058B9538}"/>
          </ac:spMkLst>
        </pc:spChg>
        <pc:spChg chg="add mod">
          <ac:chgData name="Sajida Tabausam (2525289)" userId="S::2525289@student.uwtsd.ac.uk::e50f4ce2-ca9d-4046-8342-6faed0e1dfd5" providerId="AD" clId="Web-{C4DB639D-4E97-1ED0-4C87-A8E8D0399F1B}" dt="2026-02-07T19:18:04.995" v="425" actId="20577"/>
          <ac:spMkLst>
            <pc:docMk/>
            <pc:sldMk cId="2559667684" sldId="272"/>
            <ac:spMk id="9" creationId="{94128E58-F7B9-6BB3-4A5E-7372676FDCEE}"/>
          </ac:spMkLst>
        </pc:spChg>
      </pc:sldChg>
    </pc:docChg>
  </pc:docChgLst>
  <pc:docChgLst>
    <pc:chgData name="Amyma Naveed (2526202)" userId="S::2526202@student.uwtsd.ac.uk::604eb13e-bcb6-4ebf-ae88-2c3bd41ddcdd" providerId="AD" clId="Web-{1E277F99-BD40-3520-DBB9-06AA40C45A95}"/>
    <pc:docChg chg="mod addSld delSld modSld sldOrd addMainMaster delMainMaster">
      <pc:chgData name="Amyma Naveed (2526202)" userId="S::2526202@student.uwtsd.ac.uk::604eb13e-bcb6-4ebf-ae88-2c3bd41ddcdd" providerId="AD" clId="Web-{1E277F99-BD40-3520-DBB9-06AA40C45A95}" dt="2026-02-07T14:45:52.689" v="3006"/>
      <pc:docMkLst>
        <pc:docMk/>
      </pc:docMkLst>
      <pc:sldChg chg="modSp mod modClrScheme chgLayout">
        <pc:chgData name="Amyma Naveed (2526202)" userId="S::2526202@student.uwtsd.ac.uk::604eb13e-bcb6-4ebf-ae88-2c3bd41ddcdd" providerId="AD" clId="Web-{1E277F99-BD40-3520-DBB9-06AA40C45A95}" dt="2026-02-07T12:44:57.898" v="2199"/>
        <pc:sldMkLst>
          <pc:docMk/>
          <pc:sldMk cId="1704774958" sldId="257"/>
        </pc:sldMkLst>
        <pc:spChg chg="mod ord">
          <ac:chgData name="Amyma Naveed (2526202)" userId="S::2526202@student.uwtsd.ac.uk::604eb13e-bcb6-4ebf-ae88-2c3bd41ddcdd" providerId="AD" clId="Web-{1E277F99-BD40-3520-DBB9-06AA40C45A95}" dt="2026-02-07T12:44:57.898" v="2199"/>
          <ac:spMkLst>
            <pc:docMk/>
            <pc:sldMk cId="1704774958" sldId="257"/>
            <ac:spMk id="15" creationId="{F07C3329-7AFA-6DC5-2F4B-BD3A62EDF65B}"/>
          </ac:spMkLst>
        </pc:spChg>
        <pc:spChg chg="mod ord">
          <ac:chgData name="Amyma Naveed (2526202)" userId="S::2526202@student.uwtsd.ac.uk::604eb13e-bcb6-4ebf-ae88-2c3bd41ddcdd" providerId="AD" clId="Web-{1E277F99-BD40-3520-DBB9-06AA40C45A95}" dt="2026-02-07T12:44:57.898" v="2199"/>
          <ac:spMkLst>
            <pc:docMk/>
            <pc:sldMk cId="1704774958" sldId="257"/>
            <ac:spMk id="17" creationId="{1350422D-E7A1-0257-1436-E92A981027C6}"/>
          </ac:spMkLst>
        </pc:spChg>
        <pc:spChg chg="mod ord">
          <ac:chgData name="Amyma Naveed (2526202)" userId="S::2526202@student.uwtsd.ac.uk::604eb13e-bcb6-4ebf-ae88-2c3bd41ddcdd" providerId="AD" clId="Web-{1E277F99-BD40-3520-DBB9-06AA40C45A95}" dt="2026-02-07T12:44:57.898" v="2199"/>
          <ac:spMkLst>
            <pc:docMk/>
            <pc:sldMk cId="1704774958" sldId="257"/>
            <ac:spMk id="19" creationId="{53246398-7E67-13F7-6F86-416869A2FAEB}"/>
          </ac:spMkLst>
        </pc:spChg>
        <pc:spChg chg="mod ord">
          <ac:chgData name="Amyma Naveed (2526202)" userId="S::2526202@student.uwtsd.ac.uk::604eb13e-bcb6-4ebf-ae88-2c3bd41ddcdd" providerId="AD" clId="Web-{1E277F99-BD40-3520-DBB9-06AA40C45A95}" dt="2026-02-07T12:44:57.898" v="2199"/>
          <ac:spMkLst>
            <pc:docMk/>
            <pc:sldMk cId="1704774958" sldId="257"/>
            <ac:spMk id="36" creationId="{D43BB571-9AE2-6FAA-700D-269F58380A45}"/>
          </ac:spMkLst>
        </pc:spChg>
        <pc:spChg chg="mod ord">
          <ac:chgData name="Amyma Naveed (2526202)" userId="S::2526202@student.uwtsd.ac.uk::604eb13e-bcb6-4ebf-ae88-2c3bd41ddcdd" providerId="AD" clId="Web-{1E277F99-BD40-3520-DBB9-06AA40C45A95}" dt="2026-02-07T12:44:57.898" v="2199"/>
          <ac:spMkLst>
            <pc:docMk/>
            <pc:sldMk cId="1704774958" sldId="257"/>
            <ac:spMk id="37" creationId="{018ED160-36BA-8C47-A390-32CA063503FB}"/>
          </ac:spMkLst>
        </pc:spChg>
        <pc:graphicFrameChg chg="mod ord">
          <ac:chgData name="Amyma Naveed (2526202)" userId="S::2526202@student.uwtsd.ac.uk::604eb13e-bcb6-4ebf-ae88-2c3bd41ddcdd" providerId="AD" clId="Web-{1E277F99-BD40-3520-DBB9-06AA40C45A95}" dt="2026-02-07T12:44:57.898" v="2199"/>
          <ac:graphicFrameMkLst>
            <pc:docMk/>
            <pc:sldMk cId="1704774958" sldId="257"/>
            <ac:graphicFrameMk id="7" creationId="{A4ADACFD-3817-ABE1-9925-D046114E8F7B}"/>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905680140" sldId="258"/>
        </pc:sldMkLst>
        <pc:spChg chg="mod ord">
          <ac:chgData name="Amyma Naveed (2526202)" userId="S::2526202@student.uwtsd.ac.uk::604eb13e-bcb6-4ebf-ae88-2c3bd41ddcdd" providerId="AD" clId="Web-{1E277F99-BD40-3520-DBB9-06AA40C45A95}" dt="2026-02-07T12:44:57.898" v="2199"/>
          <ac:spMkLst>
            <pc:docMk/>
            <pc:sldMk cId="905680140" sldId="258"/>
            <ac:spMk id="9" creationId="{D05F5BA5-C07A-3B65-D25A-22C1E3530B66}"/>
          </ac:spMkLst>
        </pc:spChg>
        <pc:spChg chg="mod ord">
          <ac:chgData name="Amyma Naveed (2526202)" userId="S::2526202@student.uwtsd.ac.uk::604eb13e-bcb6-4ebf-ae88-2c3bd41ddcdd" providerId="AD" clId="Web-{1E277F99-BD40-3520-DBB9-06AA40C45A95}" dt="2026-02-07T12:44:57.898" v="2199"/>
          <ac:spMkLst>
            <pc:docMk/>
            <pc:sldMk cId="905680140" sldId="258"/>
            <ac:spMk id="11" creationId="{79A21D15-8B2F-ED7E-14A5-74F97BB5E923}"/>
          </ac:spMkLst>
        </pc:spChg>
        <pc:spChg chg="mod ord">
          <ac:chgData name="Amyma Naveed (2526202)" userId="S::2526202@student.uwtsd.ac.uk::604eb13e-bcb6-4ebf-ae88-2c3bd41ddcdd" providerId="AD" clId="Web-{1E277F99-BD40-3520-DBB9-06AA40C45A95}" dt="2026-02-07T12:44:57.898" v="2199"/>
          <ac:spMkLst>
            <pc:docMk/>
            <pc:sldMk cId="905680140" sldId="258"/>
            <ac:spMk id="13" creationId="{4FB98649-2455-74FD-0E2C-803E70D947BD}"/>
          </ac:spMkLst>
        </pc:spChg>
        <pc:spChg chg="mod ord">
          <ac:chgData name="Amyma Naveed (2526202)" userId="S::2526202@student.uwtsd.ac.uk::604eb13e-bcb6-4ebf-ae88-2c3bd41ddcdd" providerId="AD" clId="Web-{1E277F99-BD40-3520-DBB9-06AA40C45A95}" dt="2026-02-07T12:44:57.898" v="2199"/>
          <ac:spMkLst>
            <pc:docMk/>
            <pc:sldMk cId="905680140" sldId="258"/>
            <ac:spMk id="15" creationId="{8AB6D0A3-79EC-179A-E46F-F654077AB145}"/>
          </ac:spMkLst>
        </pc:spChg>
        <pc:graphicFrameChg chg="mod ord">
          <ac:chgData name="Amyma Naveed (2526202)" userId="S::2526202@student.uwtsd.ac.uk::604eb13e-bcb6-4ebf-ae88-2c3bd41ddcdd" providerId="AD" clId="Web-{1E277F99-BD40-3520-DBB9-06AA40C45A95}" dt="2026-02-07T12:44:57.898" v="2199"/>
          <ac:graphicFrameMkLst>
            <pc:docMk/>
            <pc:sldMk cId="905680140" sldId="258"/>
            <ac:graphicFrameMk id="5" creationId="{698EB401-380E-C698-CFA0-CCEA79440DD1}"/>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3927199209" sldId="259"/>
        </pc:sldMkLst>
        <pc:spChg chg="mod ord">
          <ac:chgData name="Amyma Naveed (2526202)" userId="S::2526202@student.uwtsd.ac.uk::604eb13e-bcb6-4ebf-ae88-2c3bd41ddcdd" providerId="AD" clId="Web-{1E277F99-BD40-3520-DBB9-06AA40C45A95}" dt="2026-02-07T12:44:57.898" v="2199"/>
          <ac:spMkLst>
            <pc:docMk/>
            <pc:sldMk cId="3927199209" sldId="259"/>
            <ac:spMk id="9" creationId="{F7EDBC1F-8C27-26FB-C1EC-D54FA6094255}"/>
          </ac:spMkLst>
        </pc:spChg>
        <pc:spChg chg="mod ord">
          <ac:chgData name="Amyma Naveed (2526202)" userId="S::2526202@student.uwtsd.ac.uk::604eb13e-bcb6-4ebf-ae88-2c3bd41ddcdd" providerId="AD" clId="Web-{1E277F99-BD40-3520-DBB9-06AA40C45A95}" dt="2026-02-07T12:44:57.898" v="2199"/>
          <ac:spMkLst>
            <pc:docMk/>
            <pc:sldMk cId="3927199209" sldId="259"/>
            <ac:spMk id="11" creationId="{EB41C901-6779-ECE0-01C8-30A4C1D926A7}"/>
          </ac:spMkLst>
        </pc:spChg>
        <pc:spChg chg="mod ord">
          <ac:chgData name="Amyma Naveed (2526202)" userId="S::2526202@student.uwtsd.ac.uk::604eb13e-bcb6-4ebf-ae88-2c3bd41ddcdd" providerId="AD" clId="Web-{1E277F99-BD40-3520-DBB9-06AA40C45A95}" dt="2026-02-07T12:44:57.898" v="2199"/>
          <ac:spMkLst>
            <pc:docMk/>
            <pc:sldMk cId="3927199209" sldId="259"/>
            <ac:spMk id="13" creationId="{191186BE-4399-F44D-F40C-13928089510B}"/>
          </ac:spMkLst>
        </pc:spChg>
        <pc:spChg chg="mod ord">
          <ac:chgData name="Amyma Naveed (2526202)" userId="S::2526202@student.uwtsd.ac.uk::604eb13e-bcb6-4ebf-ae88-2c3bd41ddcdd" providerId="AD" clId="Web-{1E277F99-BD40-3520-DBB9-06AA40C45A95}" dt="2026-02-07T12:44:57.898" v="2199"/>
          <ac:spMkLst>
            <pc:docMk/>
            <pc:sldMk cId="3927199209" sldId="259"/>
            <ac:spMk id="15" creationId="{A5717764-3B2E-D188-7813-088806390121}"/>
          </ac:spMkLst>
        </pc:spChg>
        <pc:spChg chg="mod ord">
          <ac:chgData name="Amyma Naveed (2526202)" userId="S::2526202@student.uwtsd.ac.uk::604eb13e-bcb6-4ebf-ae88-2c3bd41ddcdd" providerId="AD" clId="Web-{1E277F99-BD40-3520-DBB9-06AA40C45A95}" dt="2026-02-07T12:44:57.898" v="2199"/>
          <ac:spMkLst>
            <pc:docMk/>
            <pc:sldMk cId="3927199209" sldId="259"/>
            <ac:spMk id="17" creationId="{7E1E0B29-1264-8B38-FBDF-D95A1C0E60A9}"/>
          </ac:spMkLst>
        </pc:spChg>
        <pc:graphicFrameChg chg="mod ord">
          <ac:chgData name="Amyma Naveed (2526202)" userId="S::2526202@student.uwtsd.ac.uk::604eb13e-bcb6-4ebf-ae88-2c3bd41ddcdd" providerId="AD" clId="Web-{1E277F99-BD40-3520-DBB9-06AA40C45A95}" dt="2026-02-07T12:44:57.898" v="2199"/>
          <ac:graphicFrameMkLst>
            <pc:docMk/>
            <pc:sldMk cId="3927199209" sldId="259"/>
            <ac:graphicFrameMk id="5" creationId="{75067B51-E48C-0DC3-51F5-0A1B36A3A46E}"/>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3929718308" sldId="260"/>
        </pc:sldMkLst>
        <pc:spChg chg="mod ord">
          <ac:chgData name="Amyma Naveed (2526202)" userId="S::2526202@student.uwtsd.ac.uk::604eb13e-bcb6-4ebf-ae88-2c3bd41ddcdd" providerId="AD" clId="Web-{1E277F99-BD40-3520-DBB9-06AA40C45A95}" dt="2026-02-07T12:44:57.898" v="2199"/>
          <ac:spMkLst>
            <pc:docMk/>
            <pc:sldMk cId="3929718308" sldId="260"/>
            <ac:spMk id="9" creationId="{9FCD4786-FEDD-6C07-0E58-B2E8ED420633}"/>
          </ac:spMkLst>
        </pc:spChg>
        <pc:spChg chg="mod ord">
          <ac:chgData name="Amyma Naveed (2526202)" userId="S::2526202@student.uwtsd.ac.uk::604eb13e-bcb6-4ebf-ae88-2c3bd41ddcdd" providerId="AD" clId="Web-{1E277F99-BD40-3520-DBB9-06AA40C45A95}" dt="2026-02-07T12:44:57.898" v="2199"/>
          <ac:spMkLst>
            <pc:docMk/>
            <pc:sldMk cId="3929718308" sldId="260"/>
            <ac:spMk id="11" creationId="{661EA207-1B83-E46E-1C93-DE4413E5522E}"/>
          </ac:spMkLst>
        </pc:spChg>
        <pc:spChg chg="mod ord">
          <ac:chgData name="Amyma Naveed (2526202)" userId="S::2526202@student.uwtsd.ac.uk::604eb13e-bcb6-4ebf-ae88-2c3bd41ddcdd" providerId="AD" clId="Web-{1E277F99-BD40-3520-DBB9-06AA40C45A95}" dt="2026-02-07T12:44:57.898" v="2199"/>
          <ac:spMkLst>
            <pc:docMk/>
            <pc:sldMk cId="3929718308" sldId="260"/>
            <ac:spMk id="13" creationId="{2F84413B-7DBA-A58B-0E4C-A1728344E479}"/>
          </ac:spMkLst>
        </pc:spChg>
        <pc:spChg chg="mod ord">
          <ac:chgData name="Amyma Naveed (2526202)" userId="S::2526202@student.uwtsd.ac.uk::604eb13e-bcb6-4ebf-ae88-2c3bd41ddcdd" providerId="AD" clId="Web-{1E277F99-BD40-3520-DBB9-06AA40C45A95}" dt="2026-02-07T12:44:57.898" v="2199"/>
          <ac:spMkLst>
            <pc:docMk/>
            <pc:sldMk cId="3929718308" sldId="260"/>
            <ac:spMk id="15" creationId="{EEEEF2FE-BA8A-300D-10D0-C4FBF41BD538}"/>
          </ac:spMkLst>
        </pc:spChg>
        <pc:graphicFrameChg chg="mod ord">
          <ac:chgData name="Amyma Naveed (2526202)" userId="S::2526202@student.uwtsd.ac.uk::604eb13e-bcb6-4ebf-ae88-2c3bd41ddcdd" providerId="AD" clId="Web-{1E277F99-BD40-3520-DBB9-06AA40C45A95}" dt="2026-02-07T12:44:57.898" v="2199"/>
          <ac:graphicFrameMkLst>
            <pc:docMk/>
            <pc:sldMk cId="3929718308" sldId="260"/>
            <ac:graphicFrameMk id="5" creationId="{1814A7EA-7FCA-880F-51FA-F0B8A25927D4}"/>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232720131" sldId="261"/>
        </pc:sldMkLst>
        <pc:spChg chg="mod ord">
          <ac:chgData name="Amyma Naveed (2526202)" userId="S::2526202@student.uwtsd.ac.uk::604eb13e-bcb6-4ebf-ae88-2c3bd41ddcdd" providerId="AD" clId="Web-{1E277F99-BD40-3520-DBB9-06AA40C45A95}" dt="2026-02-07T12:44:57.898" v="2199"/>
          <ac:spMkLst>
            <pc:docMk/>
            <pc:sldMk cId="232720131" sldId="261"/>
            <ac:spMk id="9" creationId="{9C2C3EFF-AAF9-B850-196F-F021999909AC}"/>
          </ac:spMkLst>
        </pc:spChg>
        <pc:spChg chg="mod ord">
          <ac:chgData name="Amyma Naveed (2526202)" userId="S::2526202@student.uwtsd.ac.uk::604eb13e-bcb6-4ebf-ae88-2c3bd41ddcdd" providerId="AD" clId="Web-{1E277F99-BD40-3520-DBB9-06AA40C45A95}" dt="2026-02-07T12:44:57.898" v="2199"/>
          <ac:spMkLst>
            <pc:docMk/>
            <pc:sldMk cId="232720131" sldId="261"/>
            <ac:spMk id="13" creationId="{5930CD55-D48D-7F84-CF5D-22447CF8D8BE}"/>
          </ac:spMkLst>
        </pc:spChg>
        <pc:spChg chg="mod ord">
          <ac:chgData name="Amyma Naveed (2526202)" userId="S::2526202@student.uwtsd.ac.uk::604eb13e-bcb6-4ebf-ae88-2c3bd41ddcdd" providerId="AD" clId="Web-{1E277F99-BD40-3520-DBB9-06AA40C45A95}" dt="2026-02-07T12:44:57.898" v="2199"/>
          <ac:spMkLst>
            <pc:docMk/>
            <pc:sldMk cId="232720131" sldId="261"/>
            <ac:spMk id="17" creationId="{034B8427-C2D4-9233-1F99-A8CCC4893C5E}"/>
          </ac:spMkLst>
        </pc:spChg>
        <pc:graphicFrameChg chg="mod ord">
          <ac:chgData name="Amyma Naveed (2526202)" userId="S::2526202@student.uwtsd.ac.uk::604eb13e-bcb6-4ebf-ae88-2c3bd41ddcdd" providerId="AD" clId="Web-{1E277F99-BD40-3520-DBB9-06AA40C45A95}" dt="2026-02-07T12:44:57.898" v="2199"/>
          <ac:graphicFrameMkLst>
            <pc:docMk/>
            <pc:sldMk cId="232720131" sldId="261"/>
            <ac:graphicFrameMk id="5" creationId="{1ED66A6A-096B-C325-A3B6-07B6CEBE6DC7}"/>
          </ac:graphicFrameMkLst>
        </pc:graphicFrameChg>
      </pc:sldChg>
      <pc:sldChg chg="modSp mod modClrScheme chgLayout">
        <pc:chgData name="Amyma Naveed (2526202)" userId="S::2526202@student.uwtsd.ac.uk::604eb13e-bcb6-4ebf-ae88-2c3bd41ddcdd" providerId="AD" clId="Web-{1E277F99-BD40-3520-DBB9-06AA40C45A95}" dt="2026-02-07T12:44:57.898" v="2199"/>
        <pc:sldMkLst>
          <pc:docMk/>
          <pc:sldMk cId="628952214" sldId="262"/>
        </pc:sldMkLst>
        <pc:spChg chg="mod ord">
          <ac:chgData name="Amyma Naveed (2526202)" userId="S::2526202@student.uwtsd.ac.uk::604eb13e-bcb6-4ebf-ae88-2c3bd41ddcdd" providerId="AD" clId="Web-{1E277F99-BD40-3520-DBB9-06AA40C45A95}" dt="2026-02-07T12:44:57.898" v="2199"/>
          <ac:spMkLst>
            <pc:docMk/>
            <pc:sldMk cId="628952214" sldId="262"/>
            <ac:spMk id="13" creationId="{BAC74045-6912-0C16-1D55-AEABDE75F3CF}"/>
          </ac:spMkLst>
        </pc:spChg>
        <pc:spChg chg="mod ord">
          <ac:chgData name="Amyma Naveed (2526202)" userId="S::2526202@student.uwtsd.ac.uk::604eb13e-bcb6-4ebf-ae88-2c3bd41ddcdd" providerId="AD" clId="Web-{1E277F99-BD40-3520-DBB9-06AA40C45A95}" dt="2026-02-07T12:44:57.898" v="2199"/>
          <ac:spMkLst>
            <pc:docMk/>
            <pc:sldMk cId="628952214" sldId="262"/>
            <ac:spMk id="15" creationId="{760D79C4-EF67-155B-2336-BD2C970ED9AC}"/>
          </ac:spMkLst>
        </pc:spChg>
        <pc:spChg chg="mod ord">
          <ac:chgData name="Amyma Naveed (2526202)" userId="S::2526202@student.uwtsd.ac.uk::604eb13e-bcb6-4ebf-ae88-2c3bd41ddcdd" providerId="AD" clId="Web-{1E277F99-BD40-3520-DBB9-06AA40C45A95}" dt="2026-02-07T12:44:57.898" v="2199"/>
          <ac:spMkLst>
            <pc:docMk/>
            <pc:sldMk cId="628952214" sldId="262"/>
            <ac:spMk id="17" creationId="{CA60433B-C745-48A6-74F5-6B57E00F1722}"/>
          </ac:spMkLst>
        </pc:spChg>
      </pc:sldChg>
      <pc:sldChg chg="modSp mod ord modClrScheme chgLayout">
        <pc:chgData name="Amyma Naveed (2526202)" userId="S::2526202@student.uwtsd.ac.uk::604eb13e-bcb6-4ebf-ae88-2c3bd41ddcdd" providerId="AD" clId="Web-{1E277F99-BD40-3520-DBB9-06AA40C45A95}" dt="2026-02-07T12:44:57.898" v="2199"/>
        <pc:sldMkLst>
          <pc:docMk/>
          <pc:sldMk cId="2872381572" sldId="263"/>
        </pc:sldMkLst>
        <pc:spChg chg="mod ord">
          <ac:chgData name="Amyma Naveed (2526202)" userId="S::2526202@student.uwtsd.ac.uk::604eb13e-bcb6-4ebf-ae88-2c3bd41ddcdd" providerId="AD" clId="Web-{1E277F99-BD40-3520-DBB9-06AA40C45A95}" dt="2026-02-07T12:44:57.898" v="2199"/>
          <ac:spMkLst>
            <pc:docMk/>
            <pc:sldMk cId="2872381572" sldId="263"/>
            <ac:spMk id="2" creationId="{D4371CE3-9AB3-607E-5523-A18AA875BB79}"/>
          </ac:spMkLst>
        </pc:spChg>
        <pc:spChg chg="mod ord">
          <ac:chgData name="Amyma Naveed (2526202)" userId="S::2526202@student.uwtsd.ac.uk::604eb13e-bcb6-4ebf-ae88-2c3bd41ddcdd" providerId="AD" clId="Web-{1E277F99-BD40-3520-DBB9-06AA40C45A95}" dt="2026-02-07T12:44:57.898" v="2199"/>
          <ac:spMkLst>
            <pc:docMk/>
            <pc:sldMk cId="2872381572" sldId="263"/>
            <ac:spMk id="3" creationId="{86C89B53-9D15-74A5-AA8F-C881D109882E}"/>
          </ac:spMkLst>
        </pc:spChg>
        <pc:spChg chg="mod ord">
          <ac:chgData name="Amyma Naveed (2526202)" userId="S::2526202@student.uwtsd.ac.uk::604eb13e-bcb6-4ebf-ae88-2c3bd41ddcdd" providerId="AD" clId="Web-{1E277F99-BD40-3520-DBB9-06AA40C45A95}" dt="2026-02-07T12:44:57.898" v="2199"/>
          <ac:spMkLst>
            <pc:docMk/>
            <pc:sldMk cId="2872381572" sldId="263"/>
            <ac:spMk id="4" creationId="{00131BCC-E1E3-9530-2D1D-6E73F7E11271}"/>
          </ac:spMkLst>
        </pc:spChg>
        <pc:spChg chg="mod ord">
          <ac:chgData name="Amyma Naveed (2526202)" userId="S::2526202@student.uwtsd.ac.uk::604eb13e-bcb6-4ebf-ae88-2c3bd41ddcdd" providerId="AD" clId="Web-{1E277F99-BD40-3520-DBB9-06AA40C45A95}" dt="2026-02-07T12:44:57.898" v="2199"/>
          <ac:spMkLst>
            <pc:docMk/>
            <pc:sldMk cId="2872381572" sldId="263"/>
            <ac:spMk id="5" creationId="{61ABA9EC-8D20-B64B-4D03-83B40DED9A6C}"/>
          </ac:spMkLst>
        </pc:spChg>
        <pc:spChg chg="mod ord">
          <ac:chgData name="Amyma Naveed (2526202)" userId="S::2526202@student.uwtsd.ac.uk::604eb13e-bcb6-4ebf-ae88-2c3bd41ddcdd" providerId="AD" clId="Web-{1E277F99-BD40-3520-DBB9-06AA40C45A95}" dt="2026-02-07T12:44:57.898" v="2199"/>
          <ac:spMkLst>
            <pc:docMk/>
            <pc:sldMk cId="2872381572" sldId="263"/>
            <ac:spMk id="6" creationId="{3104AF51-DE75-6ACC-725E-2699272B4A5F}"/>
          </ac:spMkLst>
        </pc:spChg>
      </pc:sldChg>
      <pc:sldChg chg="modSp mod ord modClrScheme chgLayout">
        <pc:chgData name="Amyma Naveed (2526202)" userId="S::2526202@student.uwtsd.ac.uk::604eb13e-bcb6-4ebf-ae88-2c3bd41ddcdd" providerId="AD" clId="Web-{1E277F99-BD40-3520-DBB9-06AA40C45A95}" dt="2026-02-07T14:45:52.689" v="3006"/>
        <pc:sldMkLst>
          <pc:docMk/>
          <pc:sldMk cId="2473829287" sldId="265"/>
        </pc:sldMkLst>
        <pc:spChg chg="mod ord">
          <ac:chgData name="Amyma Naveed (2526202)" userId="S::2526202@student.uwtsd.ac.uk::604eb13e-bcb6-4ebf-ae88-2c3bd41ddcdd" providerId="AD" clId="Web-{1E277F99-BD40-3520-DBB9-06AA40C45A95}" dt="2026-02-07T12:44:57.898" v="2199"/>
          <ac:spMkLst>
            <pc:docMk/>
            <pc:sldMk cId="2473829287" sldId="265"/>
            <ac:spMk id="4" creationId="{AFDD323C-F6ED-F42D-27CD-C1B67AD5FE1F}"/>
          </ac:spMkLst>
        </pc:spChg>
        <pc:spChg chg="mod ord">
          <ac:chgData name="Amyma Naveed (2526202)" userId="S::2526202@student.uwtsd.ac.uk::604eb13e-bcb6-4ebf-ae88-2c3bd41ddcdd" providerId="AD" clId="Web-{1E277F99-BD40-3520-DBB9-06AA40C45A95}" dt="2026-02-07T12:44:57.898" v="2199"/>
          <ac:spMkLst>
            <pc:docMk/>
            <pc:sldMk cId="2473829287" sldId="265"/>
            <ac:spMk id="5" creationId="{E3348511-D24F-21C0-0C89-3613561448F3}"/>
          </ac:spMkLst>
        </pc:spChg>
        <pc:spChg chg="mod ord">
          <ac:chgData name="Amyma Naveed (2526202)" userId="S::2526202@student.uwtsd.ac.uk::604eb13e-bcb6-4ebf-ae88-2c3bd41ddcdd" providerId="AD" clId="Web-{1E277F99-BD40-3520-DBB9-06AA40C45A95}" dt="2026-02-07T12:44:57.898" v="2199"/>
          <ac:spMkLst>
            <pc:docMk/>
            <pc:sldMk cId="2473829287" sldId="265"/>
            <ac:spMk id="6" creationId="{DBB12D9B-7DDE-2610-AEF3-832BA2DC8570}"/>
          </ac:spMkLst>
        </pc:spChg>
        <pc:graphicFrameChg chg="mod modGraphic">
          <ac:chgData name="Amyma Naveed (2526202)" userId="S::2526202@student.uwtsd.ac.uk::604eb13e-bcb6-4ebf-ae88-2c3bd41ddcdd" providerId="AD" clId="Web-{1E277F99-BD40-3520-DBB9-06AA40C45A95}" dt="2026-02-07T14:45:52.689" v="3006"/>
          <ac:graphicFrameMkLst>
            <pc:docMk/>
            <pc:sldMk cId="2473829287" sldId="265"/>
            <ac:graphicFrameMk id="7" creationId="{29DA0DD5-7D1F-8F1B-CBFB-E5B455733BFD}"/>
          </ac:graphicFrameMkLst>
        </pc:graphicFrameChg>
      </pc:sldChg>
      <pc:sldChg chg="addSp delSp modSp new mod setBg modClrScheme chgLayout">
        <pc:chgData name="Amyma Naveed (2526202)" userId="S::2526202@student.uwtsd.ac.uk::604eb13e-bcb6-4ebf-ae88-2c3bd41ddcdd" providerId="AD" clId="Web-{1E277F99-BD40-3520-DBB9-06AA40C45A95}" dt="2026-02-07T14:20:50.353" v="2780" actId="20577"/>
        <pc:sldMkLst>
          <pc:docMk/>
          <pc:sldMk cId="2844210397" sldId="266"/>
        </pc:sldMkLst>
        <pc:spChg chg="mod ord">
          <ac:chgData name="Amyma Naveed (2526202)" userId="S::2526202@student.uwtsd.ac.uk::604eb13e-bcb6-4ebf-ae88-2c3bd41ddcdd" providerId="AD" clId="Web-{1E277F99-BD40-3520-DBB9-06AA40C45A95}" dt="2026-02-07T12:44:57.898" v="2199"/>
          <ac:spMkLst>
            <pc:docMk/>
            <pc:sldMk cId="2844210397" sldId="266"/>
            <ac:spMk id="2" creationId="{801C0260-4088-473A-1D0E-31B13B2CFE08}"/>
          </ac:spMkLst>
        </pc:spChg>
        <pc:spChg chg="mod ord">
          <ac:chgData name="Amyma Naveed (2526202)" userId="S::2526202@student.uwtsd.ac.uk::604eb13e-bcb6-4ebf-ae88-2c3bd41ddcdd" providerId="AD" clId="Web-{1E277F99-BD40-3520-DBB9-06AA40C45A95}" dt="2026-02-07T12:44:57.898" v="2199"/>
          <ac:spMkLst>
            <pc:docMk/>
            <pc:sldMk cId="2844210397" sldId="266"/>
            <ac:spMk id="4" creationId="{21940624-D229-0050-EC69-4EDDEDD6C802}"/>
          </ac:spMkLst>
        </pc:spChg>
        <pc:spChg chg="mod ord">
          <ac:chgData name="Amyma Naveed (2526202)" userId="S::2526202@student.uwtsd.ac.uk::604eb13e-bcb6-4ebf-ae88-2c3bd41ddcdd" providerId="AD" clId="Web-{1E277F99-BD40-3520-DBB9-06AA40C45A95}" dt="2026-02-07T12:44:57.898" v="2199"/>
          <ac:spMkLst>
            <pc:docMk/>
            <pc:sldMk cId="2844210397" sldId="266"/>
            <ac:spMk id="5" creationId="{4276C2BD-C1C9-DCFE-DCCF-F6D4ACE3584D}"/>
          </ac:spMkLst>
        </pc:spChg>
        <pc:spChg chg="mod ord">
          <ac:chgData name="Amyma Naveed (2526202)" userId="S::2526202@student.uwtsd.ac.uk::604eb13e-bcb6-4ebf-ae88-2c3bd41ddcdd" providerId="AD" clId="Web-{1E277F99-BD40-3520-DBB9-06AA40C45A95}" dt="2026-02-07T12:44:57.898" v="2199"/>
          <ac:spMkLst>
            <pc:docMk/>
            <pc:sldMk cId="2844210397" sldId="266"/>
            <ac:spMk id="6" creationId="{4B9ED99D-BE6E-49FC-AFF0-767ECB1FDB0C}"/>
          </ac:spMkLst>
        </pc:spChg>
        <pc:spChg chg="add mod">
          <ac:chgData name="Amyma Naveed (2526202)" userId="S::2526202@student.uwtsd.ac.uk::604eb13e-bcb6-4ebf-ae88-2c3bd41ddcdd" providerId="AD" clId="Web-{1E277F99-BD40-3520-DBB9-06AA40C45A95}" dt="2026-02-07T12:59:44.503" v="2495" actId="1076"/>
          <ac:spMkLst>
            <pc:docMk/>
            <pc:sldMk cId="2844210397" sldId="266"/>
            <ac:spMk id="9" creationId="{1705C8E9-22B5-522D-B5E5-3EE0D7772248}"/>
          </ac:spMkLst>
        </pc:spChg>
        <pc:spChg chg="add mod">
          <ac:chgData name="Amyma Naveed (2526202)" userId="S::2526202@student.uwtsd.ac.uk::604eb13e-bcb6-4ebf-ae88-2c3bd41ddcdd" providerId="AD" clId="Web-{1E277F99-BD40-3520-DBB9-06AA40C45A95}" dt="2026-02-07T14:20:50.353" v="2780" actId="20577"/>
          <ac:spMkLst>
            <pc:docMk/>
            <pc:sldMk cId="2844210397" sldId="266"/>
            <ac:spMk id="10" creationId="{B33F9F4C-DE3E-018D-6456-6E5582E43E11}"/>
          </ac:spMkLst>
        </pc:spChg>
        <pc:spChg chg="add mod">
          <ac:chgData name="Amyma Naveed (2526202)" userId="S::2526202@student.uwtsd.ac.uk::604eb13e-bcb6-4ebf-ae88-2c3bd41ddcdd" providerId="AD" clId="Web-{1E277F99-BD40-3520-DBB9-06AA40C45A95}" dt="2026-02-07T14:19:58.837" v="2773" actId="1076"/>
          <ac:spMkLst>
            <pc:docMk/>
            <pc:sldMk cId="2844210397" sldId="266"/>
            <ac:spMk id="11" creationId="{D0AA04AE-EAB8-E5BF-E0C6-520364DBD865}"/>
          </ac:spMkLst>
        </pc:spChg>
      </pc:sldChg>
      <pc:sldChg chg="addSp delSp modSp new mod setBg">
        <pc:chgData name="Amyma Naveed (2526202)" userId="S::2526202@student.uwtsd.ac.uk::604eb13e-bcb6-4ebf-ae88-2c3bd41ddcdd" providerId="AD" clId="Web-{1E277F99-BD40-3520-DBB9-06AA40C45A95}" dt="2026-02-07T14:12:34.259" v="2760"/>
        <pc:sldMkLst>
          <pc:docMk/>
          <pc:sldMk cId="2658304664" sldId="267"/>
        </pc:sldMkLst>
        <pc:spChg chg="mod">
          <ac:chgData name="Amyma Naveed (2526202)" userId="S::2526202@student.uwtsd.ac.uk::604eb13e-bcb6-4ebf-ae88-2c3bd41ddcdd" providerId="AD" clId="Web-{1E277F99-BD40-3520-DBB9-06AA40C45A95}" dt="2026-02-07T13:47:10.190" v="2687" actId="20577"/>
          <ac:spMkLst>
            <pc:docMk/>
            <pc:sldMk cId="2658304664" sldId="267"/>
            <ac:spMk id="2" creationId="{93CE80B1-C280-81FB-FE87-B1D945C8000B}"/>
          </ac:spMkLst>
        </pc:spChg>
        <pc:spChg chg="add mod">
          <ac:chgData name="Amyma Naveed (2526202)" userId="S::2526202@student.uwtsd.ac.uk::604eb13e-bcb6-4ebf-ae88-2c3bd41ddcdd" providerId="AD" clId="Web-{1E277F99-BD40-3520-DBB9-06AA40C45A95}" dt="2026-02-07T13:45:21.142" v="2668" actId="1076"/>
          <ac:spMkLst>
            <pc:docMk/>
            <pc:sldMk cId="2658304664" sldId="267"/>
            <ac:spMk id="18" creationId="{FF549C95-F6AA-AADD-308F-4FF389945A2C}"/>
          </ac:spMkLst>
        </pc:spChg>
      </pc:sldChg>
      <pc:sldChg chg="addSp delSp modSp new">
        <pc:chgData name="Amyma Naveed (2526202)" userId="S::2526202@student.uwtsd.ac.uk::604eb13e-bcb6-4ebf-ae88-2c3bd41ddcdd" providerId="AD" clId="Web-{1E277F99-BD40-3520-DBB9-06AA40C45A95}" dt="2026-02-07T14:32:59.130" v="2828" actId="20577"/>
        <pc:sldMkLst>
          <pc:docMk/>
          <pc:sldMk cId="996747953" sldId="268"/>
        </pc:sldMkLst>
        <pc:spChg chg="mod">
          <ac:chgData name="Amyma Naveed (2526202)" userId="S::2526202@student.uwtsd.ac.uk::604eb13e-bcb6-4ebf-ae88-2c3bd41ddcdd" providerId="AD" clId="Web-{1E277F99-BD40-3520-DBB9-06AA40C45A95}" dt="2026-02-07T14:32:59.130" v="2828" actId="20577"/>
          <ac:spMkLst>
            <pc:docMk/>
            <pc:sldMk cId="996747953" sldId="268"/>
            <ac:spMk id="2" creationId="{BDEBACD2-67E8-C9DB-93D0-7D8B5C506FEB}"/>
          </ac:spMkLst>
        </pc:spChg>
        <pc:spChg chg="add mod">
          <ac:chgData name="Amyma Naveed (2526202)" userId="S::2526202@student.uwtsd.ac.uk::604eb13e-bcb6-4ebf-ae88-2c3bd41ddcdd" providerId="AD" clId="Web-{1E277F99-BD40-3520-DBB9-06AA40C45A95}" dt="2026-02-07T14:02:06.757" v="2714" actId="20577"/>
          <ac:spMkLst>
            <pc:docMk/>
            <pc:sldMk cId="996747953" sldId="268"/>
            <ac:spMk id="16" creationId="{B44BF62D-5B5C-9084-5BAB-6ED63CC9E55F}"/>
          </ac:spMkLst>
        </pc:spChg>
      </pc:sldChg>
      <pc:sldChg chg="modSp new mod setBg">
        <pc:chgData name="Amyma Naveed (2526202)" userId="S::2526202@student.uwtsd.ac.uk::604eb13e-bcb6-4ebf-ae88-2c3bd41ddcdd" providerId="AD" clId="Web-{1E277F99-BD40-3520-DBB9-06AA40C45A95}" dt="2026-02-07T14:11:18.254" v="2759" actId="20577"/>
        <pc:sldMkLst>
          <pc:docMk/>
          <pc:sldMk cId="400394891" sldId="269"/>
        </pc:sldMkLst>
        <pc:spChg chg="mod">
          <ac:chgData name="Amyma Naveed (2526202)" userId="S::2526202@student.uwtsd.ac.uk::604eb13e-bcb6-4ebf-ae88-2c3bd41ddcdd" providerId="AD" clId="Web-{1E277F99-BD40-3520-DBB9-06AA40C45A95}" dt="2026-02-07T14:05:31.807" v="2743" actId="1076"/>
          <ac:spMkLst>
            <pc:docMk/>
            <pc:sldMk cId="400394891" sldId="269"/>
            <ac:spMk id="2" creationId="{7ED5BE3F-1AA8-0AAC-F144-241DC6CF6F18}"/>
          </ac:spMkLst>
        </pc:spChg>
        <pc:spChg chg="mod">
          <ac:chgData name="Amyma Naveed (2526202)" userId="S::2526202@student.uwtsd.ac.uk::604eb13e-bcb6-4ebf-ae88-2c3bd41ddcdd" providerId="AD" clId="Web-{1E277F99-BD40-3520-DBB9-06AA40C45A95}" dt="2026-02-07T14:11:18.254" v="2759" actId="20577"/>
          <ac:spMkLst>
            <pc:docMk/>
            <pc:sldMk cId="400394891" sldId="269"/>
            <ac:spMk id="3" creationId="{2E312EB5-4CD5-1CE5-FE09-616AEDA48AE9}"/>
          </ac:spMkLst>
        </pc:spChg>
      </pc:sldChg>
      <pc:sldChg chg="modSp new mod setBg">
        <pc:chgData name="Amyma Naveed (2526202)" userId="S::2526202@student.uwtsd.ac.uk::604eb13e-bcb6-4ebf-ae88-2c3bd41ddcdd" providerId="AD" clId="Web-{1E277F99-BD40-3520-DBB9-06AA40C45A95}" dt="2026-02-07T14:32:44.848" v="2827" actId="20577"/>
        <pc:sldMkLst>
          <pc:docMk/>
          <pc:sldMk cId="843623521" sldId="270"/>
        </pc:sldMkLst>
        <pc:spChg chg="mod">
          <ac:chgData name="Amyma Naveed (2526202)" userId="S::2526202@student.uwtsd.ac.uk::604eb13e-bcb6-4ebf-ae88-2c3bd41ddcdd" providerId="AD" clId="Web-{1E277F99-BD40-3520-DBB9-06AA40C45A95}" dt="2026-02-07T14:32:44.848" v="2827" actId="20577"/>
          <ac:spMkLst>
            <pc:docMk/>
            <pc:sldMk cId="843623521" sldId="270"/>
            <ac:spMk id="2" creationId="{EA57179C-9900-1A06-46DF-8FCB9639CE32}"/>
          </ac:spMkLst>
        </pc:spChg>
        <pc:spChg chg="mod">
          <ac:chgData name="Amyma Naveed (2526202)" userId="S::2526202@student.uwtsd.ac.uk::604eb13e-bcb6-4ebf-ae88-2c3bd41ddcdd" providerId="AD" clId="Web-{1E277F99-BD40-3520-DBB9-06AA40C45A95}" dt="2026-02-07T14:32:26.129" v="2825" actId="1076"/>
          <ac:spMkLst>
            <pc:docMk/>
            <pc:sldMk cId="843623521" sldId="270"/>
            <ac:spMk id="3" creationId="{B2CA2668-F677-FBF4-BD76-5B179E05915A}"/>
          </ac:spMkLst>
        </pc:spChg>
      </pc:sldChg>
    </pc:docChg>
  </pc:docChgLst>
  <pc:docChgLst>
    <pc:chgData name="Markus Klingelfuss" userId="S::m.klingelfuss@uwtsd.ac.uk::bd76eaf9-c4ae-4be9-b963-4e8bfdef57a8" providerId="AD" clId="Web-{189DB334-7610-21D4-4339-B7B2693275E7}"/>
    <pc:docChg chg="modSld">
      <pc:chgData name="Markus Klingelfuss" userId="S::m.klingelfuss@uwtsd.ac.uk::bd76eaf9-c4ae-4be9-b963-4e8bfdef57a8" providerId="AD" clId="Web-{189DB334-7610-21D4-4339-B7B2693275E7}" dt="2026-02-10T15:04:41.491" v="21" actId="20577"/>
      <pc:docMkLst>
        <pc:docMk/>
      </pc:docMkLst>
      <pc:sldChg chg="modSp">
        <pc:chgData name="Markus Klingelfuss" userId="S::m.klingelfuss@uwtsd.ac.uk::bd76eaf9-c4ae-4be9-b963-4e8bfdef57a8" providerId="AD" clId="Web-{189DB334-7610-21D4-4339-B7B2693275E7}" dt="2026-02-10T15:04:41.491" v="21" actId="20577"/>
        <pc:sldMkLst>
          <pc:docMk/>
          <pc:sldMk cId="3447787383" sldId="278"/>
        </pc:sldMkLst>
        <pc:spChg chg="mod">
          <ac:chgData name="Markus Klingelfuss" userId="S::m.klingelfuss@uwtsd.ac.uk::bd76eaf9-c4ae-4be9-b963-4e8bfdef57a8" providerId="AD" clId="Web-{189DB334-7610-21D4-4339-B7B2693275E7}" dt="2026-02-10T15:04:41.491" v="21" actId="20577"/>
          <ac:spMkLst>
            <pc:docMk/>
            <pc:sldMk cId="3447787383" sldId="278"/>
            <ac:spMk id="3" creationId="{021D7970-E476-2F76-62F0-2F7B6BE91050}"/>
          </ac:spMkLst>
        </pc:spChg>
      </pc:sldChg>
    </pc:docChg>
  </pc:docChgLst>
  <pc:docChgLst>
    <pc:chgData name="Samara Naomi Morgan (2520995)" userId="S::2520995@student.uwtsd.ac.uk::7158162e-d7ad-40f9-8aff-bf6a0cdf67c2" providerId="AD" clId="Web-{A3811EF5-3A1D-0FED-9968-88CB578DDD92}"/>
    <pc:docChg chg="modSld modMainMaster">
      <pc:chgData name="Samara Naomi Morgan (2520995)" userId="S::2520995@student.uwtsd.ac.uk::7158162e-d7ad-40f9-8aff-bf6a0cdf67c2" providerId="AD" clId="Web-{A3811EF5-3A1D-0FED-9968-88CB578DDD92}" dt="2026-02-06T13:24:42.050" v="2"/>
      <pc:docMkLst>
        <pc:docMk/>
      </pc:docMkLst>
      <pc:sldChg chg="mod">
        <pc:chgData name="Samara Naomi Morgan (2520995)" userId="S::2520995@student.uwtsd.ac.uk::7158162e-d7ad-40f9-8aff-bf6a0cdf67c2" providerId="AD" clId="Web-{A3811EF5-3A1D-0FED-9968-88CB578DDD92}" dt="2026-02-06T13:24:25.690" v="1"/>
        <pc:sldMkLst>
          <pc:docMk/>
          <pc:sldMk cId="1704774958" sldId="257"/>
        </pc:sldMkLst>
      </pc:sldChg>
      <pc:sldChg chg="mod">
        <pc:chgData name="Samara Naomi Morgan (2520995)" userId="S::2520995@student.uwtsd.ac.uk::7158162e-d7ad-40f9-8aff-bf6a0cdf67c2" providerId="AD" clId="Web-{A3811EF5-3A1D-0FED-9968-88CB578DDD92}" dt="2026-02-06T13:24:25.690" v="1"/>
        <pc:sldMkLst>
          <pc:docMk/>
          <pc:sldMk cId="905680140" sldId="258"/>
        </pc:sldMkLst>
      </pc:sldChg>
      <pc:sldChg chg="mod">
        <pc:chgData name="Samara Naomi Morgan (2520995)" userId="S::2520995@student.uwtsd.ac.uk::7158162e-d7ad-40f9-8aff-bf6a0cdf67c2" providerId="AD" clId="Web-{A3811EF5-3A1D-0FED-9968-88CB578DDD92}" dt="2026-02-06T13:24:25.690" v="1"/>
        <pc:sldMkLst>
          <pc:docMk/>
          <pc:sldMk cId="3927199209" sldId="259"/>
        </pc:sldMkLst>
      </pc:sldChg>
      <pc:sldChg chg="mod">
        <pc:chgData name="Samara Naomi Morgan (2520995)" userId="S::2520995@student.uwtsd.ac.uk::7158162e-d7ad-40f9-8aff-bf6a0cdf67c2" providerId="AD" clId="Web-{A3811EF5-3A1D-0FED-9968-88CB578DDD92}" dt="2026-02-06T13:24:25.690" v="1"/>
        <pc:sldMkLst>
          <pc:docMk/>
          <pc:sldMk cId="3929718308" sldId="260"/>
        </pc:sldMkLst>
      </pc:sldChg>
      <pc:sldChg chg="mod">
        <pc:chgData name="Samara Naomi Morgan (2520995)" userId="S::2520995@student.uwtsd.ac.uk::7158162e-d7ad-40f9-8aff-bf6a0cdf67c2" providerId="AD" clId="Web-{A3811EF5-3A1D-0FED-9968-88CB578DDD92}" dt="2026-02-06T13:24:25.690" v="1"/>
        <pc:sldMkLst>
          <pc:docMk/>
          <pc:sldMk cId="232720131" sldId="261"/>
        </pc:sldMkLst>
      </pc:sldChg>
      <pc:sldChg chg="mod">
        <pc:chgData name="Samara Naomi Morgan (2520995)" userId="S::2520995@student.uwtsd.ac.uk::7158162e-d7ad-40f9-8aff-bf6a0cdf67c2" providerId="AD" clId="Web-{A3811EF5-3A1D-0FED-9968-88CB578DDD92}" dt="2026-02-06T13:24:25.690" v="1"/>
        <pc:sldMkLst>
          <pc:docMk/>
          <pc:sldMk cId="628952214" sldId="262"/>
        </pc:sldMkLst>
      </pc:sldChg>
    </pc:docChg>
  </pc:docChgLst>
  <pc:docChgLst>
    <pc:chgData name="Sajida Tabausam (2525289)" userId="S::2525289@student.uwtsd.ac.uk::e50f4ce2-ca9d-4046-8342-6faed0e1dfd5" providerId="AD" clId="Web-{C0359283-6C96-D757-A41E-F82278ED51B2}"/>
    <pc:docChg chg="addSld delSld modSld sldOrd">
      <pc:chgData name="Sajida Tabausam (2525289)" userId="S::2525289@student.uwtsd.ac.uk::e50f4ce2-ca9d-4046-8342-6faed0e1dfd5" providerId="AD" clId="Web-{C0359283-6C96-D757-A41E-F82278ED51B2}" dt="2026-02-14T10:34:40.481" v="311" actId="20577"/>
      <pc:docMkLst>
        <pc:docMk/>
      </pc:docMkLst>
      <pc:sldChg chg="modSp">
        <pc:chgData name="Sajida Tabausam (2525289)" userId="S::2525289@student.uwtsd.ac.uk::e50f4ce2-ca9d-4046-8342-6faed0e1dfd5" providerId="AD" clId="Web-{C0359283-6C96-D757-A41E-F82278ED51B2}" dt="2026-02-13T13:07:30.893" v="7" actId="20577"/>
        <pc:sldMkLst>
          <pc:docMk/>
          <pc:sldMk cId="1704774958" sldId="257"/>
        </pc:sldMkLst>
        <pc:spChg chg="mod">
          <ac:chgData name="Sajida Tabausam (2525289)" userId="S::2525289@student.uwtsd.ac.uk::e50f4ce2-ca9d-4046-8342-6faed0e1dfd5" providerId="AD" clId="Web-{C0359283-6C96-D757-A41E-F82278ED51B2}" dt="2026-02-13T13:07:30.893" v="7" actId="20577"/>
          <ac:spMkLst>
            <pc:docMk/>
            <pc:sldMk cId="1704774958" sldId="257"/>
            <ac:spMk id="36" creationId="{D43BB571-9AE2-6FAA-700D-269F58380A45}"/>
          </ac:spMkLst>
        </pc:spChg>
      </pc:sldChg>
      <pc:sldChg chg="modSp">
        <pc:chgData name="Sajida Tabausam (2525289)" userId="S::2525289@student.uwtsd.ac.uk::e50f4ce2-ca9d-4046-8342-6faed0e1dfd5" providerId="AD" clId="Web-{C0359283-6C96-D757-A41E-F82278ED51B2}" dt="2026-02-13T15:49:38.811" v="22" actId="20577"/>
        <pc:sldMkLst>
          <pc:docMk/>
          <pc:sldMk cId="905680140" sldId="258"/>
        </pc:sldMkLst>
        <pc:graphicFrameChg chg="modGraphic">
          <ac:chgData name="Sajida Tabausam (2525289)" userId="S::2525289@student.uwtsd.ac.uk::e50f4ce2-ca9d-4046-8342-6faed0e1dfd5" providerId="AD" clId="Web-{C0359283-6C96-D757-A41E-F82278ED51B2}" dt="2026-02-13T15:49:38.811" v="22" actId="20577"/>
          <ac:graphicFrameMkLst>
            <pc:docMk/>
            <pc:sldMk cId="905680140" sldId="258"/>
            <ac:graphicFrameMk id="5" creationId="{698EB401-380E-C698-CFA0-CCEA79440DD1}"/>
          </ac:graphicFrameMkLst>
        </pc:graphicFrameChg>
      </pc:sldChg>
      <pc:sldChg chg="modSp">
        <pc:chgData name="Sajida Tabausam (2525289)" userId="S::2525289@student.uwtsd.ac.uk::e50f4ce2-ca9d-4046-8342-6faed0e1dfd5" providerId="AD" clId="Web-{C0359283-6C96-D757-A41E-F82278ED51B2}" dt="2026-02-13T15:49:54.936" v="26" actId="20577"/>
        <pc:sldMkLst>
          <pc:docMk/>
          <pc:sldMk cId="3927199209" sldId="259"/>
        </pc:sldMkLst>
        <pc:graphicFrameChg chg="modGraphic">
          <ac:chgData name="Sajida Tabausam (2525289)" userId="S::2525289@student.uwtsd.ac.uk::e50f4ce2-ca9d-4046-8342-6faed0e1dfd5" providerId="AD" clId="Web-{C0359283-6C96-D757-A41E-F82278ED51B2}" dt="2026-02-13T15:49:54.936" v="26" actId="20577"/>
          <ac:graphicFrameMkLst>
            <pc:docMk/>
            <pc:sldMk cId="3927199209" sldId="259"/>
            <ac:graphicFrameMk id="5" creationId="{75067B51-E48C-0DC3-51F5-0A1B36A3A46E}"/>
          </ac:graphicFrameMkLst>
        </pc:graphicFrameChg>
      </pc:sldChg>
      <pc:sldChg chg="addSp delSp modSp">
        <pc:chgData name="Sajida Tabausam (2525289)" userId="S::2525289@student.uwtsd.ac.uk::e50f4ce2-ca9d-4046-8342-6faed0e1dfd5" providerId="AD" clId="Web-{C0359283-6C96-D757-A41E-F82278ED51B2}" dt="2026-02-13T16:40:29.347" v="278" actId="20577"/>
        <pc:sldMkLst>
          <pc:docMk/>
          <pc:sldMk cId="232720131" sldId="261"/>
        </pc:sldMkLst>
        <pc:spChg chg="del">
          <ac:chgData name="Sajida Tabausam (2525289)" userId="S::2525289@student.uwtsd.ac.uk::e50f4ce2-ca9d-4046-8342-6faed0e1dfd5" providerId="AD" clId="Web-{C0359283-6C96-D757-A41E-F82278ED51B2}" dt="2026-02-13T15:45:55.104" v="9"/>
          <ac:spMkLst>
            <pc:docMk/>
            <pc:sldMk cId="232720131" sldId="261"/>
            <ac:spMk id="11" creationId="{1E87817A-4B28-4981-C88F-F2D6DC7C47A9}"/>
          </ac:spMkLst>
        </pc:spChg>
        <pc:spChg chg="del">
          <ac:chgData name="Sajida Tabausam (2525289)" userId="S::2525289@student.uwtsd.ac.uk::e50f4ce2-ca9d-4046-8342-6faed0e1dfd5" providerId="AD" clId="Web-{C0359283-6C96-D757-A41E-F82278ED51B2}" dt="2026-02-13T16:21:18.723" v="43"/>
          <ac:spMkLst>
            <pc:docMk/>
            <pc:sldMk cId="232720131" sldId="261"/>
            <ac:spMk id="15" creationId="{9A83EA87-F8F2-133D-4DB9-67CF9368E765}"/>
          </ac:spMkLst>
        </pc:spChg>
        <pc:spChg chg="add del">
          <ac:chgData name="Sajida Tabausam (2525289)" userId="S::2525289@student.uwtsd.ac.uk::e50f4ce2-ca9d-4046-8342-6faed0e1dfd5" providerId="AD" clId="Web-{C0359283-6C96-D757-A41E-F82278ED51B2}" dt="2026-02-13T16:19:48.110" v="38"/>
          <ac:spMkLst>
            <pc:docMk/>
            <pc:sldMk cId="232720131" sldId="261"/>
            <ac:spMk id="19" creationId="{CE9B4D76-5319-9119-BFD4-B7C6FBFEA872}"/>
          </ac:spMkLst>
        </pc:spChg>
        <pc:spChg chg="add del">
          <ac:chgData name="Sajida Tabausam (2525289)" userId="S::2525289@student.uwtsd.ac.uk::e50f4ce2-ca9d-4046-8342-6faed0e1dfd5" providerId="AD" clId="Web-{C0359283-6C96-D757-A41E-F82278ED51B2}" dt="2026-02-13T16:21:07.363" v="40"/>
          <ac:spMkLst>
            <pc:docMk/>
            <pc:sldMk cId="232720131" sldId="261"/>
            <ac:spMk id="20" creationId="{478E72C8-0EDB-0D55-10BB-DD478D7926CB}"/>
          </ac:spMkLst>
        </pc:spChg>
        <pc:spChg chg="add del">
          <ac:chgData name="Sajida Tabausam (2525289)" userId="S::2525289@student.uwtsd.ac.uk::e50f4ce2-ca9d-4046-8342-6faed0e1dfd5" providerId="AD" clId="Web-{C0359283-6C96-D757-A41E-F82278ED51B2}" dt="2026-02-13T16:21:15.113" v="42"/>
          <ac:spMkLst>
            <pc:docMk/>
            <pc:sldMk cId="232720131" sldId="261"/>
            <ac:spMk id="21" creationId="{4785BEDD-C0DF-8265-115D-38BFBFAB17EE}"/>
          </ac:spMkLst>
        </pc:spChg>
        <pc:spChg chg="add mod">
          <ac:chgData name="Sajida Tabausam (2525289)" userId="S::2525289@student.uwtsd.ac.uk::e50f4ce2-ca9d-4046-8342-6faed0e1dfd5" providerId="AD" clId="Web-{C0359283-6C96-D757-A41E-F82278ED51B2}" dt="2026-02-13T16:40:29.347" v="278" actId="20577"/>
          <ac:spMkLst>
            <pc:docMk/>
            <pc:sldMk cId="232720131" sldId="261"/>
            <ac:spMk id="22" creationId="{D8277604-8F95-44AF-AC6B-2CC755129133}"/>
          </ac:spMkLst>
        </pc:spChg>
        <pc:spChg chg="add del">
          <ac:chgData name="Sajida Tabausam (2525289)" userId="S::2525289@student.uwtsd.ac.uk::e50f4ce2-ca9d-4046-8342-6faed0e1dfd5" providerId="AD" clId="Web-{C0359283-6C96-D757-A41E-F82278ED51B2}" dt="2026-02-13T16:38:04.843" v="237"/>
          <ac:spMkLst>
            <pc:docMk/>
            <pc:sldMk cId="232720131" sldId="261"/>
            <ac:spMk id="23" creationId="{E47582EF-28BF-4013-0784-DF2D63729CD2}"/>
          </ac:spMkLst>
        </pc:spChg>
        <pc:spChg chg="add del mod">
          <ac:chgData name="Sajida Tabausam (2525289)" userId="S::2525289@student.uwtsd.ac.uk::e50f4ce2-ca9d-4046-8342-6faed0e1dfd5" providerId="AD" clId="Web-{C0359283-6C96-D757-A41E-F82278ED51B2}" dt="2026-02-13T16:38:19" v="240"/>
          <ac:spMkLst>
            <pc:docMk/>
            <pc:sldMk cId="232720131" sldId="261"/>
            <ac:spMk id="24" creationId="{2E86A86E-74E3-37FE-431A-C46F00D71D43}"/>
          </ac:spMkLst>
        </pc:spChg>
        <pc:spChg chg="add">
          <ac:chgData name="Sajida Tabausam (2525289)" userId="S::2525289@student.uwtsd.ac.uk::e50f4ce2-ca9d-4046-8342-6faed0e1dfd5" providerId="AD" clId="Web-{C0359283-6C96-D757-A41E-F82278ED51B2}" dt="2026-02-13T16:38:25.656" v="241"/>
          <ac:spMkLst>
            <pc:docMk/>
            <pc:sldMk cId="232720131" sldId="261"/>
            <ac:spMk id="25" creationId="{A50FEFAC-45E7-39DB-C885-951379DC5E75}"/>
          </ac:spMkLst>
        </pc:spChg>
        <pc:spChg chg="add del mod">
          <ac:chgData name="Sajida Tabausam (2525289)" userId="S::2525289@student.uwtsd.ac.uk::e50f4ce2-ca9d-4046-8342-6faed0e1dfd5" providerId="AD" clId="Web-{C0359283-6C96-D757-A41E-F82278ED51B2}" dt="2026-02-13T16:38:44.188" v="244"/>
          <ac:spMkLst>
            <pc:docMk/>
            <pc:sldMk cId="232720131" sldId="261"/>
            <ac:spMk id="26" creationId="{B8B5D4A6-1D1B-63C8-ABDC-3D5DA4EA364A}"/>
          </ac:spMkLst>
        </pc:spChg>
        <pc:spChg chg="add del">
          <ac:chgData name="Sajida Tabausam (2525289)" userId="S::2525289@student.uwtsd.ac.uk::e50f4ce2-ca9d-4046-8342-6faed0e1dfd5" providerId="AD" clId="Web-{C0359283-6C96-D757-A41E-F82278ED51B2}" dt="2026-02-13T16:38:56.016" v="246"/>
          <ac:spMkLst>
            <pc:docMk/>
            <pc:sldMk cId="232720131" sldId="261"/>
            <ac:spMk id="27" creationId="{8C284C5D-E399-4B65-C351-AE8B1091F2C4}"/>
          </ac:spMkLst>
        </pc:spChg>
        <pc:spChg chg="add del">
          <ac:chgData name="Sajida Tabausam (2525289)" userId="S::2525289@student.uwtsd.ac.uk::e50f4ce2-ca9d-4046-8342-6faed0e1dfd5" providerId="AD" clId="Web-{C0359283-6C96-D757-A41E-F82278ED51B2}" dt="2026-02-13T16:39:15.111" v="248"/>
          <ac:spMkLst>
            <pc:docMk/>
            <pc:sldMk cId="232720131" sldId="261"/>
            <ac:spMk id="28" creationId="{51C488C1-64A4-0D78-BB40-B5903B8F9165}"/>
          </ac:spMkLst>
        </pc:spChg>
        <pc:spChg chg="add del mod">
          <ac:chgData name="Sajida Tabausam (2525289)" userId="S::2525289@student.uwtsd.ac.uk::e50f4ce2-ca9d-4046-8342-6faed0e1dfd5" providerId="AD" clId="Web-{C0359283-6C96-D757-A41E-F82278ED51B2}" dt="2026-02-13T15:46:15.230" v="11"/>
          <ac:spMkLst>
            <pc:docMk/>
            <pc:sldMk cId="232720131" sldId="261"/>
            <ac:spMk id="35" creationId="{2D0D74F3-36BD-C48A-C751-9FD6A349C695}"/>
          </ac:spMkLst>
        </pc:spChg>
        <pc:picChg chg="del">
          <ac:chgData name="Sajida Tabausam (2525289)" userId="S::2525289@student.uwtsd.ac.uk::e50f4ce2-ca9d-4046-8342-6faed0e1dfd5" providerId="AD" clId="Web-{C0359283-6C96-D757-A41E-F82278ED51B2}" dt="2026-02-13T15:45:46.245" v="8"/>
          <ac:picMkLst>
            <pc:docMk/>
            <pc:sldMk cId="232720131" sldId="261"/>
            <ac:picMk id="2" creationId="{9F96DCF5-7605-F9CA-9F86-0F1AA71F672F}"/>
          </ac:picMkLst>
        </pc:picChg>
        <pc:picChg chg="add del mod ord">
          <ac:chgData name="Sajida Tabausam (2525289)" userId="S::2525289@student.uwtsd.ac.uk::e50f4ce2-ca9d-4046-8342-6faed0e1dfd5" providerId="AD" clId="Web-{C0359283-6C96-D757-A41E-F82278ED51B2}" dt="2026-02-13T15:46:00.495" v="10"/>
          <ac:picMkLst>
            <pc:docMk/>
            <pc:sldMk cId="232720131" sldId="261"/>
            <ac:picMk id="21" creationId="{F69FF712-38AD-C605-0143-58073E3FE481}"/>
          </ac:picMkLst>
        </pc:picChg>
        <pc:picChg chg="add mod ord">
          <ac:chgData name="Sajida Tabausam (2525289)" userId="S::2525289@student.uwtsd.ac.uk::e50f4ce2-ca9d-4046-8342-6faed0e1dfd5" providerId="AD" clId="Web-{C0359283-6C96-D757-A41E-F82278ED51B2}" dt="2026-02-13T15:56:29.164" v="36" actId="1076"/>
          <ac:picMkLst>
            <pc:docMk/>
            <pc:sldMk cId="232720131" sldId="261"/>
            <ac:picMk id="48" creationId="{8114B6D6-5C9A-268A-3651-7F4D62DF9EBC}"/>
          </ac:picMkLst>
        </pc:picChg>
      </pc:sldChg>
      <pc:sldChg chg="addSp delSp modSp ord">
        <pc:chgData name="Sajida Tabausam (2525289)" userId="S::2525289@student.uwtsd.ac.uk::e50f4ce2-ca9d-4046-8342-6faed0e1dfd5" providerId="AD" clId="Web-{C0359283-6C96-D757-A41E-F82278ED51B2}" dt="2026-02-13T16:36:00.463" v="235" actId="20577"/>
        <pc:sldMkLst>
          <pc:docMk/>
          <pc:sldMk cId="628952214" sldId="262"/>
        </pc:sldMkLst>
        <pc:spChg chg="add del">
          <ac:chgData name="Sajida Tabausam (2525289)" userId="S::2525289@student.uwtsd.ac.uk::e50f4ce2-ca9d-4046-8342-6faed0e1dfd5" providerId="AD" clId="Web-{C0359283-6C96-D757-A41E-F82278ED51B2}" dt="2026-02-13T16:24:24.369" v="63"/>
          <ac:spMkLst>
            <pc:docMk/>
            <pc:sldMk cId="628952214" sldId="262"/>
            <ac:spMk id="2" creationId="{8E1209D2-52A2-2083-0E3B-F52C8BD9A72C}"/>
          </ac:spMkLst>
        </pc:spChg>
        <pc:spChg chg="add del">
          <ac:chgData name="Sajida Tabausam (2525289)" userId="S::2525289@student.uwtsd.ac.uk::e50f4ce2-ca9d-4046-8342-6faed0e1dfd5" providerId="AD" clId="Web-{C0359283-6C96-D757-A41E-F82278ED51B2}" dt="2026-02-13T16:24:29.759" v="65"/>
          <ac:spMkLst>
            <pc:docMk/>
            <pc:sldMk cId="628952214" sldId="262"/>
            <ac:spMk id="3" creationId="{2D957FAB-D8C3-7929-BC43-EBC7D84F0263}"/>
          </ac:spMkLst>
        </pc:spChg>
        <pc:spChg chg="add del mod">
          <ac:chgData name="Sajida Tabausam (2525289)" userId="S::2525289@student.uwtsd.ac.uk::e50f4ce2-ca9d-4046-8342-6faed0e1dfd5" providerId="AD" clId="Web-{C0359283-6C96-D757-A41E-F82278ED51B2}" dt="2026-02-13T16:26:05.282" v="81"/>
          <ac:spMkLst>
            <pc:docMk/>
            <pc:sldMk cId="628952214" sldId="262"/>
            <ac:spMk id="4" creationId="{17235E68-594E-676D-19A9-4C9FC4B34A4E}"/>
          </ac:spMkLst>
        </pc:spChg>
        <pc:spChg chg="add del">
          <ac:chgData name="Sajida Tabausam (2525289)" userId="S::2525289@student.uwtsd.ac.uk::e50f4ce2-ca9d-4046-8342-6faed0e1dfd5" providerId="AD" clId="Web-{C0359283-6C96-D757-A41E-F82278ED51B2}" dt="2026-02-13T16:25:37.167" v="71"/>
          <ac:spMkLst>
            <pc:docMk/>
            <pc:sldMk cId="628952214" sldId="262"/>
            <ac:spMk id="5" creationId="{26A04171-413E-C321-82C2-4EAE535429D9}"/>
          </ac:spMkLst>
        </pc:spChg>
        <pc:spChg chg="add del">
          <ac:chgData name="Sajida Tabausam (2525289)" userId="S::2525289@student.uwtsd.ac.uk::e50f4ce2-ca9d-4046-8342-6faed0e1dfd5" providerId="AD" clId="Web-{C0359283-6C96-D757-A41E-F82278ED51B2}" dt="2026-02-13T16:25:43.700" v="73"/>
          <ac:spMkLst>
            <pc:docMk/>
            <pc:sldMk cId="628952214" sldId="262"/>
            <ac:spMk id="6" creationId="{AF14ED64-1D39-1A06-E168-22326C9AF8D7}"/>
          </ac:spMkLst>
        </pc:spChg>
        <pc:spChg chg="add del mod">
          <ac:chgData name="Sajida Tabausam (2525289)" userId="S::2525289@student.uwtsd.ac.uk::e50f4ce2-ca9d-4046-8342-6faed0e1dfd5" providerId="AD" clId="Web-{C0359283-6C96-D757-A41E-F82278ED51B2}" dt="2026-02-13T16:26:05.282" v="80"/>
          <ac:spMkLst>
            <pc:docMk/>
            <pc:sldMk cId="628952214" sldId="262"/>
            <ac:spMk id="7" creationId="{ACA63E0D-82E7-6665-AABD-A0BDB840AFE9}"/>
          </ac:spMkLst>
        </pc:spChg>
        <pc:spChg chg="add mod">
          <ac:chgData name="Sajida Tabausam (2525289)" userId="S::2525289@student.uwtsd.ac.uk::e50f4ce2-ca9d-4046-8342-6faed0e1dfd5" providerId="AD" clId="Web-{C0359283-6C96-D757-A41E-F82278ED51B2}" dt="2026-02-13T16:36:00.463" v="235" actId="20577"/>
          <ac:spMkLst>
            <pc:docMk/>
            <pc:sldMk cId="628952214" sldId="262"/>
            <ac:spMk id="8" creationId="{21E759D2-59EA-BBA3-1251-6BADF6FF8EED}"/>
          </ac:spMkLst>
        </pc:spChg>
        <pc:picChg chg="del">
          <ac:chgData name="Sajida Tabausam (2525289)" userId="S::2525289@student.uwtsd.ac.uk::e50f4ce2-ca9d-4046-8342-6faed0e1dfd5" providerId="AD" clId="Web-{C0359283-6C96-D757-A41E-F82278ED51B2}" dt="2026-02-13T15:55:36.162" v="34"/>
          <ac:picMkLst>
            <pc:docMk/>
            <pc:sldMk cId="628952214" sldId="262"/>
            <ac:picMk id="57" creationId="{D6801AFB-3614-FD03-4C2B-7FA322BB80FF}"/>
          </ac:picMkLst>
        </pc:picChg>
      </pc:sldChg>
      <pc:sldChg chg="modSp">
        <pc:chgData name="Sajida Tabausam (2525289)" userId="S::2525289@student.uwtsd.ac.uk::e50f4ce2-ca9d-4046-8342-6faed0e1dfd5" providerId="AD" clId="Web-{C0359283-6C96-D757-A41E-F82278ED51B2}" dt="2026-02-13T15:50:46.968" v="27"/>
        <pc:sldMkLst>
          <pc:docMk/>
          <pc:sldMk cId="400394891" sldId="269"/>
        </pc:sldMkLst>
        <pc:spChg chg="mod">
          <ac:chgData name="Sajida Tabausam (2525289)" userId="S::2525289@student.uwtsd.ac.uk::e50f4ce2-ca9d-4046-8342-6faed0e1dfd5" providerId="AD" clId="Web-{C0359283-6C96-D757-A41E-F82278ED51B2}" dt="2026-02-13T15:50:46.968" v="27"/>
          <ac:spMkLst>
            <pc:docMk/>
            <pc:sldMk cId="400394891" sldId="269"/>
            <ac:spMk id="2" creationId="{7ED5BE3F-1AA8-0AAC-F144-241DC6CF6F18}"/>
          </ac:spMkLst>
        </pc:spChg>
        <pc:spChg chg="mod">
          <ac:chgData name="Sajida Tabausam (2525289)" userId="S::2525289@student.uwtsd.ac.uk::e50f4ce2-ca9d-4046-8342-6faed0e1dfd5" providerId="AD" clId="Web-{C0359283-6C96-D757-A41E-F82278ED51B2}" dt="2026-02-13T15:50:46.968" v="27"/>
          <ac:spMkLst>
            <pc:docMk/>
            <pc:sldMk cId="400394891" sldId="269"/>
            <ac:spMk id="3" creationId="{2E312EB5-4CD5-1CE5-FE09-616AEDA48AE9}"/>
          </ac:spMkLst>
        </pc:spChg>
        <pc:spChg chg="mod">
          <ac:chgData name="Sajida Tabausam (2525289)" userId="S::2525289@student.uwtsd.ac.uk::e50f4ce2-ca9d-4046-8342-6faed0e1dfd5" providerId="AD" clId="Web-{C0359283-6C96-D757-A41E-F82278ED51B2}" dt="2026-02-13T15:50:46.968" v="27"/>
          <ac:spMkLst>
            <pc:docMk/>
            <pc:sldMk cId="400394891" sldId="269"/>
            <ac:spMk id="4" creationId="{814253E7-3234-469E-1BAD-39A9E670AF3E}"/>
          </ac:spMkLst>
        </pc:spChg>
        <pc:picChg chg="mod ord">
          <ac:chgData name="Sajida Tabausam (2525289)" userId="S::2525289@student.uwtsd.ac.uk::e50f4ce2-ca9d-4046-8342-6faed0e1dfd5" providerId="AD" clId="Web-{C0359283-6C96-D757-A41E-F82278ED51B2}" dt="2026-02-13T15:50:46.968" v="27"/>
          <ac:picMkLst>
            <pc:docMk/>
            <pc:sldMk cId="400394891" sldId="269"/>
            <ac:picMk id="57" creationId="{F37364BC-C2B3-2816-0A9D-A880CDBE2FA6}"/>
          </ac:picMkLst>
        </pc:picChg>
      </pc:sldChg>
      <pc:sldChg chg="modSp ord">
        <pc:chgData name="Sajida Tabausam (2525289)" userId="S::2525289@student.uwtsd.ac.uk::e50f4ce2-ca9d-4046-8342-6faed0e1dfd5" providerId="AD" clId="Web-{C0359283-6C96-D757-A41E-F82278ED51B2}" dt="2026-02-14T10:34:40.481" v="311" actId="20577"/>
        <pc:sldMkLst>
          <pc:docMk/>
          <pc:sldMk cId="1513097676" sldId="271"/>
        </pc:sldMkLst>
        <pc:spChg chg="mod">
          <ac:chgData name="Sajida Tabausam (2525289)" userId="S::2525289@student.uwtsd.ac.uk::e50f4ce2-ca9d-4046-8342-6faed0e1dfd5" providerId="AD" clId="Web-{C0359283-6C96-D757-A41E-F82278ED51B2}" dt="2026-02-14T10:24:21.017" v="306" actId="14100"/>
          <ac:spMkLst>
            <pc:docMk/>
            <pc:sldMk cId="1513097676" sldId="271"/>
            <ac:spMk id="2" creationId="{AF3973AF-93B3-55FB-5CA1-FE2597D940A2}"/>
          </ac:spMkLst>
        </pc:spChg>
        <pc:graphicFrameChg chg="mod modGraphic">
          <ac:chgData name="Sajida Tabausam (2525289)" userId="S::2525289@student.uwtsd.ac.uk::e50f4ce2-ca9d-4046-8342-6faed0e1dfd5" providerId="AD" clId="Web-{C0359283-6C96-D757-A41E-F82278ED51B2}" dt="2026-02-14T10:34:40.481" v="311" actId="20577"/>
          <ac:graphicFrameMkLst>
            <pc:docMk/>
            <pc:sldMk cId="1513097676" sldId="271"/>
            <ac:graphicFrameMk id="41" creationId="{27581233-1564-7D60-F407-B43E53331EC6}"/>
          </ac:graphicFrameMkLst>
        </pc:graphicFrameChg>
      </pc:sldChg>
      <pc:sldChg chg="modSp">
        <pc:chgData name="Sajida Tabausam (2525289)" userId="S::2525289@student.uwtsd.ac.uk::e50f4ce2-ca9d-4046-8342-6faed0e1dfd5" providerId="AD" clId="Web-{C0359283-6C96-D757-A41E-F82278ED51B2}" dt="2026-02-14T10:16:15.116" v="289" actId="20577"/>
        <pc:sldMkLst>
          <pc:docMk/>
          <pc:sldMk cId="3987914977" sldId="274"/>
        </pc:sldMkLst>
        <pc:spChg chg="mod">
          <ac:chgData name="Sajida Tabausam (2525289)" userId="S::2525289@student.uwtsd.ac.uk::e50f4ce2-ca9d-4046-8342-6faed0e1dfd5" providerId="AD" clId="Web-{C0359283-6C96-D757-A41E-F82278ED51B2}" dt="2026-02-14T10:16:15.116" v="289" actId="20577"/>
          <ac:spMkLst>
            <pc:docMk/>
            <pc:sldMk cId="3987914977" sldId="274"/>
            <ac:spMk id="7" creationId="{2FF47F23-366E-54C7-9F08-C685F4F48019}"/>
          </ac:spMkLst>
        </pc:spChg>
        <pc:picChg chg="mod">
          <ac:chgData name="Sajida Tabausam (2525289)" userId="S::2525289@student.uwtsd.ac.uk::e50f4ce2-ca9d-4046-8342-6faed0e1dfd5" providerId="AD" clId="Web-{C0359283-6C96-D757-A41E-F82278ED51B2}" dt="2026-02-13T15:47:37.044" v="17" actId="14100"/>
          <ac:picMkLst>
            <pc:docMk/>
            <pc:sldMk cId="3987914977" sldId="274"/>
            <ac:picMk id="10" creationId="{D5544C1A-94EB-3BD9-0459-DDE96747D699}"/>
          </ac:picMkLst>
        </pc:picChg>
      </pc:sldChg>
      <pc:sldChg chg="modSp">
        <pc:chgData name="Sajida Tabausam (2525289)" userId="S::2525289@student.uwtsd.ac.uk::e50f4ce2-ca9d-4046-8342-6faed0e1dfd5" providerId="AD" clId="Web-{C0359283-6C96-D757-A41E-F82278ED51B2}" dt="2026-02-13T13:03:44.546" v="2" actId="20577"/>
        <pc:sldMkLst>
          <pc:docMk/>
          <pc:sldMk cId="3109845569" sldId="277"/>
        </pc:sldMkLst>
        <pc:spChg chg="mod">
          <ac:chgData name="Sajida Tabausam (2525289)" userId="S::2525289@student.uwtsd.ac.uk::e50f4ce2-ca9d-4046-8342-6faed0e1dfd5" providerId="AD" clId="Web-{C0359283-6C96-D757-A41E-F82278ED51B2}" dt="2026-02-13T13:03:44.546" v="2" actId="20577"/>
          <ac:spMkLst>
            <pc:docMk/>
            <pc:sldMk cId="3109845569" sldId="277"/>
            <ac:spMk id="2" creationId="{1F1E278C-E558-0CAB-3D69-D68BA66960A0}"/>
          </ac:spMkLst>
        </pc:spChg>
      </pc:sldChg>
      <pc:sldChg chg="ord">
        <pc:chgData name="Sajida Tabausam (2525289)" userId="S::2525289@student.uwtsd.ac.uk::e50f4ce2-ca9d-4046-8342-6faed0e1dfd5" providerId="AD" clId="Web-{C0359283-6C96-D757-A41E-F82278ED51B2}" dt="2026-02-13T15:53:42.826" v="29"/>
        <pc:sldMkLst>
          <pc:docMk/>
          <pc:sldMk cId="3447787383" sldId="278"/>
        </pc:sldMkLst>
      </pc:sldChg>
      <pc:sldChg chg="delSp del">
        <pc:chgData name="Sajida Tabausam (2525289)" userId="S::2525289@student.uwtsd.ac.uk::e50f4ce2-ca9d-4046-8342-6faed0e1dfd5" providerId="AD" clId="Web-{C0359283-6C96-D757-A41E-F82278ED51B2}" dt="2026-02-13T13:03:03.498" v="1"/>
        <pc:sldMkLst>
          <pc:docMk/>
          <pc:sldMk cId="330907946" sldId="283"/>
        </pc:sldMkLst>
        <pc:picChg chg="del">
          <ac:chgData name="Sajida Tabausam (2525289)" userId="S::2525289@student.uwtsd.ac.uk::e50f4ce2-ca9d-4046-8342-6faed0e1dfd5" providerId="AD" clId="Web-{C0359283-6C96-D757-A41E-F82278ED51B2}" dt="2026-02-13T13:02:59.967" v="0"/>
          <ac:picMkLst>
            <pc:docMk/>
            <pc:sldMk cId="330907946" sldId="283"/>
            <ac:picMk id="6" creationId="{8F7CC20B-85C2-A987-D5BF-00C601B91BEA}"/>
          </ac:picMkLst>
        </pc:picChg>
      </pc:sldChg>
      <pc:sldChg chg="new">
        <pc:chgData name="Sajida Tabausam (2525289)" userId="S::2525289@student.uwtsd.ac.uk::e50f4ce2-ca9d-4046-8342-6faed0e1dfd5" providerId="AD" clId="Web-{C0359283-6C96-D757-A41E-F82278ED51B2}" dt="2026-02-13T15:54:09.797" v="31"/>
        <pc:sldMkLst>
          <pc:docMk/>
          <pc:sldMk cId="1605742604" sldId="285"/>
        </pc:sldMkLst>
      </pc:sldChg>
      <pc:sldChg chg="new del">
        <pc:chgData name="Sajida Tabausam (2525289)" userId="S::2525289@student.uwtsd.ac.uk::e50f4ce2-ca9d-4046-8342-6faed0e1dfd5" providerId="AD" clId="Web-{C0359283-6C96-D757-A41E-F82278ED51B2}" dt="2026-02-13T15:54:22.267" v="33"/>
        <pc:sldMkLst>
          <pc:docMk/>
          <pc:sldMk cId="3149598520" sldId="286"/>
        </pc:sldMkLst>
      </pc:sldChg>
    </pc:docChg>
  </pc:docChgLst>
  <pc:docChgLst>
    <pc:chgData name="Sajida Tabausam (2525289)" userId="S::2525289@student.uwtsd.ac.uk::e50f4ce2-ca9d-4046-8342-6faed0e1dfd5" providerId="AD" clId="Web-{85F364E7-6421-A387-012F-E89DFF188D00}"/>
    <pc:docChg chg="modSld">
      <pc:chgData name="Sajida Tabausam (2525289)" userId="S::2525289@student.uwtsd.ac.uk::e50f4ce2-ca9d-4046-8342-6faed0e1dfd5" providerId="AD" clId="Web-{85F364E7-6421-A387-012F-E89DFF188D00}" dt="2026-02-13T11:47:42.519" v="18" actId="20577"/>
      <pc:docMkLst>
        <pc:docMk/>
      </pc:docMkLst>
      <pc:sldChg chg="addSp modSp">
        <pc:chgData name="Sajida Tabausam (2525289)" userId="S::2525289@student.uwtsd.ac.uk::e50f4ce2-ca9d-4046-8342-6faed0e1dfd5" providerId="AD" clId="Web-{85F364E7-6421-A387-012F-E89DFF188D00}" dt="2026-02-13T11:47:42.519" v="18" actId="20577"/>
        <pc:sldMkLst>
          <pc:docMk/>
          <pc:sldMk cId="1664809300" sldId="281"/>
        </pc:sldMkLst>
        <pc:spChg chg="add mod">
          <ac:chgData name="Sajida Tabausam (2525289)" userId="S::2525289@student.uwtsd.ac.uk::e50f4ce2-ca9d-4046-8342-6faed0e1dfd5" providerId="AD" clId="Web-{85F364E7-6421-A387-012F-E89DFF188D00}" dt="2026-02-13T11:47:42.519" v="18" actId="20577"/>
          <ac:spMkLst>
            <pc:docMk/>
            <pc:sldMk cId="1664809300" sldId="281"/>
            <ac:spMk id="38" creationId="{B139BDB8-5D5A-228D-35D7-D536324EA94A}"/>
          </ac:spMkLst>
        </pc:spChg>
      </pc:sldChg>
    </pc:docChg>
  </pc:docChgLst>
  <pc:docChgLst>
    <pc:chgData name="Sajida Tabausam (2525289)" userId="S::2525289@student.uwtsd.ac.uk::e50f4ce2-ca9d-4046-8342-6faed0e1dfd5" providerId="AD" clId="Web-{C1C68C62-BDDC-F464-CFDD-434AF2311186}"/>
    <pc:docChg chg="modSld sldOrd">
      <pc:chgData name="Sajida Tabausam (2525289)" userId="S::2525289@student.uwtsd.ac.uk::e50f4ce2-ca9d-4046-8342-6faed0e1dfd5" providerId="AD" clId="Web-{C1C68C62-BDDC-F464-CFDD-434AF2311186}" dt="2026-02-10T10:25:26.565" v="5"/>
      <pc:docMkLst>
        <pc:docMk/>
      </pc:docMkLst>
      <pc:sldChg chg="ord">
        <pc:chgData name="Sajida Tabausam (2525289)" userId="S::2525289@student.uwtsd.ac.uk::e50f4ce2-ca9d-4046-8342-6faed0e1dfd5" providerId="AD" clId="Web-{C1C68C62-BDDC-F464-CFDD-434AF2311186}" dt="2026-02-10T10:24:18.861" v="4"/>
        <pc:sldMkLst>
          <pc:docMk/>
          <pc:sldMk cId="3929718308" sldId="260"/>
        </pc:sldMkLst>
      </pc:sldChg>
      <pc:sldChg chg="addSp modSp mod setBg">
        <pc:chgData name="Sajida Tabausam (2525289)" userId="S::2525289@student.uwtsd.ac.uk::e50f4ce2-ca9d-4046-8342-6faed0e1dfd5" providerId="AD" clId="Web-{C1C68C62-BDDC-F464-CFDD-434AF2311186}" dt="2026-02-10T10:22:02.891" v="0"/>
        <pc:sldMkLst>
          <pc:docMk/>
          <pc:sldMk cId="2658304664" sldId="267"/>
        </pc:sldMkLst>
        <pc:spChg chg="mod">
          <ac:chgData name="Sajida Tabausam (2525289)" userId="S::2525289@student.uwtsd.ac.uk::e50f4ce2-ca9d-4046-8342-6faed0e1dfd5" providerId="AD" clId="Web-{C1C68C62-BDDC-F464-CFDD-434AF2311186}" dt="2026-02-10T10:22:02.891" v="0"/>
          <ac:spMkLst>
            <pc:docMk/>
            <pc:sldMk cId="2658304664" sldId="267"/>
            <ac:spMk id="2" creationId="{93CE80B1-C280-81FB-FE87-B1D945C8000B}"/>
          </ac:spMkLst>
        </pc:spChg>
        <pc:spChg chg="mod ord">
          <ac:chgData name="Sajida Tabausam (2525289)" userId="S::2525289@student.uwtsd.ac.uk::e50f4ce2-ca9d-4046-8342-6faed0e1dfd5" providerId="AD" clId="Web-{C1C68C62-BDDC-F464-CFDD-434AF2311186}" dt="2026-02-10T10:22:02.891" v="0"/>
          <ac:spMkLst>
            <pc:docMk/>
            <pc:sldMk cId="2658304664" sldId="267"/>
            <ac:spMk id="4" creationId="{2E264721-EA61-2C7B-F152-BC8AF410AC2C}"/>
          </ac:spMkLst>
        </pc:spChg>
        <pc:spChg chg="mod">
          <ac:chgData name="Sajida Tabausam (2525289)" userId="S::2525289@student.uwtsd.ac.uk::e50f4ce2-ca9d-4046-8342-6faed0e1dfd5" providerId="AD" clId="Web-{C1C68C62-BDDC-F464-CFDD-434AF2311186}" dt="2026-02-10T10:22:02.891" v="0"/>
          <ac:spMkLst>
            <pc:docMk/>
            <pc:sldMk cId="2658304664" sldId="267"/>
            <ac:spMk id="5" creationId="{1C2C6602-8D08-739A-271C-48BEC57E5EEC}"/>
          </ac:spMkLst>
        </pc:spChg>
        <pc:spChg chg="mod">
          <ac:chgData name="Sajida Tabausam (2525289)" userId="S::2525289@student.uwtsd.ac.uk::e50f4ce2-ca9d-4046-8342-6faed0e1dfd5" providerId="AD" clId="Web-{C1C68C62-BDDC-F464-CFDD-434AF2311186}" dt="2026-02-10T10:22:02.891" v="0"/>
          <ac:spMkLst>
            <pc:docMk/>
            <pc:sldMk cId="2658304664" sldId="267"/>
            <ac:spMk id="6" creationId="{118982B6-CC86-B7A3-DCAA-C29A9EE1B3AA}"/>
          </ac:spMkLst>
        </pc:spChg>
        <pc:spChg chg="mod">
          <ac:chgData name="Sajida Tabausam (2525289)" userId="S::2525289@student.uwtsd.ac.uk::e50f4ce2-ca9d-4046-8342-6faed0e1dfd5" providerId="AD" clId="Web-{C1C68C62-BDDC-F464-CFDD-434AF2311186}" dt="2026-02-10T10:22:02.891" v="0"/>
          <ac:spMkLst>
            <pc:docMk/>
            <pc:sldMk cId="2658304664" sldId="267"/>
            <ac:spMk id="18" creationId="{FF549C95-F6AA-AADD-308F-4FF389945A2C}"/>
          </ac:spMkLst>
        </pc:spChg>
        <pc:spChg chg="add">
          <ac:chgData name="Sajida Tabausam (2525289)" userId="S::2525289@student.uwtsd.ac.uk::e50f4ce2-ca9d-4046-8342-6faed0e1dfd5" providerId="AD" clId="Web-{C1C68C62-BDDC-F464-CFDD-434AF2311186}" dt="2026-02-10T10:22:02.891" v="0"/>
          <ac:spMkLst>
            <pc:docMk/>
            <pc:sldMk cId="2658304664" sldId="267"/>
            <ac:spMk id="24" creationId="{3BCB5F6A-9EB0-40B0-9D13-3023E9A20508}"/>
          </ac:spMkLst>
        </pc:spChg>
        <pc:picChg chg="add">
          <ac:chgData name="Sajida Tabausam (2525289)" userId="S::2525289@student.uwtsd.ac.uk::e50f4ce2-ca9d-4046-8342-6faed0e1dfd5" providerId="AD" clId="Web-{C1C68C62-BDDC-F464-CFDD-434AF2311186}" dt="2026-02-10T10:22:02.891" v="0"/>
          <ac:picMkLst>
            <pc:docMk/>
            <pc:sldMk cId="2658304664" sldId="267"/>
            <ac:picMk id="20" creationId="{81AD5135-7BF4-98C1-441C-CCA3108710A0}"/>
          </ac:picMkLst>
        </pc:picChg>
      </pc:sldChg>
      <pc:sldChg chg="addSp delSp modSp">
        <pc:chgData name="Sajida Tabausam (2525289)" userId="S::2525289@student.uwtsd.ac.uk::e50f4ce2-ca9d-4046-8342-6faed0e1dfd5" providerId="AD" clId="Web-{C1C68C62-BDDC-F464-CFDD-434AF2311186}" dt="2026-02-10T10:25:26.565" v="5"/>
        <pc:sldMkLst>
          <pc:docMk/>
          <pc:sldMk cId="400394891" sldId="269"/>
        </pc:sldMkLst>
        <pc:spChg chg="mod">
          <ac:chgData name="Sajida Tabausam (2525289)" userId="S::2525289@student.uwtsd.ac.uk::e50f4ce2-ca9d-4046-8342-6faed0e1dfd5" providerId="AD" clId="Web-{C1C68C62-BDDC-F464-CFDD-434AF2311186}" dt="2026-02-10T10:25:26.565" v="5"/>
          <ac:spMkLst>
            <pc:docMk/>
            <pc:sldMk cId="400394891" sldId="269"/>
            <ac:spMk id="2" creationId="{7ED5BE3F-1AA8-0AAC-F144-241DC6CF6F18}"/>
          </ac:spMkLst>
        </pc:spChg>
        <pc:spChg chg="mod">
          <ac:chgData name="Sajida Tabausam (2525289)" userId="S::2525289@student.uwtsd.ac.uk::e50f4ce2-ca9d-4046-8342-6faed0e1dfd5" providerId="AD" clId="Web-{C1C68C62-BDDC-F464-CFDD-434AF2311186}" dt="2026-02-10T10:25:26.565" v="5"/>
          <ac:spMkLst>
            <pc:docMk/>
            <pc:sldMk cId="400394891" sldId="269"/>
            <ac:spMk id="3" creationId="{2E312EB5-4CD5-1CE5-FE09-616AEDA48AE9}"/>
          </ac:spMkLst>
        </pc:spChg>
        <pc:spChg chg="mod">
          <ac:chgData name="Sajida Tabausam (2525289)" userId="S::2525289@student.uwtsd.ac.uk::e50f4ce2-ca9d-4046-8342-6faed0e1dfd5" providerId="AD" clId="Web-{C1C68C62-BDDC-F464-CFDD-434AF2311186}" dt="2026-02-10T10:25:26.565" v="5"/>
          <ac:spMkLst>
            <pc:docMk/>
            <pc:sldMk cId="400394891" sldId="269"/>
            <ac:spMk id="4" creationId="{814253E7-3234-469E-1BAD-39A9E670AF3E}"/>
          </ac:spMkLst>
        </pc:spChg>
        <pc:spChg chg="mod ord">
          <ac:chgData name="Sajida Tabausam (2525289)" userId="S::2525289@student.uwtsd.ac.uk::e50f4ce2-ca9d-4046-8342-6faed0e1dfd5" providerId="AD" clId="Web-{C1C68C62-BDDC-F464-CFDD-434AF2311186}" dt="2026-02-10T10:25:26.565" v="5"/>
          <ac:spMkLst>
            <pc:docMk/>
            <pc:sldMk cId="400394891" sldId="269"/>
            <ac:spMk id="5" creationId="{D038DA43-BA65-A9EC-1ACE-0D3AA9E64ECC}"/>
          </ac:spMkLst>
        </pc:spChg>
        <pc:spChg chg="mod">
          <ac:chgData name="Sajida Tabausam (2525289)" userId="S::2525289@student.uwtsd.ac.uk::e50f4ce2-ca9d-4046-8342-6faed0e1dfd5" providerId="AD" clId="Web-{C1C68C62-BDDC-F464-CFDD-434AF2311186}" dt="2026-02-10T10:25:26.565" v="5"/>
          <ac:spMkLst>
            <pc:docMk/>
            <pc:sldMk cId="400394891" sldId="269"/>
            <ac:spMk id="6" creationId="{CCA28D21-2042-07F4-304A-807A8CBC553E}"/>
          </ac:spMkLst>
        </pc:spChg>
        <pc:picChg chg="add">
          <ac:chgData name="Sajida Tabausam (2525289)" userId="S::2525289@student.uwtsd.ac.uk::e50f4ce2-ca9d-4046-8342-6faed0e1dfd5" providerId="AD" clId="Web-{C1C68C62-BDDC-F464-CFDD-434AF2311186}" dt="2026-02-10T10:25:26.565" v="5"/>
          <ac:picMkLst>
            <pc:docMk/>
            <pc:sldMk cId="400394891" sldId="269"/>
            <ac:picMk id="57" creationId="{F37364BC-C2B3-2816-0A9D-A880CDBE2FA6}"/>
          </ac:picMkLst>
        </pc:picChg>
      </pc:sldChg>
    </pc:docChg>
  </pc:docChgLst>
  <pc:docChgLst>
    <pc:chgData name="Sajida Tabausam (2525289)" userId="S::2525289@student.uwtsd.ac.uk::e50f4ce2-ca9d-4046-8342-6faed0e1dfd5" providerId="AD" clId="Web-{6EF1DB42-B6D3-49EA-4578-1B9D8D69797E}"/>
    <pc:docChg chg="modSld">
      <pc:chgData name="Sajida Tabausam (2525289)" userId="S::2525289@student.uwtsd.ac.uk::e50f4ce2-ca9d-4046-8342-6faed0e1dfd5" providerId="AD" clId="Web-{6EF1DB42-B6D3-49EA-4578-1B9D8D69797E}" dt="2026-02-10T11:16:30.576" v="191"/>
      <pc:docMkLst>
        <pc:docMk/>
      </pc:docMkLst>
    </pc:docChg>
  </pc:docChgLst>
  <pc:docChgLst>
    <pc:chgData name="Sajida Tabausam (2525289)" userId="S::2525289@student.uwtsd.ac.uk::e50f4ce2-ca9d-4046-8342-6faed0e1dfd5" providerId="AD" clId="Web-{E86B1D04-3D32-8D4A-098C-EA38E27FF392}"/>
    <pc:docChg chg="addSld modSld">
      <pc:chgData name="Sajida Tabausam (2525289)" userId="S::2525289@student.uwtsd.ac.uk::e50f4ce2-ca9d-4046-8342-6faed0e1dfd5" providerId="AD" clId="Web-{E86B1D04-3D32-8D4A-098C-EA38E27FF392}" dt="2026-02-14T18:50:08.266" v="87" actId="20577"/>
      <pc:docMkLst>
        <pc:docMk/>
      </pc:docMkLst>
      <pc:sldChg chg="addSp delSp modSp">
        <pc:chgData name="Sajida Tabausam (2525289)" userId="S::2525289@student.uwtsd.ac.uk::e50f4ce2-ca9d-4046-8342-6faed0e1dfd5" providerId="AD" clId="Web-{E86B1D04-3D32-8D4A-098C-EA38E27FF392}" dt="2026-02-14T18:50:08.266" v="87" actId="20577"/>
        <pc:sldMkLst>
          <pc:docMk/>
          <pc:sldMk cId="3447787383" sldId="278"/>
        </pc:sldMkLst>
        <pc:spChg chg="mod">
          <ac:chgData name="Sajida Tabausam (2525289)" userId="S::2525289@student.uwtsd.ac.uk::e50f4ce2-ca9d-4046-8342-6faed0e1dfd5" providerId="AD" clId="Web-{E86B1D04-3D32-8D4A-098C-EA38E27FF392}" dt="2026-02-14T18:50:08.266" v="87" actId="20577"/>
          <ac:spMkLst>
            <pc:docMk/>
            <pc:sldMk cId="3447787383" sldId="278"/>
            <ac:spMk id="3" creationId="{021D7970-E476-2F76-62F0-2F7B6BE91050}"/>
          </ac:spMkLst>
        </pc:spChg>
        <pc:spChg chg="add del mod">
          <ac:chgData name="Sajida Tabausam (2525289)" userId="S::2525289@student.uwtsd.ac.uk::e50f4ce2-ca9d-4046-8342-6faed0e1dfd5" providerId="AD" clId="Web-{E86B1D04-3D32-8D4A-098C-EA38E27FF392}" dt="2026-02-14T18:48:03.719" v="63"/>
          <ac:spMkLst>
            <pc:docMk/>
            <pc:sldMk cId="3447787383" sldId="278"/>
            <ac:spMk id="4" creationId="{37A9D443-C35B-63A4-9E18-CE1FD33B0544}"/>
          </ac:spMkLst>
        </pc:spChg>
        <pc:picChg chg="del">
          <ac:chgData name="Sajida Tabausam (2525289)" userId="S::2525289@student.uwtsd.ac.uk::e50f4ce2-ca9d-4046-8342-6faed0e1dfd5" providerId="AD" clId="Web-{E86B1D04-3D32-8D4A-098C-EA38E27FF392}" dt="2026-02-14T18:49:40.547" v="77"/>
          <ac:picMkLst>
            <pc:docMk/>
            <pc:sldMk cId="3447787383" sldId="278"/>
            <ac:picMk id="12" creationId="{81D6B2FA-EC64-B4E3-4E67-D9FA8FFDB4C1}"/>
          </ac:picMkLst>
        </pc:picChg>
      </pc:sldChg>
      <pc:sldChg chg="addSp modSp new">
        <pc:chgData name="Sajida Tabausam (2525289)" userId="S::2525289@student.uwtsd.ac.uk::e50f4ce2-ca9d-4046-8342-6faed0e1dfd5" providerId="AD" clId="Web-{E86B1D04-3D32-8D4A-098C-EA38E27FF392}" dt="2026-02-14T18:39:23.673" v="58" actId="20577"/>
        <pc:sldMkLst>
          <pc:docMk/>
          <pc:sldMk cId="3938181695" sldId="290"/>
        </pc:sldMkLst>
        <pc:spChg chg="mod">
          <ac:chgData name="Sajida Tabausam (2525289)" userId="S::2525289@student.uwtsd.ac.uk::e50f4ce2-ca9d-4046-8342-6faed0e1dfd5" providerId="AD" clId="Web-{E86B1D04-3D32-8D4A-098C-EA38E27FF392}" dt="2026-02-14T18:38:01.023" v="4" actId="14100"/>
          <ac:spMkLst>
            <pc:docMk/>
            <pc:sldMk cId="3938181695" sldId="290"/>
            <ac:spMk id="2" creationId="{A5E9C0AB-8645-2204-8D14-06E713C76FF1}"/>
          </ac:spMkLst>
        </pc:spChg>
        <pc:spChg chg="add mod">
          <ac:chgData name="Sajida Tabausam (2525289)" userId="S::2525289@student.uwtsd.ac.uk::e50f4ce2-ca9d-4046-8342-6faed0e1dfd5" providerId="AD" clId="Web-{E86B1D04-3D32-8D4A-098C-EA38E27FF392}" dt="2026-02-14T18:39:23.673" v="58" actId="20577"/>
          <ac:spMkLst>
            <pc:docMk/>
            <pc:sldMk cId="3938181695" sldId="290"/>
            <ac:spMk id="3" creationId="{78EE9F6D-AA1B-F3A9-2E64-6E594F6481E8}"/>
          </ac:spMkLst>
        </pc:spChg>
      </pc:sldChg>
    </pc:docChg>
  </pc:docChgLst>
  <pc:docChgLst>
    <pc:chgData name="Sajida Tabausam (2525289)" userId="S::2525289@student.uwtsd.ac.uk::e50f4ce2-ca9d-4046-8342-6faed0e1dfd5" providerId="AD" clId="Web-{F0EAD69D-3DE8-A818-763C-1287C7749738}"/>
    <pc:docChg chg="addSld delSld modSld">
      <pc:chgData name="Sajida Tabausam (2525289)" userId="S::2525289@student.uwtsd.ac.uk::e50f4ce2-ca9d-4046-8342-6faed0e1dfd5" providerId="AD" clId="Web-{F0EAD69D-3DE8-A818-763C-1287C7749738}" dt="2026-02-12T13:28:10.566" v="259" actId="20577"/>
      <pc:docMkLst>
        <pc:docMk/>
      </pc:docMkLst>
      <pc:sldChg chg="modSp">
        <pc:chgData name="Sajida Tabausam (2525289)" userId="S::2525289@student.uwtsd.ac.uk::e50f4ce2-ca9d-4046-8342-6faed0e1dfd5" providerId="AD" clId="Web-{F0EAD69D-3DE8-A818-763C-1287C7749738}" dt="2026-02-12T13:04:15.807" v="208" actId="20577"/>
        <pc:sldMkLst>
          <pc:docMk/>
          <pc:sldMk cId="2844210397" sldId="266"/>
        </pc:sldMkLst>
        <pc:spChg chg="mod">
          <ac:chgData name="Sajida Tabausam (2525289)" userId="S::2525289@student.uwtsd.ac.uk::e50f4ce2-ca9d-4046-8342-6faed0e1dfd5" providerId="AD" clId="Web-{F0EAD69D-3DE8-A818-763C-1287C7749738}" dt="2026-02-12T13:04:15.807" v="208" actId="20577"/>
          <ac:spMkLst>
            <pc:docMk/>
            <pc:sldMk cId="2844210397" sldId="266"/>
            <ac:spMk id="10" creationId="{B33F9F4C-DE3E-018D-6456-6E5582E43E11}"/>
          </ac:spMkLst>
        </pc:spChg>
      </pc:sldChg>
      <pc:sldChg chg="new">
        <pc:chgData name="Sajida Tabausam (2525289)" userId="S::2525289@student.uwtsd.ac.uk::e50f4ce2-ca9d-4046-8342-6faed0e1dfd5" providerId="AD" clId="Web-{F0EAD69D-3DE8-A818-763C-1287C7749738}" dt="2026-02-12T13:18:34.246" v="253"/>
        <pc:sldMkLst>
          <pc:docMk/>
          <pc:sldMk cId="1532372302" sldId="284"/>
        </pc:sldMkLst>
      </pc:sldChg>
    </pc:docChg>
  </pc:docChgLst>
  <pc:docChgLst>
    <pc:chgData name="Sajida Tabausam (2525289)" userId="S::2525289@student.uwtsd.ac.uk::e50f4ce2-ca9d-4046-8342-6faed0e1dfd5" providerId="AD" clId="Web-{ED9DF297-9274-4B58-B3AC-2A944B42AEAC}"/>
    <pc:docChg chg="modSld">
      <pc:chgData name="Sajida Tabausam (2525289)" userId="S::2525289@student.uwtsd.ac.uk::e50f4ce2-ca9d-4046-8342-6faed0e1dfd5" providerId="AD" clId="Web-{ED9DF297-9274-4B58-B3AC-2A944B42AEAC}" dt="2026-02-13T11:37:01.611" v="3" actId="20577"/>
      <pc:docMkLst>
        <pc:docMk/>
      </pc:docMkLst>
      <pc:sldChg chg="modSp">
        <pc:chgData name="Sajida Tabausam (2525289)" userId="S::2525289@student.uwtsd.ac.uk::e50f4ce2-ca9d-4046-8342-6faed0e1dfd5" providerId="AD" clId="Web-{ED9DF297-9274-4B58-B3AC-2A944B42AEAC}" dt="2026-02-13T11:37:01.611" v="3" actId="20577"/>
        <pc:sldMkLst>
          <pc:docMk/>
          <pc:sldMk cId="628952214" sldId="262"/>
        </pc:sldMkLst>
        <pc:spChg chg="mod">
          <ac:chgData name="Sajida Tabausam (2525289)" userId="S::2525289@student.uwtsd.ac.uk::e50f4ce2-ca9d-4046-8342-6faed0e1dfd5" providerId="AD" clId="Web-{ED9DF297-9274-4B58-B3AC-2A944B42AEAC}" dt="2026-02-13T11:37:01.611" v="3" actId="20577"/>
          <ac:spMkLst>
            <pc:docMk/>
            <pc:sldMk cId="628952214" sldId="262"/>
            <ac:spMk id="58" creationId="{81032AFC-28D5-C661-41FB-9920372CAA4A}"/>
          </ac:spMkLst>
        </pc:spChg>
      </pc:sldChg>
    </pc:docChg>
  </pc:docChgLst>
  <pc:docChgLst>
    <pc:chgData name="Sajida Tabausam (2525289)" userId="S::2525289@student.uwtsd.ac.uk::e50f4ce2-ca9d-4046-8342-6faed0e1dfd5" providerId="AD" clId="Web-{77089B24-9684-DD23-CAC5-BE5F77BDDBBB}"/>
    <pc:docChg chg="modSld">
      <pc:chgData name="Sajida Tabausam (2525289)" userId="S::2525289@student.uwtsd.ac.uk::e50f4ce2-ca9d-4046-8342-6faed0e1dfd5" providerId="AD" clId="Web-{77089B24-9684-DD23-CAC5-BE5F77BDDBBB}" dt="2026-02-13T11:57:06.406" v="8" actId="14100"/>
      <pc:docMkLst>
        <pc:docMk/>
      </pc:docMkLst>
    </pc:docChg>
  </pc:docChgLst>
  <pc:docChgLst>
    <pc:chgData name="Sajida Tabausam (2525289)" userId="S::2525289@student.uwtsd.ac.uk::e50f4ce2-ca9d-4046-8342-6faed0e1dfd5" providerId="AD" clId="Web-{CFF3E0BE-8957-713F-9F46-B90AB16788F6}"/>
    <pc:docChg chg="mod delSld modSld addMainMaster delMainMaster">
      <pc:chgData name="Sajida Tabausam (2525289)" userId="S::2525289@student.uwtsd.ac.uk::e50f4ce2-ca9d-4046-8342-6faed0e1dfd5" providerId="AD" clId="Web-{CFF3E0BE-8957-713F-9F46-B90AB16788F6}" dt="2026-02-06T13:35:10.246" v="25"/>
      <pc:docMkLst>
        <pc:docMk/>
      </pc:docMkLst>
      <pc:sldChg chg="addSp delSp modSp mod modClrScheme chgLayout">
        <pc:chgData name="Sajida Tabausam (2525289)" userId="S::2525289@student.uwtsd.ac.uk::e50f4ce2-ca9d-4046-8342-6faed0e1dfd5" providerId="AD" clId="Web-{CFF3E0BE-8957-713F-9F46-B90AB16788F6}" dt="2026-02-06T13:33:46.306" v="19"/>
        <pc:sldMkLst>
          <pc:docMk/>
          <pc:sldMk cId="3927199209" sldId="259"/>
        </pc:sldMkLst>
        <pc:spChg chg="add mod ord">
          <ac:chgData name="Sajida Tabausam (2525289)" userId="S::2525289@student.uwtsd.ac.uk::e50f4ce2-ca9d-4046-8342-6faed0e1dfd5" providerId="AD" clId="Web-{CFF3E0BE-8957-713F-9F46-B90AB16788F6}" dt="2026-02-06T13:33:46.306" v="19"/>
          <ac:spMkLst>
            <pc:docMk/>
            <pc:sldMk cId="3927199209" sldId="259"/>
            <ac:spMk id="9" creationId="{F7EDBC1F-8C27-26FB-C1EC-D54FA6094255}"/>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1" creationId="{EB41C901-6779-ECE0-01C8-30A4C1D926A7}"/>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3" creationId="{191186BE-4399-F44D-F40C-13928089510B}"/>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5" creationId="{A5717764-3B2E-D188-7813-088806390121}"/>
          </ac:spMkLst>
        </pc:spChg>
        <pc:spChg chg="add mod ord">
          <ac:chgData name="Sajida Tabausam (2525289)" userId="S::2525289@student.uwtsd.ac.uk::e50f4ce2-ca9d-4046-8342-6faed0e1dfd5" providerId="AD" clId="Web-{CFF3E0BE-8957-713F-9F46-B90AB16788F6}" dt="2026-02-06T13:33:46.306" v="19"/>
          <ac:spMkLst>
            <pc:docMk/>
            <pc:sldMk cId="3927199209" sldId="259"/>
            <ac:spMk id="17" creationId="{7E1E0B29-1264-8B38-FBDF-D95A1C0E60A9}"/>
          </ac:spMkLst>
        </pc:spChg>
        <pc:graphicFrameChg chg="add mod ord">
          <ac:chgData name="Sajida Tabausam (2525289)" userId="S::2525289@student.uwtsd.ac.uk::e50f4ce2-ca9d-4046-8342-6faed0e1dfd5" providerId="AD" clId="Web-{CFF3E0BE-8957-713F-9F46-B90AB16788F6}" dt="2026-02-06T13:33:46.306" v="19"/>
          <ac:graphicFrameMkLst>
            <pc:docMk/>
            <pc:sldMk cId="3927199209" sldId="259"/>
            <ac:graphicFrameMk id="5" creationId="{75067B51-E48C-0DC3-51F5-0A1B36A3A46E}"/>
          </ac:graphicFrameMkLst>
        </pc:graphicFrameChg>
      </pc:sldChg>
      <pc:sldChg chg="addSp delSp modSp mod setBg modClrScheme chgLayout">
        <pc:chgData name="Sajida Tabausam (2525289)" userId="S::2525289@student.uwtsd.ac.uk::e50f4ce2-ca9d-4046-8342-6faed0e1dfd5" providerId="AD" clId="Web-{CFF3E0BE-8957-713F-9F46-B90AB16788F6}" dt="2026-02-06T13:33:46.306" v="19"/>
        <pc:sldMkLst>
          <pc:docMk/>
          <pc:sldMk cId="232720131" sldId="261"/>
        </pc:sldMkLst>
        <pc:spChg chg="add mod ord">
          <ac:chgData name="Sajida Tabausam (2525289)" userId="S::2525289@student.uwtsd.ac.uk::e50f4ce2-ca9d-4046-8342-6faed0e1dfd5" providerId="AD" clId="Web-{CFF3E0BE-8957-713F-9F46-B90AB16788F6}" dt="2026-02-06T13:33:46.306" v="19"/>
          <ac:spMkLst>
            <pc:docMk/>
            <pc:sldMk cId="232720131" sldId="261"/>
            <ac:spMk id="9" creationId="{9C2C3EFF-AAF9-B850-196F-F021999909AC}"/>
          </ac:spMkLst>
        </pc:spChg>
        <pc:spChg chg="add mod ord">
          <ac:chgData name="Sajida Tabausam (2525289)" userId="S::2525289@student.uwtsd.ac.uk::e50f4ce2-ca9d-4046-8342-6faed0e1dfd5" providerId="AD" clId="Web-{CFF3E0BE-8957-713F-9F46-B90AB16788F6}" dt="2026-02-06T13:33:46.306" v="19"/>
          <ac:spMkLst>
            <pc:docMk/>
            <pc:sldMk cId="232720131" sldId="261"/>
            <ac:spMk id="13" creationId="{5930CD55-D48D-7F84-CF5D-22447CF8D8BE}"/>
          </ac:spMkLst>
        </pc:spChg>
        <pc:spChg chg="add mod ord">
          <ac:chgData name="Sajida Tabausam (2525289)" userId="S::2525289@student.uwtsd.ac.uk::e50f4ce2-ca9d-4046-8342-6faed0e1dfd5" providerId="AD" clId="Web-{CFF3E0BE-8957-713F-9F46-B90AB16788F6}" dt="2026-02-06T13:33:46.306" v="19"/>
          <ac:spMkLst>
            <pc:docMk/>
            <pc:sldMk cId="232720131" sldId="261"/>
            <ac:spMk id="17" creationId="{034B8427-C2D4-9233-1F99-A8CCC4893C5E}"/>
          </ac:spMkLst>
        </pc:spChg>
        <pc:graphicFrameChg chg="add mod ord">
          <ac:chgData name="Sajida Tabausam (2525289)" userId="S::2525289@student.uwtsd.ac.uk::e50f4ce2-ca9d-4046-8342-6faed0e1dfd5" providerId="AD" clId="Web-{CFF3E0BE-8957-713F-9F46-B90AB16788F6}" dt="2026-02-06T13:33:46.306" v="19"/>
          <ac:graphicFrameMkLst>
            <pc:docMk/>
            <pc:sldMk cId="232720131" sldId="261"/>
            <ac:graphicFrameMk id="5" creationId="{1ED66A6A-096B-C325-A3B6-07B6CEBE6DC7}"/>
          </ac:graphicFrameMkLst>
        </pc:graphicFrameChg>
      </pc:sldChg>
    </pc:docChg>
  </pc:docChgLst>
  <pc:docChgLst>
    <pc:chgData name="Sajida Tabausam (2525289)" userId="S::2525289@student.uwtsd.ac.uk::e50f4ce2-ca9d-4046-8342-6faed0e1dfd5" providerId="AD" clId="Web-{3AB07CAE-0722-2521-DECF-2013F9BB2BAF}"/>
    <pc:docChg chg="mod addSld modSld sldOrd addMainMaster delMainMaster modMainMaster">
      <pc:chgData name="Sajida Tabausam (2525289)" userId="S::2525289@student.uwtsd.ac.uk::e50f4ce2-ca9d-4046-8342-6faed0e1dfd5" providerId="AD" clId="Web-{3AB07CAE-0722-2521-DECF-2013F9BB2BAF}" dt="2026-02-10T10:13:20.372" v="256"/>
      <pc:docMkLst>
        <pc:docMk/>
      </pc:docMkLst>
      <pc:sldChg chg="modSp mod modClrScheme chgLayout">
        <pc:chgData name="Sajida Tabausam (2525289)" userId="S::2525289@student.uwtsd.ac.uk::e50f4ce2-ca9d-4046-8342-6faed0e1dfd5" providerId="AD" clId="Web-{3AB07CAE-0722-2521-DECF-2013F9BB2BAF}" dt="2026-02-10T10:07:54.164" v="220"/>
        <pc:sldMkLst>
          <pc:docMk/>
          <pc:sldMk cId="1704774958" sldId="257"/>
        </pc:sldMkLst>
        <pc:spChg chg="mod ord">
          <ac:chgData name="Sajida Tabausam (2525289)" userId="S::2525289@student.uwtsd.ac.uk::e50f4ce2-ca9d-4046-8342-6faed0e1dfd5" providerId="AD" clId="Web-{3AB07CAE-0722-2521-DECF-2013F9BB2BAF}" dt="2026-02-10T10:02:13.528" v="180"/>
          <ac:spMkLst>
            <pc:docMk/>
            <pc:sldMk cId="1704774958" sldId="257"/>
            <ac:spMk id="15" creationId="{F07C3329-7AFA-6DC5-2F4B-BD3A62EDF65B}"/>
          </ac:spMkLst>
        </pc:spChg>
        <pc:spChg chg="mod ord">
          <ac:chgData name="Sajida Tabausam (2525289)" userId="S::2525289@student.uwtsd.ac.uk::e50f4ce2-ca9d-4046-8342-6faed0e1dfd5" providerId="AD" clId="Web-{3AB07CAE-0722-2521-DECF-2013F9BB2BAF}" dt="2026-02-10T10:02:13.528" v="180"/>
          <ac:spMkLst>
            <pc:docMk/>
            <pc:sldMk cId="1704774958" sldId="257"/>
            <ac:spMk id="17" creationId="{1350422D-E7A1-0257-1436-E92A981027C6}"/>
          </ac:spMkLst>
        </pc:spChg>
        <pc:spChg chg="mod ord">
          <ac:chgData name="Sajida Tabausam (2525289)" userId="S::2525289@student.uwtsd.ac.uk::e50f4ce2-ca9d-4046-8342-6faed0e1dfd5" providerId="AD" clId="Web-{3AB07CAE-0722-2521-DECF-2013F9BB2BAF}" dt="2026-02-10T10:02:13.528" v="180"/>
          <ac:spMkLst>
            <pc:docMk/>
            <pc:sldMk cId="1704774958" sldId="257"/>
            <ac:spMk id="19" creationId="{53246398-7E67-13F7-6F86-416869A2FAEB}"/>
          </ac:spMkLst>
        </pc:spChg>
        <pc:spChg chg="mod ord">
          <ac:chgData name="Sajida Tabausam (2525289)" userId="S::2525289@student.uwtsd.ac.uk::e50f4ce2-ca9d-4046-8342-6faed0e1dfd5" providerId="AD" clId="Web-{3AB07CAE-0722-2521-DECF-2013F9BB2BAF}" dt="2026-02-10T10:02:13.528" v="180"/>
          <ac:spMkLst>
            <pc:docMk/>
            <pc:sldMk cId="1704774958" sldId="257"/>
            <ac:spMk id="36" creationId="{D43BB571-9AE2-6FAA-700D-269F58380A45}"/>
          </ac:spMkLst>
        </pc:spChg>
        <pc:spChg chg="mod ord">
          <ac:chgData name="Sajida Tabausam (2525289)" userId="S::2525289@student.uwtsd.ac.uk::e50f4ce2-ca9d-4046-8342-6faed0e1dfd5" providerId="AD" clId="Web-{3AB07CAE-0722-2521-DECF-2013F9BB2BAF}" dt="2026-02-10T10:02:13.528" v="180"/>
          <ac:spMkLst>
            <pc:docMk/>
            <pc:sldMk cId="1704774958" sldId="257"/>
            <ac:spMk id="37" creationId="{018ED160-36BA-8C47-A390-32CA063503FB}"/>
          </ac:spMkLst>
        </pc:spChg>
        <pc:graphicFrameChg chg="mod ord modGraphic">
          <ac:chgData name="Sajida Tabausam (2525289)" userId="S::2525289@student.uwtsd.ac.uk::e50f4ce2-ca9d-4046-8342-6faed0e1dfd5" providerId="AD" clId="Web-{3AB07CAE-0722-2521-DECF-2013F9BB2BAF}" dt="2026-02-10T10:07:54.164" v="220"/>
          <ac:graphicFrameMkLst>
            <pc:docMk/>
            <pc:sldMk cId="1704774958" sldId="257"/>
            <ac:graphicFrameMk id="7" creationId="{A4ADACFD-3817-ABE1-9925-D046114E8F7B}"/>
          </ac:graphicFrameMkLst>
        </pc:graphicFrameChg>
      </pc:sldChg>
      <pc:sldChg chg="modSp mod modClrScheme chgLayout">
        <pc:chgData name="Sajida Tabausam (2525289)" userId="S::2525289@student.uwtsd.ac.uk::e50f4ce2-ca9d-4046-8342-6faed0e1dfd5" providerId="AD" clId="Web-{3AB07CAE-0722-2521-DECF-2013F9BB2BAF}" dt="2026-02-10T10:06:47.506" v="210"/>
        <pc:sldMkLst>
          <pc:docMk/>
          <pc:sldMk cId="905680140" sldId="258"/>
        </pc:sldMkLst>
        <pc:spChg chg="mod ord">
          <ac:chgData name="Sajida Tabausam (2525289)" userId="S::2525289@student.uwtsd.ac.uk::e50f4ce2-ca9d-4046-8342-6faed0e1dfd5" providerId="AD" clId="Web-{3AB07CAE-0722-2521-DECF-2013F9BB2BAF}" dt="2026-02-10T10:02:13.528" v="180"/>
          <ac:spMkLst>
            <pc:docMk/>
            <pc:sldMk cId="905680140" sldId="258"/>
            <ac:spMk id="9" creationId="{D05F5BA5-C07A-3B65-D25A-22C1E3530B66}"/>
          </ac:spMkLst>
        </pc:spChg>
        <pc:spChg chg="mod ord">
          <ac:chgData name="Sajida Tabausam (2525289)" userId="S::2525289@student.uwtsd.ac.uk::e50f4ce2-ca9d-4046-8342-6faed0e1dfd5" providerId="AD" clId="Web-{3AB07CAE-0722-2521-DECF-2013F9BB2BAF}" dt="2026-02-10T10:02:13.528" v="180"/>
          <ac:spMkLst>
            <pc:docMk/>
            <pc:sldMk cId="905680140" sldId="258"/>
            <ac:spMk id="11" creationId="{79A21D15-8B2F-ED7E-14A5-74F97BB5E923}"/>
          </ac:spMkLst>
        </pc:spChg>
        <pc:spChg chg="mod ord">
          <ac:chgData name="Sajida Tabausam (2525289)" userId="S::2525289@student.uwtsd.ac.uk::e50f4ce2-ca9d-4046-8342-6faed0e1dfd5" providerId="AD" clId="Web-{3AB07CAE-0722-2521-DECF-2013F9BB2BAF}" dt="2026-02-10T10:02:13.528" v="180"/>
          <ac:spMkLst>
            <pc:docMk/>
            <pc:sldMk cId="905680140" sldId="258"/>
            <ac:spMk id="13" creationId="{4FB98649-2455-74FD-0E2C-803E70D947BD}"/>
          </ac:spMkLst>
        </pc:spChg>
        <pc:spChg chg="mod ord">
          <ac:chgData name="Sajida Tabausam (2525289)" userId="S::2525289@student.uwtsd.ac.uk::e50f4ce2-ca9d-4046-8342-6faed0e1dfd5" providerId="AD" clId="Web-{3AB07CAE-0722-2521-DECF-2013F9BB2BAF}" dt="2026-02-10T10:02:13.528" v="180"/>
          <ac:spMkLst>
            <pc:docMk/>
            <pc:sldMk cId="905680140" sldId="258"/>
            <ac:spMk id="15" creationId="{8AB6D0A3-79EC-179A-E46F-F654077AB145}"/>
          </ac:spMkLst>
        </pc:spChg>
        <pc:graphicFrameChg chg="mod ord">
          <ac:chgData name="Sajida Tabausam (2525289)" userId="S::2525289@student.uwtsd.ac.uk::e50f4ce2-ca9d-4046-8342-6faed0e1dfd5" providerId="AD" clId="Web-{3AB07CAE-0722-2521-DECF-2013F9BB2BAF}" dt="2026-02-10T10:02:13.528" v="180"/>
          <ac:graphicFrameMkLst>
            <pc:docMk/>
            <pc:sldMk cId="905680140" sldId="258"/>
            <ac:graphicFrameMk id="5" creationId="{698EB401-380E-C698-CFA0-CCEA79440DD1}"/>
          </ac:graphicFrameMkLst>
        </pc:graphicFrameChg>
      </pc:sldChg>
      <pc:sldChg chg="modSp mod modClrScheme chgLayout">
        <pc:chgData name="Sajida Tabausam (2525289)" userId="S::2525289@student.uwtsd.ac.uk::e50f4ce2-ca9d-4046-8342-6faed0e1dfd5" providerId="AD" clId="Web-{3AB07CAE-0722-2521-DECF-2013F9BB2BAF}" dt="2026-02-10T10:06:47.506" v="210"/>
        <pc:sldMkLst>
          <pc:docMk/>
          <pc:sldMk cId="3927199209" sldId="259"/>
        </pc:sldMkLst>
        <pc:spChg chg="mod ord">
          <ac:chgData name="Sajida Tabausam (2525289)" userId="S::2525289@student.uwtsd.ac.uk::e50f4ce2-ca9d-4046-8342-6faed0e1dfd5" providerId="AD" clId="Web-{3AB07CAE-0722-2521-DECF-2013F9BB2BAF}" dt="2026-02-10T10:02:13.528" v="180"/>
          <ac:spMkLst>
            <pc:docMk/>
            <pc:sldMk cId="3927199209" sldId="259"/>
            <ac:spMk id="9" creationId="{F7EDBC1F-8C27-26FB-C1EC-D54FA6094255}"/>
          </ac:spMkLst>
        </pc:spChg>
        <pc:spChg chg="mod ord">
          <ac:chgData name="Sajida Tabausam (2525289)" userId="S::2525289@student.uwtsd.ac.uk::e50f4ce2-ca9d-4046-8342-6faed0e1dfd5" providerId="AD" clId="Web-{3AB07CAE-0722-2521-DECF-2013F9BB2BAF}" dt="2026-02-10T10:02:13.528" v="180"/>
          <ac:spMkLst>
            <pc:docMk/>
            <pc:sldMk cId="3927199209" sldId="259"/>
            <ac:spMk id="11" creationId="{EB41C901-6779-ECE0-01C8-30A4C1D926A7}"/>
          </ac:spMkLst>
        </pc:spChg>
        <pc:spChg chg="mod ord">
          <ac:chgData name="Sajida Tabausam (2525289)" userId="S::2525289@student.uwtsd.ac.uk::e50f4ce2-ca9d-4046-8342-6faed0e1dfd5" providerId="AD" clId="Web-{3AB07CAE-0722-2521-DECF-2013F9BB2BAF}" dt="2026-02-10T10:02:13.528" v="180"/>
          <ac:spMkLst>
            <pc:docMk/>
            <pc:sldMk cId="3927199209" sldId="259"/>
            <ac:spMk id="13" creationId="{191186BE-4399-F44D-F40C-13928089510B}"/>
          </ac:spMkLst>
        </pc:spChg>
        <pc:spChg chg="mod ord">
          <ac:chgData name="Sajida Tabausam (2525289)" userId="S::2525289@student.uwtsd.ac.uk::e50f4ce2-ca9d-4046-8342-6faed0e1dfd5" providerId="AD" clId="Web-{3AB07CAE-0722-2521-DECF-2013F9BB2BAF}" dt="2026-02-10T10:02:13.528" v="180"/>
          <ac:spMkLst>
            <pc:docMk/>
            <pc:sldMk cId="3927199209" sldId="259"/>
            <ac:spMk id="15" creationId="{A5717764-3B2E-D188-7813-088806390121}"/>
          </ac:spMkLst>
        </pc:spChg>
        <pc:spChg chg="mod ord">
          <ac:chgData name="Sajida Tabausam (2525289)" userId="S::2525289@student.uwtsd.ac.uk::e50f4ce2-ca9d-4046-8342-6faed0e1dfd5" providerId="AD" clId="Web-{3AB07CAE-0722-2521-DECF-2013F9BB2BAF}" dt="2026-02-10T10:02:13.528" v="180"/>
          <ac:spMkLst>
            <pc:docMk/>
            <pc:sldMk cId="3927199209" sldId="259"/>
            <ac:spMk id="17" creationId="{7E1E0B29-1264-8B38-FBDF-D95A1C0E60A9}"/>
          </ac:spMkLst>
        </pc:spChg>
        <pc:graphicFrameChg chg="mod ord">
          <ac:chgData name="Sajida Tabausam (2525289)" userId="S::2525289@student.uwtsd.ac.uk::e50f4ce2-ca9d-4046-8342-6faed0e1dfd5" providerId="AD" clId="Web-{3AB07CAE-0722-2521-DECF-2013F9BB2BAF}" dt="2026-02-10T10:02:13.528" v="180"/>
          <ac:graphicFrameMkLst>
            <pc:docMk/>
            <pc:sldMk cId="3927199209" sldId="259"/>
            <ac:graphicFrameMk id="5" creationId="{75067B51-E48C-0DC3-51F5-0A1B36A3A46E}"/>
          </ac:graphicFrameMkLst>
        </pc:graphicFrameChg>
      </pc:sldChg>
      <pc:sldChg chg="modSp mod modClrScheme chgLayout">
        <pc:chgData name="Sajida Tabausam (2525289)" userId="S::2525289@student.uwtsd.ac.uk::e50f4ce2-ca9d-4046-8342-6faed0e1dfd5" providerId="AD" clId="Web-{3AB07CAE-0722-2521-DECF-2013F9BB2BAF}" dt="2026-02-10T10:06:47.506" v="210"/>
        <pc:sldMkLst>
          <pc:docMk/>
          <pc:sldMk cId="3929718308" sldId="260"/>
        </pc:sldMkLst>
        <pc:spChg chg="mod ord">
          <ac:chgData name="Sajida Tabausam (2525289)" userId="S::2525289@student.uwtsd.ac.uk::e50f4ce2-ca9d-4046-8342-6faed0e1dfd5" providerId="AD" clId="Web-{3AB07CAE-0722-2521-DECF-2013F9BB2BAF}" dt="2026-02-10T10:02:13.528" v="180"/>
          <ac:spMkLst>
            <pc:docMk/>
            <pc:sldMk cId="3929718308" sldId="260"/>
            <ac:spMk id="9" creationId="{9FCD4786-FEDD-6C07-0E58-B2E8ED420633}"/>
          </ac:spMkLst>
        </pc:spChg>
        <pc:spChg chg="mod ord">
          <ac:chgData name="Sajida Tabausam (2525289)" userId="S::2525289@student.uwtsd.ac.uk::e50f4ce2-ca9d-4046-8342-6faed0e1dfd5" providerId="AD" clId="Web-{3AB07CAE-0722-2521-DECF-2013F9BB2BAF}" dt="2026-02-10T10:02:13.528" v="180"/>
          <ac:spMkLst>
            <pc:docMk/>
            <pc:sldMk cId="3929718308" sldId="260"/>
            <ac:spMk id="11" creationId="{661EA207-1B83-E46E-1C93-DE4413E5522E}"/>
          </ac:spMkLst>
        </pc:spChg>
        <pc:spChg chg="mod ord">
          <ac:chgData name="Sajida Tabausam (2525289)" userId="S::2525289@student.uwtsd.ac.uk::e50f4ce2-ca9d-4046-8342-6faed0e1dfd5" providerId="AD" clId="Web-{3AB07CAE-0722-2521-DECF-2013F9BB2BAF}" dt="2026-02-10T10:02:13.528" v="180"/>
          <ac:spMkLst>
            <pc:docMk/>
            <pc:sldMk cId="3929718308" sldId="260"/>
            <ac:spMk id="13" creationId="{2F84413B-7DBA-A58B-0E4C-A1728344E479}"/>
          </ac:spMkLst>
        </pc:spChg>
        <pc:spChg chg="mod ord">
          <ac:chgData name="Sajida Tabausam (2525289)" userId="S::2525289@student.uwtsd.ac.uk::e50f4ce2-ca9d-4046-8342-6faed0e1dfd5" providerId="AD" clId="Web-{3AB07CAE-0722-2521-DECF-2013F9BB2BAF}" dt="2026-02-10T10:02:13.528" v="180"/>
          <ac:spMkLst>
            <pc:docMk/>
            <pc:sldMk cId="3929718308" sldId="260"/>
            <ac:spMk id="15" creationId="{EEEEF2FE-BA8A-300D-10D0-C4FBF41BD538}"/>
          </ac:spMkLst>
        </pc:spChg>
        <pc:graphicFrameChg chg="mod ord">
          <ac:chgData name="Sajida Tabausam (2525289)" userId="S::2525289@student.uwtsd.ac.uk::e50f4ce2-ca9d-4046-8342-6faed0e1dfd5" providerId="AD" clId="Web-{3AB07CAE-0722-2521-DECF-2013F9BB2BAF}" dt="2026-02-10T10:02:13.528" v="180"/>
          <ac:graphicFrameMkLst>
            <pc:docMk/>
            <pc:sldMk cId="3929718308" sldId="260"/>
            <ac:graphicFrameMk id="5" creationId="{1814A7EA-7FCA-880F-51FA-F0B8A25927D4}"/>
          </ac:graphicFrameMkLst>
        </pc:graphicFrameChg>
      </pc:sldChg>
      <pc:sldChg chg="addSp delSp modSp mod setBg modClrScheme chgLayout">
        <pc:chgData name="Sajida Tabausam (2525289)" userId="S::2525289@student.uwtsd.ac.uk::e50f4ce2-ca9d-4046-8342-6faed0e1dfd5" providerId="AD" clId="Web-{3AB07CAE-0722-2521-DECF-2013F9BB2BAF}" dt="2026-02-10T10:11:17.198" v="248"/>
        <pc:sldMkLst>
          <pc:docMk/>
          <pc:sldMk cId="2872381572" sldId="263"/>
        </pc:sldMkLst>
        <pc:spChg chg="mod ord">
          <ac:chgData name="Sajida Tabausam (2525289)" userId="S::2525289@student.uwtsd.ac.uk::e50f4ce2-ca9d-4046-8342-6faed0e1dfd5" providerId="AD" clId="Web-{3AB07CAE-0722-2521-DECF-2013F9BB2BAF}" dt="2026-02-10T10:11:17.198" v="248"/>
          <ac:spMkLst>
            <pc:docMk/>
            <pc:sldMk cId="2872381572" sldId="263"/>
            <ac:spMk id="2" creationId="{D4371CE3-9AB3-607E-5523-A18AA875BB79}"/>
          </ac:spMkLst>
        </pc:spChg>
        <pc:spChg chg="mod ord">
          <ac:chgData name="Sajida Tabausam (2525289)" userId="S::2525289@student.uwtsd.ac.uk::e50f4ce2-ca9d-4046-8342-6faed0e1dfd5" providerId="AD" clId="Web-{3AB07CAE-0722-2521-DECF-2013F9BB2BAF}" dt="2026-02-10T10:11:17.151" v="247"/>
          <ac:spMkLst>
            <pc:docMk/>
            <pc:sldMk cId="2872381572" sldId="263"/>
            <ac:spMk id="3" creationId="{86C89B53-9D15-74A5-AA8F-C881D109882E}"/>
          </ac:spMkLst>
        </pc:spChg>
        <pc:spChg chg="mod ord">
          <ac:chgData name="Sajida Tabausam (2525289)" userId="S::2525289@student.uwtsd.ac.uk::e50f4ce2-ca9d-4046-8342-6faed0e1dfd5" providerId="AD" clId="Web-{3AB07CAE-0722-2521-DECF-2013F9BB2BAF}" dt="2026-02-10T10:11:17.198" v="248"/>
          <ac:spMkLst>
            <pc:docMk/>
            <pc:sldMk cId="2872381572" sldId="263"/>
            <ac:spMk id="4" creationId="{00131BCC-E1E3-9530-2D1D-6E73F7E11271}"/>
          </ac:spMkLst>
        </pc:spChg>
        <pc:spChg chg="mod ord">
          <ac:chgData name="Sajida Tabausam (2525289)" userId="S::2525289@student.uwtsd.ac.uk::e50f4ce2-ca9d-4046-8342-6faed0e1dfd5" providerId="AD" clId="Web-{3AB07CAE-0722-2521-DECF-2013F9BB2BAF}" dt="2026-02-10T10:11:17.198" v="248"/>
          <ac:spMkLst>
            <pc:docMk/>
            <pc:sldMk cId="2872381572" sldId="263"/>
            <ac:spMk id="5" creationId="{61ABA9EC-8D20-B64B-4D03-83B40DED9A6C}"/>
          </ac:spMkLst>
        </pc:spChg>
        <pc:spChg chg="mod ord">
          <ac:chgData name="Sajida Tabausam (2525289)" userId="S::2525289@student.uwtsd.ac.uk::e50f4ce2-ca9d-4046-8342-6faed0e1dfd5" providerId="AD" clId="Web-{3AB07CAE-0722-2521-DECF-2013F9BB2BAF}" dt="2026-02-10T10:11:17.198" v="248"/>
          <ac:spMkLst>
            <pc:docMk/>
            <pc:sldMk cId="2872381572" sldId="263"/>
            <ac:spMk id="6" creationId="{3104AF51-DE75-6ACC-725E-2699272B4A5F}"/>
          </ac:spMkLst>
        </pc:spChg>
        <pc:spChg chg="add">
          <ac:chgData name="Sajida Tabausam (2525289)" userId="S::2525289@student.uwtsd.ac.uk::e50f4ce2-ca9d-4046-8342-6faed0e1dfd5" providerId="AD" clId="Web-{3AB07CAE-0722-2521-DECF-2013F9BB2BAF}" dt="2026-02-10T10:11:17.198" v="248"/>
          <ac:spMkLst>
            <pc:docMk/>
            <pc:sldMk cId="2872381572" sldId="263"/>
            <ac:spMk id="16" creationId="{3F088236-D655-4F88-B238-E16762358025}"/>
          </ac:spMkLst>
        </pc:spChg>
        <pc:spChg chg="add">
          <ac:chgData name="Sajida Tabausam (2525289)" userId="S::2525289@student.uwtsd.ac.uk::e50f4ce2-ca9d-4046-8342-6faed0e1dfd5" providerId="AD" clId="Web-{3AB07CAE-0722-2521-DECF-2013F9BB2BAF}" dt="2026-02-10T10:11:17.198" v="248"/>
          <ac:spMkLst>
            <pc:docMk/>
            <pc:sldMk cId="2872381572" sldId="263"/>
            <ac:spMk id="18" creationId="{3DAC0C92-199E-475C-9390-119A9B027276}"/>
          </ac:spMkLst>
        </pc:spChg>
        <pc:spChg chg="add">
          <ac:chgData name="Sajida Tabausam (2525289)" userId="S::2525289@student.uwtsd.ac.uk::e50f4ce2-ca9d-4046-8342-6faed0e1dfd5" providerId="AD" clId="Web-{3AB07CAE-0722-2521-DECF-2013F9BB2BAF}" dt="2026-02-10T10:11:17.198" v="248"/>
          <ac:spMkLst>
            <pc:docMk/>
            <pc:sldMk cId="2872381572" sldId="263"/>
            <ac:spMk id="20" creationId="{C4CFB339-0ED8-4FE2-9EF1-6D1375B8499B}"/>
          </ac:spMkLst>
        </pc:spChg>
        <pc:spChg chg="add">
          <ac:chgData name="Sajida Tabausam (2525289)" userId="S::2525289@student.uwtsd.ac.uk::e50f4ce2-ca9d-4046-8342-6faed0e1dfd5" providerId="AD" clId="Web-{3AB07CAE-0722-2521-DECF-2013F9BB2BAF}" dt="2026-02-10T10:11:17.198" v="248"/>
          <ac:spMkLst>
            <pc:docMk/>
            <pc:sldMk cId="2872381572" sldId="263"/>
            <ac:spMk id="22" creationId="{31896C80-2069-4431-9C19-83B913734490}"/>
          </ac:spMkLst>
        </pc:spChg>
        <pc:spChg chg="add">
          <ac:chgData name="Sajida Tabausam (2525289)" userId="S::2525289@student.uwtsd.ac.uk::e50f4ce2-ca9d-4046-8342-6faed0e1dfd5" providerId="AD" clId="Web-{3AB07CAE-0722-2521-DECF-2013F9BB2BAF}" dt="2026-02-10T10:11:17.198" v="248"/>
          <ac:spMkLst>
            <pc:docMk/>
            <pc:sldMk cId="2872381572" sldId="263"/>
            <ac:spMk id="24" creationId="{BF120A21-0841-4823-B0C4-28AEBCEF9B78}"/>
          </ac:spMkLst>
        </pc:spChg>
        <pc:spChg chg="add">
          <ac:chgData name="Sajida Tabausam (2525289)" userId="S::2525289@student.uwtsd.ac.uk::e50f4ce2-ca9d-4046-8342-6faed0e1dfd5" providerId="AD" clId="Web-{3AB07CAE-0722-2521-DECF-2013F9BB2BAF}" dt="2026-02-10T10:11:17.198" v="248"/>
          <ac:spMkLst>
            <pc:docMk/>
            <pc:sldMk cId="2872381572" sldId="263"/>
            <ac:spMk id="26" creationId="{DBB05BAE-BBD3-4289-899F-A6851503C6B0}"/>
          </ac:spMkLst>
        </pc:spChg>
      </pc:sldChg>
      <pc:sldChg chg="modSp mod modClrScheme chgLayout">
        <pc:chgData name="Sajida Tabausam (2525289)" userId="S::2525289@student.uwtsd.ac.uk::e50f4ce2-ca9d-4046-8342-6faed0e1dfd5" providerId="AD" clId="Web-{3AB07CAE-0722-2521-DECF-2013F9BB2BAF}" dt="2026-02-10T10:06:47.506" v="210"/>
        <pc:sldMkLst>
          <pc:docMk/>
          <pc:sldMk cId="2473829287" sldId="265"/>
        </pc:sldMkLst>
        <pc:spChg chg="mod ord">
          <ac:chgData name="Sajida Tabausam (2525289)" userId="S::2525289@student.uwtsd.ac.uk::e50f4ce2-ca9d-4046-8342-6faed0e1dfd5" providerId="AD" clId="Web-{3AB07CAE-0722-2521-DECF-2013F9BB2BAF}" dt="2026-02-10T10:02:13.528" v="180"/>
          <ac:spMkLst>
            <pc:docMk/>
            <pc:sldMk cId="2473829287" sldId="265"/>
            <ac:spMk id="4" creationId="{AFDD323C-F6ED-F42D-27CD-C1B67AD5FE1F}"/>
          </ac:spMkLst>
        </pc:spChg>
        <pc:spChg chg="mod ord">
          <ac:chgData name="Sajida Tabausam (2525289)" userId="S::2525289@student.uwtsd.ac.uk::e50f4ce2-ca9d-4046-8342-6faed0e1dfd5" providerId="AD" clId="Web-{3AB07CAE-0722-2521-DECF-2013F9BB2BAF}" dt="2026-02-10T10:02:13.528" v="180"/>
          <ac:spMkLst>
            <pc:docMk/>
            <pc:sldMk cId="2473829287" sldId="265"/>
            <ac:spMk id="5" creationId="{E3348511-D24F-21C0-0C89-3613561448F3}"/>
          </ac:spMkLst>
        </pc:spChg>
        <pc:spChg chg="mod ord">
          <ac:chgData name="Sajida Tabausam (2525289)" userId="S::2525289@student.uwtsd.ac.uk::e50f4ce2-ca9d-4046-8342-6faed0e1dfd5" providerId="AD" clId="Web-{3AB07CAE-0722-2521-DECF-2013F9BB2BAF}" dt="2026-02-10T10:02:13.528" v="180"/>
          <ac:spMkLst>
            <pc:docMk/>
            <pc:sldMk cId="2473829287" sldId="265"/>
            <ac:spMk id="6" creationId="{DBB12D9B-7DDE-2610-AEF3-832BA2DC8570}"/>
          </ac:spMkLst>
        </pc:spChg>
      </pc:sldChg>
      <pc:sldChg chg="addSp modSp mod setBg modClrScheme chgLayout">
        <pc:chgData name="Sajida Tabausam (2525289)" userId="S::2525289@student.uwtsd.ac.uk::e50f4ce2-ca9d-4046-8342-6faed0e1dfd5" providerId="AD" clId="Web-{3AB07CAE-0722-2521-DECF-2013F9BB2BAF}" dt="2026-02-10T10:13:20.372" v="256"/>
        <pc:sldMkLst>
          <pc:docMk/>
          <pc:sldMk cId="2844210397" sldId="266"/>
        </pc:sldMkLst>
        <pc:spChg chg="mod ord">
          <ac:chgData name="Sajida Tabausam (2525289)" userId="S::2525289@student.uwtsd.ac.uk::e50f4ce2-ca9d-4046-8342-6faed0e1dfd5" providerId="AD" clId="Web-{3AB07CAE-0722-2521-DECF-2013F9BB2BAF}" dt="2026-02-10T10:13:20.372" v="256"/>
          <ac:spMkLst>
            <pc:docMk/>
            <pc:sldMk cId="2844210397" sldId="266"/>
            <ac:spMk id="2" creationId="{801C0260-4088-473A-1D0E-31B13B2CFE08}"/>
          </ac:spMkLst>
        </pc:spChg>
        <pc:spChg chg="mod ord">
          <ac:chgData name="Sajida Tabausam (2525289)" userId="S::2525289@student.uwtsd.ac.uk::e50f4ce2-ca9d-4046-8342-6faed0e1dfd5" providerId="AD" clId="Web-{3AB07CAE-0722-2521-DECF-2013F9BB2BAF}" dt="2026-02-10T10:13:20.372" v="256"/>
          <ac:spMkLst>
            <pc:docMk/>
            <pc:sldMk cId="2844210397" sldId="266"/>
            <ac:spMk id="4" creationId="{21940624-D229-0050-EC69-4EDDEDD6C802}"/>
          </ac:spMkLst>
        </pc:spChg>
        <pc:spChg chg="mod ord">
          <ac:chgData name="Sajida Tabausam (2525289)" userId="S::2525289@student.uwtsd.ac.uk::e50f4ce2-ca9d-4046-8342-6faed0e1dfd5" providerId="AD" clId="Web-{3AB07CAE-0722-2521-DECF-2013F9BB2BAF}" dt="2026-02-10T10:13:20.372" v="256"/>
          <ac:spMkLst>
            <pc:docMk/>
            <pc:sldMk cId="2844210397" sldId="266"/>
            <ac:spMk id="5" creationId="{4276C2BD-C1C9-DCFE-DCCF-F6D4ACE3584D}"/>
          </ac:spMkLst>
        </pc:spChg>
        <pc:spChg chg="mod ord">
          <ac:chgData name="Sajida Tabausam (2525289)" userId="S::2525289@student.uwtsd.ac.uk::e50f4ce2-ca9d-4046-8342-6faed0e1dfd5" providerId="AD" clId="Web-{3AB07CAE-0722-2521-DECF-2013F9BB2BAF}" dt="2026-02-10T10:13:20.372" v="256"/>
          <ac:spMkLst>
            <pc:docMk/>
            <pc:sldMk cId="2844210397" sldId="266"/>
            <ac:spMk id="6" creationId="{4B9ED99D-BE6E-49FC-AFF0-767ECB1FDB0C}"/>
          </ac:spMkLst>
        </pc:spChg>
        <pc:spChg chg="mod">
          <ac:chgData name="Sajida Tabausam (2525289)" userId="S::2525289@student.uwtsd.ac.uk::e50f4ce2-ca9d-4046-8342-6faed0e1dfd5" providerId="AD" clId="Web-{3AB07CAE-0722-2521-DECF-2013F9BB2BAF}" dt="2026-02-10T10:13:20.372" v="256"/>
          <ac:spMkLst>
            <pc:docMk/>
            <pc:sldMk cId="2844210397" sldId="266"/>
            <ac:spMk id="9" creationId="{1705C8E9-22B5-522D-B5E5-3EE0D7772248}"/>
          </ac:spMkLst>
        </pc:spChg>
        <pc:spChg chg="mod ord">
          <ac:chgData name="Sajida Tabausam (2525289)" userId="S::2525289@student.uwtsd.ac.uk::e50f4ce2-ca9d-4046-8342-6faed0e1dfd5" providerId="AD" clId="Web-{3AB07CAE-0722-2521-DECF-2013F9BB2BAF}" dt="2026-02-10T10:13:20.372" v="256"/>
          <ac:spMkLst>
            <pc:docMk/>
            <pc:sldMk cId="2844210397" sldId="266"/>
            <ac:spMk id="10" creationId="{B33F9F4C-DE3E-018D-6456-6E5582E43E11}"/>
          </ac:spMkLst>
        </pc:spChg>
        <pc:spChg chg="mod ord">
          <ac:chgData name="Sajida Tabausam (2525289)" userId="S::2525289@student.uwtsd.ac.uk::e50f4ce2-ca9d-4046-8342-6faed0e1dfd5" providerId="AD" clId="Web-{3AB07CAE-0722-2521-DECF-2013F9BB2BAF}" dt="2026-02-10T10:13:20.372" v="256"/>
          <ac:spMkLst>
            <pc:docMk/>
            <pc:sldMk cId="2844210397" sldId="266"/>
            <ac:spMk id="11" creationId="{D0AA04AE-EAB8-E5BF-E0C6-520364DBD865}"/>
          </ac:spMkLst>
        </pc:spChg>
        <pc:spChg chg="add">
          <ac:chgData name="Sajida Tabausam (2525289)" userId="S::2525289@student.uwtsd.ac.uk::e50f4ce2-ca9d-4046-8342-6faed0e1dfd5" providerId="AD" clId="Web-{3AB07CAE-0722-2521-DECF-2013F9BB2BAF}" dt="2026-02-10T10:13:20.372" v="256"/>
          <ac:spMkLst>
            <pc:docMk/>
            <pc:sldMk cId="2844210397" sldId="266"/>
            <ac:spMk id="16" creationId="{9E0AC91C-F659-4315-94FB-FEB04EA65B2F}"/>
          </ac:spMkLst>
        </pc:spChg>
      </pc:sldChg>
      <pc:sldChg chg="modSp mod modClrScheme chgLayout">
        <pc:chgData name="Sajida Tabausam (2525289)" userId="S::2525289@student.uwtsd.ac.uk::e50f4ce2-ca9d-4046-8342-6faed0e1dfd5" providerId="AD" clId="Web-{3AB07CAE-0722-2521-DECF-2013F9BB2BAF}" dt="2026-02-10T10:06:47.506" v="210"/>
        <pc:sldMkLst>
          <pc:docMk/>
          <pc:sldMk cId="2658304664" sldId="267"/>
        </pc:sldMkLst>
        <pc:spChg chg="mod ord">
          <ac:chgData name="Sajida Tabausam (2525289)" userId="S::2525289@student.uwtsd.ac.uk::e50f4ce2-ca9d-4046-8342-6faed0e1dfd5" providerId="AD" clId="Web-{3AB07CAE-0722-2521-DECF-2013F9BB2BAF}" dt="2026-02-10T10:02:13.528" v="180"/>
          <ac:spMkLst>
            <pc:docMk/>
            <pc:sldMk cId="2658304664" sldId="267"/>
            <ac:spMk id="2" creationId="{93CE80B1-C280-81FB-FE87-B1D945C8000B}"/>
          </ac:spMkLst>
        </pc:spChg>
        <pc:spChg chg="mod ord">
          <ac:chgData name="Sajida Tabausam (2525289)" userId="S::2525289@student.uwtsd.ac.uk::e50f4ce2-ca9d-4046-8342-6faed0e1dfd5" providerId="AD" clId="Web-{3AB07CAE-0722-2521-DECF-2013F9BB2BAF}" dt="2026-02-10T10:02:13.528" v="180"/>
          <ac:spMkLst>
            <pc:docMk/>
            <pc:sldMk cId="2658304664" sldId="267"/>
            <ac:spMk id="4" creationId="{2E264721-EA61-2C7B-F152-BC8AF410AC2C}"/>
          </ac:spMkLst>
        </pc:spChg>
        <pc:spChg chg="mod ord">
          <ac:chgData name="Sajida Tabausam (2525289)" userId="S::2525289@student.uwtsd.ac.uk::e50f4ce2-ca9d-4046-8342-6faed0e1dfd5" providerId="AD" clId="Web-{3AB07CAE-0722-2521-DECF-2013F9BB2BAF}" dt="2026-02-10T10:02:13.528" v="180"/>
          <ac:spMkLst>
            <pc:docMk/>
            <pc:sldMk cId="2658304664" sldId="267"/>
            <ac:spMk id="5" creationId="{1C2C6602-8D08-739A-271C-48BEC57E5EEC}"/>
          </ac:spMkLst>
        </pc:spChg>
        <pc:spChg chg="mod ord">
          <ac:chgData name="Sajida Tabausam (2525289)" userId="S::2525289@student.uwtsd.ac.uk::e50f4ce2-ca9d-4046-8342-6faed0e1dfd5" providerId="AD" clId="Web-{3AB07CAE-0722-2521-DECF-2013F9BB2BAF}" dt="2026-02-10T10:02:13.528" v="180"/>
          <ac:spMkLst>
            <pc:docMk/>
            <pc:sldMk cId="2658304664" sldId="267"/>
            <ac:spMk id="6" creationId="{118982B6-CC86-B7A3-DCAA-C29A9EE1B3AA}"/>
          </ac:spMkLst>
        </pc:spChg>
        <pc:spChg chg="mod ord">
          <ac:chgData name="Sajida Tabausam (2525289)" userId="S::2525289@student.uwtsd.ac.uk::e50f4ce2-ca9d-4046-8342-6faed0e1dfd5" providerId="AD" clId="Web-{3AB07CAE-0722-2521-DECF-2013F9BB2BAF}" dt="2026-02-10T10:02:13.528" v="180"/>
          <ac:spMkLst>
            <pc:docMk/>
            <pc:sldMk cId="2658304664" sldId="267"/>
            <ac:spMk id="18" creationId="{FF549C95-F6AA-AADD-308F-4FF389945A2C}"/>
          </ac:spMkLst>
        </pc:spChg>
      </pc:sldChg>
      <pc:sldChg chg="addSp modSp mod setBg modClrScheme chgLayout">
        <pc:chgData name="Sajida Tabausam (2525289)" userId="S::2525289@student.uwtsd.ac.uk::e50f4ce2-ca9d-4046-8342-6faed0e1dfd5" providerId="AD" clId="Web-{3AB07CAE-0722-2521-DECF-2013F9BB2BAF}" dt="2026-02-10T10:08:07.008" v="221"/>
        <pc:sldMkLst>
          <pc:docMk/>
          <pc:sldMk cId="996747953" sldId="268"/>
        </pc:sldMkLst>
        <pc:spChg chg="mod ord">
          <ac:chgData name="Sajida Tabausam (2525289)" userId="S::2525289@student.uwtsd.ac.uk::e50f4ce2-ca9d-4046-8342-6faed0e1dfd5" providerId="AD" clId="Web-{3AB07CAE-0722-2521-DECF-2013F9BB2BAF}" dt="2026-02-10T10:08:07.008" v="221"/>
          <ac:spMkLst>
            <pc:docMk/>
            <pc:sldMk cId="996747953" sldId="268"/>
            <ac:spMk id="2" creationId="{BDEBACD2-67E8-C9DB-93D0-7D8B5C506FEB}"/>
          </ac:spMkLst>
        </pc:spChg>
        <pc:spChg chg="mod ord">
          <ac:chgData name="Sajida Tabausam (2525289)" userId="S::2525289@student.uwtsd.ac.uk::e50f4ce2-ca9d-4046-8342-6faed0e1dfd5" providerId="AD" clId="Web-{3AB07CAE-0722-2521-DECF-2013F9BB2BAF}" dt="2026-02-10T10:08:07.008" v="221"/>
          <ac:spMkLst>
            <pc:docMk/>
            <pc:sldMk cId="996747953" sldId="268"/>
            <ac:spMk id="4" creationId="{6D269D01-0849-9A4B-12FF-920601BB5CBF}"/>
          </ac:spMkLst>
        </pc:spChg>
        <pc:spChg chg="mod ord">
          <ac:chgData name="Sajida Tabausam (2525289)" userId="S::2525289@student.uwtsd.ac.uk::e50f4ce2-ca9d-4046-8342-6faed0e1dfd5" providerId="AD" clId="Web-{3AB07CAE-0722-2521-DECF-2013F9BB2BAF}" dt="2026-02-10T10:08:07.008" v="221"/>
          <ac:spMkLst>
            <pc:docMk/>
            <pc:sldMk cId="996747953" sldId="268"/>
            <ac:spMk id="5" creationId="{097E2D2D-0688-99A0-D655-EDC32F1A4CF8}"/>
          </ac:spMkLst>
        </pc:spChg>
        <pc:spChg chg="mod ord">
          <ac:chgData name="Sajida Tabausam (2525289)" userId="S::2525289@student.uwtsd.ac.uk::e50f4ce2-ca9d-4046-8342-6faed0e1dfd5" providerId="AD" clId="Web-{3AB07CAE-0722-2521-DECF-2013F9BB2BAF}" dt="2026-02-10T10:08:07.008" v="221"/>
          <ac:spMkLst>
            <pc:docMk/>
            <pc:sldMk cId="996747953" sldId="268"/>
            <ac:spMk id="6" creationId="{1D436BA2-B713-7D44-5BE3-C63F4518636E}"/>
          </ac:spMkLst>
        </pc:spChg>
        <pc:spChg chg="mod ord">
          <ac:chgData name="Sajida Tabausam (2525289)" userId="S::2525289@student.uwtsd.ac.uk::e50f4ce2-ca9d-4046-8342-6faed0e1dfd5" providerId="AD" clId="Web-{3AB07CAE-0722-2521-DECF-2013F9BB2BAF}" dt="2026-02-10T10:08:07.008" v="221"/>
          <ac:spMkLst>
            <pc:docMk/>
            <pc:sldMk cId="996747953" sldId="268"/>
            <ac:spMk id="16" creationId="{B44BF62D-5B5C-9084-5BAB-6ED63CC9E55F}"/>
          </ac:spMkLst>
        </pc:spChg>
        <pc:spChg chg="add">
          <ac:chgData name="Sajida Tabausam (2525289)" userId="S::2525289@student.uwtsd.ac.uk::e50f4ce2-ca9d-4046-8342-6faed0e1dfd5" providerId="AD" clId="Web-{3AB07CAE-0722-2521-DECF-2013F9BB2BAF}" dt="2026-02-10T10:08:07.008" v="221"/>
          <ac:spMkLst>
            <pc:docMk/>
            <pc:sldMk cId="996747953" sldId="268"/>
            <ac:spMk id="22" creationId="{3BCB5F6A-9EB0-40B0-9D13-3023E9A20508}"/>
          </ac:spMkLst>
        </pc:spChg>
        <pc:picChg chg="add">
          <ac:chgData name="Sajida Tabausam (2525289)" userId="S::2525289@student.uwtsd.ac.uk::e50f4ce2-ca9d-4046-8342-6faed0e1dfd5" providerId="AD" clId="Web-{3AB07CAE-0722-2521-DECF-2013F9BB2BAF}" dt="2026-02-10T10:08:07.008" v="221"/>
          <ac:picMkLst>
            <pc:docMk/>
            <pc:sldMk cId="996747953" sldId="268"/>
            <ac:picMk id="18" creationId="{7FE8C8FA-8D68-2326-A935-B7810FA8D200}"/>
          </ac:picMkLst>
        </pc:picChg>
      </pc:sldChg>
      <pc:sldChg chg="addSp delSp modSp mod setBg modClrScheme chgLayout">
        <pc:chgData name="Sajida Tabausam (2525289)" userId="S::2525289@student.uwtsd.ac.uk::e50f4ce2-ca9d-4046-8342-6faed0e1dfd5" providerId="AD" clId="Web-{3AB07CAE-0722-2521-DECF-2013F9BB2BAF}" dt="2026-02-10T10:12:37.371" v="255"/>
        <pc:sldMkLst>
          <pc:docMk/>
          <pc:sldMk cId="400394891" sldId="269"/>
        </pc:sldMkLst>
        <pc:spChg chg="mod ord">
          <ac:chgData name="Sajida Tabausam (2525289)" userId="S::2525289@student.uwtsd.ac.uk::e50f4ce2-ca9d-4046-8342-6faed0e1dfd5" providerId="AD" clId="Web-{3AB07CAE-0722-2521-DECF-2013F9BB2BAF}" dt="2026-02-10T10:12:37.357" v="254"/>
          <ac:spMkLst>
            <pc:docMk/>
            <pc:sldMk cId="400394891" sldId="269"/>
            <ac:spMk id="2" creationId="{7ED5BE3F-1AA8-0AAC-F144-241DC6CF6F18}"/>
          </ac:spMkLst>
        </pc:spChg>
        <pc:spChg chg="mod ord">
          <ac:chgData name="Sajida Tabausam (2525289)" userId="S::2525289@student.uwtsd.ac.uk::e50f4ce2-ca9d-4046-8342-6faed0e1dfd5" providerId="AD" clId="Web-{3AB07CAE-0722-2521-DECF-2013F9BB2BAF}" dt="2026-02-10T10:12:37.357" v="254"/>
          <ac:spMkLst>
            <pc:docMk/>
            <pc:sldMk cId="400394891" sldId="269"/>
            <ac:spMk id="3" creationId="{2E312EB5-4CD5-1CE5-FE09-616AEDA48AE9}"/>
          </ac:spMkLst>
        </pc:spChg>
        <pc:spChg chg="mod ord">
          <ac:chgData name="Sajida Tabausam (2525289)" userId="S::2525289@student.uwtsd.ac.uk::e50f4ce2-ca9d-4046-8342-6faed0e1dfd5" providerId="AD" clId="Web-{3AB07CAE-0722-2521-DECF-2013F9BB2BAF}" dt="2026-02-10T10:12:37.357" v="254"/>
          <ac:spMkLst>
            <pc:docMk/>
            <pc:sldMk cId="400394891" sldId="269"/>
            <ac:spMk id="4" creationId="{814253E7-3234-469E-1BAD-39A9E670AF3E}"/>
          </ac:spMkLst>
        </pc:spChg>
        <pc:spChg chg="mod ord">
          <ac:chgData name="Sajida Tabausam (2525289)" userId="S::2525289@student.uwtsd.ac.uk::e50f4ce2-ca9d-4046-8342-6faed0e1dfd5" providerId="AD" clId="Web-{3AB07CAE-0722-2521-DECF-2013F9BB2BAF}" dt="2026-02-10T10:12:37.357" v="254"/>
          <ac:spMkLst>
            <pc:docMk/>
            <pc:sldMk cId="400394891" sldId="269"/>
            <ac:spMk id="5" creationId="{D038DA43-BA65-A9EC-1ACE-0D3AA9E64ECC}"/>
          </ac:spMkLst>
        </pc:spChg>
        <pc:spChg chg="mod ord">
          <ac:chgData name="Sajida Tabausam (2525289)" userId="S::2525289@student.uwtsd.ac.uk::e50f4ce2-ca9d-4046-8342-6faed0e1dfd5" providerId="AD" clId="Web-{3AB07CAE-0722-2521-DECF-2013F9BB2BAF}" dt="2026-02-10T10:12:37.357" v="254"/>
          <ac:spMkLst>
            <pc:docMk/>
            <pc:sldMk cId="400394891" sldId="269"/>
            <ac:spMk id="6" creationId="{CCA28D21-2042-07F4-304A-807A8CBC553E}"/>
          </ac:spMkLst>
        </pc:spChg>
      </pc:sldChg>
      <pc:sldChg chg="addSp delSp modSp mod setBg modClrScheme chgLayout">
        <pc:chgData name="Sajida Tabausam (2525289)" userId="S::2525289@student.uwtsd.ac.uk::e50f4ce2-ca9d-4046-8342-6faed0e1dfd5" providerId="AD" clId="Web-{3AB07CAE-0722-2521-DECF-2013F9BB2BAF}" dt="2026-02-10T10:08:41.649" v="224"/>
        <pc:sldMkLst>
          <pc:docMk/>
          <pc:sldMk cId="843623521" sldId="270"/>
        </pc:sldMkLst>
        <pc:spChg chg="mod ord">
          <ac:chgData name="Sajida Tabausam (2525289)" userId="S::2525289@student.uwtsd.ac.uk::e50f4ce2-ca9d-4046-8342-6faed0e1dfd5" providerId="AD" clId="Web-{3AB07CAE-0722-2521-DECF-2013F9BB2BAF}" dt="2026-02-10T10:08:41.649" v="224"/>
          <ac:spMkLst>
            <pc:docMk/>
            <pc:sldMk cId="843623521" sldId="270"/>
            <ac:spMk id="2" creationId="{EA57179C-9900-1A06-46DF-8FCB9639CE32}"/>
          </ac:spMkLst>
        </pc:spChg>
        <pc:spChg chg="mod ord">
          <ac:chgData name="Sajida Tabausam (2525289)" userId="S::2525289@student.uwtsd.ac.uk::e50f4ce2-ca9d-4046-8342-6faed0e1dfd5" providerId="AD" clId="Web-{3AB07CAE-0722-2521-DECF-2013F9BB2BAF}" dt="2026-02-10T10:08:41.649" v="224"/>
          <ac:spMkLst>
            <pc:docMk/>
            <pc:sldMk cId="843623521" sldId="270"/>
            <ac:spMk id="3" creationId="{B2CA2668-F677-FBF4-BD76-5B179E05915A}"/>
          </ac:spMkLst>
        </pc:spChg>
        <pc:spChg chg="mod ord">
          <ac:chgData name="Sajida Tabausam (2525289)" userId="S::2525289@student.uwtsd.ac.uk::e50f4ce2-ca9d-4046-8342-6faed0e1dfd5" providerId="AD" clId="Web-{3AB07CAE-0722-2521-DECF-2013F9BB2BAF}" dt="2026-02-10T10:08:41.649" v="224"/>
          <ac:spMkLst>
            <pc:docMk/>
            <pc:sldMk cId="843623521" sldId="270"/>
            <ac:spMk id="4" creationId="{0B61DB86-45C8-0DED-5CBF-E57D865DE2E3}"/>
          </ac:spMkLst>
        </pc:spChg>
        <pc:spChg chg="mod ord">
          <ac:chgData name="Sajida Tabausam (2525289)" userId="S::2525289@student.uwtsd.ac.uk::e50f4ce2-ca9d-4046-8342-6faed0e1dfd5" providerId="AD" clId="Web-{3AB07CAE-0722-2521-DECF-2013F9BB2BAF}" dt="2026-02-10T10:08:41.649" v="224"/>
          <ac:spMkLst>
            <pc:docMk/>
            <pc:sldMk cId="843623521" sldId="270"/>
            <ac:spMk id="5" creationId="{3A87D701-AE0F-00A6-5350-CE279FFC4A71}"/>
          </ac:spMkLst>
        </pc:spChg>
        <pc:spChg chg="mod ord">
          <ac:chgData name="Sajida Tabausam (2525289)" userId="S::2525289@student.uwtsd.ac.uk::e50f4ce2-ca9d-4046-8342-6faed0e1dfd5" providerId="AD" clId="Web-{3AB07CAE-0722-2521-DECF-2013F9BB2BAF}" dt="2026-02-10T10:08:41.649" v="224"/>
          <ac:spMkLst>
            <pc:docMk/>
            <pc:sldMk cId="843623521" sldId="270"/>
            <ac:spMk id="6" creationId="{3B0F2D70-3A15-C3BD-8178-8FD2DDA09CC8}"/>
          </ac:spMkLst>
        </pc:spChg>
        <pc:spChg chg="add">
          <ac:chgData name="Sajida Tabausam (2525289)" userId="S::2525289@student.uwtsd.ac.uk::e50f4ce2-ca9d-4046-8342-6faed0e1dfd5" providerId="AD" clId="Web-{3AB07CAE-0722-2521-DECF-2013F9BB2BAF}" dt="2026-02-10T10:08:41.649" v="224"/>
          <ac:spMkLst>
            <pc:docMk/>
            <pc:sldMk cId="843623521" sldId="270"/>
            <ac:spMk id="15" creationId="{D6320AF9-619A-4175-865B-5663E1AEF4C5}"/>
          </ac:spMkLst>
        </pc:spChg>
        <pc:spChg chg="add">
          <ac:chgData name="Sajida Tabausam (2525289)" userId="S::2525289@student.uwtsd.ac.uk::e50f4ce2-ca9d-4046-8342-6faed0e1dfd5" providerId="AD" clId="Web-{3AB07CAE-0722-2521-DECF-2013F9BB2BAF}" dt="2026-02-10T10:08:41.649" v="224"/>
          <ac:spMkLst>
            <pc:docMk/>
            <pc:sldMk cId="843623521" sldId="270"/>
            <ac:spMk id="21" creationId="{7E018740-5C2B-4A41-AC1A-7E68D1EC1954}"/>
          </ac:spMkLst>
        </pc:spChg>
        <pc:spChg chg="add">
          <ac:chgData name="Sajida Tabausam (2525289)" userId="S::2525289@student.uwtsd.ac.uk::e50f4ce2-ca9d-4046-8342-6faed0e1dfd5" providerId="AD" clId="Web-{3AB07CAE-0722-2521-DECF-2013F9BB2BAF}" dt="2026-02-10T10:08:41.649" v="224"/>
          <ac:spMkLst>
            <pc:docMk/>
            <pc:sldMk cId="843623521" sldId="270"/>
            <ac:spMk id="25" creationId="{A032553A-72E8-4B0D-8405-FF9771C9AF05}"/>
          </ac:spMkLst>
        </pc:spChg>
        <pc:spChg chg="add">
          <ac:chgData name="Sajida Tabausam (2525289)" userId="S::2525289@student.uwtsd.ac.uk::e50f4ce2-ca9d-4046-8342-6faed0e1dfd5" providerId="AD" clId="Web-{3AB07CAE-0722-2521-DECF-2013F9BB2BAF}" dt="2026-02-10T10:08:41.649" v="224"/>
          <ac:spMkLst>
            <pc:docMk/>
            <pc:sldMk cId="843623521" sldId="270"/>
            <ac:spMk id="27" creationId="{765800AC-C3B9-498E-87BC-29FAE4C76B21}"/>
          </ac:spMkLst>
        </pc:spChg>
        <pc:spChg chg="add">
          <ac:chgData name="Sajida Tabausam (2525289)" userId="S::2525289@student.uwtsd.ac.uk::e50f4ce2-ca9d-4046-8342-6faed0e1dfd5" providerId="AD" clId="Web-{3AB07CAE-0722-2521-DECF-2013F9BB2BAF}" dt="2026-02-10T10:08:41.649" v="224"/>
          <ac:spMkLst>
            <pc:docMk/>
            <pc:sldMk cId="843623521" sldId="270"/>
            <ac:spMk id="31" creationId="{A5EC319D-0FEA-4B95-A3EA-01E35672C95B}"/>
          </ac:spMkLst>
        </pc:spChg>
      </pc:sldChg>
      <pc:sldChg chg="addSp delSp modSp mod setBg modClrScheme setClrOvrMap delDesignElem chgLayout">
        <pc:chgData name="Sajida Tabausam (2525289)" userId="S::2525289@student.uwtsd.ac.uk::e50f4ce2-ca9d-4046-8342-6faed0e1dfd5" providerId="AD" clId="Web-{3AB07CAE-0722-2521-DECF-2013F9BB2BAF}" dt="2026-02-10T10:06:47.506" v="210"/>
        <pc:sldMkLst>
          <pc:docMk/>
          <pc:sldMk cId="2559667684" sldId="272"/>
        </pc:sldMkLst>
        <pc:spChg chg="mod ord">
          <ac:chgData name="Sajida Tabausam (2525289)" userId="S::2525289@student.uwtsd.ac.uk::e50f4ce2-ca9d-4046-8342-6faed0e1dfd5" providerId="AD" clId="Web-{3AB07CAE-0722-2521-DECF-2013F9BB2BAF}" dt="2026-02-10T10:05:17.144" v="195"/>
          <ac:spMkLst>
            <pc:docMk/>
            <pc:sldMk cId="2559667684" sldId="272"/>
            <ac:spMk id="3" creationId="{C200EF67-3ED8-B5BA-7D23-09F6058B9538}"/>
          </ac:spMkLst>
        </pc:spChg>
        <pc:spChg chg="mod ord">
          <ac:chgData name="Sajida Tabausam (2525289)" userId="S::2525289@student.uwtsd.ac.uk::e50f4ce2-ca9d-4046-8342-6faed0e1dfd5" providerId="AD" clId="Web-{3AB07CAE-0722-2521-DECF-2013F9BB2BAF}" dt="2026-02-10T10:05:32.410" v="198"/>
          <ac:spMkLst>
            <pc:docMk/>
            <pc:sldMk cId="2559667684" sldId="272"/>
            <ac:spMk id="4" creationId="{252014D2-D0AA-26AE-085F-F4CB24AC56AE}"/>
          </ac:spMkLst>
        </pc:spChg>
        <pc:spChg chg="mod ord">
          <ac:chgData name="Sajida Tabausam (2525289)" userId="S::2525289@student.uwtsd.ac.uk::e50f4ce2-ca9d-4046-8342-6faed0e1dfd5" providerId="AD" clId="Web-{3AB07CAE-0722-2521-DECF-2013F9BB2BAF}" dt="2026-02-10T10:05:32.410" v="198"/>
          <ac:spMkLst>
            <pc:docMk/>
            <pc:sldMk cId="2559667684" sldId="272"/>
            <ac:spMk id="5" creationId="{87234BBB-9228-CC92-CAF3-97DE5CA44F86}"/>
          </ac:spMkLst>
        </pc:spChg>
        <pc:spChg chg="mod ord">
          <ac:chgData name="Sajida Tabausam (2525289)" userId="S::2525289@student.uwtsd.ac.uk::e50f4ce2-ca9d-4046-8342-6faed0e1dfd5" providerId="AD" clId="Web-{3AB07CAE-0722-2521-DECF-2013F9BB2BAF}" dt="2026-02-10T10:05:32.410" v="198"/>
          <ac:spMkLst>
            <pc:docMk/>
            <pc:sldMk cId="2559667684" sldId="272"/>
            <ac:spMk id="6" creationId="{C7D3448B-7A10-29ED-DC5D-9AC33B2198A9}"/>
          </ac:spMkLst>
        </pc:spChg>
        <pc:spChg chg="mod ord">
          <ac:chgData name="Sajida Tabausam (2525289)" userId="S::2525289@student.uwtsd.ac.uk::e50f4ce2-ca9d-4046-8342-6faed0e1dfd5" providerId="AD" clId="Web-{3AB07CAE-0722-2521-DECF-2013F9BB2BAF}" dt="2026-02-10T10:05:17.144" v="195"/>
          <ac:spMkLst>
            <pc:docMk/>
            <pc:sldMk cId="2559667684" sldId="272"/>
            <ac:spMk id="9" creationId="{94128E58-F7B9-6BB3-4A5E-7372676FDCEE}"/>
          </ac:spMkLst>
        </pc:spChg>
        <pc:picChg chg="add">
          <ac:chgData name="Sajida Tabausam (2525289)" userId="S::2525289@student.uwtsd.ac.uk::e50f4ce2-ca9d-4046-8342-6faed0e1dfd5" providerId="AD" clId="Web-{3AB07CAE-0722-2521-DECF-2013F9BB2BAF}" dt="2026-02-10T10:05:32.410" v="198"/>
          <ac:picMkLst>
            <pc:docMk/>
            <pc:sldMk cId="2559667684" sldId="272"/>
            <ac:picMk id="127" creationId="{5D986D64-4B34-EFB7-3B67-44C36FAA97F6}"/>
          </ac:picMkLst>
        </pc:picChg>
      </pc:sldChg>
      <pc:sldMasterChg chg="add mod setBg addSldLayout modSldLayout">
        <pc:chgData name="Sajida Tabausam (2525289)" userId="S::2525289@student.uwtsd.ac.uk::e50f4ce2-ca9d-4046-8342-6faed0e1dfd5" providerId="AD" clId="Web-{3AB07CAE-0722-2521-DECF-2013F9BB2BAF}" dt="2026-02-10T10:06:47.506" v="210"/>
        <pc:sldMasterMkLst>
          <pc:docMk/>
          <pc:sldMasterMk cId="95521184" sldId="2147484050"/>
        </pc:sldMasterMkLst>
        <pc:sldLayoutChg chg="add mod replId setFolMasterObjs">
          <pc:chgData name="Sajida Tabausam (2525289)" userId="S::2525289@student.uwtsd.ac.uk::e50f4ce2-ca9d-4046-8342-6faed0e1dfd5" providerId="AD" clId="Web-{3AB07CAE-0722-2521-DECF-2013F9BB2BAF}" dt="2026-02-10T10:06:47.506" v="210"/>
          <pc:sldLayoutMkLst>
            <pc:docMk/>
            <pc:sldMasterMk cId="95521184" sldId="2147484050"/>
            <pc:sldLayoutMk cId="1116319820" sldId="2147484051"/>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480632838" sldId="2147484052"/>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614654966" sldId="2147484053"/>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108508912" sldId="2147484054"/>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926980555" sldId="2147484055"/>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247594206" sldId="2147484056"/>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775633629" sldId="2147484057"/>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380213155" sldId="2147484058"/>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90863918" sldId="2147484059"/>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361033918" sldId="2147484060"/>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3121020658" sldId="2147484061"/>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93862075" sldId="2147484062"/>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846517919" sldId="2147484063"/>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1472838782" sldId="2147484064"/>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82657037" sldId="2147484065"/>
          </pc:sldLayoutMkLst>
        </pc:sldLayoutChg>
        <pc:sldLayoutChg chg="add mod replId">
          <pc:chgData name="Sajida Tabausam (2525289)" userId="S::2525289@student.uwtsd.ac.uk::e50f4ce2-ca9d-4046-8342-6faed0e1dfd5" providerId="AD" clId="Web-{3AB07CAE-0722-2521-DECF-2013F9BB2BAF}" dt="2026-02-10T10:06:47.506" v="210"/>
          <pc:sldLayoutMkLst>
            <pc:docMk/>
            <pc:sldMasterMk cId="95521184" sldId="2147484050"/>
            <pc:sldLayoutMk cId="2116301862" sldId="2147484066"/>
          </pc:sldLayoutMkLst>
        </pc:sldLayoutChg>
      </pc:sldMasterChg>
    </pc:docChg>
  </pc:docChgLst>
  <pc:docChgLst>
    <pc:chgData name="Samara Naomi Morgan (2520995)" userId="S::2520995@student.uwtsd.ac.uk::7158162e-d7ad-40f9-8aff-bf6a0cdf67c2" providerId="AD" clId="Web-{20CF0CB8-0BC1-4568-07A6-87D52979C28A}"/>
    <pc:docChg chg="modSld">
      <pc:chgData name="Samara Naomi Morgan (2520995)" userId="S::2520995@student.uwtsd.ac.uk::7158162e-d7ad-40f9-8aff-bf6a0cdf67c2" providerId="AD" clId="Web-{20CF0CB8-0BC1-4568-07A6-87D52979C28A}" dt="2026-02-06T13:22:49.021" v="0"/>
      <pc:docMkLst>
        <pc:docMk/>
      </pc:docMkLst>
    </pc:docChg>
  </pc:docChgLst>
  <pc:docChgLst>
    <pc:chgData name="Amyma Naveed (2526202)" userId="S::2526202@student.uwtsd.ac.uk::604eb13e-bcb6-4ebf-ae88-2c3bd41ddcdd" providerId="AD" clId="Web-{F1E483EB-5196-5C2A-1374-172812C394B1}"/>
    <pc:docChg chg="addSld delSld modSld">
      <pc:chgData name="Amyma Naveed (2526202)" userId="S::2526202@student.uwtsd.ac.uk::604eb13e-bcb6-4ebf-ae88-2c3bd41ddcdd" providerId="AD" clId="Web-{F1E483EB-5196-5C2A-1374-172812C394B1}" dt="2026-02-06T20:58:17.459" v="80"/>
      <pc:docMkLst>
        <pc:docMk/>
      </pc:docMkLst>
      <pc:sldChg chg="addSp delSp modSp new">
        <pc:chgData name="Amyma Naveed (2526202)" userId="S::2526202@student.uwtsd.ac.uk::604eb13e-bcb6-4ebf-ae88-2c3bd41ddcdd" providerId="AD" clId="Web-{F1E483EB-5196-5C2A-1374-172812C394B1}" dt="2026-02-06T20:58:17.459" v="80"/>
        <pc:sldMkLst>
          <pc:docMk/>
          <pc:sldMk cId="2473829287" sldId="265"/>
        </pc:sldMkLst>
        <pc:graphicFrameChg chg="add mod modGraphic">
          <ac:chgData name="Amyma Naveed (2526202)" userId="S::2526202@student.uwtsd.ac.uk::604eb13e-bcb6-4ebf-ae88-2c3bd41ddcdd" providerId="AD" clId="Web-{F1E483EB-5196-5C2A-1374-172812C394B1}" dt="2026-02-06T20:58:17.459" v="80"/>
          <ac:graphicFrameMkLst>
            <pc:docMk/>
            <pc:sldMk cId="2473829287" sldId="265"/>
            <ac:graphicFrameMk id="7" creationId="{29DA0DD5-7D1F-8F1B-CBFB-E5B455733BFD}"/>
          </ac:graphicFrameMkLst>
        </pc:graphicFrameChg>
      </pc:sldChg>
    </pc:docChg>
  </pc:docChgLst>
  <pc:docChgLst>
    <pc:chgData name="Samara Naomi Morgan (2520995)" userId="S::2520995@student.uwtsd.ac.uk::7158162e-d7ad-40f9-8aff-bf6a0cdf67c2" providerId="AD" clId="Web-{781D85B6-CAC5-E480-0DD5-3CE7671288FB}"/>
    <pc:docChg chg="modSld">
      <pc:chgData name="Samara Naomi Morgan (2520995)" userId="S::2520995@student.uwtsd.ac.uk::7158162e-d7ad-40f9-8aff-bf6a0cdf67c2" providerId="AD" clId="Web-{781D85B6-CAC5-E480-0DD5-3CE7671288FB}" dt="2026-02-14T18:48:14.664" v="35" actId="20577"/>
      <pc:docMkLst>
        <pc:docMk/>
      </pc:docMkLst>
      <pc:sldChg chg="modSp">
        <pc:chgData name="Samara Naomi Morgan (2520995)" userId="S::2520995@student.uwtsd.ac.uk::7158162e-d7ad-40f9-8aff-bf6a0cdf67c2" providerId="AD" clId="Web-{781D85B6-CAC5-E480-0DD5-3CE7671288FB}" dt="2026-02-14T18:48:14.664" v="35" actId="20577"/>
        <pc:sldMkLst>
          <pc:docMk/>
          <pc:sldMk cId="3447787383" sldId="278"/>
        </pc:sldMkLst>
        <pc:spChg chg="mod">
          <ac:chgData name="Samara Naomi Morgan (2520995)" userId="S::2520995@student.uwtsd.ac.uk::7158162e-d7ad-40f9-8aff-bf6a0cdf67c2" providerId="AD" clId="Web-{781D85B6-CAC5-E480-0DD5-3CE7671288FB}" dt="2026-02-14T18:48:14.664" v="35" actId="20577"/>
          <ac:spMkLst>
            <pc:docMk/>
            <pc:sldMk cId="3447787383" sldId="278"/>
            <ac:spMk id="3" creationId="{021D7970-E476-2F76-62F0-2F7B6BE91050}"/>
          </ac:spMkLst>
        </pc:spChg>
      </pc:sldChg>
      <pc:sldChg chg="modSp">
        <pc:chgData name="Samara Naomi Morgan (2520995)" userId="S::2520995@student.uwtsd.ac.uk::7158162e-d7ad-40f9-8aff-bf6a0cdf67c2" providerId="AD" clId="Web-{781D85B6-CAC5-E480-0DD5-3CE7671288FB}" dt="2026-02-14T18:38:12.186" v="0" actId="1076"/>
        <pc:sldMkLst>
          <pc:docMk/>
          <pc:sldMk cId="3938181695" sldId="290"/>
        </pc:sldMkLst>
        <pc:spChg chg="mod">
          <ac:chgData name="Samara Naomi Morgan (2520995)" userId="S::2520995@student.uwtsd.ac.uk::7158162e-d7ad-40f9-8aff-bf6a0cdf67c2" providerId="AD" clId="Web-{781D85B6-CAC5-E480-0DD5-3CE7671288FB}" dt="2026-02-14T18:38:12.186" v="0" actId="1076"/>
          <ac:spMkLst>
            <pc:docMk/>
            <pc:sldMk cId="3938181695" sldId="290"/>
            <ac:spMk id="3" creationId="{78EE9F6D-AA1B-F3A9-2E64-6E594F6481E8}"/>
          </ac:spMkLst>
        </pc:spChg>
      </pc:sldChg>
    </pc:docChg>
  </pc:docChgLst>
  <pc:docChgLst>
    <pc:chgData name="Sajida Tabausam (2525289)" userId="S::2525289@student.uwtsd.ac.uk::e50f4ce2-ca9d-4046-8342-6faed0e1dfd5" providerId="AD" clId="Web-{A6CAD4E7-D6F0-0E2E-52B3-80C0BB59F3C3}"/>
    <pc:docChg chg="modSld">
      <pc:chgData name="Sajida Tabausam (2525289)" userId="S::2525289@student.uwtsd.ac.uk::e50f4ce2-ca9d-4046-8342-6faed0e1dfd5" providerId="AD" clId="Web-{A6CAD4E7-D6F0-0E2E-52B3-80C0BB59F3C3}" dt="2026-02-13T11:55:05.058" v="20"/>
      <pc:docMkLst>
        <pc:docMk/>
      </pc:docMkLst>
    </pc:docChg>
  </pc:docChgLst>
  <pc:docChgLst>
    <pc:chgData name="Samara Naomi Morgan (2520995)" userId="S::2520995@student.uwtsd.ac.uk::7158162e-d7ad-40f9-8aff-bf6a0cdf67c2" providerId="AD" clId="Web-{831D9941-EC29-3876-D3A4-6AE409AC1407}"/>
    <pc:docChg chg="addSld modSld sldOrd">
      <pc:chgData name="Samara Naomi Morgan (2520995)" userId="S::2520995@student.uwtsd.ac.uk::7158162e-d7ad-40f9-8aff-bf6a0cdf67c2" providerId="AD" clId="Web-{831D9941-EC29-3876-D3A4-6AE409AC1407}" dt="2026-02-06T16:09:22.202" v="945" actId="20577"/>
      <pc:docMkLst>
        <pc:docMk/>
      </pc:docMkLst>
      <pc:sldChg chg="modSp new ord">
        <pc:chgData name="Samara Naomi Morgan (2520995)" userId="S::2520995@student.uwtsd.ac.uk::7158162e-d7ad-40f9-8aff-bf6a0cdf67c2" providerId="AD" clId="Web-{831D9941-EC29-3876-D3A4-6AE409AC1407}" dt="2026-02-06T15:51:35.067" v="582" actId="20577"/>
        <pc:sldMkLst>
          <pc:docMk/>
          <pc:sldMk cId="2872381572" sldId="263"/>
        </pc:sldMkLst>
        <pc:spChg chg="mod">
          <ac:chgData name="Samara Naomi Morgan (2520995)" userId="S::2520995@student.uwtsd.ac.uk::7158162e-d7ad-40f9-8aff-bf6a0cdf67c2" providerId="AD" clId="Web-{831D9941-EC29-3876-D3A4-6AE409AC1407}" dt="2026-02-06T15:37:00.015" v="48" actId="20577"/>
          <ac:spMkLst>
            <pc:docMk/>
            <pc:sldMk cId="2872381572" sldId="263"/>
            <ac:spMk id="2" creationId="{D4371CE3-9AB3-607E-5523-A18AA875BB79}"/>
          </ac:spMkLst>
        </pc:spChg>
        <pc:spChg chg="mod">
          <ac:chgData name="Samara Naomi Morgan (2520995)" userId="S::2520995@student.uwtsd.ac.uk::7158162e-d7ad-40f9-8aff-bf6a0cdf67c2" providerId="AD" clId="Web-{831D9941-EC29-3876-D3A4-6AE409AC1407}" dt="2026-02-06T15:51:35.067" v="582" actId="20577"/>
          <ac:spMkLst>
            <pc:docMk/>
            <pc:sldMk cId="2872381572" sldId="263"/>
            <ac:spMk id="3" creationId="{86C89B53-9D15-74A5-AA8F-C881D109882E}"/>
          </ac:spMkLst>
        </pc:spChg>
      </pc:sldChg>
    </pc:docChg>
  </pc:docChgLst>
  <pc:docChgLst>
    <pc:chgData name="Markus Klingelfuss" userId="S::m.klingelfuss@uwtsd.ac.uk::bd76eaf9-c4ae-4be9-b963-4e8bfdef57a8" providerId="AD" clId="Web-{CB65DD47-3004-4DD6-E0C6-F7C9519B705F}"/>
    <pc:docChg chg="mod modSld">
      <pc:chgData name="Markus Klingelfuss" userId="S::m.klingelfuss@uwtsd.ac.uk::bd76eaf9-c4ae-4be9-b963-4e8bfdef57a8" providerId="AD" clId="Web-{CB65DD47-3004-4DD6-E0C6-F7C9519B705F}" dt="2026-02-12T10:48:42.728" v="8" actId="20577"/>
      <pc:docMkLst>
        <pc:docMk/>
      </pc:docMkLst>
      <pc:sldChg chg="modSp">
        <pc:chgData name="Markus Klingelfuss" userId="S::m.klingelfuss@uwtsd.ac.uk::bd76eaf9-c4ae-4be9-b963-4e8bfdef57a8" providerId="AD" clId="Web-{CB65DD47-3004-4DD6-E0C6-F7C9519B705F}" dt="2026-02-12T10:48:42.728" v="8" actId="20577"/>
        <pc:sldMkLst>
          <pc:docMk/>
          <pc:sldMk cId="905680140" sldId="258"/>
        </pc:sldMkLst>
        <pc:spChg chg="mod">
          <ac:chgData name="Markus Klingelfuss" userId="S::m.klingelfuss@uwtsd.ac.uk::bd76eaf9-c4ae-4be9-b963-4e8bfdef57a8" providerId="AD" clId="Web-{CB65DD47-3004-4DD6-E0C6-F7C9519B705F}" dt="2026-02-12T10:48:42.728" v="8" actId="20577"/>
          <ac:spMkLst>
            <pc:docMk/>
            <pc:sldMk cId="905680140" sldId="258"/>
            <ac:spMk id="9" creationId="{D05F5BA5-C07A-3B65-D25A-22C1E3530B66}"/>
          </ac:spMkLst>
        </pc:spChg>
      </pc:sldChg>
    </pc:docChg>
  </pc:docChgLst>
  <pc:docChgLst>
    <pc:chgData name="Samara Naomi Morgan (2520995)" userId="S::2520995@student.uwtsd.ac.uk::7158162e-d7ad-40f9-8aff-bf6a0cdf67c2" providerId="AD" clId="Web-{47B7F816-A1D2-98E0-49D9-DF71AE26A197}"/>
    <pc:docChg chg="modSld">
      <pc:chgData name="Samara Naomi Morgan (2520995)" userId="S::2520995@student.uwtsd.ac.uk::7158162e-d7ad-40f9-8aff-bf6a0cdf67c2" providerId="AD" clId="Web-{47B7F816-A1D2-98E0-49D9-DF71AE26A197}" dt="2026-02-06T13:16:04.815" v="4" actId="20577"/>
      <pc:docMkLst>
        <pc:docMk/>
      </pc:docMkLst>
      <pc:sldChg chg="modSp">
        <pc:chgData name="Samara Naomi Morgan (2520995)" userId="S::2520995@student.uwtsd.ac.uk::7158162e-d7ad-40f9-8aff-bf6a0cdf67c2" providerId="AD" clId="Web-{47B7F816-A1D2-98E0-49D9-DF71AE26A197}" dt="2026-02-06T13:16:04.815" v="4" actId="20577"/>
        <pc:sldMkLst>
          <pc:docMk/>
          <pc:sldMk cId="1704774958" sldId="257"/>
        </pc:sldMkLst>
      </pc:sldChg>
    </pc:docChg>
  </pc:docChgLst>
  <pc:docChgLst>
    <pc:chgData name="Sajida Tabausam (2525289)" userId="S::2525289@student.uwtsd.ac.uk::e50f4ce2-ca9d-4046-8342-6faed0e1dfd5" providerId="AD" clId="Web-{4E2616AD-A934-C6D8-988D-56A24270B76B}"/>
    <pc:docChg chg="modSld">
      <pc:chgData name="Sajida Tabausam (2525289)" userId="S::2525289@student.uwtsd.ac.uk::e50f4ce2-ca9d-4046-8342-6faed0e1dfd5" providerId="AD" clId="Web-{4E2616AD-A934-C6D8-988D-56A24270B76B}" dt="2026-02-10T12:01:35.404" v="30" actId="20577"/>
      <pc:docMkLst>
        <pc:docMk/>
      </pc:docMkLst>
      <pc:sldChg chg="modSp">
        <pc:chgData name="Sajida Tabausam (2525289)" userId="S::2525289@student.uwtsd.ac.uk::e50f4ce2-ca9d-4046-8342-6faed0e1dfd5" providerId="AD" clId="Web-{4E2616AD-A934-C6D8-988D-56A24270B76B}" dt="2026-02-10T11:59:47.254" v="9" actId="20577"/>
        <pc:sldMkLst>
          <pc:docMk/>
          <pc:sldMk cId="1664809300" sldId="281"/>
        </pc:sldMkLst>
        <pc:spChg chg="mod">
          <ac:chgData name="Sajida Tabausam (2525289)" userId="S::2525289@student.uwtsd.ac.uk::e50f4ce2-ca9d-4046-8342-6faed0e1dfd5" providerId="AD" clId="Web-{4E2616AD-A934-C6D8-988D-56A24270B76B}" dt="2026-02-10T11:59:47.254" v="9" actId="20577"/>
          <ac:spMkLst>
            <pc:docMk/>
            <pc:sldMk cId="1664809300" sldId="281"/>
            <ac:spMk id="44" creationId="{4917F362-FB02-843D-B4A8-BBBB59E62F73}"/>
          </ac:spMkLst>
        </pc:spChg>
      </pc:sldChg>
    </pc:docChg>
  </pc:docChgLst>
  <pc:docChgLst>
    <pc:chgData name="Sajida Tabausam (2525289)" userId="S::2525289@student.uwtsd.ac.uk::e50f4ce2-ca9d-4046-8342-6faed0e1dfd5" providerId="AD" clId="Web-{D0082A05-79D7-0108-BF7F-2C0F739DADB5}"/>
    <pc:docChg chg="delSld modSld">
      <pc:chgData name="Sajida Tabausam (2525289)" userId="S::2525289@student.uwtsd.ac.uk::e50f4ce2-ca9d-4046-8342-6faed0e1dfd5" providerId="AD" clId="Web-{D0082A05-79D7-0108-BF7F-2C0F739DADB5}" dt="2026-02-14T19:18:33.500" v="110" actId="1076"/>
      <pc:docMkLst>
        <pc:docMk/>
      </pc:docMkLst>
      <pc:sldChg chg="del">
        <pc:chgData name="Sajida Tabausam (2525289)" userId="S::2525289@student.uwtsd.ac.uk::e50f4ce2-ca9d-4046-8342-6faed0e1dfd5" providerId="AD" clId="Web-{D0082A05-79D7-0108-BF7F-2C0F739DADB5}" dt="2026-02-14T18:59:25.918" v="1"/>
        <pc:sldMkLst>
          <pc:docMk/>
          <pc:sldMk cId="3929718308" sldId="260"/>
        </pc:sldMkLst>
      </pc:sldChg>
      <pc:sldChg chg="modSp">
        <pc:chgData name="Sajida Tabausam (2525289)" userId="S::2525289@student.uwtsd.ac.uk::e50f4ce2-ca9d-4046-8342-6faed0e1dfd5" providerId="AD" clId="Web-{D0082A05-79D7-0108-BF7F-2C0F739DADB5}" dt="2026-02-14T19:00:42.688" v="3" actId="1076"/>
        <pc:sldMkLst>
          <pc:docMk/>
          <pc:sldMk cId="232720131" sldId="261"/>
        </pc:sldMkLst>
        <pc:graphicFrameChg chg="mod">
          <ac:chgData name="Sajida Tabausam (2525289)" userId="S::2525289@student.uwtsd.ac.uk::e50f4ce2-ca9d-4046-8342-6faed0e1dfd5" providerId="AD" clId="Web-{D0082A05-79D7-0108-BF7F-2C0F739DADB5}" dt="2026-02-14T19:00:33.468" v="2" actId="1076"/>
          <ac:graphicFrameMkLst>
            <pc:docMk/>
            <pc:sldMk cId="232720131" sldId="261"/>
            <ac:graphicFrameMk id="5" creationId="{1ED66A6A-096B-C325-A3B6-07B6CEBE6DC7}"/>
          </ac:graphicFrameMkLst>
        </pc:graphicFrameChg>
        <pc:picChg chg="mod">
          <ac:chgData name="Sajida Tabausam (2525289)" userId="S::2525289@student.uwtsd.ac.uk::e50f4ce2-ca9d-4046-8342-6faed0e1dfd5" providerId="AD" clId="Web-{D0082A05-79D7-0108-BF7F-2C0F739DADB5}" dt="2026-02-14T19:00:42.688" v="3" actId="1076"/>
          <ac:picMkLst>
            <pc:docMk/>
            <pc:sldMk cId="232720131" sldId="261"/>
            <ac:picMk id="48" creationId="{8114B6D6-5C9A-268A-3651-7F4D62DF9EBC}"/>
          </ac:picMkLst>
        </pc:picChg>
      </pc:sldChg>
      <pc:sldChg chg="modSp">
        <pc:chgData name="Sajida Tabausam (2525289)" userId="S::2525289@student.uwtsd.ac.uk::e50f4ce2-ca9d-4046-8342-6faed0e1dfd5" providerId="AD" clId="Web-{D0082A05-79D7-0108-BF7F-2C0F739DADB5}" dt="2026-02-14T19:08:18.391" v="71"/>
        <pc:sldMkLst>
          <pc:docMk/>
          <pc:sldMk cId="2473829287" sldId="265"/>
        </pc:sldMkLst>
        <pc:graphicFrameChg chg="mod modGraphic">
          <ac:chgData name="Sajida Tabausam (2525289)" userId="S::2525289@student.uwtsd.ac.uk::e50f4ce2-ca9d-4046-8342-6faed0e1dfd5" providerId="AD" clId="Web-{D0082A05-79D7-0108-BF7F-2C0F739DADB5}" dt="2026-02-14T19:08:18.391" v="71"/>
          <ac:graphicFrameMkLst>
            <pc:docMk/>
            <pc:sldMk cId="2473829287" sldId="265"/>
            <ac:graphicFrameMk id="7" creationId="{29DA0DD5-7D1F-8F1B-CBFB-E5B455733BFD}"/>
          </ac:graphicFrameMkLst>
        </pc:graphicFrameChg>
      </pc:sldChg>
      <pc:sldChg chg="modSp">
        <pc:chgData name="Sajida Tabausam (2525289)" userId="S::2525289@student.uwtsd.ac.uk::e50f4ce2-ca9d-4046-8342-6faed0e1dfd5" providerId="AD" clId="Web-{D0082A05-79D7-0108-BF7F-2C0F739DADB5}" dt="2026-02-14T19:17:05.024" v="104" actId="20577"/>
        <pc:sldMkLst>
          <pc:docMk/>
          <pc:sldMk cId="2844210397" sldId="266"/>
        </pc:sldMkLst>
        <pc:spChg chg="mod">
          <ac:chgData name="Sajida Tabausam (2525289)" userId="S::2525289@student.uwtsd.ac.uk::e50f4ce2-ca9d-4046-8342-6faed0e1dfd5" providerId="AD" clId="Web-{D0082A05-79D7-0108-BF7F-2C0F739DADB5}" dt="2026-02-14T19:17:05.024" v="104" actId="20577"/>
          <ac:spMkLst>
            <pc:docMk/>
            <pc:sldMk cId="2844210397" sldId="266"/>
            <ac:spMk id="10" creationId="{B33F9F4C-DE3E-018D-6456-6E5582E43E11}"/>
          </ac:spMkLst>
        </pc:spChg>
      </pc:sldChg>
      <pc:sldChg chg="modSp">
        <pc:chgData name="Sajida Tabausam (2525289)" userId="S::2525289@student.uwtsd.ac.uk::e50f4ce2-ca9d-4046-8342-6faed0e1dfd5" providerId="AD" clId="Web-{D0082A05-79D7-0108-BF7F-2C0F739DADB5}" dt="2026-02-14T19:18:06.967" v="108" actId="1076"/>
        <pc:sldMkLst>
          <pc:docMk/>
          <pc:sldMk cId="2658304664" sldId="267"/>
        </pc:sldMkLst>
        <pc:spChg chg="mod">
          <ac:chgData name="Sajida Tabausam (2525289)" userId="S::2525289@student.uwtsd.ac.uk::e50f4ce2-ca9d-4046-8342-6faed0e1dfd5" providerId="AD" clId="Web-{D0082A05-79D7-0108-BF7F-2C0F739DADB5}" dt="2026-02-14T19:18:06.967" v="108" actId="1076"/>
          <ac:spMkLst>
            <pc:docMk/>
            <pc:sldMk cId="2658304664" sldId="267"/>
            <ac:spMk id="18" creationId="{FF549C95-F6AA-AADD-308F-4FF389945A2C}"/>
          </ac:spMkLst>
        </pc:spChg>
      </pc:sldChg>
      <pc:sldChg chg="modSp">
        <pc:chgData name="Sajida Tabausam (2525289)" userId="S::2525289@student.uwtsd.ac.uk::e50f4ce2-ca9d-4046-8342-6faed0e1dfd5" providerId="AD" clId="Web-{D0082A05-79D7-0108-BF7F-2C0F739DADB5}" dt="2026-02-14T19:05:41.588" v="33" actId="1076"/>
        <pc:sldMkLst>
          <pc:docMk/>
          <pc:sldMk cId="400394891" sldId="269"/>
        </pc:sldMkLst>
        <pc:spChg chg="mod">
          <ac:chgData name="Sajida Tabausam (2525289)" userId="S::2525289@student.uwtsd.ac.uk::e50f4ce2-ca9d-4046-8342-6faed0e1dfd5" providerId="AD" clId="Web-{D0082A05-79D7-0108-BF7F-2C0F739DADB5}" dt="2026-02-14T19:05:41.588" v="33" actId="1076"/>
          <ac:spMkLst>
            <pc:docMk/>
            <pc:sldMk cId="400394891" sldId="269"/>
            <ac:spMk id="3" creationId="{2E312EB5-4CD5-1CE5-FE09-616AEDA48AE9}"/>
          </ac:spMkLst>
        </pc:spChg>
      </pc:sldChg>
      <pc:sldChg chg="modSp">
        <pc:chgData name="Sajida Tabausam (2525289)" userId="S::2525289@student.uwtsd.ac.uk::e50f4ce2-ca9d-4046-8342-6faed0e1dfd5" providerId="AD" clId="Web-{D0082A05-79D7-0108-BF7F-2C0F739DADB5}" dt="2026-02-14T19:09:31.180" v="73" actId="1076"/>
        <pc:sldMkLst>
          <pc:docMk/>
          <pc:sldMk cId="843623521" sldId="270"/>
        </pc:sldMkLst>
        <pc:spChg chg="mod">
          <ac:chgData name="Sajida Tabausam (2525289)" userId="S::2525289@student.uwtsd.ac.uk::e50f4ce2-ca9d-4046-8342-6faed0e1dfd5" providerId="AD" clId="Web-{D0082A05-79D7-0108-BF7F-2C0F739DADB5}" dt="2026-02-14T19:09:31.180" v="73" actId="1076"/>
          <ac:spMkLst>
            <pc:docMk/>
            <pc:sldMk cId="843623521" sldId="270"/>
            <ac:spMk id="3" creationId="{B2CA2668-F677-FBF4-BD76-5B179E05915A}"/>
          </ac:spMkLst>
        </pc:spChg>
      </pc:sldChg>
      <pc:sldChg chg="modSp">
        <pc:chgData name="Sajida Tabausam (2525289)" userId="S::2525289@student.uwtsd.ac.uk::e50f4ce2-ca9d-4046-8342-6faed0e1dfd5" providerId="AD" clId="Web-{D0082A05-79D7-0108-BF7F-2C0F739DADB5}" dt="2026-02-14T19:03:16.162" v="25" actId="20577"/>
        <pc:sldMkLst>
          <pc:docMk/>
          <pc:sldMk cId="3987914977" sldId="274"/>
        </pc:sldMkLst>
        <pc:spChg chg="mod">
          <ac:chgData name="Sajida Tabausam (2525289)" userId="S::2525289@student.uwtsd.ac.uk::e50f4ce2-ca9d-4046-8342-6faed0e1dfd5" providerId="AD" clId="Web-{D0082A05-79D7-0108-BF7F-2C0F739DADB5}" dt="2026-02-14T19:03:16.162" v="25" actId="20577"/>
          <ac:spMkLst>
            <pc:docMk/>
            <pc:sldMk cId="3987914977" sldId="274"/>
            <ac:spMk id="7" creationId="{2FF47F23-366E-54C7-9F08-C685F4F48019}"/>
          </ac:spMkLst>
        </pc:spChg>
        <pc:picChg chg="ord">
          <ac:chgData name="Sajida Tabausam (2525289)" userId="S::2525289@student.uwtsd.ac.uk::e50f4ce2-ca9d-4046-8342-6faed0e1dfd5" providerId="AD" clId="Web-{D0082A05-79D7-0108-BF7F-2C0F739DADB5}" dt="2026-02-14T19:01:44.018" v="15"/>
          <ac:picMkLst>
            <pc:docMk/>
            <pc:sldMk cId="3987914977" sldId="274"/>
            <ac:picMk id="10" creationId="{D5544C1A-94EB-3BD9-0459-DDE96747D699}"/>
          </ac:picMkLst>
        </pc:picChg>
      </pc:sldChg>
      <pc:sldChg chg="modSp">
        <pc:chgData name="Sajida Tabausam (2525289)" userId="S::2525289@student.uwtsd.ac.uk::e50f4ce2-ca9d-4046-8342-6faed0e1dfd5" providerId="AD" clId="Web-{D0082A05-79D7-0108-BF7F-2C0F739DADB5}" dt="2026-02-14T19:15:33.717" v="99" actId="20577"/>
        <pc:sldMkLst>
          <pc:docMk/>
          <pc:sldMk cId="3447787383" sldId="278"/>
        </pc:sldMkLst>
        <pc:spChg chg="mod">
          <ac:chgData name="Sajida Tabausam (2525289)" userId="S::2525289@student.uwtsd.ac.uk::e50f4ce2-ca9d-4046-8342-6faed0e1dfd5" providerId="AD" clId="Web-{D0082A05-79D7-0108-BF7F-2C0F739DADB5}" dt="2026-02-14T19:15:33.717" v="99" actId="20577"/>
          <ac:spMkLst>
            <pc:docMk/>
            <pc:sldMk cId="3447787383" sldId="278"/>
            <ac:spMk id="3" creationId="{021D7970-E476-2F76-62F0-2F7B6BE91050}"/>
          </ac:spMkLst>
        </pc:spChg>
      </pc:sldChg>
      <pc:sldChg chg="modSp">
        <pc:chgData name="Sajida Tabausam (2525289)" userId="S::2525289@student.uwtsd.ac.uk::e50f4ce2-ca9d-4046-8342-6faed0e1dfd5" providerId="AD" clId="Web-{D0082A05-79D7-0108-BF7F-2C0F739DADB5}" dt="2026-02-14T19:18:33.500" v="110" actId="1076"/>
        <pc:sldMkLst>
          <pc:docMk/>
          <pc:sldMk cId="3119721095" sldId="282"/>
        </pc:sldMkLst>
        <pc:spChg chg="mod">
          <ac:chgData name="Sajida Tabausam (2525289)" userId="S::2525289@student.uwtsd.ac.uk::e50f4ce2-ca9d-4046-8342-6faed0e1dfd5" providerId="AD" clId="Web-{D0082A05-79D7-0108-BF7F-2C0F739DADB5}" dt="2026-02-14T19:18:33.500" v="110" actId="1076"/>
          <ac:spMkLst>
            <pc:docMk/>
            <pc:sldMk cId="3119721095" sldId="282"/>
            <ac:spMk id="3" creationId="{16AACA2F-BF9E-1FDA-B40A-CD9D2078600A}"/>
          </ac:spMkLst>
        </pc:spChg>
      </pc:sldChg>
      <pc:sldChg chg="modSp">
        <pc:chgData name="Sajida Tabausam (2525289)" userId="S::2525289@student.uwtsd.ac.uk::e50f4ce2-ca9d-4046-8342-6faed0e1dfd5" providerId="AD" clId="Web-{D0082A05-79D7-0108-BF7F-2C0F739DADB5}" dt="2026-02-14T19:16:20.191" v="101" actId="1076"/>
        <pc:sldMkLst>
          <pc:docMk/>
          <pc:sldMk cId="1532372302" sldId="284"/>
        </pc:sldMkLst>
        <pc:spChg chg="mod">
          <ac:chgData name="Sajida Tabausam (2525289)" userId="S::2525289@student.uwtsd.ac.uk::e50f4ce2-ca9d-4046-8342-6faed0e1dfd5" providerId="AD" clId="Web-{D0082A05-79D7-0108-BF7F-2C0F739DADB5}" dt="2026-02-14T19:16:20.191" v="101" actId="1076"/>
          <ac:spMkLst>
            <pc:docMk/>
            <pc:sldMk cId="1532372302" sldId="284"/>
            <ac:spMk id="2" creationId="{A6BE5960-8B9C-D24B-829A-B8DE3207655A}"/>
          </ac:spMkLst>
        </pc:spChg>
      </pc:sldChg>
      <pc:sldChg chg="modSp">
        <pc:chgData name="Sajida Tabausam (2525289)" userId="S::2525289@student.uwtsd.ac.uk::e50f4ce2-ca9d-4046-8342-6faed0e1dfd5" providerId="AD" clId="Web-{D0082A05-79D7-0108-BF7F-2C0F739DADB5}" dt="2026-02-14T19:10:19.247" v="74" actId="1076"/>
        <pc:sldMkLst>
          <pc:docMk/>
          <pc:sldMk cId="2771956062" sldId="286"/>
        </pc:sldMkLst>
        <pc:graphicFrameChg chg="mod">
          <ac:chgData name="Sajida Tabausam (2525289)" userId="S::2525289@student.uwtsd.ac.uk::e50f4ce2-ca9d-4046-8342-6faed0e1dfd5" providerId="AD" clId="Web-{D0082A05-79D7-0108-BF7F-2C0F739DADB5}" dt="2026-02-14T19:10:19.247" v="74" actId="1076"/>
          <ac:graphicFrameMkLst>
            <pc:docMk/>
            <pc:sldMk cId="2771956062" sldId="286"/>
            <ac:graphicFrameMk id="5" creationId="{1E76ADA4-42B6-EBDB-03F6-B65F1E05CF6C}"/>
          </ac:graphicFrameMkLst>
        </pc:graphicFrameChg>
      </pc:sldChg>
      <pc:sldChg chg="del">
        <pc:chgData name="Sajida Tabausam (2525289)" userId="S::2525289@student.uwtsd.ac.uk::e50f4ce2-ca9d-4046-8342-6faed0e1dfd5" providerId="AD" clId="Web-{D0082A05-79D7-0108-BF7F-2C0F739DADB5}" dt="2026-02-14T18:58:34.352" v="0"/>
        <pc:sldMkLst>
          <pc:docMk/>
          <pc:sldMk cId="3938181695" sldId="290"/>
        </pc:sldMkLst>
      </pc:sldChg>
    </pc:docChg>
  </pc:docChgLst>
</pc:chgInfo>
</file>

<file path=ppt/comments/modernComment_10A_A98734DD.xml><?xml version="1.0" encoding="utf-8"?>
<p188:cmLst xmlns:a="http://schemas.openxmlformats.org/drawingml/2006/main" xmlns:r="http://schemas.openxmlformats.org/officeDocument/2006/relationships" xmlns:p188="http://schemas.microsoft.com/office/powerpoint/2018/8/main">
  <p188:cm id="{2FF12ED2-EBAF-4D6F-B03C-ADD0CBAF152F}" authorId="{6517EE06-C87E-BCEF-3E90-BCFA3055D95E}" created="2026-02-12T10:50:16.402">
    <ac:deMkLst xmlns:ac="http://schemas.microsoft.com/office/drawing/2013/main/command">
      <pc:docMk xmlns:pc="http://schemas.microsoft.com/office/powerpoint/2013/main/command"/>
      <pc:sldMk xmlns:pc="http://schemas.microsoft.com/office/powerpoint/2013/main/command" cId="2844210397" sldId="266"/>
      <ac:spMk id="10" creationId="{B33F9F4C-DE3E-018D-6456-6E5582E43E11}"/>
    </ac:deMkLst>
    <p188:txBody>
      <a:bodyPr/>
      <a:lstStyle/>
      <a:p>
        <a:r>
          <a:rPr lang="en-US"/>
          <a:t>Don't forget your in-text citations - where is the information from?</a:t>
        </a:r>
      </a:p>
    </p188:txBody>
  </p188:cm>
</p188:cmLst>
</file>

<file path=ppt/comments/modernComment_10E_3248AC61.xml><?xml version="1.0" encoding="utf-8"?>
<p188:cmLst xmlns:a="http://schemas.openxmlformats.org/drawingml/2006/main" xmlns:r="http://schemas.openxmlformats.org/officeDocument/2006/relationships" xmlns:p188="http://schemas.microsoft.com/office/powerpoint/2018/8/main">
  <p188:cm id="{61D05215-C070-4122-95CA-B7A01666DBEB}" authorId="{6517EE06-C87E-BCEF-3E90-BCFA3055D95E}" created="2026-02-12T10:50:49.717">
    <ac:deMkLst xmlns:ac="http://schemas.microsoft.com/office/drawing/2013/main/command">
      <pc:docMk xmlns:pc="http://schemas.microsoft.com/office/powerpoint/2013/main/command"/>
      <pc:sldMk xmlns:pc="http://schemas.microsoft.com/office/powerpoint/2013/main/command" cId="843623521" sldId="270"/>
      <ac:spMk id="2" creationId="{EA57179C-9900-1A06-46DF-8FCB9639CE32}"/>
    </ac:deMkLst>
    <p188:txBody>
      <a:bodyPr/>
      <a:lstStyle/>
      <a:p>
        <a:r>
          <a:rPr lang="en-US"/>
          <a:t>I like this!</a:t>
        </a:r>
      </a:p>
    </p188:txBody>
  </p188:cm>
</p188:cmLst>
</file>

<file path=ppt/comments/modernComment_101_659CCD2E.xml><?xml version="1.0" encoding="utf-8"?>
<p188:cmLst xmlns:a="http://schemas.openxmlformats.org/drawingml/2006/main" xmlns:r="http://schemas.openxmlformats.org/officeDocument/2006/relationships" xmlns:p188="http://schemas.microsoft.com/office/powerpoint/2018/8/main">
  <p188:cm id="{4BE066EA-B89B-4293-BB8D-BB617499938B}" authorId="{6517EE06-C87E-BCEF-3E90-BCFA3055D95E}" created="2026-02-12T10:48:06.134">
    <ac:deMkLst xmlns:ac="http://schemas.microsoft.com/office/drawing/2013/main/command">
      <pc:docMk xmlns:pc="http://schemas.microsoft.com/office/powerpoint/2013/main/command"/>
      <pc:sldMk xmlns:pc="http://schemas.microsoft.com/office/powerpoint/2013/main/command" cId="1704774958" sldId="257"/>
      <ac:graphicFrameMk id="7" creationId="{A4ADACFD-3817-ABE1-9925-D046114E8F7B}"/>
    </ac:deMkLst>
    <p188:txBody>
      <a:bodyPr/>
      <a:lstStyle/>
      <a:p>
        <a:r>
          <a:rPr lang="en-US"/>
          <a:t>When you present, try to give examples, here.  As above, it's interesting - just expand a little and relate it to Greenfield care agency</a:t>
        </a:r>
      </a:p>
    </p188:txBody>
  </p188:cm>
</p188:cmLst>
</file>

<file path=ppt/comments/modernComment_102_35FB950C.xml><?xml version="1.0" encoding="utf-8"?>
<p188:cmLst xmlns:a="http://schemas.openxmlformats.org/drawingml/2006/main" xmlns:r="http://schemas.openxmlformats.org/officeDocument/2006/relationships" xmlns:p188="http://schemas.microsoft.com/office/powerpoint/2018/8/main">
  <p188:cm id="{4CE0957D-0AEA-490C-861B-6BEE28320D4E}" authorId="{6517EE06-C87E-BCEF-3E90-BCFA3055D95E}" created="2026-02-12T10:48:56.604">
    <ac:txMkLst xmlns:ac="http://schemas.microsoft.com/office/drawing/2013/main/command">
      <pc:docMk xmlns:pc="http://schemas.microsoft.com/office/powerpoint/2013/main/command"/>
      <pc:sldMk xmlns:pc="http://schemas.microsoft.com/office/powerpoint/2013/main/command" cId="905680140" sldId="258"/>
      <ac:spMk id="9" creationId="{D05F5BA5-C07A-3B65-D25A-22C1E3530B66}"/>
      <ac:txMk cp="9" len="4">
        <ac:context len="38" hash="2515543659"/>
      </ac:txMk>
    </ac:txMkLst>
    <p188:pos x="3200400" y="1330036"/>
    <p188:txBody>
      <a:bodyPr/>
      <a:lstStyle/>
      <a:p>
        <a:r>
          <a:rPr lang="en-US"/>
          <a:t>This is good - focused.</a:t>
        </a:r>
      </a:p>
    </p188:txBody>
  </p188:cm>
</p188:cmLst>
</file>

<file path=ppt/comments/modernComment_105_DDF0703.xml><?xml version="1.0" encoding="utf-8"?>
<p188:cmLst xmlns:a="http://schemas.openxmlformats.org/drawingml/2006/main" xmlns:r="http://schemas.openxmlformats.org/officeDocument/2006/relationships" xmlns:p188="http://schemas.microsoft.com/office/powerpoint/2018/8/main">
  <p188:cm id="{81A9FE27-BE21-45D5-B8F0-E2140C12C020}" authorId="{6517EE06-C87E-BCEF-3E90-BCFA3055D95E}" created="2026-02-12T10:49:29.057">
    <pc:sldMkLst xmlns:pc="http://schemas.microsoft.com/office/powerpoint/2013/main/command">
      <pc:docMk/>
      <pc:sldMk cId="232720131" sldId="261"/>
    </pc:sldMkLst>
    <p188:txBody>
      <a:bodyPr/>
      <a:lstStyle/>
      <a:p>
        <a:r>
          <a:rPr lang="en-US"/>
          <a:t>Good link to Greenfield</a:t>
        </a:r>
      </a:p>
    </p188:txBody>
  </p188:cm>
</p188:cmLst>
</file>

<file path=ppt/comments/modernComment_119_633AF954.xml><?xml version="1.0" encoding="utf-8"?>
<p188:cmLst xmlns:a="http://schemas.openxmlformats.org/drawingml/2006/main" xmlns:r="http://schemas.openxmlformats.org/officeDocument/2006/relationships" xmlns:p188="http://schemas.microsoft.com/office/powerpoint/2018/8/main">
  <p188:cm id="{99D544BC-6622-4108-BD0D-5FF397055948}" authorId="{6517EE06-C87E-BCEF-3E90-BCFA3055D95E}" created="2026-02-12T10:46:10.538">
    <ac:deMkLst xmlns:ac="http://schemas.microsoft.com/office/drawing/2013/main/command">
      <pc:docMk xmlns:pc="http://schemas.microsoft.com/office/powerpoint/2013/main/command"/>
      <pc:sldMk xmlns:pc="http://schemas.microsoft.com/office/powerpoint/2013/main/command" cId="1664809300" sldId="281"/>
      <ac:graphicFrameMk id="16" creationId="{963EB3B2-2B72-6BE0-2D47-9F9947C53BF2}"/>
    </ac:deMkLst>
    <p188:txBody>
      <a:bodyPr/>
      <a:lstStyle/>
      <a:p>
        <a:r>
          <a:rPr lang="en-US"/>
          <a:t>These are interesting features - just make sure you say 'how' they can improve efficiency.</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0D5B47-ED46-415A-AA14-FCE07D498E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978A94-FA77-4A3A-B84E-C19271624930}">
      <dgm:prSet/>
      <dgm:spPr/>
      <dgm:t>
        <a:bodyPr/>
        <a:lstStyle/>
        <a:p>
          <a:pPr>
            <a:lnSpc>
              <a:spcPct val="100000"/>
            </a:lnSpc>
          </a:pPr>
          <a:r>
            <a:rPr lang="en-GB"/>
            <a:t> Digital Care Records for Every Setting</a:t>
          </a:r>
          <a:endParaRPr lang="en-US"/>
        </a:p>
      </dgm:t>
    </dgm:pt>
    <dgm:pt modelId="{2DFDDEF1-DD24-4454-A355-F23061D81D70}" type="parTrans" cxnId="{1B80AC4B-CACA-49EC-9087-ED86E3777708}">
      <dgm:prSet/>
      <dgm:spPr/>
      <dgm:t>
        <a:bodyPr/>
        <a:lstStyle/>
        <a:p>
          <a:endParaRPr lang="en-US"/>
        </a:p>
      </dgm:t>
    </dgm:pt>
    <dgm:pt modelId="{D90E7DCE-4D69-4C17-A483-ED4302E0DC6F}" type="sibTrans" cxnId="{1B80AC4B-CACA-49EC-9087-ED86E3777708}">
      <dgm:prSet/>
      <dgm:spPr/>
      <dgm:t>
        <a:bodyPr/>
        <a:lstStyle/>
        <a:p>
          <a:endParaRPr lang="en-US"/>
        </a:p>
      </dgm:t>
    </dgm:pt>
    <dgm:pt modelId="{86CB4305-C5C6-4314-8EDB-51985CDD9743}">
      <dgm:prSet/>
      <dgm:spPr/>
      <dgm:t>
        <a:bodyPr/>
        <a:lstStyle/>
        <a:p>
          <a:pPr>
            <a:lnSpc>
              <a:spcPct val="100000"/>
            </a:lnSpc>
          </a:pPr>
          <a:r>
            <a:rPr lang="en-GB"/>
            <a:t>Empowering Field Carers and Care Home Teams</a:t>
          </a:r>
          <a:endParaRPr lang="en-US"/>
        </a:p>
      </dgm:t>
    </dgm:pt>
    <dgm:pt modelId="{B98C23FF-6ABC-41AB-AF86-803AF4D8DD36}" type="parTrans" cxnId="{74D2EE20-C002-4CB2-85F2-8BA2B5E40AAC}">
      <dgm:prSet/>
      <dgm:spPr/>
      <dgm:t>
        <a:bodyPr/>
        <a:lstStyle/>
        <a:p>
          <a:endParaRPr lang="en-US"/>
        </a:p>
      </dgm:t>
    </dgm:pt>
    <dgm:pt modelId="{EC53CC11-9F20-49EF-8E5D-E05A6F986FB7}" type="sibTrans" cxnId="{74D2EE20-C002-4CB2-85F2-8BA2B5E40AAC}">
      <dgm:prSet/>
      <dgm:spPr/>
      <dgm:t>
        <a:bodyPr/>
        <a:lstStyle/>
        <a:p>
          <a:endParaRPr lang="en-US"/>
        </a:p>
      </dgm:t>
    </dgm:pt>
    <dgm:pt modelId="{1A6CF5FC-5B90-420F-B554-C9543B24E8CF}">
      <dgm:prSet/>
      <dgm:spPr/>
      <dgm:t>
        <a:bodyPr/>
        <a:lstStyle/>
        <a:p>
          <a:pPr>
            <a:lnSpc>
              <a:spcPct val="100000"/>
            </a:lnSpc>
          </a:pPr>
          <a:r>
            <a:rPr lang="en-GB"/>
            <a:t>• Greenfield Home Care Agency’s Digital Move</a:t>
          </a:r>
          <a:endParaRPr lang="en-US"/>
        </a:p>
      </dgm:t>
    </dgm:pt>
    <dgm:pt modelId="{A4D65FB1-74C6-41D6-9FA0-A16074A86CD6}" type="parTrans" cxnId="{F4A731DA-8ACB-4957-AA9C-E8BA4F15BBDB}">
      <dgm:prSet/>
      <dgm:spPr/>
      <dgm:t>
        <a:bodyPr/>
        <a:lstStyle/>
        <a:p>
          <a:endParaRPr lang="en-US"/>
        </a:p>
      </dgm:t>
    </dgm:pt>
    <dgm:pt modelId="{D8473DB1-EC98-4AC5-BA6F-4D0E2810A31D}" type="sibTrans" cxnId="{F4A731DA-8ACB-4957-AA9C-E8BA4F15BBDB}">
      <dgm:prSet/>
      <dgm:spPr/>
      <dgm:t>
        <a:bodyPr/>
        <a:lstStyle/>
        <a:p>
          <a:endParaRPr lang="en-US"/>
        </a:p>
      </dgm:t>
    </dgm:pt>
    <dgm:pt modelId="{D4FE1602-1DBE-413B-A13C-F0642E1B532A}">
      <dgm:prSet/>
      <dgm:spPr/>
      <dgm:t>
        <a:bodyPr/>
        <a:lstStyle/>
        <a:p>
          <a:pPr>
            <a:lnSpc>
              <a:spcPct val="100000"/>
            </a:lnSpc>
          </a:pPr>
          <a:r>
            <a:rPr lang="en-GB"/>
            <a:t>• Modern Tools: Making documentation faster, safer, and easier on your phone or tablet.</a:t>
          </a:r>
          <a:endParaRPr lang="en-US"/>
        </a:p>
      </dgm:t>
    </dgm:pt>
    <dgm:pt modelId="{C8C8B668-5BDE-4EB7-BD71-6D16DC23D921}" type="parTrans" cxnId="{99A247D2-BFA2-4632-99EE-DCD1EE314458}">
      <dgm:prSet/>
      <dgm:spPr/>
      <dgm:t>
        <a:bodyPr/>
        <a:lstStyle/>
        <a:p>
          <a:endParaRPr lang="en-US"/>
        </a:p>
      </dgm:t>
    </dgm:pt>
    <dgm:pt modelId="{545E9676-28B6-4AC1-B69D-688829DAD572}" type="sibTrans" cxnId="{99A247D2-BFA2-4632-99EE-DCD1EE314458}">
      <dgm:prSet/>
      <dgm:spPr/>
      <dgm:t>
        <a:bodyPr/>
        <a:lstStyle/>
        <a:p>
          <a:endParaRPr lang="en-US"/>
        </a:p>
      </dgm:t>
    </dgm:pt>
    <dgm:pt modelId="{4CD481F9-0CCF-4910-A716-7B1C6C2B869E}">
      <dgm:prSet/>
      <dgm:spPr/>
      <dgm:t>
        <a:bodyPr/>
        <a:lstStyle/>
        <a:p>
          <a:pPr>
            <a:lnSpc>
              <a:spcPct val="100000"/>
            </a:lnSpc>
          </a:pPr>
          <a:r>
            <a:rPr lang="en-GB"/>
            <a:t>• Our Goal: Excellence in care, supported by the best technology.</a:t>
          </a:r>
          <a:endParaRPr lang="en-US"/>
        </a:p>
      </dgm:t>
    </dgm:pt>
    <dgm:pt modelId="{DE2A7304-43F2-4159-A960-7E4670FD8471}" type="parTrans" cxnId="{C29A2A98-AAA3-4ECC-BB34-4D3549D5FD28}">
      <dgm:prSet/>
      <dgm:spPr/>
      <dgm:t>
        <a:bodyPr/>
        <a:lstStyle/>
        <a:p>
          <a:endParaRPr lang="en-US"/>
        </a:p>
      </dgm:t>
    </dgm:pt>
    <dgm:pt modelId="{BA70CEF4-47FB-44D5-8584-40B6BA812AF4}" type="sibTrans" cxnId="{C29A2A98-AAA3-4ECC-BB34-4D3549D5FD28}">
      <dgm:prSet/>
      <dgm:spPr/>
      <dgm:t>
        <a:bodyPr/>
        <a:lstStyle/>
        <a:p>
          <a:endParaRPr lang="en-US"/>
        </a:p>
      </dgm:t>
    </dgm:pt>
    <dgm:pt modelId="{97D5A476-63E3-4BF5-845E-06C4D8628D40}" type="pres">
      <dgm:prSet presAssocID="{130D5B47-ED46-415A-AA14-FCE07D498E8C}" presName="root" presStyleCnt="0">
        <dgm:presLayoutVars>
          <dgm:dir/>
          <dgm:resizeHandles val="exact"/>
        </dgm:presLayoutVars>
      </dgm:prSet>
      <dgm:spPr/>
    </dgm:pt>
    <dgm:pt modelId="{BFAF5DBE-0783-4687-9BCD-AE29C5BC4C50}" type="pres">
      <dgm:prSet presAssocID="{24978A94-FA77-4A3A-B84E-C19271624930}" presName="compNode" presStyleCnt="0"/>
      <dgm:spPr/>
    </dgm:pt>
    <dgm:pt modelId="{2D386762-E4A7-4EB7-9197-7971C93FA5D5}" type="pres">
      <dgm:prSet presAssocID="{24978A94-FA77-4A3A-B84E-C19271624930}" presName="bgRect" presStyleLbl="bgShp" presStyleIdx="0" presStyleCnt="5"/>
      <dgm:spPr/>
    </dgm:pt>
    <dgm:pt modelId="{3DC3F925-7811-4620-B887-10DEE0612987}" type="pres">
      <dgm:prSet presAssocID="{24978A94-FA77-4A3A-B84E-C1927162493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4B905CE5-9E4C-4311-B46E-6A82ABBA0743}" type="pres">
      <dgm:prSet presAssocID="{24978A94-FA77-4A3A-B84E-C19271624930}" presName="spaceRect" presStyleCnt="0"/>
      <dgm:spPr/>
    </dgm:pt>
    <dgm:pt modelId="{1EA08B16-68FD-449B-8C4F-5ED02CCA8692}" type="pres">
      <dgm:prSet presAssocID="{24978A94-FA77-4A3A-B84E-C19271624930}" presName="parTx" presStyleLbl="revTx" presStyleIdx="0" presStyleCnt="5">
        <dgm:presLayoutVars>
          <dgm:chMax val="0"/>
          <dgm:chPref val="0"/>
        </dgm:presLayoutVars>
      </dgm:prSet>
      <dgm:spPr/>
    </dgm:pt>
    <dgm:pt modelId="{9088656F-6D20-480C-95F0-B8700F7C873D}" type="pres">
      <dgm:prSet presAssocID="{D90E7DCE-4D69-4C17-A483-ED4302E0DC6F}" presName="sibTrans" presStyleCnt="0"/>
      <dgm:spPr/>
    </dgm:pt>
    <dgm:pt modelId="{E247A8A3-0664-4BB0-8E89-6A7E6BF02E93}" type="pres">
      <dgm:prSet presAssocID="{86CB4305-C5C6-4314-8EDB-51985CDD9743}" presName="compNode" presStyleCnt="0"/>
      <dgm:spPr/>
    </dgm:pt>
    <dgm:pt modelId="{ADB6345E-3DD3-4374-81D5-50C115BA041C}" type="pres">
      <dgm:prSet presAssocID="{86CB4305-C5C6-4314-8EDB-51985CDD9743}" presName="bgRect" presStyleLbl="bgShp" presStyleIdx="1" presStyleCnt="5"/>
      <dgm:spPr/>
    </dgm:pt>
    <dgm:pt modelId="{2F613BAC-D1BE-4A26-8D4D-32488C0FBF80}" type="pres">
      <dgm:prSet presAssocID="{86CB4305-C5C6-4314-8EDB-51985CDD974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F3905035-C379-4C67-AB54-EEA901D3E517}" type="pres">
      <dgm:prSet presAssocID="{86CB4305-C5C6-4314-8EDB-51985CDD9743}" presName="spaceRect" presStyleCnt="0"/>
      <dgm:spPr/>
    </dgm:pt>
    <dgm:pt modelId="{3B2D26A5-9129-4276-82AE-693A0151E302}" type="pres">
      <dgm:prSet presAssocID="{86CB4305-C5C6-4314-8EDB-51985CDD9743}" presName="parTx" presStyleLbl="revTx" presStyleIdx="1" presStyleCnt="5">
        <dgm:presLayoutVars>
          <dgm:chMax val="0"/>
          <dgm:chPref val="0"/>
        </dgm:presLayoutVars>
      </dgm:prSet>
      <dgm:spPr/>
    </dgm:pt>
    <dgm:pt modelId="{DE01F84B-36DA-48AF-A7BC-2E39EC2719D8}" type="pres">
      <dgm:prSet presAssocID="{EC53CC11-9F20-49EF-8E5D-E05A6F986FB7}" presName="sibTrans" presStyleCnt="0"/>
      <dgm:spPr/>
    </dgm:pt>
    <dgm:pt modelId="{B9EA5CAB-45E5-4338-ACC8-39DDE1B4DA0A}" type="pres">
      <dgm:prSet presAssocID="{1A6CF5FC-5B90-420F-B554-C9543B24E8CF}" presName="compNode" presStyleCnt="0"/>
      <dgm:spPr/>
    </dgm:pt>
    <dgm:pt modelId="{9700720D-E684-43ED-B237-7E4E7665FBC4}" type="pres">
      <dgm:prSet presAssocID="{1A6CF5FC-5B90-420F-B554-C9543B24E8CF}" presName="bgRect" presStyleLbl="bgShp" presStyleIdx="2" presStyleCnt="5"/>
      <dgm:spPr/>
    </dgm:pt>
    <dgm:pt modelId="{D6D81424-8263-4C61-ABD3-F9A21FD25622}" type="pres">
      <dgm:prSet presAssocID="{1A6CF5FC-5B90-420F-B554-C9543B24E8C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2D0FBF5E-8B70-4E16-8213-EAB85807D763}" type="pres">
      <dgm:prSet presAssocID="{1A6CF5FC-5B90-420F-B554-C9543B24E8CF}" presName="spaceRect" presStyleCnt="0"/>
      <dgm:spPr/>
    </dgm:pt>
    <dgm:pt modelId="{A2F53F86-6BED-45B3-AC65-7FDA795FA74A}" type="pres">
      <dgm:prSet presAssocID="{1A6CF5FC-5B90-420F-B554-C9543B24E8CF}" presName="parTx" presStyleLbl="revTx" presStyleIdx="2" presStyleCnt="5">
        <dgm:presLayoutVars>
          <dgm:chMax val="0"/>
          <dgm:chPref val="0"/>
        </dgm:presLayoutVars>
      </dgm:prSet>
      <dgm:spPr/>
    </dgm:pt>
    <dgm:pt modelId="{504D3D92-0D0A-4C2D-BCF7-CA5026229444}" type="pres">
      <dgm:prSet presAssocID="{D8473DB1-EC98-4AC5-BA6F-4D0E2810A31D}" presName="sibTrans" presStyleCnt="0"/>
      <dgm:spPr/>
    </dgm:pt>
    <dgm:pt modelId="{6F72CF6A-A730-4C9E-B4EE-4EB998750043}" type="pres">
      <dgm:prSet presAssocID="{D4FE1602-1DBE-413B-A13C-F0642E1B532A}" presName="compNode" presStyleCnt="0"/>
      <dgm:spPr/>
    </dgm:pt>
    <dgm:pt modelId="{5D4FA3F8-9412-481E-8283-63B9BE7E4B8F}" type="pres">
      <dgm:prSet presAssocID="{D4FE1602-1DBE-413B-A13C-F0642E1B532A}" presName="bgRect" presStyleLbl="bgShp" presStyleIdx="3" presStyleCnt="5"/>
      <dgm:spPr/>
    </dgm:pt>
    <dgm:pt modelId="{177530BF-9EF3-44F2-A0DC-7EFFC56418BE}" type="pres">
      <dgm:prSet presAssocID="{D4FE1602-1DBE-413B-A13C-F0642E1B53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t"/>
        </a:ext>
      </dgm:extLst>
    </dgm:pt>
    <dgm:pt modelId="{4B27BDBA-2750-4D51-B831-574D172F24EF}" type="pres">
      <dgm:prSet presAssocID="{D4FE1602-1DBE-413B-A13C-F0642E1B532A}" presName="spaceRect" presStyleCnt="0"/>
      <dgm:spPr/>
    </dgm:pt>
    <dgm:pt modelId="{E4EB4DC1-DB3E-4AF1-A7DD-965183335901}" type="pres">
      <dgm:prSet presAssocID="{D4FE1602-1DBE-413B-A13C-F0642E1B532A}" presName="parTx" presStyleLbl="revTx" presStyleIdx="3" presStyleCnt="5">
        <dgm:presLayoutVars>
          <dgm:chMax val="0"/>
          <dgm:chPref val="0"/>
        </dgm:presLayoutVars>
      </dgm:prSet>
      <dgm:spPr/>
    </dgm:pt>
    <dgm:pt modelId="{4F4C5ED0-7164-431E-910A-BA82164219D7}" type="pres">
      <dgm:prSet presAssocID="{545E9676-28B6-4AC1-B69D-688829DAD572}" presName="sibTrans" presStyleCnt="0"/>
      <dgm:spPr/>
    </dgm:pt>
    <dgm:pt modelId="{0586DD78-B60E-489A-A057-DBC10E822424}" type="pres">
      <dgm:prSet presAssocID="{4CD481F9-0CCF-4910-A716-7B1C6C2B869E}" presName="compNode" presStyleCnt="0"/>
      <dgm:spPr/>
    </dgm:pt>
    <dgm:pt modelId="{4EE80846-7694-4052-B01B-370EEAF16BDF}" type="pres">
      <dgm:prSet presAssocID="{4CD481F9-0CCF-4910-A716-7B1C6C2B869E}" presName="bgRect" presStyleLbl="bgShp" presStyleIdx="4" presStyleCnt="5"/>
      <dgm:spPr/>
    </dgm:pt>
    <dgm:pt modelId="{32255BC1-DA17-409B-8DC9-F56A30F2382D}" type="pres">
      <dgm:prSet presAssocID="{4CD481F9-0CCF-4910-A716-7B1C6C2B869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F7FAEDCA-8191-4637-B0EE-3DFECF7C79E8}" type="pres">
      <dgm:prSet presAssocID="{4CD481F9-0CCF-4910-A716-7B1C6C2B869E}" presName="spaceRect" presStyleCnt="0"/>
      <dgm:spPr/>
    </dgm:pt>
    <dgm:pt modelId="{8FDF99C0-65B2-4E6E-ADA4-FB633C301A06}" type="pres">
      <dgm:prSet presAssocID="{4CD481F9-0CCF-4910-A716-7B1C6C2B869E}" presName="parTx" presStyleLbl="revTx" presStyleIdx="4" presStyleCnt="5">
        <dgm:presLayoutVars>
          <dgm:chMax val="0"/>
          <dgm:chPref val="0"/>
        </dgm:presLayoutVars>
      </dgm:prSet>
      <dgm:spPr/>
    </dgm:pt>
  </dgm:ptLst>
  <dgm:cxnLst>
    <dgm:cxn modelId="{556C2617-326F-40BC-8808-81C38CE79C9B}" type="presOf" srcId="{D4FE1602-1DBE-413B-A13C-F0642E1B532A}" destId="{E4EB4DC1-DB3E-4AF1-A7DD-965183335901}" srcOrd="0" destOrd="0" presId="urn:microsoft.com/office/officeart/2018/2/layout/IconVerticalSolidList"/>
    <dgm:cxn modelId="{74D2EE20-C002-4CB2-85F2-8BA2B5E40AAC}" srcId="{130D5B47-ED46-415A-AA14-FCE07D498E8C}" destId="{86CB4305-C5C6-4314-8EDB-51985CDD9743}" srcOrd="1" destOrd="0" parTransId="{B98C23FF-6ABC-41AB-AF86-803AF4D8DD36}" sibTransId="{EC53CC11-9F20-49EF-8E5D-E05A6F986FB7}"/>
    <dgm:cxn modelId="{24D98421-9E05-4B2C-BC27-AAA144107DD8}" type="presOf" srcId="{130D5B47-ED46-415A-AA14-FCE07D498E8C}" destId="{97D5A476-63E3-4BF5-845E-06C4D8628D40}" srcOrd="0" destOrd="0" presId="urn:microsoft.com/office/officeart/2018/2/layout/IconVerticalSolidList"/>
    <dgm:cxn modelId="{E39D7838-989C-42AA-A021-79072FED3442}" type="presOf" srcId="{86CB4305-C5C6-4314-8EDB-51985CDD9743}" destId="{3B2D26A5-9129-4276-82AE-693A0151E302}" srcOrd="0" destOrd="0" presId="urn:microsoft.com/office/officeart/2018/2/layout/IconVerticalSolidList"/>
    <dgm:cxn modelId="{1B80AC4B-CACA-49EC-9087-ED86E3777708}" srcId="{130D5B47-ED46-415A-AA14-FCE07D498E8C}" destId="{24978A94-FA77-4A3A-B84E-C19271624930}" srcOrd="0" destOrd="0" parTransId="{2DFDDEF1-DD24-4454-A355-F23061D81D70}" sibTransId="{D90E7DCE-4D69-4C17-A483-ED4302E0DC6F}"/>
    <dgm:cxn modelId="{C29A2A98-AAA3-4ECC-BB34-4D3549D5FD28}" srcId="{130D5B47-ED46-415A-AA14-FCE07D498E8C}" destId="{4CD481F9-0CCF-4910-A716-7B1C6C2B869E}" srcOrd="4" destOrd="0" parTransId="{DE2A7304-43F2-4159-A960-7E4670FD8471}" sibTransId="{BA70CEF4-47FB-44D5-8584-40B6BA812AF4}"/>
    <dgm:cxn modelId="{492EB1C5-09E7-4625-8E41-7F01D4C5F8CF}" type="presOf" srcId="{4CD481F9-0CCF-4910-A716-7B1C6C2B869E}" destId="{8FDF99C0-65B2-4E6E-ADA4-FB633C301A06}" srcOrd="0" destOrd="0" presId="urn:microsoft.com/office/officeart/2018/2/layout/IconVerticalSolidList"/>
    <dgm:cxn modelId="{C0061CC8-4C80-439A-A30F-BBB3EB57CE87}" type="presOf" srcId="{1A6CF5FC-5B90-420F-B554-C9543B24E8CF}" destId="{A2F53F86-6BED-45B3-AC65-7FDA795FA74A}" srcOrd="0" destOrd="0" presId="urn:microsoft.com/office/officeart/2018/2/layout/IconVerticalSolidList"/>
    <dgm:cxn modelId="{99A247D2-BFA2-4632-99EE-DCD1EE314458}" srcId="{130D5B47-ED46-415A-AA14-FCE07D498E8C}" destId="{D4FE1602-1DBE-413B-A13C-F0642E1B532A}" srcOrd="3" destOrd="0" parTransId="{C8C8B668-5BDE-4EB7-BD71-6D16DC23D921}" sibTransId="{545E9676-28B6-4AC1-B69D-688829DAD572}"/>
    <dgm:cxn modelId="{6AB19AD3-1922-444A-9285-DEE27FAFF36D}" type="presOf" srcId="{24978A94-FA77-4A3A-B84E-C19271624930}" destId="{1EA08B16-68FD-449B-8C4F-5ED02CCA8692}" srcOrd="0" destOrd="0" presId="urn:microsoft.com/office/officeart/2018/2/layout/IconVerticalSolidList"/>
    <dgm:cxn modelId="{F4A731DA-8ACB-4957-AA9C-E8BA4F15BBDB}" srcId="{130D5B47-ED46-415A-AA14-FCE07D498E8C}" destId="{1A6CF5FC-5B90-420F-B554-C9543B24E8CF}" srcOrd="2" destOrd="0" parTransId="{A4D65FB1-74C6-41D6-9FA0-A16074A86CD6}" sibTransId="{D8473DB1-EC98-4AC5-BA6F-4D0E2810A31D}"/>
    <dgm:cxn modelId="{CCDAEEDF-8184-49D0-91A1-650C33906ACE}" type="presParOf" srcId="{97D5A476-63E3-4BF5-845E-06C4D8628D40}" destId="{BFAF5DBE-0783-4687-9BCD-AE29C5BC4C50}" srcOrd="0" destOrd="0" presId="urn:microsoft.com/office/officeart/2018/2/layout/IconVerticalSolidList"/>
    <dgm:cxn modelId="{A3ED6FBD-EE54-4A0B-A105-2F012B5206DE}" type="presParOf" srcId="{BFAF5DBE-0783-4687-9BCD-AE29C5BC4C50}" destId="{2D386762-E4A7-4EB7-9197-7971C93FA5D5}" srcOrd="0" destOrd="0" presId="urn:microsoft.com/office/officeart/2018/2/layout/IconVerticalSolidList"/>
    <dgm:cxn modelId="{1B34A299-FF0F-459F-9E90-D798D775F379}" type="presParOf" srcId="{BFAF5DBE-0783-4687-9BCD-AE29C5BC4C50}" destId="{3DC3F925-7811-4620-B887-10DEE0612987}" srcOrd="1" destOrd="0" presId="urn:microsoft.com/office/officeart/2018/2/layout/IconVerticalSolidList"/>
    <dgm:cxn modelId="{AC19444E-85C4-47DD-83F6-9702D59E22AC}" type="presParOf" srcId="{BFAF5DBE-0783-4687-9BCD-AE29C5BC4C50}" destId="{4B905CE5-9E4C-4311-B46E-6A82ABBA0743}" srcOrd="2" destOrd="0" presId="urn:microsoft.com/office/officeart/2018/2/layout/IconVerticalSolidList"/>
    <dgm:cxn modelId="{5D7D7D53-1808-4D9B-AE70-A983E524E2C6}" type="presParOf" srcId="{BFAF5DBE-0783-4687-9BCD-AE29C5BC4C50}" destId="{1EA08B16-68FD-449B-8C4F-5ED02CCA8692}" srcOrd="3" destOrd="0" presId="urn:microsoft.com/office/officeart/2018/2/layout/IconVerticalSolidList"/>
    <dgm:cxn modelId="{B9BC1E55-E3E1-4CB5-BE53-5C693D281DDA}" type="presParOf" srcId="{97D5A476-63E3-4BF5-845E-06C4D8628D40}" destId="{9088656F-6D20-480C-95F0-B8700F7C873D}" srcOrd="1" destOrd="0" presId="urn:microsoft.com/office/officeart/2018/2/layout/IconVerticalSolidList"/>
    <dgm:cxn modelId="{B356170D-6FE0-4A9E-B0F2-126BF476CBE3}" type="presParOf" srcId="{97D5A476-63E3-4BF5-845E-06C4D8628D40}" destId="{E247A8A3-0664-4BB0-8E89-6A7E6BF02E93}" srcOrd="2" destOrd="0" presId="urn:microsoft.com/office/officeart/2018/2/layout/IconVerticalSolidList"/>
    <dgm:cxn modelId="{311A4BBF-E9FB-4926-8E33-BEF88C66BD64}" type="presParOf" srcId="{E247A8A3-0664-4BB0-8E89-6A7E6BF02E93}" destId="{ADB6345E-3DD3-4374-81D5-50C115BA041C}" srcOrd="0" destOrd="0" presId="urn:microsoft.com/office/officeart/2018/2/layout/IconVerticalSolidList"/>
    <dgm:cxn modelId="{4B3511AC-78E2-4D89-A6E9-663E820FE43B}" type="presParOf" srcId="{E247A8A3-0664-4BB0-8E89-6A7E6BF02E93}" destId="{2F613BAC-D1BE-4A26-8D4D-32488C0FBF80}" srcOrd="1" destOrd="0" presId="urn:microsoft.com/office/officeart/2018/2/layout/IconVerticalSolidList"/>
    <dgm:cxn modelId="{D0DDF6FE-3BE7-4831-AF00-EF82F9CF7B2F}" type="presParOf" srcId="{E247A8A3-0664-4BB0-8E89-6A7E6BF02E93}" destId="{F3905035-C379-4C67-AB54-EEA901D3E517}" srcOrd="2" destOrd="0" presId="urn:microsoft.com/office/officeart/2018/2/layout/IconVerticalSolidList"/>
    <dgm:cxn modelId="{D863C843-A253-4E32-8D4F-39C03FC8D969}" type="presParOf" srcId="{E247A8A3-0664-4BB0-8E89-6A7E6BF02E93}" destId="{3B2D26A5-9129-4276-82AE-693A0151E302}" srcOrd="3" destOrd="0" presId="urn:microsoft.com/office/officeart/2018/2/layout/IconVerticalSolidList"/>
    <dgm:cxn modelId="{A4105597-98FA-43D3-A1DD-87538D78EF72}" type="presParOf" srcId="{97D5A476-63E3-4BF5-845E-06C4D8628D40}" destId="{DE01F84B-36DA-48AF-A7BC-2E39EC2719D8}" srcOrd="3" destOrd="0" presId="urn:microsoft.com/office/officeart/2018/2/layout/IconVerticalSolidList"/>
    <dgm:cxn modelId="{8E2F21DB-C8D3-40F6-A9A7-4B1A1005406F}" type="presParOf" srcId="{97D5A476-63E3-4BF5-845E-06C4D8628D40}" destId="{B9EA5CAB-45E5-4338-ACC8-39DDE1B4DA0A}" srcOrd="4" destOrd="0" presId="urn:microsoft.com/office/officeart/2018/2/layout/IconVerticalSolidList"/>
    <dgm:cxn modelId="{2548165B-F491-456C-9C69-8412DB4BEFAB}" type="presParOf" srcId="{B9EA5CAB-45E5-4338-ACC8-39DDE1B4DA0A}" destId="{9700720D-E684-43ED-B237-7E4E7665FBC4}" srcOrd="0" destOrd="0" presId="urn:microsoft.com/office/officeart/2018/2/layout/IconVerticalSolidList"/>
    <dgm:cxn modelId="{994957F8-F58C-4ADC-BD2B-15DDD4AD03B2}" type="presParOf" srcId="{B9EA5CAB-45E5-4338-ACC8-39DDE1B4DA0A}" destId="{D6D81424-8263-4C61-ABD3-F9A21FD25622}" srcOrd="1" destOrd="0" presId="urn:microsoft.com/office/officeart/2018/2/layout/IconVerticalSolidList"/>
    <dgm:cxn modelId="{9FB6BCF4-BE76-48EB-BDA2-3F104054C2C6}" type="presParOf" srcId="{B9EA5CAB-45E5-4338-ACC8-39DDE1B4DA0A}" destId="{2D0FBF5E-8B70-4E16-8213-EAB85807D763}" srcOrd="2" destOrd="0" presId="urn:microsoft.com/office/officeart/2018/2/layout/IconVerticalSolidList"/>
    <dgm:cxn modelId="{EE9C01D0-3D0B-4520-A888-F60B088C0B66}" type="presParOf" srcId="{B9EA5CAB-45E5-4338-ACC8-39DDE1B4DA0A}" destId="{A2F53F86-6BED-45B3-AC65-7FDA795FA74A}" srcOrd="3" destOrd="0" presId="urn:microsoft.com/office/officeart/2018/2/layout/IconVerticalSolidList"/>
    <dgm:cxn modelId="{ACBAC2C6-B44B-4B26-96C2-9836AA452C05}" type="presParOf" srcId="{97D5A476-63E3-4BF5-845E-06C4D8628D40}" destId="{504D3D92-0D0A-4C2D-BCF7-CA5026229444}" srcOrd="5" destOrd="0" presId="urn:microsoft.com/office/officeart/2018/2/layout/IconVerticalSolidList"/>
    <dgm:cxn modelId="{6BA69A3B-D689-456A-B354-751A8B756538}" type="presParOf" srcId="{97D5A476-63E3-4BF5-845E-06C4D8628D40}" destId="{6F72CF6A-A730-4C9E-B4EE-4EB998750043}" srcOrd="6" destOrd="0" presId="urn:microsoft.com/office/officeart/2018/2/layout/IconVerticalSolidList"/>
    <dgm:cxn modelId="{12FA7640-3546-4BA3-A25E-62F134BFDA40}" type="presParOf" srcId="{6F72CF6A-A730-4C9E-B4EE-4EB998750043}" destId="{5D4FA3F8-9412-481E-8283-63B9BE7E4B8F}" srcOrd="0" destOrd="0" presId="urn:microsoft.com/office/officeart/2018/2/layout/IconVerticalSolidList"/>
    <dgm:cxn modelId="{F28F8514-7F42-4CEF-81D4-8CFE9489BE1E}" type="presParOf" srcId="{6F72CF6A-A730-4C9E-B4EE-4EB998750043}" destId="{177530BF-9EF3-44F2-A0DC-7EFFC56418BE}" srcOrd="1" destOrd="0" presId="urn:microsoft.com/office/officeart/2018/2/layout/IconVerticalSolidList"/>
    <dgm:cxn modelId="{35AB2F8E-4C0C-4827-9069-F06E150154C8}" type="presParOf" srcId="{6F72CF6A-A730-4C9E-B4EE-4EB998750043}" destId="{4B27BDBA-2750-4D51-B831-574D172F24EF}" srcOrd="2" destOrd="0" presId="urn:microsoft.com/office/officeart/2018/2/layout/IconVerticalSolidList"/>
    <dgm:cxn modelId="{95A4A73A-65E9-4065-8C9E-789417991FD7}" type="presParOf" srcId="{6F72CF6A-A730-4C9E-B4EE-4EB998750043}" destId="{E4EB4DC1-DB3E-4AF1-A7DD-965183335901}" srcOrd="3" destOrd="0" presId="urn:microsoft.com/office/officeart/2018/2/layout/IconVerticalSolidList"/>
    <dgm:cxn modelId="{75658575-958D-4493-A152-B4AC1F8D3782}" type="presParOf" srcId="{97D5A476-63E3-4BF5-845E-06C4D8628D40}" destId="{4F4C5ED0-7164-431E-910A-BA82164219D7}" srcOrd="7" destOrd="0" presId="urn:microsoft.com/office/officeart/2018/2/layout/IconVerticalSolidList"/>
    <dgm:cxn modelId="{CFF3C179-760D-4204-8512-A7DFFE833D61}" type="presParOf" srcId="{97D5A476-63E3-4BF5-845E-06C4D8628D40}" destId="{0586DD78-B60E-489A-A057-DBC10E822424}" srcOrd="8" destOrd="0" presId="urn:microsoft.com/office/officeart/2018/2/layout/IconVerticalSolidList"/>
    <dgm:cxn modelId="{B1122D89-E3A5-421E-9468-99ABC48ABA76}" type="presParOf" srcId="{0586DD78-B60E-489A-A057-DBC10E822424}" destId="{4EE80846-7694-4052-B01B-370EEAF16BDF}" srcOrd="0" destOrd="0" presId="urn:microsoft.com/office/officeart/2018/2/layout/IconVerticalSolidList"/>
    <dgm:cxn modelId="{AF95838E-FE65-4AA4-AF1E-8BF6AD7579C4}" type="presParOf" srcId="{0586DD78-B60E-489A-A057-DBC10E822424}" destId="{32255BC1-DA17-409B-8DC9-F56A30F2382D}" srcOrd="1" destOrd="0" presId="urn:microsoft.com/office/officeart/2018/2/layout/IconVerticalSolidList"/>
    <dgm:cxn modelId="{A78DA4BE-8C00-4CC6-A599-E78DD1A3A0A7}" type="presParOf" srcId="{0586DD78-B60E-489A-A057-DBC10E822424}" destId="{F7FAEDCA-8191-4637-B0EE-3DFECF7C79E8}" srcOrd="2" destOrd="0" presId="urn:microsoft.com/office/officeart/2018/2/layout/IconVerticalSolidList"/>
    <dgm:cxn modelId="{F1B8A75C-0450-4100-B55F-8654A9B85860}" type="presParOf" srcId="{0586DD78-B60E-489A-A057-DBC10E822424}" destId="{8FDF99C0-65B2-4E6E-ADA4-FB633C301A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18CD9C-DBE3-4D3A-9C40-C3ED6A68E1DF}"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FD0B4A81-43B6-4401-B85F-0A0BD326131D}">
      <dgm:prSet phldr="0"/>
      <dgm:spPr/>
      <dgm:t>
        <a:bodyPr/>
        <a:lstStyle/>
        <a:p>
          <a:pPr>
            <a:lnSpc>
              <a:spcPct val="100000"/>
            </a:lnSpc>
          </a:pPr>
          <a:r>
            <a:rPr lang="en-GB">
              <a:latin typeface="Neue Haas Grotesk Text Pro"/>
            </a:rPr>
            <a:t>Eliminates Time Consuming</a:t>
          </a:r>
          <a:endParaRPr lang="en-GB"/>
        </a:p>
      </dgm:t>
    </dgm:pt>
    <dgm:pt modelId="{F072722C-A239-4C8B-BE93-C63A17400167}" type="parTrans" cxnId="{551C9F7B-9EA2-45C9-8437-777AF4610D3B}">
      <dgm:prSet/>
      <dgm:spPr/>
      <dgm:t>
        <a:bodyPr/>
        <a:lstStyle/>
        <a:p>
          <a:endParaRPr lang="en-US"/>
        </a:p>
      </dgm:t>
    </dgm:pt>
    <dgm:pt modelId="{AED7DA96-3517-481C-A13D-4A7E474DB595}" type="sibTrans" cxnId="{551C9F7B-9EA2-45C9-8437-777AF4610D3B}">
      <dgm:prSet/>
      <dgm:spPr/>
      <dgm:t>
        <a:bodyPr/>
        <a:lstStyle/>
        <a:p>
          <a:pPr>
            <a:lnSpc>
              <a:spcPct val="100000"/>
            </a:lnSpc>
          </a:pPr>
          <a:endParaRPr lang="en-US"/>
        </a:p>
      </dgm:t>
    </dgm:pt>
    <dgm:pt modelId="{E88424EA-8117-4CA6-A2E0-1F953D411E7B}">
      <dgm:prSet/>
      <dgm:spPr/>
      <dgm:t>
        <a:bodyPr/>
        <a:lstStyle/>
        <a:p>
          <a:pPr>
            <a:lnSpc>
              <a:spcPct val="100000"/>
            </a:lnSpc>
          </a:pPr>
          <a:r>
            <a:rPr lang="en-GB"/>
            <a:t>Efficiency in the Community</a:t>
          </a:r>
          <a:endParaRPr lang="en-US"/>
        </a:p>
      </dgm:t>
    </dgm:pt>
    <dgm:pt modelId="{45F588E6-6D19-4987-ADFC-9D4780CD1DFB}" type="parTrans" cxnId="{265AE2D2-08DC-4127-B992-6591E62652A8}">
      <dgm:prSet/>
      <dgm:spPr/>
      <dgm:t>
        <a:bodyPr/>
        <a:lstStyle/>
        <a:p>
          <a:endParaRPr lang="en-US"/>
        </a:p>
      </dgm:t>
    </dgm:pt>
    <dgm:pt modelId="{BB66C902-B374-4633-9078-EA385BB09D5D}" type="sibTrans" cxnId="{265AE2D2-08DC-4127-B992-6591E62652A8}">
      <dgm:prSet/>
      <dgm:spPr/>
      <dgm:t>
        <a:bodyPr/>
        <a:lstStyle/>
        <a:p>
          <a:pPr>
            <a:lnSpc>
              <a:spcPct val="100000"/>
            </a:lnSpc>
          </a:pPr>
          <a:endParaRPr lang="en-US"/>
        </a:p>
      </dgm:t>
    </dgm:pt>
    <dgm:pt modelId="{59BEB75F-8517-4189-BEEF-95D04F205127}">
      <dgm:prSet/>
      <dgm:spPr/>
      <dgm:t>
        <a:bodyPr/>
        <a:lstStyle/>
        <a:p>
          <a:pPr>
            <a:lnSpc>
              <a:spcPct val="100000"/>
            </a:lnSpc>
          </a:pPr>
          <a:r>
            <a:rPr lang="en-GB"/>
            <a:t>Pocket-Sized Access: Carry all care plans on your phone—no more heavy paper folders in your car.</a:t>
          </a:r>
          <a:endParaRPr lang="en-US"/>
        </a:p>
      </dgm:t>
    </dgm:pt>
    <dgm:pt modelId="{E5C9922F-D00B-46C2-BC4E-C6328F334B6C}" type="parTrans" cxnId="{983F9A81-35C1-4982-A9AA-794B2CDD4A05}">
      <dgm:prSet/>
      <dgm:spPr/>
      <dgm:t>
        <a:bodyPr/>
        <a:lstStyle/>
        <a:p>
          <a:endParaRPr lang="en-US"/>
        </a:p>
      </dgm:t>
    </dgm:pt>
    <dgm:pt modelId="{A242064A-8F4E-4670-9FF3-A8DF11CD4E7E}" type="sibTrans" cxnId="{983F9A81-35C1-4982-A9AA-794B2CDD4A05}">
      <dgm:prSet/>
      <dgm:spPr/>
      <dgm:t>
        <a:bodyPr/>
        <a:lstStyle/>
        <a:p>
          <a:pPr>
            <a:lnSpc>
              <a:spcPct val="100000"/>
            </a:lnSpc>
          </a:pPr>
          <a:endParaRPr lang="en-US"/>
        </a:p>
      </dgm:t>
    </dgm:pt>
    <dgm:pt modelId="{AA284DA0-CCA5-4C77-84BC-7D1ECB60ADE7}">
      <dgm:prSet/>
      <dgm:spPr/>
      <dgm:t>
        <a:bodyPr/>
        <a:lstStyle/>
        <a:p>
          <a:pPr>
            <a:lnSpc>
              <a:spcPct val="100000"/>
            </a:lnSpc>
          </a:pPr>
          <a:r>
            <a:rPr lang="en-GB"/>
            <a:t>Real-Time Sync: Office staff see your updates instantly, ensuring they can support you from a distance.</a:t>
          </a:r>
          <a:endParaRPr lang="en-US"/>
        </a:p>
      </dgm:t>
    </dgm:pt>
    <dgm:pt modelId="{F01D033E-CBF4-4824-85C5-9AE7065E37D8}" type="parTrans" cxnId="{72710F9C-57AE-49D1-9186-45E3B28AA90D}">
      <dgm:prSet/>
      <dgm:spPr/>
      <dgm:t>
        <a:bodyPr/>
        <a:lstStyle/>
        <a:p>
          <a:endParaRPr lang="en-US"/>
        </a:p>
      </dgm:t>
    </dgm:pt>
    <dgm:pt modelId="{45DD62ED-CB4E-472D-852F-AB71B377D088}" type="sibTrans" cxnId="{72710F9C-57AE-49D1-9186-45E3B28AA90D}">
      <dgm:prSet/>
      <dgm:spPr/>
      <dgm:t>
        <a:bodyPr/>
        <a:lstStyle/>
        <a:p>
          <a:pPr>
            <a:lnSpc>
              <a:spcPct val="100000"/>
            </a:lnSpc>
          </a:pPr>
          <a:endParaRPr lang="en-US"/>
        </a:p>
      </dgm:t>
    </dgm:pt>
    <dgm:pt modelId="{81EA8CF1-B1EF-4DB0-B6CC-D4A5F56D7521}">
      <dgm:prSet/>
      <dgm:spPr/>
      <dgm:t>
        <a:bodyPr/>
        <a:lstStyle/>
        <a:p>
          <a:pPr>
            <a:lnSpc>
              <a:spcPct val="100000"/>
            </a:lnSpc>
          </a:pPr>
          <a:r>
            <a:rPr lang="en-GB"/>
            <a:t>• Safety First: Immediate access to emergency contacts and medical history during home visits.</a:t>
          </a:r>
          <a:endParaRPr lang="en-US"/>
        </a:p>
      </dgm:t>
    </dgm:pt>
    <dgm:pt modelId="{97F13A46-B824-45E4-A1F4-059CAE4BE7B5}" type="parTrans" cxnId="{5C0E6393-180A-40D6-B8AF-79DD893606BF}">
      <dgm:prSet/>
      <dgm:spPr/>
      <dgm:t>
        <a:bodyPr/>
        <a:lstStyle/>
        <a:p>
          <a:endParaRPr lang="en-US"/>
        </a:p>
      </dgm:t>
    </dgm:pt>
    <dgm:pt modelId="{9078F199-723A-4287-9478-7377A056F318}" type="sibTrans" cxnId="{5C0E6393-180A-40D6-B8AF-79DD893606BF}">
      <dgm:prSet/>
      <dgm:spPr/>
      <dgm:t>
        <a:bodyPr/>
        <a:lstStyle/>
        <a:p>
          <a:endParaRPr lang="en-US"/>
        </a:p>
      </dgm:t>
    </dgm:pt>
    <dgm:pt modelId="{7B50455E-E6A2-4561-94A6-E0B304D4D30A}" type="pres">
      <dgm:prSet presAssocID="{8618CD9C-DBE3-4D3A-9C40-C3ED6A68E1DF}" presName="diagram" presStyleCnt="0">
        <dgm:presLayoutVars>
          <dgm:dir/>
          <dgm:resizeHandles val="exact"/>
        </dgm:presLayoutVars>
      </dgm:prSet>
      <dgm:spPr/>
    </dgm:pt>
    <dgm:pt modelId="{C4B9A3A4-675F-4828-AE03-8D5F3CB3EE62}" type="pres">
      <dgm:prSet presAssocID="{FD0B4A81-43B6-4401-B85F-0A0BD326131D}" presName="node" presStyleLbl="node1" presStyleIdx="0" presStyleCnt="5">
        <dgm:presLayoutVars>
          <dgm:bulletEnabled val="1"/>
        </dgm:presLayoutVars>
      </dgm:prSet>
      <dgm:spPr/>
    </dgm:pt>
    <dgm:pt modelId="{94D68F1F-0525-4B4C-9468-CA7E37E1BB88}" type="pres">
      <dgm:prSet presAssocID="{AED7DA96-3517-481C-A13D-4A7E474DB595}" presName="sibTrans" presStyleCnt="0"/>
      <dgm:spPr/>
    </dgm:pt>
    <dgm:pt modelId="{9A3E2FE2-50A2-49E0-8E33-1A87CD5127F9}" type="pres">
      <dgm:prSet presAssocID="{E88424EA-8117-4CA6-A2E0-1F953D411E7B}" presName="node" presStyleLbl="node1" presStyleIdx="1" presStyleCnt="5">
        <dgm:presLayoutVars>
          <dgm:bulletEnabled val="1"/>
        </dgm:presLayoutVars>
      </dgm:prSet>
      <dgm:spPr/>
    </dgm:pt>
    <dgm:pt modelId="{665ACD0B-99F8-424E-86FD-51E11715845A}" type="pres">
      <dgm:prSet presAssocID="{BB66C902-B374-4633-9078-EA385BB09D5D}" presName="sibTrans" presStyleCnt="0"/>
      <dgm:spPr/>
    </dgm:pt>
    <dgm:pt modelId="{9BE37CC7-4D45-4075-A5A0-FC89746B6F22}" type="pres">
      <dgm:prSet presAssocID="{59BEB75F-8517-4189-BEEF-95D04F205127}" presName="node" presStyleLbl="node1" presStyleIdx="2" presStyleCnt="5">
        <dgm:presLayoutVars>
          <dgm:bulletEnabled val="1"/>
        </dgm:presLayoutVars>
      </dgm:prSet>
      <dgm:spPr/>
    </dgm:pt>
    <dgm:pt modelId="{001778B0-17F1-4BC5-AF8F-8D422C27CD7A}" type="pres">
      <dgm:prSet presAssocID="{A242064A-8F4E-4670-9FF3-A8DF11CD4E7E}" presName="sibTrans" presStyleCnt="0"/>
      <dgm:spPr/>
    </dgm:pt>
    <dgm:pt modelId="{DC63B96B-580B-47D4-AC23-1AF7879AAA2F}" type="pres">
      <dgm:prSet presAssocID="{AA284DA0-CCA5-4C77-84BC-7D1ECB60ADE7}" presName="node" presStyleLbl="node1" presStyleIdx="3" presStyleCnt="5">
        <dgm:presLayoutVars>
          <dgm:bulletEnabled val="1"/>
        </dgm:presLayoutVars>
      </dgm:prSet>
      <dgm:spPr/>
    </dgm:pt>
    <dgm:pt modelId="{A0F14A1B-43F5-4638-8C99-D0BFDA89F0D6}" type="pres">
      <dgm:prSet presAssocID="{45DD62ED-CB4E-472D-852F-AB71B377D088}" presName="sibTrans" presStyleCnt="0"/>
      <dgm:spPr/>
    </dgm:pt>
    <dgm:pt modelId="{85BB357F-B673-4096-8259-102285325DAD}" type="pres">
      <dgm:prSet presAssocID="{81EA8CF1-B1EF-4DB0-B6CC-D4A5F56D7521}" presName="node" presStyleLbl="node1" presStyleIdx="4" presStyleCnt="5">
        <dgm:presLayoutVars>
          <dgm:bulletEnabled val="1"/>
        </dgm:presLayoutVars>
      </dgm:prSet>
      <dgm:spPr/>
    </dgm:pt>
  </dgm:ptLst>
  <dgm:cxnLst>
    <dgm:cxn modelId="{870ACA10-BA8A-422D-8D52-639129F22459}" type="presOf" srcId="{AA284DA0-CCA5-4C77-84BC-7D1ECB60ADE7}" destId="{DC63B96B-580B-47D4-AC23-1AF7879AAA2F}" srcOrd="0" destOrd="0" presId="urn:microsoft.com/office/officeart/2005/8/layout/default"/>
    <dgm:cxn modelId="{F863A524-D7F0-4372-AD59-05DA75AA1F69}" type="presOf" srcId="{81EA8CF1-B1EF-4DB0-B6CC-D4A5F56D7521}" destId="{85BB357F-B673-4096-8259-102285325DAD}" srcOrd="0" destOrd="0" presId="urn:microsoft.com/office/officeart/2005/8/layout/default"/>
    <dgm:cxn modelId="{F2E99E3F-A15D-4F63-985F-B16A2C85FBF1}" type="presOf" srcId="{E88424EA-8117-4CA6-A2E0-1F953D411E7B}" destId="{9A3E2FE2-50A2-49E0-8E33-1A87CD5127F9}" srcOrd="0" destOrd="0" presId="urn:microsoft.com/office/officeart/2005/8/layout/default"/>
    <dgm:cxn modelId="{848D0B43-7B95-4BB8-BD8B-09B5FD3ECAB3}" type="presOf" srcId="{8618CD9C-DBE3-4D3A-9C40-C3ED6A68E1DF}" destId="{7B50455E-E6A2-4561-94A6-E0B304D4D30A}" srcOrd="0" destOrd="0" presId="urn:microsoft.com/office/officeart/2005/8/layout/default"/>
    <dgm:cxn modelId="{551C9F7B-9EA2-45C9-8437-777AF4610D3B}" srcId="{8618CD9C-DBE3-4D3A-9C40-C3ED6A68E1DF}" destId="{FD0B4A81-43B6-4401-B85F-0A0BD326131D}" srcOrd="0" destOrd="0" parTransId="{F072722C-A239-4C8B-BE93-C63A17400167}" sibTransId="{AED7DA96-3517-481C-A13D-4A7E474DB595}"/>
    <dgm:cxn modelId="{983F9A81-35C1-4982-A9AA-794B2CDD4A05}" srcId="{8618CD9C-DBE3-4D3A-9C40-C3ED6A68E1DF}" destId="{59BEB75F-8517-4189-BEEF-95D04F205127}" srcOrd="2" destOrd="0" parTransId="{E5C9922F-D00B-46C2-BC4E-C6328F334B6C}" sibTransId="{A242064A-8F4E-4670-9FF3-A8DF11CD4E7E}"/>
    <dgm:cxn modelId="{BFB67D83-C47E-4DE8-BF0A-41E7A1DC50B8}" type="presOf" srcId="{59BEB75F-8517-4189-BEEF-95D04F205127}" destId="{9BE37CC7-4D45-4075-A5A0-FC89746B6F22}" srcOrd="0" destOrd="0" presId="urn:microsoft.com/office/officeart/2005/8/layout/default"/>
    <dgm:cxn modelId="{5C0E6393-180A-40D6-B8AF-79DD893606BF}" srcId="{8618CD9C-DBE3-4D3A-9C40-C3ED6A68E1DF}" destId="{81EA8CF1-B1EF-4DB0-B6CC-D4A5F56D7521}" srcOrd="4" destOrd="0" parTransId="{97F13A46-B824-45E4-A1F4-059CAE4BE7B5}" sibTransId="{9078F199-723A-4287-9478-7377A056F318}"/>
    <dgm:cxn modelId="{72710F9C-57AE-49D1-9186-45E3B28AA90D}" srcId="{8618CD9C-DBE3-4D3A-9C40-C3ED6A68E1DF}" destId="{AA284DA0-CCA5-4C77-84BC-7D1ECB60ADE7}" srcOrd="3" destOrd="0" parTransId="{F01D033E-CBF4-4824-85C5-9AE7065E37D8}" sibTransId="{45DD62ED-CB4E-472D-852F-AB71B377D088}"/>
    <dgm:cxn modelId="{57A86BBC-89D7-4210-90B5-D26EED565EDE}" type="presOf" srcId="{FD0B4A81-43B6-4401-B85F-0A0BD326131D}" destId="{C4B9A3A4-675F-4828-AE03-8D5F3CB3EE62}" srcOrd="0" destOrd="0" presId="urn:microsoft.com/office/officeart/2005/8/layout/default"/>
    <dgm:cxn modelId="{265AE2D2-08DC-4127-B992-6591E62652A8}" srcId="{8618CD9C-DBE3-4D3A-9C40-C3ED6A68E1DF}" destId="{E88424EA-8117-4CA6-A2E0-1F953D411E7B}" srcOrd="1" destOrd="0" parTransId="{45F588E6-6D19-4987-ADFC-9D4780CD1DFB}" sibTransId="{BB66C902-B374-4633-9078-EA385BB09D5D}"/>
    <dgm:cxn modelId="{1E33AA4C-F310-4F3A-8894-3E5143231817}" type="presParOf" srcId="{7B50455E-E6A2-4561-94A6-E0B304D4D30A}" destId="{C4B9A3A4-675F-4828-AE03-8D5F3CB3EE62}" srcOrd="0" destOrd="0" presId="urn:microsoft.com/office/officeart/2005/8/layout/default"/>
    <dgm:cxn modelId="{C497B643-2923-40C7-96E4-0F8652B04894}" type="presParOf" srcId="{7B50455E-E6A2-4561-94A6-E0B304D4D30A}" destId="{94D68F1F-0525-4B4C-9468-CA7E37E1BB88}" srcOrd="1" destOrd="0" presId="urn:microsoft.com/office/officeart/2005/8/layout/default"/>
    <dgm:cxn modelId="{5A5BCC83-0198-4DEB-9A08-B00DAFC8F0DE}" type="presParOf" srcId="{7B50455E-E6A2-4561-94A6-E0B304D4D30A}" destId="{9A3E2FE2-50A2-49E0-8E33-1A87CD5127F9}" srcOrd="2" destOrd="0" presId="urn:microsoft.com/office/officeart/2005/8/layout/default"/>
    <dgm:cxn modelId="{8225EBC2-1A98-4AC3-8D03-F278F92775D1}" type="presParOf" srcId="{7B50455E-E6A2-4561-94A6-E0B304D4D30A}" destId="{665ACD0B-99F8-424E-86FD-51E11715845A}" srcOrd="3" destOrd="0" presId="urn:microsoft.com/office/officeart/2005/8/layout/default"/>
    <dgm:cxn modelId="{0F78FE46-71FD-4CE5-9BAD-2EAB938F2DDC}" type="presParOf" srcId="{7B50455E-E6A2-4561-94A6-E0B304D4D30A}" destId="{9BE37CC7-4D45-4075-A5A0-FC89746B6F22}" srcOrd="4" destOrd="0" presId="urn:microsoft.com/office/officeart/2005/8/layout/default"/>
    <dgm:cxn modelId="{A0C7B8E3-8A78-4955-817F-D5B40C1B7732}" type="presParOf" srcId="{7B50455E-E6A2-4561-94A6-E0B304D4D30A}" destId="{001778B0-17F1-4BC5-AF8F-8D422C27CD7A}" srcOrd="5" destOrd="0" presId="urn:microsoft.com/office/officeart/2005/8/layout/default"/>
    <dgm:cxn modelId="{F7B1C9E0-5ABC-4762-9C13-7D00329952E7}" type="presParOf" srcId="{7B50455E-E6A2-4561-94A6-E0B304D4D30A}" destId="{DC63B96B-580B-47D4-AC23-1AF7879AAA2F}" srcOrd="6" destOrd="0" presId="urn:microsoft.com/office/officeart/2005/8/layout/default"/>
    <dgm:cxn modelId="{C7B1670E-BFEE-4A78-8E4C-2D6DDC10DBE7}" type="presParOf" srcId="{7B50455E-E6A2-4561-94A6-E0B304D4D30A}" destId="{A0F14A1B-43F5-4638-8C99-D0BFDA89F0D6}" srcOrd="7" destOrd="0" presId="urn:microsoft.com/office/officeart/2005/8/layout/default"/>
    <dgm:cxn modelId="{EEAADEF5-7239-4C8A-836D-BBC1DF139761}" type="presParOf" srcId="{7B50455E-E6A2-4561-94A6-E0B304D4D30A}" destId="{85BB357F-B673-4096-8259-102285325DA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419BF3-2D0B-42A9-BBE4-21581470B48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B37C393-8CE6-47B8-8C73-9C47D329CCFC}">
      <dgm:prSet/>
      <dgm:spPr/>
      <dgm:t>
        <a:bodyPr/>
        <a:lstStyle/>
        <a:p>
          <a:r>
            <a:rPr lang="en-GB"/>
            <a:t>Benefits for Care Home Teams</a:t>
          </a:r>
          <a:endParaRPr lang="en-US"/>
        </a:p>
      </dgm:t>
    </dgm:pt>
    <dgm:pt modelId="{516762F1-020D-4D37-A2EF-3A7E416CABEB}" type="parTrans" cxnId="{F3A53AC6-5247-403E-8F13-E3DEE4B2997F}">
      <dgm:prSet/>
      <dgm:spPr/>
      <dgm:t>
        <a:bodyPr/>
        <a:lstStyle/>
        <a:p>
          <a:endParaRPr lang="en-US"/>
        </a:p>
      </dgm:t>
    </dgm:pt>
    <dgm:pt modelId="{DF60B87F-7AD7-4368-A536-B0E3F0BF8ADD}" type="sibTrans" cxnId="{F3A53AC6-5247-403E-8F13-E3DEE4B2997F}">
      <dgm:prSet/>
      <dgm:spPr/>
      <dgm:t>
        <a:bodyPr/>
        <a:lstStyle/>
        <a:p>
          <a:endParaRPr lang="en-US"/>
        </a:p>
      </dgm:t>
    </dgm:pt>
    <dgm:pt modelId="{D2331648-21FB-44D0-93C1-83827D35E4FA}">
      <dgm:prSet/>
      <dgm:spPr/>
      <dgm:t>
        <a:bodyPr/>
        <a:lstStyle/>
        <a:p>
          <a:r>
            <a:rPr lang="en-GB"/>
            <a:t>Better Communication Between Shifts</a:t>
          </a:r>
          <a:endParaRPr lang="en-US"/>
        </a:p>
      </dgm:t>
    </dgm:pt>
    <dgm:pt modelId="{9848E333-428E-4128-91A0-D52BBDE26772}" type="parTrans" cxnId="{5EC1581C-4E01-4542-9F12-AE77F50C3D44}">
      <dgm:prSet/>
      <dgm:spPr/>
      <dgm:t>
        <a:bodyPr/>
        <a:lstStyle/>
        <a:p>
          <a:endParaRPr lang="en-US"/>
        </a:p>
      </dgm:t>
    </dgm:pt>
    <dgm:pt modelId="{42466F5A-E85C-4DE6-AD59-945D6D590F7C}" type="sibTrans" cxnId="{5EC1581C-4E01-4542-9F12-AE77F50C3D44}">
      <dgm:prSet/>
      <dgm:spPr/>
      <dgm:t>
        <a:bodyPr/>
        <a:lstStyle/>
        <a:p>
          <a:endParaRPr lang="en-US"/>
        </a:p>
      </dgm:t>
    </dgm:pt>
    <dgm:pt modelId="{DCA1BB83-0D59-418B-A6BA-93CF8F15B5B5}">
      <dgm:prSet/>
      <dgm:spPr/>
      <dgm:t>
        <a:bodyPr/>
        <a:lstStyle/>
        <a:p>
          <a:pPr rtl="0"/>
          <a:r>
            <a:rPr lang="en-GB"/>
            <a:t>• Seamless Handovers: Read the previous shift’s digital notes instantly; no more searching for lost logbooks.</a:t>
          </a:r>
          <a:r>
            <a:rPr lang="en-GB">
              <a:latin typeface="Neue Haas Grotesk Text Pro"/>
            </a:rPr>
            <a:t> (This 2026)</a:t>
          </a:r>
          <a:endParaRPr lang="en-US"/>
        </a:p>
      </dgm:t>
    </dgm:pt>
    <dgm:pt modelId="{144780E6-9A48-41C7-9F43-F04D81489A49}" type="parTrans" cxnId="{CBAD75D5-EE81-4F9A-84FC-C8CA4EEDDDC1}">
      <dgm:prSet/>
      <dgm:spPr/>
      <dgm:t>
        <a:bodyPr/>
        <a:lstStyle/>
        <a:p>
          <a:endParaRPr lang="en-US"/>
        </a:p>
      </dgm:t>
    </dgm:pt>
    <dgm:pt modelId="{FF7B75FA-4A05-4DBE-9B2B-29FA4A6E75B4}" type="sibTrans" cxnId="{CBAD75D5-EE81-4F9A-84FC-C8CA4EEDDDC1}">
      <dgm:prSet/>
      <dgm:spPr/>
      <dgm:t>
        <a:bodyPr/>
        <a:lstStyle/>
        <a:p>
          <a:endParaRPr lang="en-US"/>
        </a:p>
      </dgm:t>
    </dgm:pt>
    <dgm:pt modelId="{80629543-8BEE-4976-A193-5DC437196EAA}">
      <dgm:prSet/>
      <dgm:spPr/>
      <dgm:t>
        <a:bodyPr/>
        <a:lstStyle/>
        <a:p>
          <a:r>
            <a:rPr lang="en-GB"/>
            <a:t>• Tablet Integration: Use shared tablets to update records right at the resident’s bedside.</a:t>
          </a:r>
          <a:endParaRPr lang="en-US"/>
        </a:p>
      </dgm:t>
    </dgm:pt>
    <dgm:pt modelId="{37BFB502-AB89-4DA4-A136-9DF06915C474}" type="parTrans" cxnId="{ABE1802E-FCA5-47DE-BFF5-FD36083DFE7D}">
      <dgm:prSet/>
      <dgm:spPr/>
      <dgm:t>
        <a:bodyPr/>
        <a:lstStyle/>
        <a:p>
          <a:endParaRPr lang="en-US"/>
        </a:p>
      </dgm:t>
    </dgm:pt>
    <dgm:pt modelId="{7B42D541-A033-4F74-A9AB-7A9B16321CF5}" type="sibTrans" cxnId="{ABE1802E-FCA5-47DE-BFF5-FD36083DFE7D}">
      <dgm:prSet/>
      <dgm:spPr/>
      <dgm:t>
        <a:bodyPr/>
        <a:lstStyle/>
        <a:p>
          <a:endParaRPr lang="en-US"/>
        </a:p>
      </dgm:t>
    </dgm:pt>
    <dgm:pt modelId="{C5775563-20C9-4106-BF1C-2E390629ECF6}">
      <dgm:prSet/>
      <dgm:spPr/>
      <dgm:t>
        <a:bodyPr/>
        <a:lstStyle/>
        <a:p>
          <a:r>
            <a:rPr lang="en-GB"/>
            <a:t>• Neat &amp; Professional: Clear digital records ensure every nurse and coordinator can read updates, improving resident o </a:t>
          </a:r>
          <a:endParaRPr lang="en-US"/>
        </a:p>
      </dgm:t>
    </dgm:pt>
    <dgm:pt modelId="{DEF35E5F-473C-43EC-B713-DD73CD47D100}" type="parTrans" cxnId="{B34EADD5-5E39-49EC-9E6F-A25CE8AB5629}">
      <dgm:prSet/>
      <dgm:spPr/>
      <dgm:t>
        <a:bodyPr/>
        <a:lstStyle/>
        <a:p>
          <a:endParaRPr lang="en-US"/>
        </a:p>
      </dgm:t>
    </dgm:pt>
    <dgm:pt modelId="{34275563-3070-4E1C-B534-24F94F6F3DB7}" type="sibTrans" cxnId="{B34EADD5-5E39-49EC-9E6F-A25CE8AB5629}">
      <dgm:prSet/>
      <dgm:spPr/>
      <dgm:t>
        <a:bodyPr/>
        <a:lstStyle/>
        <a:p>
          <a:endParaRPr lang="en-US"/>
        </a:p>
      </dgm:t>
    </dgm:pt>
    <dgm:pt modelId="{6F5F053C-ACD9-4FEB-8E43-DA777CE14BC4}" type="pres">
      <dgm:prSet presAssocID="{5B419BF3-2D0B-42A9-BBE4-21581470B483}" presName="linear" presStyleCnt="0">
        <dgm:presLayoutVars>
          <dgm:animLvl val="lvl"/>
          <dgm:resizeHandles val="exact"/>
        </dgm:presLayoutVars>
      </dgm:prSet>
      <dgm:spPr/>
    </dgm:pt>
    <dgm:pt modelId="{2BDA8F0B-02C8-4E25-8574-E6EE0BF7FE92}" type="pres">
      <dgm:prSet presAssocID="{BB37C393-8CE6-47B8-8C73-9C47D329CCFC}" presName="parentText" presStyleLbl="node1" presStyleIdx="0" presStyleCnt="5">
        <dgm:presLayoutVars>
          <dgm:chMax val="0"/>
          <dgm:bulletEnabled val="1"/>
        </dgm:presLayoutVars>
      </dgm:prSet>
      <dgm:spPr/>
    </dgm:pt>
    <dgm:pt modelId="{4C215436-E72D-4F76-824A-611114930450}" type="pres">
      <dgm:prSet presAssocID="{DF60B87F-7AD7-4368-A536-B0E3F0BF8ADD}" presName="spacer" presStyleCnt="0"/>
      <dgm:spPr/>
    </dgm:pt>
    <dgm:pt modelId="{53B15985-C84E-48A1-BAA4-A26168A3068A}" type="pres">
      <dgm:prSet presAssocID="{D2331648-21FB-44D0-93C1-83827D35E4FA}" presName="parentText" presStyleLbl="node1" presStyleIdx="1" presStyleCnt="5">
        <dgm:presLayoutVars>
          <dgm:chMax val="0"/>
          <dgm:bulletEnabled val="1"/>
        </dgm:presLayoutVars>
      </dgm:prSet>
      <dgm:spPr/>
    </dgm:pt>
    <dgm:pt modelId="{42B2C2FF-0FFC-489F-8583-676EC1C3376B}" type="pres">
      <dgm:prSet presAssocID="{42466F5A-E85C-4DE6-AD59-945D6D590F7C}" presName="spacer" presStyleCnt="0"/>
      <dgm:spPr/>
    </dgm:pt>
    <dgm:pt modelId="{D7440468-82F1-4BD6-8E11-BC3EDFF6AC25}" type="pres">
      <dgm:prSet presAssocID="{DCA1BB83-0D59-418B-A6BA-93CF8F15B5B5}" presName="parentText" presStyleLbl="node1" presStyleIdx="2" presStyleCnt="5">
        <dgm:presLayoutVars>
          <dgm:chMax val="0"/>
          <dgm:bulletEnabled val="1"/>
        </dgm:presLayoutVars>
      </dgm:prSet>
      <dgm:spPr/>
    </dgm:pt>
    <dgm:pt modelId="{51AB4B58-25E4-4DC3-BE7B-0A7B7E2C0FC2}" type="pres">
      <dgm:prSet presAssocID="{FF7B75FA-4A05-4DBE-9B2B-29FA4A6E75B4}" presName="spacer" presStyleCnt="0"/>
      <dgm:spPr/>
    </dgm:pt>
    <dgm:pt modelId="{611321C8-FBA4-45E8-BAE5-B0138627D0B6}" type="pres">
      <dgm:prSet presAssocID="{80629543-8BEE-4976-A193-5DC437196EAA}" presName="parentText" presStyleLbl="node1" presStyleIdx="3" presStyleCnt="5">
        <dgm:presLayoutVars>
          <dgm:chMax val="0"/>
          <dgm:bulletEnabled val="1"/>
        </dgm:presLayoutVars>
      </dgm:prSet>
      <dgm:spPr/>
    </dgm:pt>
    <dgm:pt modelId="{E2067DAF-2551-4363-BF53-7523E00785D2}" type="pres">
      <dgm:prSet presAssocID="{7B42D541-A033-4F74-A9AB-7A9B16321CF5}" presName="spacer" presStyleCnt="0"/>
      <dgm:spPr/>
    </dgm:pt>
    <dgm:pt modelId="{D1B62B0D-C460-4912-84EF-C338B58633FC}" type="pres">
      <dgm:prSet presAssocID="{C5775563-20C9-4106-BF1C-2E390629ECF6}" presName="parentText" presStyleLbl="node1" presStyleIdx="4" presStyleCnt="5">
        <dgm:presLayoutVars>
          <dgm:chMax val="0"/>
          <dgm:bulletEnabled val="1"/>
        </dgm:presLayoutVars>
      </dgm:prSet>
      <dgm:spPr/>
    </dgm:pt>
  </dgm:ptLst>
  <dgm:cxnLst>
    <dgm:cxn modelId="{5EC1581C-4E01-4542-9F12-AE77F50C3D44}" srcId="{5B419BF3-2D0B-42A9-BBE4-21581470B483}" destId="{D2331648-21FB-44D0-93C1-83827D35E4FA}" srcOrd="1" destOrd="0" parTransId="{9848E333-428E-4128-91A0-D52BBDE26772}" sibTransId="{42466F5A-E85C-4DE6-AD59-945D6D590F7C}"/>
    <dgm:cxn modelId="{ABE1802E-FCA5-47DE-BFF5-FD36083DFE7D}" srcId="{5B419BF3-2D0B-42A9-BBE4-21581470B483}" destId="{80629543-8BEE-4976-A193-5DC437196EAA}" srcOrd="3" destOrd="0" parTransId="{37BFB502-AB89-4DA4-A136-9DF06915C474}" sibTransId="{7B42D541-A033-4F74-A9AB-7A9B16321CF5}"/>
    <dgm:cxn modelId="{FFE3F85C-0F1D-468D-A41F-95082FB813CE}" type="presOf" srcId="{D2331648-21FB-44D0-93C1-83827D35E4FA}" destId="{53B15985-C84E-48A1-BAA4-A26168A3068A}" srcOrd="0" destOrd="0" presId="urn:microsoft.com/office/officeart/2005/8/layout/vList2"/>
    <dgm:cxn modelId="{D0DE8165-2076-476B-86DE-96E0965371CD}" type="presOf" srcId="{C5775563-20C9-4106-BF1C-2E390629ECF6}" destId="{D1B62B0D-C460-4912-84EF-C338B58633FC}" srcOrd="0" destOrd="0" presId="urn:microsoft.com/office/officeart/2005/8/layout/vList2"/>
    <dgm:cxn modelId="{0B5CA45A-BE1B-4DAE-B6E4-EF1966EA6134}" type="presOf" srcId="{BB37C393-8CE6-47B8-8C73-9C47D329CCFC}" destId="{2BDA8F0B-02C8-4E25-8574-E6EE0BF7FE92}" srcOrd="0" destOrd="0" presId="urn:microsoft.com/office/officeart/2005/8/layout/vList2"/>
    <dgm:cxn modelId="{F3A53AC6-5247-403E-8F13-E3DEE4B2997F}" srcId="{5B419BF3-2D0B-42A9-BBE4-21581470B483}" destId="{BB37C393-8CE6-47B8-8C73-9C47D329CCFC}" srcOrd="0" destOrd="0" parTransId="{516762F1-020D-4D37-A2EF-3A7E416CABEB}" sibTransId="{DF60B87F-7AD7-4368-A536-B0E3F0BF8ADD}"/>
    <dgm:cxn modelId="{4B55B0C8-CBCC-40DA-A2CF-16EF73A7CDBC}" type="presOf" srcId="{80629543-8BEE-4976-A193-5DC437196EAA}" destId="{611321C8-FBA4-45E8-BAE5-B0138627D0B6}" srcOrd="0" destOrd="0" presId="urn:microsoft.com/office/officeart/2005/8/layout/vList2"/>
    <dgm:cxn modelId="{16DAC1C8-81B5-475E-8FEA-3C6DB8675996}" type="presOf" srcId="{DCA1BB83-0D59-418B-A6BA-93CF8F15B5B5}" destId="{D7440468-82F1-4BD6-8E11-BC3EDFF6AC25}" srcOrd="0" destOrd="0" presId="urn:microsoft.com/office/officeart/2005/8/layout/vList2"/>
    <dgm:cxn modelId="{CBAD75D5-EE81-4F9A-84FC-C8CA4EEDDDC1}" srcId="{5B419BF3-2D0B-42A9-BBE4-21581470B483}" destId="{DCA1BB83-0D59-418B-A6BA-93CF8F15B5B5}" srcOrd="2" destOrd="0" parTransId="{144780E6-9A48-41C7-9F43-F04D81489A49}" sibTransId="{FF7B75FA-4A05-4DBE-9B2B-29FA4A6E75B4}"/>
    <dgm:cxn modelId="{B34EADD5-5E39-49EC-9E6F-A25CE8AB5629}" srcId="{5B419BF3-2D0B-42A9-BBE4-21581470B483}" destId="{C5775563-20C9-4106-BF1C-2E390629ECF6}" srcOrd="4" destOrd="0" parTransId="{DEF35E5F-473C-43EC-B713-DD73CD47D100}" sibTransId="{34275563-3070-4E1C-B534-24F94F6F3DB7}"/>
    <dgm:cxn modelId="{00D819FB-D6E3-4C23-87F2-4EE839DCE228}" type="presOf" srcId="{5B419BF3-2D0B-42A9-BBE4-21581470B483}" destId="{6F5F053C-ACD9-4FEB-8E43-DA777CE14BC4}" srcOrd="0" destOrd="0" presId="urn:microsoft.com/office/officeart/2005/8/layout/vList2"/>
    <dgm:cxn modelId="{5AE3606D-D5DD-4B94-B1A0-12FEE6429D48}" type="presParOf" srcId="{6F5F053C-ACD9-4FEB-8E43-DA777CE14BC4}" destId="{2BDA8F0B-02C8-4E25-8574-E6EE0BF7FE92}" srcOrd="0" destOrd="0" presId="urn:microsoft.com/office/officeart/2005/8/layout/vList2"/>
    <dgm:cxn modelId="{0EBA81ED-FC6F-4F83-95B5-0BEB42BE1495}" type="presParOf" srcId="{6F5F053C-ACD9-4FEB-8E43-DA777CE14BC4}" destId="{4C215436-E72D-4F76-824A-611114930450}" srcOrd="1" destOrd="0" presId="urn:microsoft.com/office/officeart/2005/8/layout/vList2"/>
    <dgm:cxn modelId="{41A7688D-1AA3-4BD5-A922-4853C1529DEE}" type="presParOf" srcId="{6F5F053C-ACD9-4FEB-8E43-DA777CE14BC4}" destId="{53B15985-C84E-48A1-BAA4-A26168A3068A}" srcOrd="2" destOrd="0" presId="urn:microsoft.com/office/officeart/2005/8/layout/vList2"/>
    <dgm:cxn modelId="{A8EC78E9-02AF-4AE9-8A71-A47DB0B967CF}" type="presParOf" srcId="{6F5F053C-ACD9-4FEB-8E43-DA777CE14BC4}" destId="{42B2C2FF-0FFC-489F-8583-676EC1C3376B}" srcOrd="3" destOrd="0" presId="urn:microsoft.com/office/officeart/2005/8/layout/vList2"/>
    <dgm:cxn modelId="{2ABB2F7C-FD0B-4BFB-BDC3-31AF09DFE5A2}" type="presParOf" srcId="{6F5F053C-ACD9-4FEB-8E43-DA777CE14BC4}" destId="{D7440468-82F1-4BD6-8E11-BC3EDFF6AC25}" srcOrd="4" destOrd="0" presId="urn:microsoft.com/office/officeart/2005/8/layout/vList2"/>
    <dgm:cxn modelId="{3A20760F-D656-4265-B597-46CEAF454331}" type="presParOf" srcId="{6F5F053C-ACD9-4FEB-8E43-DA777CE14BC4}" destId="{51AB4B58-25E4-4DC3-BE7B-0A7B7E2C0FC2}" srcOrd="5" destOrd="0" presId="urn:microsoft.com/office/officeart/2005/8/layout/vList2"/>
    <dgm:cxn modelId="{A10DE8CD-B85C-4B90-B689-3A0102333501}" type="presParOf" srcId="{6F5F053C-ACD9-4FEB-8E43-DA777CE14BC4}" destId="{611321C8-FBA4-45E8-BAE5-B0138627D0B6}" srcOrd="6" destOrd="0" presId="urn:microsoft.com/office/officeart/2005/8/layout/vList2"/>
    <dgm:cxn modelId="{07D64EAF-E61B-4D91-A498-F3B093687E52}" type="presParOf" srcId="{6F5F053C-ACD9-4FEB-8E43-DA777CE14BC4}" destId="{E2067DAF-2551-4363-BF53-7523E00785D2}" srcOrd="7" destOrd="0" presId="urn:microsoft.com/office/officeart/2005/8/layout/vList2"/>
    <dgm:cxn modelId="{FA8F3B03-B25F-4FAE-85B1-7F1260CDA8A1}" type="presParOf" srcId="{6F5F053C-ACD9-4FEB-8E43-DA777CE14BC4}" destId="{D1B62B0D-C460-4912-84EF-C338B58633F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1C6702-C34E-42FC-815D-0B5EA571598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42632-7F6C-4299-B84B-2FCB49D6D7CA}">
      <dgm:prSet/>
      <dgm:spPr/>
      <dgm:t>
        <a:bodyPr/>
        <a:lstStyle/>
        <a:p>
          <a:pPr>
            <a:lnSpc>
              <a:spcPct val="100000"/>
            </a:lnSpc>
          </a:pPr>
          <a:r>
            <a:rPr lang="en-GB">
              <a:latin typeface="Trebuchet MS" panose="020B0603020202020204"/>
            </a:rPr>
            <a:t>Using</a:t>
          </a:r>
          <a:r>
            <a:rPr lang="en-GB"/>
            <a:t> Word on Your Phone or Tablet</a:t>
          </a:r>
          <a:endParaRPr lang="en-US"/>
        </a:p>
      </dgm:t>
    </dgm:pt>
    <dgm:pt modelId="{0416A091-2509-4173-8415-596A8E61DDDF}" type="parTrans" cxnId="{A50D8192-2E5E-48B2-B957-88DE54DC8024}">
      <dgm:prSet/>
      <dgm:spPr/>
      <dgm:t>
        <a:bodyPr/>
        <a:lstStyle/>
        <a:p>
          <a:endParaRPr lang="en-US"/>
        </a:p>
      </dgm:t>
    </dgm:pt>
    <dgm:pt modelId="{3C6558AF-774F-4D37-AE63-8CCFC2526384}" type="sibTrans" cxnId="{A50D8192-2E5E-48B2-B957-88DE54DC8024}">
      <dgm:prSet/>
      <dgm:spPr/>
      <dgm:t>
        <a:bodyPr/>
        <a:lstStyle/>
        <a:p>
          <a:endParaRPr lang="en-US"/>
        </a:p>
      </dgm:t>
    </dgm:pt>
    <dgm:pt modelId="{AB245534-B427-4FFD-BC15-6B5133F49DFD}">
      <dgm:prSet/>
      <dgm:spPr/>
      <dgm:t>
        <a:bodyPr/>
        <a:lstStyle/>
        <a:p>
          <a:pPr>
            <a:lnSpc>
              <a:spcPct val="100000"/>
            </a:lnSpc>
          </a:pPr>
          <a:r>
            <a:rPr lang="en-GB"/>
            <a:t>Smart Features for Busy Carers</a:t>
          </a:r>
          <a:endParaRPr lang="en-US"/>
        </a:p>
      </dgm:t>
    </dgm:pt>
    <dgm:pt modelId="{1A6EDF35-F9E9-4CF4-9286-D1C2AD9D6792}" type="parTrans" cxnId="{1E675E4C-8ABA-4161-9F91-159BE67D9E87}">
      <dgm:prSet/>
      <dgm:spPr/>
      <dgm:t>
        <a:bodyPr/>
        <a:lstStyle/>
        <a:p>
          <a:endParaRPr lang="en-US"/>
        </a:p>
      </dgm:t>
    </dgm:pt>
    <dgm:pt modelId="{7E583BDC-A6AB-4238-837B-30D476C1F24D}" type="sibTrans" cxnId="{1E675E4C-8ABA-4161-9F91-159BE67D9E87}">
      <dgm:prSet/>
      <dgm:spPr/>
      <dgm:t>
        <a:bodyPr/>
        <a:lstStyle/>
        <a:p>
          <a:endParaRPr lang="en-US"/>
        </a:p>
      </dgm:t>
    </dgm:pt>
    <dgm:pt modelId="{00E2A4A7-17C5-4670-A7C1-333DDDEBF269}">
      <dgm:prSet/>
      <dgm:spPr/>
      <dgm:t>
        <a:bodyPr/>
        <a:lstStyle/>
        <a:p>
          <a:pPr>
            <a:lnSpc>
              <a:spcPct val="100000"/>
            </a:lnSpc>
          </a:pPr>
          <a:r>
            <a:rPr lang="en-GB"/>
            <a:t>• Dictation (Speech-to-Text): Tap the microphone icon on your phone to "talk" your care notes into the document.</a:t>
          </a:r>
          <a:endParaRPr lang="en-US"/>
        </a:p>
      </dgm:t>
    </dgm:pt>
    <dgm:pt modelId="{CFE0AC31-A8DF-4DE5-BD3D-5941B47BB402}" type="parTrans" cxnId="{31E620E5-D846-46D2-A3AC-BD3FB24F1D7A}">
      <dgm:prSet/>
      <dgm:spPr/>
      <dgm:t>
        <a:bodyPr/>
        <a:lstStyle/>
        <a:p>
          <a:endParaRPr lang="en-US"/>
        </a:p>
      </dgm:t>
    </dgm:pt>
    <dgm:pt modelId="{B7F75CAB-1A66-4ADA-8D1F-509909CD76A9}" type="sibTrans" cxnId="{31E620E5-D846-46D2-A3AC-BD3FB24F1D7A}">
      <dgm:prSet/>
      <dgm:spPr/>
      <dgm:t>
        <a:bodyPr/>
        <a:lstStyle/>
        <a:p>
          <a:endParaRPr lang="en-US"/>
        </a:p>
      </dgm:t>
    </dgm:pt>
    <dgm:pt modelId="{53B461B4-5E79-4B42-A74F-2433299142F0}">
      <dgm:prSet/>
      <dgm:spPr/>
      <dgm:t>
        <a:bodyPr/>
        <a:lstStyle/>
        <a:p>
          <a:pPr>
            <a:lnSpc>
              <a:spcPct val="100000"/>
            </a:lnSpc>
          </a:pPr>
          <a:r>
            <a:rPr lang="en-GB"/>
            <a:t>• Standardised Templates: One-tap forms for Daily Logs, Incident Reports, and Medication Checks.</a:t>
          </a:r>
          <a:endParaRPr lang="en-US"/>
        </a:p>
      </dgm:t>
    </dgm:pt>
    <dgm:pt modelId="{C7ACDBBF-65A8-45C3-A2BC-325316292DC6}" type="parTrans" cxnId="{5E451736-BE37-4323-9079-E8D727C33002}">
      <dgm:prSet/>
      <dgm:spPr/>
      <dgm:t>
        <a:bodyPr/>
        <a:lstStyle/>
        <a:p>
          <a:endParaRPr lang="en-US"/>
        </a:p>
      </dgm:t>
    </dgm:pt>
    <dgm:pt modelId="{771E2D51-3A1C-4CC7-A6D7-FF73A9B9A5A7}" type="sibTrans" cxnId="{5E451736-BE37-4323-9079-E8D727C33002}">
      <dgm:prSet/>
      <dgm:spPr/>
      <dgm:t>
        <a:bodyPr/>
        <a:lstStyle/>
        <a:p>
          <a:endParaRPr lang="en-US"/>
        </a:p>
      </dgm:t>
    </dgm:pt>
    <dgm:pt modelId="{EC011898-D4F9-49A7-B8AF-50452F0A3AE9}">
      <dgm:prSet/>
      <dgm:spPr/>
      <dgm:t>
        <a:bodyPr/>
        <a:lstStyle/>
        <a:p>
          <a:pPr>
            <a:lnSpc>
              <a:spcPct val="100000"/>
            </a:lnSpc>
          </a:pPr>
          <a:r>
            <a:rPr lang="en-GB"/>
            <a:t>• Offline Mode: If a home has poor Wi-Fi, you can still type—it will save and sync once you have a signal.</a:t>
          </a:r>
          <a:endParaRPr lang="en-US"/>
        </a:p>
      </dgm:t>
    </dgm:pt>
    <dgm:pt modelId="{905DA378-8626-4961-926C-467749AF9272}" type="parTrans" cxnId="{E4D5E6AE-CD6F-4AE3-8DB6-630035D7E6D2}">
      <dgm:prSet/>
      <dgm:spPr/>
      <dgm:t>
        <a:bodyPr/>
        <a:lstStyle/>
        <a:p>
          <a:endParaRPr lang="en-US"/>
        </a:p>
      </dgm:t>
    </dgm:pt>
    <dgm:pt modelId="{7A20B6E7-6C08-47E4-9B72-CD2FDECCC406}" type="sibTrans" cxnId="{E4D5E6AE-CD6F-4AE3-8DB6-630035D7E6D2}">
      <dgm:prSet/>
      <dgm:spPr/>
      <dgm:t>
        <a:bodyPr/>
        <a:lstStyle/>
        <a:p>
          <a:endParaRPr lang="en-US"/>
        </a:p>
      </dgm:t>
    </dgm:pt>
    <dgm:pt modelId="{9E5F1CDB-9447-451D-8013-167239B2DF25}" type="pres">
      <dgm:prSet presAssocID="{E71C6702-C34E-42FC-815D-0B5EA5715982}" presName="root" presStyleCnt="0">
        <dgm:presLayoutVars>
          <dgm:dir/>
          <dgm:resizeHandles val="exact"/>
        </dgm:presLayoutVars>
      </dgm:prSet>
      <dgm:spPr/>
    </dgm:pt>
    <dgm:pt modelId="{95A49797-CF2D-41B7-A5CC-4616B34AFBD1}" type="pres">
      <dgm:prSet presAssocID="{7FB42632-7F6C-4299-B84B-2FCB49D6D7CA}" presName="compNode" presStyleCnt="0"/>
      <dgm:spPr/>
    </dgm:pt>
    <dgm:pt modelId="{75407672-835E-49D0-816A-6BBCCE9CFA12}" type="pres">
      <dgm:prSet presAssocID="{7FB42632-7F6C-4299-B84B-2FCB49D6D7CA}" presName="bgRect" presStyleLbl="bgShp" presStyleIdx="0" presStyleCnt="5"/>
      <dgm:spPr/>
    </dgm:pt>
    <dgm:pt modelId="{7DE96408-699F-4C14-A51E-3A1014849188}" type="pres">
      <dgm:prSet presAssocID="{7FB42632-7F6C-4299-B84B-2FCB49D6D7C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t"/>
        </a:ext>
      </dgm:extLst>
    </dgm:pt>
    <dgm:pt modelId="{B57D6C26-7165-4781-BEA1-D8D756447940}" type="pres">
      <dgm:prSet presAssocID="{7FB42632-7F6C-4299-B84B-2FCB49D6D7CA}" presName="spaceRect" presStyleCnt="0"/>
      <dgm:spPr/>
    </dgm:pt>
    <dgm:pt modelId="{9CDC0E45-BECA-4DDE-87F7-E81CA6B67A12}" type="pres">
      <dgm:prSet presAssocID="{7FB42632-7F6C-4299-B84B-2FCB49D6D7CA}" presName="parTx" presStyleLbl="revTx" presStyleIdx="0" presStyleCnt="5">
        <dgm:presLayoutVars>
          <dgm:chMax val="0"/>
          <dgm:chPref val="0"/>
        </dgm:presLayoutVars>
      </dgm:prSet>
      <dgm:spPr/>
    </dgm:pt>
    <dgm:pt modelId="{20AF5F2C-7A05-431D-AA76-B24483984F44}" type="pres">
      <dgm:prSet presAssocID="{3C6558AF-774F-4D37-AE63-8CCFC2526384}" presName="sibTrans" presStyleCnt="0"/>
      <dgm:spPr/>
    </dgm:pt>
    <dgm:pt modelId="{4A35A595-D19A-4DE5-AF83-0ABFABD20C45}" type="pres">
      <dgm:prSet presAssocID="{AB245534-B427-4FFD-BC15-6B5133F49DFD}" presName="compNode" presStyleCnt="0"/>
      <dgm:spPr/>
    </dgm:pt>
    <dgm:pt modelId="{20E3ADBB-F11E-485C-B2C7-8C5833D0E335}" type="pres">
      <dgm:prSet presAssocID="{AB245534-B427-4FFD-BC15-6B5133F49DFD}" presName="bgRect" presStyleLbl="bgShp" presStyleIdx="1" presStyleCnt="5"/>
      <dgm:spPr/>
    </dgm:pt>
    <dgm:pt modelId="{3BB9A0CA-C8D6-4B44-9627-E830B46D7900}" type="pres">
      <dgm:prSet presAssocID="{AB245534-B427-4FFD-BC15-6B5133F49DF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81AD35B-3056-4291-B3F8-5A322A99FBB3}" type="pres">
      <dgm:prSet presAssocID="{AB245534-B427-4FFD-BC15-6B5133F49DFD}" presName="spaceRect" presStyleCnt="0"/>
      <dgm:spPr/>
    </dgm:pt>
    <dgm:pt modelId="{614A2BA8-1613-41B0-97C4-E30ACB465441}" type="pres">
      <dgm:prSet presAssocID="{AB245534-B427-4FFD-BC15-6B5133F49DFD}" presName="parTx" presStyleLbl="revTx" presStyleIdx="1" presStyleCnt="5">
        <dgm:presLayoutVars>
          <dgm:chMax val="0"/>
          <dgm:chPref val="0"/>
        </dgm:presLayoutVars>
      </dgm:prSet>
      <dgm:spPr/>
    </dgm:pt>
    <dgm:pt modelId="{49090FFC-1FB3-4771-8D6A-765B37137B79}" type="pres">
      <dgm:prSet presAssocID="{7E583BDC-A6AB-4238-837B-30D476C1F24D}" presName="sibTrans" presStyleCnt="0"/>
      <dgm:spPr/>
    </dgm:pt>
    <dgm:pt modelId="{BBC10C11-B2C8-42FA-9690-B25870F3CE6B}" type="pres">
      <dgm:prSet presAssocID="{00E2A4A7-17C5-4670-A7C1-333DDDEBF269}" presName="compNode" presStyleCnt="0"/>
      <dgm:spPr/>
    </dgm:pt>
    <dgm:pt modelId="{E7EAAD6E-DD12-4265-9845-E8E39A7B14B6}" type="pres">
      <dgm:prSet presAssocID="{00E2A4A7-17C5-4670-A7C1-333DDDEBF269}" presName="bgRect" presStyleLbl="bgShp" presStyleIdx="2" presStyleCnt="5"/>
      <dgm:spPr/>
    </dgm:pt>
    <dgm:pt modelId="{040C7F9B-85D2-4CA9-8271-987FE02E2B7C}" type="pres">
      <dgm:prSet presAssocID="{00E2A4A7-17C5-4670-A7C1-333DDDEBF2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6E0952F3-1EB7-47B7-8EEC-57638A45932E}" type="pres">
      <dgm:prSet presAssocID="{00E2A4A7-17C5-4670-A7C1-333DDDEBF269}" presName="spaceRect" presStyleCnt="0"/>
      <dgm:spPr/>
    </dgm:pt>
    <dgm:pt modelId="{B9BF140C-DF07-4B75-AAF6-AADDB827AC5E}" type="pres">
      <dgm:prSet presAssocID="{00E2A4A7-17C5-4670-A7C1-333DDDEBF269}" presName="parTx" presStyleLbl="revTx" presStyleIdx="2" presStyleCnt="5">
        <dgm:presLayoutVars>
          <dgm:chMax val="0"/>
          <dgm:chPref val="0"/>
        </dgm:presLayoutVars>
      </dgm:prSet>
      <dgm:spPr/>
    </dgm:pt>
    <dgm:pt modelId="{6C08E593-CFCC-4995-8372-5AD958D75AC6}" type="pres">
      <dgm:prSet presAssocID="{B7F75CAB-1A66-4ADA-8D1F-509909CD76A9}" presName="sibTrans" presStyleCnt="0"/>
      <dgm:spPr/>
    </dgm:pt>
    <dgm:pt modelId="{598E40B6-9CCF-449A-A386-4C3FC1CDB261}" type="pres">
      <dgm:prSet presAssocID="{53B461B4-5E79-4B42-A74F-2433299142F0}" presName="compNode" presStyleCnt="0"/>
      <dgm:spPr/>
    </dgm:pt>
    <dgm:pt modelId="{1C990DB8-D9C0-4AB3-91EC-144B55112A0B}" type="pres">
      <dgm:prSet presAssocID="{53B461B4-5E79-4B42-A74F-2433299142F0}" presName="bgRect" presStyleLbl="bgShp" presStyleIdx="3" presStyleCnt="5"/>
      <dgm:spPr/>
    </dgm:pt>
    <dgm:pt modelId="{A5AC3739-62F6-4456-8E9C-FBF92DB317F3}" type="pres">
      <dgm:prSet presAssocID="{53B461B4-5E79-4B42-A74F-2433299142F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6B13D5EA-28C4-42E4-B3C7-C10FC3A9D973}" type="pres">
      <dgm:prSet presAssocID="{53B461B4-5E79-4B42-A74F-2433299142F0}" presName="spaceRect" presStyleCnt="0"/>
      <dgm:spPr/>
    </dgm:pt>
    <dgm:pt modelId="{10A6E622-3728-4BC7-B211-E51B3E563D9D}" type="pres">
      <dgm:prSet presAssocID="{53B461B4-5E79-4B42-A74F-2433299142F0}" presName="parTx" presStyleLbl="revTx" presStyleIdx="3" presStyleCnt="5">
        <dgm:presLayoutVars>
          <dgm:chMax val="0"/>
          <dgm:chPref val="0"/>
        </dgm:presLayoutVars>
      </dgm:prSet>
      <dgm:spPr/>
    </dgm:pt>
    <dgm:pt modelId="{63837C92-DEC0-4229-9C5C-20A9451A7B5E}" type="pres">
      <dgm:prSet presAssocID="{771E2D51-3A1C-4CC7-A6D7-FF73A9B9A5A7}" presName="sibTrans" presStyleCnt="0"/>
      <dgm:spPr/>
    </dgm:pt>
    <dgm:pt modelId="{3FB48781-805F-48E5-8B3E-CB0D9D93DD33}" type="pres">
      <dgm:prSet presAssocID="{EC011898-D4F9-49A7-B8AF-50452F0A3AE9}" presName="compNode" presStyleCnt="0"/>
      <dgm:spPr/>
    </dgm:pt>
    <dgm:pt modelId="{52A1F9DC-980D-4CE9-9790-3FF5051EAA84}" type="pres">
      <dgm:prSet presAssocID="{EC011898-D4F9-49A7-B8AF-50452F0A3AE9}" presName="bgRect" presStyleLbl="bgShp" presStyleIdx="4" presStyleCnt="5"/>
      <dgm:spPr/>
    </dgm:pt>
    <dgm:pt modelId="{72E6118C-69C3-4F15-B7E6-A5CDB2FE45F8}" type="pres">
      <dgm:prSet presAssocID="{EC011898-D4F9-49A7-B8AF-50452F0A3A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reless"/>
        </a:ext>
      </dgm:extLst>
    </dgm:pt>
    <dgm:pt modelId="{21995920-93DE-4641-B137-CB51CA851DF0}" type="pres">
      <dgm:prSet presAssocID="{EC011898-D4F9-49A7-B8AF-50452F0A3AE9}" presName="spaceRect" presStyleCnt="0"/>
      <dgm:spPr/>
    </dgm:pt>
    <dgm:pt modelId="{630A63A0-96CC-409A-BA19-F27AF77FE406}" type="pres">
      <dgm:prSet presAssocID="{EC011898-D4F9-49A7-B8AF-50452F0A3AE9}" presName="parTx" presStyleLbl="revTx" presStyleIdx="4" presStyleCnt="5">
        <dgm:presLayoutVars>
          <dgm:chMax val="0"/>
          <dgm:chPref val="0"/>
        </dgm:presLayoutVars>
      </dgm:prSet>
      <dgm:spPr/>
    </dgm:pt>
  </dgm:ptLst>
  <dgm:cxnLst>
    <dgm:cxn modelId="{9733C602-F826-4871-94CC-5758E4BFC365}" type="presOf" srcId="{AB245534-B427-4FFD-BC15-6B5133F49DFD}" destId="{614A2BA8-1613-41B0-97C4-E30ACB465441}" srcOrd="0" destOrd="0" presId="urn:microsoft.com/office/officeart/2018/2/layout/IconVerticalSolidList"/>
    <dgm:cxn modelId="{5E451736-BE37-4323-9079-E8D727C33002}" srcId="{E71C6702-C34E-42FC-815D-0B5EA5715982}" destId="{53B461B4-5E79-4B42-A74F-2433299142F0}" srcOrd="3" destOrd="0" parTransId="{C7ACDBBF-65A8-45C3-A2BC-325316292DC6}" sibTransId="{771E2D51-3A1C-4CC7-A6D7-FF73A9B9A5A7}"/>
    <dgm:cxn modelId="{1E675E4C-8ABA-4161-9F91-159BE67D9E87}" srcId="{E71C6702-C34E-42FC-815D-0B5EA5715982}" destId="{AB245534-B427-4FFD-BC15-6B5133F49DFD}" srcOrd="1" destOrd="0" parTransId="{1A6EDF35-F9E9-4CF4-9286-D1C2AD9D6792}" sibTransId="{7E583BDC-A6AB-4238-837B-30D476C1F24D}"/>
    <dgm:cxn modelId="{A50D8192-2E5E-48B2-B957-88DE54DC8024}" srcId="{E71C6702-C34E-42FC-815D-0B5EA5715982}" destId="{7FB42632-7F6C-4299-B84B-2FCB49D6D7CA}" srcOrd="0" destOrd="0" parTransId="{0416A091-2509-4173-8415-596A8E61DDDF}" sibTransId="{3C6558AF-774F-4D37-AE63-8CCFC2526384}"/>
    <dgm:cxn modelId="{E4D5E6AE-CD6F-4AE3-8DB6-630035D7E6D2}" srcId="{E71C6702-C34E-42FC-815D-0B5EA5715982}" destId="{EC011898-D4F9-49A7-B8AF-50452F0A3AE9}" srcOrd="4" destOrd="0" parTransId="{905DA378-8626-4961-926C-467749AF9272}" sibTransId="{7A20B6E7-6C08-47E4-9B72-CD2FDECCC406}"/>
    <dgm:cxn modelId="{EBB510B0-BC32-45E1-B17B-E399956DDA17}" type="presOf" srcId="{00E2A4A7-17C5-4670-A7C1-333DDDEBF269}" destId="{B9BF140C-DF07-4B75-AAF6-AADDB827AC5E}" srcOrd="0" destOrd="0" presId="urn:microsoft.com/office/officeart/2018/2/layout/IconVerticalSolidList"/>
    <dgm:cxn modelId="{2872AAB0-5C2B-4D57-8244-F407D287C77B}" type="presOf" srcId="{7FB42632-7F6C-4299-B84B-2FCB49D6D7CA}" destId="{9CDC0E45-BECA-4DDE-87F7-E81CA6B67A12}" srcOrd="0" destOrd="0" presId="urn:microsoft.com/office/officeart/2018/2/layout/IconVerticalSolidList"/>
    <dgm:cxn modelId="{DB0823CA-8420-4E74-A01E-DA5CDBD73BEB}" type="presOf" srcId="{EC011898-D4F9-49A7-B8AF-50452F0A3AE9}" destId="{630A63A0-96CC-409A-BA19-F27AF77FE406}" srcOrd="0" destOrd="0" presId="urn:microsoft.com/office/officeart/2018/2/layout/IconVerticalSolidList"/>
    <dgm:cxn modelId="{5539AACC-2FC3-440F-8FA2-77D88970FE6A}" type="presOf" srcId="{53B461B4-5E79-4B42-A74F-2433299142F0}" destId="{10A6E622-3728-4BC7-B211-E51B3E563D9D}" srcOrd="0" destOrd="0" presId="urn:microsoft.com/office/officeart/2018/2/layout/IconVerticalSolidList"/>
    <dgm:cxn modelId="{7D6BBED0-D522-4E55-BE7D-9D6031CE7741}" type="presOf" srcId="{E71C6702-C34E-42FC-815D-0B5EA5715982}" destId="{9E5F1CDB-9447-451D-8013-167239B2DF25}" srcOrd="0" destOrd="0" presId="urn:microsoft.com/office/officeart/2018/2/layout/IconVerticalSolidList"/>
    <dgm:cxn modelId="{31E620E5-D846-46D2-A3AC-BD3FB24F1D7A}" srcId="{E71C6702-C34E-42FC-815D-0B5EA5715982}" destId="{00E2A4A7-17C5-4670-A7C1-333DDDEBF269}" srcOrd="2" destOrd="0" parTransId="{CFE0AC31-A8DF-4DE5-BD3D-5941B47BB402}" sibTransId="{B7F75CAB-1A66-4ADA-8D1F-509909CD76A9}"/>
    <dgm:cxn modelId="{975DD828-34D4-4D37-A147-C4A6D7A34678}" type="presParOf" srcId="{9E5F1CDB-9447-451D-8013-167239B2DF25}" destId="{95A49797-CF2D-41B7-A5CC-4616B34AFBD1}" srcOrd="0" destOrd="0" presId="urn:microsoft.com/office/officeart/2018/2/layout/IconVerticalSolidList"/>
    <dgm:cxn modelId="{0C489CEA-A4F8-46E8-B81F-83724A8768F9}" type="presParOf" srcId="{95A49797-CF2D-41B7-A5CC-4616B34AFBD1}" destId="{75407672-835E-49D0-816A-6BBCCE9CFA12}" srcOrd="0" destOrd="0" presId="urn:microsoft.com/office/officeart/2018/2/layout/IconVerticalSolidList"/>
    <dgm:cxn modelId="{D3AF0F55-E0AB-4C83-B686-7FC2F2531EC8}" type="presParOf" srcId="{95A49797-CF2D-41B7-A5CC-4616B34AFBD1}" destId="{7DE96408-699F-4C14-A51E-3A1014849188}" srcOrd="1" destOrd="0" presId="urn:microsoft.com/office/officeart/2018/2/layout/IconVerticalSolidList"/>
    <dgm:cxn modelId="{F3F6850A-98AE-4ED6-BC70-602491FBC681}" type="presParOf" srcId="{95A49797-CF2D-41B7-A5CC-4616B34AFBD1}" destId="{B57D6C26-7165-4781-BEA1-D8D756447940}" srcOrd="2" destOrd="0" presId="urn:microsoft.com/office/officeart/2018/2/layout/IconVerticalSolidList"/>
    <dgm:cxn modelId="{6875C092-37B2-4C86-B699-4191C5034205}" type="presParOf" srcId="{95A49797-CF2D-41B7-A5CC-4616B34AFBD1}" destId="{9CDC0E45-BECA-4DDE-87F7-E81CA6B67A12}" srcOrd="3" destOrd="0" presId="urn:microsoft.com/office/officeart/2018/2/layout/IconVerticalSolidList"/>
    <dgm:cxn modelId="{7196B506-54FA-469F-8664-B5B6905D02BF}" type="presParOf" srcId="{9E5F1CDB-9447-451D-8013-167239B2DF25}" destId="{20AF5F2C-7A05-431D-AA76-B24483984F44}" srcOrd="1" destOrd="0" presId="urn:microsoft.com/office/officeart/2018/2/layout/IconVerticalSolidList"/>
    <dgm:cxn modelId="{669EF14F-1FBE-4209-BFFD-7872B6EEB06D}" type="presParOf" srcId="{9E5F1CDB-9447-451D-8013-167239B2DF25}" destId="{4A35A595-D19A-4DE5-AF83-0ABFABD20C45}" srcOrd="2" destOrd="0" presId="urn:microsoft.com/office/officeart/2018/2/layout/IconVerticalSolidList"/>
    <dgm:cxn modelId="{FCDBCE6B-B754-4289-B95A-7F784502FDF0}" type="presParOf" srcId="{4A35A595-D19A-4DE5-AF83-0ABFABD20C45}" destId="{20E3ADBB-F11E-485C-B2C7-8C5833D0E335}" srcOrd="0" destOrd="0" presId="urn:microsoft.com/office/officeart/2018/2/layout/IconVerticalSolidList"/>
    <dgm:cxn modelId="{B78E5CA5-9233-4E15-87B8-3F8CD2A74ED3}" type="presParOf" srcId="{4A35A595-D19A-4DE5-AF83-0ABFABD20C45}" destId="{3BB9A0CA-C8D6-4B44-9627-E830B46D7900}" srcOrd="1" destOrd="0" presId="urn:microsoft.com/office/officeart/2018/2/layout/IconVerticalSolidList"/>
    <dgm:cxn modelId="{332F063E-C28E-4B00-8CC6-7711D75D32C2}" type="presParOf" srcId="{4A35A595-D19A-4DE5-AF83-0ABFABD20C45}" destId="{481AD35B-3056-4291-B3F8-5A322A99FBB3}" srcOrd="2" destOrd="0" presId="urn:microsoft.com/office/officeart/2018/2/layout/IconVerticalSolidList"/>
    <dgm:cxn modelId="{89F14B60-5EB0-4477-BE3F-A04F0A4457FF}" type="presParOf" srcId="{4A35A595-D19A-4DE5-AF83-0ABFABD20C45}" destId="{614A2BA8-1613-41B0-97C4-E30ACB465441}" srcOrd="3" destOrd="0" presId="urn:microsoft.com/office/officeart/2018/2/layout/IconVerticalSolidList"/>
    <dgm:cxn modelId="{41C85ACB-E0C2-4857-B997-1C4C85C5703C}" type="presParOf" srcId="{9E5F1CDB-9447-451D-8013-167239B2DF25}" destId="{49090FFC-1FB3-4771-8D6A-765B37137B79}" srcOrd="3" destOrd="0" presId="urn:microsoft.com/office/officeart/2018/2/layout/IconVerticalSolidList"/>
    <dgm:cxn modelId="{87DF6CCF-42BB-43FA-B195-A9A914ADB3EE}" type="presParOf" srcId="{9E5F1CDB-9447-451D-8013-167239B2DF25}" destId="{BBC10C11-B2C8-42FA-9690-B25870F3CE6B}" srcOrd="4" destOrd="0" presId="urn:microsoft.com/office/officeart/2018/2/layout/IconVerticalSolidList"/>
    <dgm:cxn modelId="{92CD23CF-D995-4ED8-A32C-64357FF70224}" type="presParOf" srcId="{BBC10C11-B2C8-42FA-9690-B25870F3CE6B}" destId="{E7EAAD6E-DD12-4265-9845-E8E39A7B14B6}" srcOrd="0" destOrd="0" presId="urn:microsoft.com/office/officeart/2018/2/layout/IconVerticalSolidList"/>
    <dgm:cxn modelId="{D87937EB-9D68-4B9A-9685-83B164C9BE86}" type="presParOf" srcId="{BBC10C11-B2C8-42FA-9690-B25870F3CE6B}" destId="{040C7F9B-85D2-4CA9-8271-987FE02E2B7C}" srcOrd="1" destOrd="0" presId="urn:microsoft.com/office/officeart/2018/2/layout/IconVerticalSolidList"/>
    <dgm:cxn modelId="{DB3D7176-8792-4DF5-BB8F-43E7202C1BF1}" type="presParOf" srcId="{BBC10C11-B2C8-42FA-9690-B25870F3CE6B}" destId="{6E0952F3-1EB7-47B7-8EEC-57638A45932E}" srcOrd="2" destOrd="0" presId="urn:microsoft.com/office/officeart/2018/2/layout/IconVerticalSolidList"/>
    <dgm:cxn modelId="{5F490D5D-E392-4E81-AB49-CFF2526D722F}" type="presParOf" srcId="{BBC10C11-B2C8-42FA-9690-B25870F3CE6B}" destId="{B9BF140C-DF07-4B75-AAF6-AADDB827AC5E}" srcOrd="3" destOrd="0" presId="urn:microsoft.com/office/officeart/2018/2/layout/IconVerticalSolidList"/>
    <dgm:cxn modelId="{C3346F36-8330-4FBC-9429-C58E130C5B5A}" type="presParOf" srcId="{9E5F1CDB-9447-451D-8013-167239B2DF25}" destId="{6C08E593-CFCC-4995-8372-5AD958D75AC6}" srcOrd="5" destOrd="0" presId="urn:microsoft.com/office/officeart/2018/2/layout/IconVerticalSolidList"/>
    <dgm:cxn modelId="{C92CF203-BF0C-4383-AD0D-2CEC0D36A827}" type="presParOf" srcId="{9E5F1CDB-9447-451D-8013-167239B2DF25}" destId="{598E40B6-9CCF-449A-A386-4C3FC1CDB261}" srcOrd="6" destOrd="0" presId="urn:microsoft.com/office/officeart/2018/2/layout/IconVerticalSolidList"/>
    <dgm:cxn modelId="{4AB53D19-2244-4BDA-9326-29101D81D699}" type="presParOf" srcId="{598E40B6-9CCF-449A-A386-4C3FC1CDB261}" destId="{1C990DB8-D9C0-4AB3-91EC-144B55112A0B}" srcOrd="0" destOrd="0" presId="urn:microsoft.com/office/officeart/2018/2/layout/IconVerticalSolidList"/>
    <dgm:cxn modelId="{0CEB6A51-B874-464A-A1B2-82233511C5CA}" type="presParOf" srcId="{598E40B6-9CCF-449A-A386-4C3FC1CDB261}" destId="{A5AC3739-62F6-4456-8E9C-FBF92DB317F3}" srcOrd="1" destOrd="0" presId="urn:microsoft.com/office/officeart/2018/2/layout/IconVerticalSolidList"/>
    <dgm:cxn modelId="{4624EE68-21C2-4EDE-8BD5-0F97E33E14F0}" type="presParOf" srcId="{598E40B6-9CCF-449A-A386-4C3FC1CDB261}" destId="{6B13D5EA-28C4-42E4-B3C7-C10FC3A9D973}" srcOrd="2" destOrd="0" presId="urn:microsoft.com/office/officeart/2018/2/layout/IconVerticalSolidList"/>
    <dgm:cxn modelId="{67CFCFD0-9CB9-4274-AD19-BCC0EEC67C20}" type="presParOf" srcId="{598E40B6-9CCF-449A-A386-4C3FC1CDB261}" destId="{10A6E622-3728-4BC7-B211-E51B3E563D9D}" srcOrd="3" destOrd="0" presId="urn:microsoft.com/office/officeart/2018/2/layout/IconVerticalSolidList"/>
    <dgm:cxn modelId="{59055E83-1503-4F2C-A8DD-6CCA4B3642D7}" type="presParOf" srcId="{9E5F1CDB-9447-451D-8013-167239B2DF25}" destId="{63837C92-DEC0-4229-9C5C-20A9451A7B5E}" srcOrd="7" destOrd="0" presId="urn:microsoft.com/office/officeart/2018/2/layout/IconVerticalSolidList"/>
    <dgm:cxn modelId="{011ED066-FE0B-4BEA-AD8E-0B2B4D08EB9F}" type="presParOf" srcId="{9E5F1CDB-9447-451D-8013-167239B2DF25}" destId="{3FB48781-805F-48E5-8B3E-CB0D9D93DD33}" srcOrd="8" destOrd="0" presId="urn:microsoft.com/office/officeart/2018/2/layout/IconVerticalSolidList"/>
    <dgm:cxn modelId="{CE869CAE-AE66-4F46-B751-ED219FEDE4F9}" type="presParOf" srcId="{3FB48781-805F-48E5-8B3E-CB0D9D93DD33}" destId="{52A1F9DC-980D-4CE9-9790-3FF5051EAA84}" srcOrd="0" destOrd="0" presId="urn:microsoft.com/office/officeart/2018/2/layout/IconVerticalSolidList"/>
    <dgm:cxn modelId="{B09A2750-ACA7-4134-817F-6386085EC21F}" type="presParOf" srcId="{3FB48781-805F-48E5-8B3E-CB0D9D93DD33}" destId="{72E6118C-69C3-4F15-B7E6-A5CDB2FE45F8}" srcOrd="1" destOrd="0" presId="urn:microsoft.com/office/officeart/2018/2/layout/IconVerticalSolidList"/>
    <dgm:cxn modelId="{80E2FDA5-49D6-4F14-8400-42C30EECEF9C}" type="presParOf" srcId="{3FB48781-805F-48E5-8B3E-CB0D9D93DD33}" destId="{21995920-93DE-4641-B137-CB51CA851DF0}" srcOrd="2" destOrd="0" presId="urn:microsoft.com/office/officeart/2018/2/layout/IconVerticalSolidList"/>
    <dgm:cxn modelId="{F39C11CE-0CBE-44D5-9837-2B421B91AB29}" type="presParOf" srcId="{3FB48781-805F-48E5-8B3E-CB0D9D93DD33}" destId="{630A63A0-96CC-409A-BA19-F27AF77FE4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D760D6-18C5-4370-8581-CEF78CF6F2D6}"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CFD32ADD-7D79-4C69-A786-ED70D7BD171E}">
      <dgm:prSet/>
      <dgm:spPr/>
      <dgm:t>
        <a:bodyPr/>
        <a:lstStyle/>
        <a:p>
          <a:r>
            <a:rPr lang="en-GB"/>
            <a:t>Slide 6: Getting Started Today</a:t>
          </a:r>
          <a:endParaRPr lang="en-US"/>
        </a:p>
      </dgm:t>
    </dgm:pt>
    <dgm:pt modelId="{993D9433-E660-4C0D-9067-F21C264ACA67}" type="parTrans" cxnId="{5114F978-DF8B-42D7-93D1-20B7BF557E6A}">
      <dgm:prSet/>
      <dgm:spPr/>
      <dgm:t>
        <a:bodyPr/>
        <a:lstStyle/>
        <a:p>
          <a:endParaRPr lang="en-US"/>
        </a:p>
      </dgm:t>
    </dgm:pt>
    <dgm:pt modelId="{C42ED621-B94C-4678-AE74-FE9B1C468A24}" type="sibTrans" cxnId="{5114F978-DF8B-42D7-93D1-20B7BF557E6A}">
      <dgm:prSet/>
      <dgm:spPr/>
      <dgm:t>
        <a:bodyPr/>
        <a:lstStyle/>
        <a:p>
          <a:endParaRPr lang="en-US"/>
        </a:p>
      </dgm:t>
    </dgm:pt>
    <dgm:pt modelId="{39A09ACB-EA3E-452C-BF87-A2183AE1E7E5}">
      <dgm:prSet/>
      <dgm:spPr/>
      <dgm:t>
        <a:bodyPr/>
        <a:lstStyle/>
        <a:p>
          <a:r>
            <a:rPr lang="en-GB"/>
            <a:t>Your Digital Checklist</a:t>
          </a:r>
          <a:endParaRPr lang="en-US"/>
        </a:p>
      </dgm:t>
    </dgm:pt>
    <dgm:pt modelId="{2B3C74A5-0C7E-4E5F-8D92-3D744DDBAC45}" type="parTrans" cxnId="{4CC2BB91-CEA5-4A7F-86FF-47AD6A75C532}">
      <dgm:prSet/>
      <dgm:spPr/>
      <dgm:t>
        <a:bodyPr/>
        <a:lstStyle/>
        <a:p>
          <a:endParaRPr lang="en-US"/>
        </a:p>
      </dgm:t>
    </dgm:pt>
    <dgm:pt modelId="{E324CD6D-8801-4764-8FAB-CE7C81743E66}" type="sibTrans" cxnId="{4CC2BB91-CEA5-4A7F-86FF-47AD6A75C532}">
      <dgm:prSet/>
      <dgm:spPr/>
      <dgm:t>
        <a:bodyPr/>
        <a:lstStyle/>
        <a:p>
          <a:endParaRPr lang="en-US"/>
        </a:p>
      </dgm:t>
    </dgm:pt>
    <dgm:pt modelId="{ABCA1CCE-58E6-4F5F-A340-389AF12CE7E5}">
      <dgm:prSet/>
      <dgm:spPr/>
      <dgm:t>
        <a:bodyPr/>
        <a:lstStyle/>
        <a:p>
          <a:r>
            <a:rPr lang="en-GB"/>
            <a:t>1. Install: Download Microsoft Word and OneDrive from your app store.</a:t>
          </a:r>
          <a:endParaRPr lang="en-US"/>
        </a:p>
      </dgm:t>
    </dgm:pt>
    <dgm:pt modelId="{89E18FE1-1AE3-4465-AEE6-1F33E487F6F0}" type="parTrans" cxnId="{56F42CA3-7D54-47E2-A45F-27C05A9C5D73}">
      <dgm:prSet/>
      <dgm:spPr/>
      <dgm:t>
        <a:bodyPr/>
        <a:lstStyle/>
        <a:p>
          <a:endParaRPr lang="en-US"/>
        </a:p>
      </dgm:t>
    </dgm:pt>
    <dgm:pt modelId="{DF1EA429-BF3E-425C-9187-6FD641A76ED6}" type="sibTrans" cxnId="{56F42CA3-7D54-47E2-A45F-27C05A9C5D73}">
      <dgm:prSet/>
      <dgm:spPr/>
      <dgm:t>
        <a:bodyPr/>
        <a:lstStyle/>
        <a:p>
          <a:endParaRPr lang="en-US"/>
        </a:p>
      </dgm:t>
    </dgm:pt>
    <dgm:pt modelId="{A3D232ED-3ED6-4F67-8800-06A05988D858}">
      <dgm:prSet/>
      <dgm:spPr/>
      <dgm:t>
        <a:bodyPr/>
        <a:lstStyle/>
        <a:p>
          <a:r>
            <a:rPr lang="en-GB"/>
            <a:t>2. Sign In: Use your Greenfield Agency email and secure password.</a:t>
          </a:r>
          <a:endParaRPr lang="en-US"/>
        </a:p>
      </dgm:t>
    </dgm:pt>
    <dgm:pt modelId="{DCCEBC0C-8435-43D8-BC90-655F1DBAAB74}" type="parTrans" cxnId="{5AD4EBA0-491A-4DCF-A1F5-A2C1EBCB972A}">
      <dgm:prSet/>
      <dgm:spPr/>
      <dgm:t>
        <a:bodyPr/>
        <a:lstStyle/>
        <a:p>
          <a:endParaRPr lang="en-US"/>
        </a:p>
      </dgm:t>
    </dgm:pt>
    <dgm:pt modelId="{A4C70741-5B0D-4AF6-97B4-07D5151AE239}" type="sibTrans" cxnId="{5AD4EBA0-491A-4DCF-A1F5-A2C1EBCB972A}">
      <dgm:prSet/>
      <dgm:spPr/>
      <dgm:t>
        <a:bodyPr/>
        <a:lstStyle/>
        <a:p>
          <a:endParaRPr lang="en-US"/>
        </a:p>
      </dgm:t>
    </dgm:pt>
    <dgm:pt modelId="{C0B5ED53-2641-4AB0-82DA-C640DE419962}">
      <dgm:prSet/>
      <dgm:spPr/>
      <dgm:t>
        <a:bodyPr/>
        <a:lstStyle/>
        <a:p>
          <a:r>
            <a:rPr lang="en-GB"/>
            <a:t>3. Use Dictation: Start using your voice to record notes to save time immediately.</a:t>
          </a:r>
          <a:endParaRPr lang="en-US"/>
        </a:p>
      </dgm:t>
    </dgm:pt>
    <dgm:pt modelId="{E021E94E-038B-4F5F-A706-EC17E03BDDF3}" type="parTrans" cxnId="{237200CC-103E-4526-B0AE-8A035AD2F7C2}">
      <dgm:prSet/>
      <dgm:spPr/>
      <dgm:t>
        <a:bodyPr/>
        <a:lstStyle/>
        <a:p>
          <a:endParaRPr lang="en-US"/>
        </a:p>
      </dgm:t>
    </dgm:pt>
    <dgm:pt modelId="{E6EEFCD7-0DAE-4F32-8A1B-8757E60222D4}" type="sibTrans" cxnId="{237200CC-103E-4526-B0AE-8A035AD2F7C2}">
      <dgm:prSet/>
      <dgm:spPr/>
      <dgm:t>
        <a:bodyPr/>
        <a:lstStyle/>
        <a:p>
          <a:endParaRPr lang="en-US"/>
        </a:p>
      </dgm:t>
    </dgm:pt>
    <dgm:pt modelId="{2CC41FB0-41DE-445C-8867-358487A8B583}">
      <dgm:prSet/>
      <dgm:spPr/>
      <dgm:t>
        <a:bodyPr/>
        <a:lstStyle/>
        <a:p>
          <a:r>
            <a:rPr lang="en-GB"/>
            <a:t>4. Support: Contact your Care Coordinator for any technical help!</a:t>
          </a:r>
          <a:endParaRPr lang="en-US"/>
        </a:p>
      </dgm:t>
    </dgm:pt>
    <dgm:pt modelId="{E5897EC1-1EA9-4B41-8659-D58759CF1E7C}" type="parTrans" cxnId="{0A3F0A86-E3FA-49A4-B65F-A9A973FFAF97}">
      <dgm:prSet/>
      <dgm:spPr/>
      <dgm:t>
        <a:bodyPr/>
        <a:lstStyle/>
        <a:p>
          <a:endParaRPr lang="en-US"/>
        </a:p>
      </dgm:t>
    </dgm:pt>
    <dgm:pt modelId="{A1FE4A90-962B-43AE-B0C8-98676C90F516}" type="sibTrans" cxnId="{0A3F0A86-E3FA-49A4-B65F-A9A973FFAF97}">
      <dgm:prSet/>
      <dgm:spPr/>
      <dgm:t>
        <a:bodyPr/>
        <a:lstStyle/>
        <a:p>
          <a:endParaRPr lang="en-US"/>
        </a:p>
      </dgm:t>
    </dgm:pt>
    <dgm:pt modelId="{E8E52EA1-A98B-4948-800D-3CDB47BF72E3}" type="pres">
      <dgm:prSet presAssocID="{C2D760D6-18C5-4370-8581-CEF78CF6F2D6}" presName="Name0" presStyleCnt="0">
        <dgm:presLayoutVars>
          <dgm:dir/>
          <dgm:resizeHandles val="exact"/>
        </dgm:presLayoutVars>
      </dgm:prSet>
      <dgm:spPr/>
    </dgm:pt>
    <dgm:pt modelId="{40DFA30B-4E97-4A22-B7A1-8F5738783B1A}" type="pres">
      <dgm:prSet presAssocID="{CFD32ADD-7D79-4C69-A786-ED70D7BD171E}" presName="node" presStyleLbl="node1" presStyleIdx="0" presStyleCnt="6">
        <dgm:presLayoutVars>
          <dgm:bulletEnabled val="1"/>
        </dgm:presLayoutVars>
      </dgm:prSet>
      <dgm:spPr/>
    </dgm:pt>
    <dgm:pt modelId="{5A4D0DA9-B25E-4DA7-9791-9866924A832A}" type="pres">
      <dgm:prSet presAssocID="{C42ED621-B94C-4678-AE74-FE9B1C468A24}" presName="sibTrans" presStyleLbl="sibTrans1D1" presStyleIdx="0" presStyleCnt="5"/>
      <dgm:spPr/>
    </dgm:pt>
    <dgm:pt modelId="{89426E35-3D41-49B2-BB38-D138A49A8145}" type="pres">
      <dgm:prSet presAssocID="{C42ED621-B94C-4678-AE74-FE9B1C468A24}" presName="connectorText" presStyleLbl="sibTrans1D1" presStyleIdx="0" presStyleCnt="5"/>
      <dgm:spPr/>
    </dgm:pt>
    <dgm:pt modelId="{905B3255-8BB8-41BA-AEF2-E568C615B65E}" type="pres">
      <dgm:prSet presAssocID="{39A09ACB-EA3E-452C-BF87-A2183AE1E7E5}" presName="node" presStyleLbl="node1" presStyleIdx="1" presStyleCnt="6">
        <dgm:presLayoutVars>
          <dgm:bulletEnabled val="1"/>
        </dgm:presLayoutVars>
      </dgm:prSet>
      <dgm:spPr/>
    </dgm:pt>
    <dgm:pt modelId="{29B1BB51-4F5D-46E7-AD47-8C61ECD2D223}" type="pres">
      <dgm:prSet presAssocID="{E324CD6D-8801-4764-8FAB-CE7C81743E66}" presName="sibTrans" presStyleLbl="sibTrans1D1" presStyleIdx="1" presStyleCnt="5"/>
      <dgm:spPr/>
    </dgm:pt>
    <dgm:pt modelId="{B608AB6C-EBE2-49FD-BEF6-53B9D2030A04}" type="pres">
      <dgm:prSet presAssocID="{E324CD6D-8801-4764-8FAB-CE7C81743E66}" presName="connectorText" presStyleLbl="sibTrans1D1" presStyleIdx="1" presStyleCnt="5"/>
      <dgm:spPr/>
    </dgm:pt>
    <dgm:pt modelId="{52E42FF4-43F6-42A3-9024-5111FA15A9CE}" type="pres">
      <dgm:prSet presAssocID="{ABCA1CCE-58E6-4F5F-A340-389AF12CE7E5}" presName="node" presStyleLbl="node1" presStyleIdx="2" presStyleCnt="6">
        <dgm:presLayoutVars>
          <dgm:bulletEnabled val="1"/>
        </dgm:presLayoutVars>
      </dgm:prSet>
      <dgm:spPr/>
    </dgm:pt>
    <dgm:pt modelId="{20E4FE2E-0189-43AB-A2FD-B120CD4DD868}" type="pres">
      <dgm:prSet presAssocID="{DF1EA429-BF3E-425C-9187-6FD641A76ED6}" presName="sibTrans" presStyleLbl="sibTrans1D1" presStyleIdx="2" presStyleCnt="5"/>
      <dgm:spPr/>
    </dgm:pt>
    <dgm:pt modelId="{0E19CA81-7B0A-4A37-B2B6-818AF8DF8576}" type="pres">
      <dgm:prSet presAssocID="{DF1EA429-BF3E-425C-9187-6FD641A76ED6}" presName="connectorText" presStyleLbl="sibTrans1D1" presStyleIdx="2" presStyleCnt="5"/>
      <dgm:spPr/>
    </dgm:pt>
    <dgm:pt modelId="{22859A38-6C7E-45BB-9600-7CDA884AD59E}" type="pres">
      <dgm:prSet presAssocID="{A3D232ED-3ED6-4F67-8800-06A05988D858}" presName="node" presStyleLbl="node1" presStyleIdx="3" presStyleCnt="6">
        <dgm:presLayoutVars>
          <dgm:bulletEnabled val="1"/>
        </dgm:presLayoutVars>
      </dgm:prSet>
      <dgm:spPr/>
    </dgm:pt>
    <dgm:pt modelId="{11E4C751-F444-45CC-AE8C-25CE9D48F929}" type="pres">
      <dgm:prSet presAssocID="{A4C70741-5B0D-4AF6-97B4-07D5151AE239}" presName="sibTrans" presStyleLbl="sibTrans1D1" presStyleIdx="3" presStyleCnt="5"/>
      <dgm:spPr/>
    </dgm:pt>
    <dgm:pt modelId="{6BD280A0-1B10-43F3-B729-830EBBBB8B9A}" type="pres">
      <dgm:prSet presAssocID="{A4C70741-5B0D-4AF6-97B4-07D5151AE239}" presName="connectorText" presStyleLbl="sibTrans1D1" presStyleIdx="3" presStyleCnt="5"/>
      <dgm:spPr/>
    </dgm:pt>
    <dgm:pt modelId="{0099591F-278E-4590-9DA0-9556923C0EF7}" type="pres">
      <dgm:prSet presAssocID="{C0B5ED53-2641-4AB0-82DA-C640DE419962}" presName="node" presStyleLbl="node1" presStyleIdx="4" presStyleCnt="6">
        <dgm:presLayoutVars>
          <dgm:bulletEnabled val="1"/>
        </dgm:presLayoutVars>
      </dgm:prSet>
      <dgm:spPr/>
    </dgm:pt>
    <dgm:pt modelId="{31C5DBCF-76AD-43F6-867B-8BBB2DCC7C98}" type="pres">
      <dgm:prSet presAssocID="{E6EEFCD7-0DAE-4F32-8A1B-8757E60222D4}" presName="sibTrans" presStyleLbl="sibTrans1D1" presStyleIdx="4" presStyleCnt="5"/>
      <dgm:spPr/>
    </dgm:pt>
    <dgm:pt modelId="{57E3D848-6D7F-4477-9290-CE4091D4D4ED}" type="pres">
      <dgm:prSet presAssocID="{E6EEFCD7-0DAE-4F32-8A1B-8757E60222D4}" presName="connectorText" presStyleLbl="sibTrans1D1" presStyleIdx="4" presStyleCnt="5"/>
      <dgm:spPr/>
    </dgm:pt>
    <dgm:pt modelId="{E6722BBD-1E44-490E-A8BC-987B71A75510}" type="pres">
      <dgm:prSet presAssocID="{2CC41FB0-41DE-445C-8867-358487A8B583}" presName="node" presStyleLbl="node1" presStyleIdx="5" presStyleCnt="6">
        <dgm:presLayoutVars>
          <dgm:bulletEnabled val="1"/>
        </dgm:presLayoutVars>
      </dgm:prSet>
      <dgm:spPr/>
    </dgm:pt>
  </dgm:ptLst>
  <dgm:cxnLst>
    <dgm:cxn modelId="{117EC404-68E2-4D74-B540-7F03526F1355}" type="presOf" srcId="{ABCA1CCE-58E6-4F5F-A340-389AF12CE7E5}" destId="{52E42FF4-43F6-42A3-9024-5111FA15A9CE}" srcOrd="0" destOrd="0" presId="urn:microsoft.com/office/officeart/2016/7/layout/RepeatingBendingProcessNew"/>
    <dgm:cxn modelId="{6379BA07-85ED-467B-9390-2ECC74C1ADB0}" type="presOf" srcId="{2CC41FB0-41DE-445C-8867-358487A8B583}" destId="{E6722BBD-1E44-490E-A8BC-987B71A75510}" srcOrd="0" destOrd="0" presId="urn:microsoft.com/office/officeart/2016/7/layout/RepeatingBendingProcessNew"/>
    <dgm:cxn modelId="{2B705C41-6C55-46E5-8C06-E2A99AAEBAA4}" type="presOf" srcId="{39A09ACB-EA3E-452C-BF87-A2183AE1E7E5}" destId="{905B3255-8BB8-41BA-AEF2-E568C615B65E}" srcOrd="0" destOrd="0" presId="urn:microsoft.com/office/officeart/2016/7/layout/RepeatingBendingProcessNew"/>
    <dgm:cxn modelId="{5114F978-DF8B-42D7-93D1-20B7BF557E6A}" srcId="{C2D760D6-18C5-4370-8581-CEF78CF6F2D6}" destId="{CFD32ADD-7D79-4C69-A786-ED70D7BD171E}" srcOrd="0" destOrd="0" parTransId="{993D9433-E660-4C0D-9067-F21C264ACA67}" sibTransId="{C42ED621-B94C-4678-AE74-FE9B1C468A24}"/>
    <dgm:cxn modelId="{511DF682-584D-4A36-982F-96D72A483E90}" type="presOf" srcId="{E6EEFCD7-0DAE-4F32-8A1B-8757E60222D4}" destId="{57E3D848-6D7F-4477-9290-CE4091D4D4ED}" srcOrd="1" destOrd="0" presId="urn:microsoft.com/office/officeart/2016/7/layout/RepeatingBendingProcessNew"/>
    <dgm:cxn modelId="{C04B4F84-FE0A-4755-A99B-36F9D8CFB60D}" type="presOf" srcId="{C42ED621-B94C-4678-AE74-FE9B1C468A24}" destId="{89426E35-3D41-49B2-BB38-D138A49A8145}" srcOrd="1" destOrd="0" presId="urn:microsoft.com/office/officeart/2016/7/layout/RepeatingBendingProcessNew"/>
    <dgm:cxn modelId="{0A3F0A86-E3FA-49A4-B65F-A9A973FFAF97}" srcId="{C2D760D6-18C5-4370-8581-CEF78CF6F2D6}" destId="{2CC41FB0-41DE-445C-8867-358487A8B583}" srcOrd="5" destOrd="0" parTransId="{E5897EC1-1EA9-4B41-8659-D58759CF1E7C}" sibTransId="{A1FE4A90-962B-43AE-B0C8-98676C90F516}"/>
    <dgm:cxn modelId="{30D2FC90-BA2E-46C9-9052-ECAF34B60956}" type="presOf" srcId="{DF1EA429-BF3E-425C-9187-6FD641A76ED6}" destId="{0E19CA81-7B0A-4A37-B2B6-818AF8DF8576}" srcOrd="1" destOrd="0" presId="urn:microsoft.com/office/officeart/2016/7/layout/RepeatingBendingProcessNew"/>
    <dgm:cxn modelId="{4CC2BB91-CEA5-4A7F-86FF-47AD6A75C532}" srcId="{C2D760D6-18C5-4370-8581-CEF78CF6F2D6}" destId="{39A09ACB-EA3E-452C-BF87-A2183AE1E7E5}" srcOrd="1" destOrd="0" parTransId="{2B3C74A5-0C7E-4E5F-8D92-3D744DDBAC45}" sibTransId="{E324CD6D-8801-4764-8FAB-CE7C81743E66}"/>
    <dgm:cxn modelId="{EF4A849B-3666-47C4-993B-CB5E581AD445}" type="presOf" srcId="{E324CD6D-8801-4764-8FAB-CE7C81743E66}" destId="{29B1BB51-4F5D-46E7-AD47-8C61ECD2D223}" srcOrd="0" destOrd="0" presId="urn:microsoft.com/office/officeart/2016/7/layout/RepeatingBendingProcessNew"/>
    <dgm:cxn modelId="{5AD4EBA0-491A-4DCF-A1F5-A2C1EBCB972A}" srcId="{C2D760D6-18C5-4370-8581-CEF78CF6F2D6}" destId="{A3D232ED-3ED6-4F67-8800-06A05988D858}" srcOrd="3" destOrd="0" parTransId="{DCCEBC0C-8435-43D8-BC90-655F1DBAAB74}" sibTransId="{A4C70741-5B0D-4AF6-97B4-07D5151AE239}"/>
    <dgm:cxn modelId="{56F42CA3-7D54-47E2-A45F-27C05A9C5D73}" srcId="{C2D760D6-18C5-4370-8581-CEF78CF6F2D6}" destId="{ABCA1CCE-58E6-4F5F-A340-389AF12CE7E5}" srcOrd="2" destOrd="0" parTransId="{89E18FE1-1AE3-4465-AEE6-1F33E487F6F0}" sibTransId="{DF1EA429-BF3E-425C-9187-6FD641A76ED6}"/>
    <dgm:cxn modelId="{CB90A3AF-560E-419E-BFB9-291B1904D985}" type="presOf" srcId="{C0B5ED53-2641-4AB0-82DA-C640DE419962}" destId="{0099591F-278E-4590-9DA0-9556923C0EF7}" srcOrd="0" destOrd="0" presId="urn:microsoft.com/office/officeart/2016/7/layout/RepeatingBendingProcessNew"/>
    <dgm:cxn modelId="{76CB20B1-983F-4195-BADC-1558896F58C1}" type="presOf" srcId="{A3D232ED-3ED6-4F67-8800-06A05988D858}" destId="{22859A38-6C7E-45BB-9600-7CDA884AD59E}" srcOrd="0" destOrd="0" presId="urn:microsoft.com/office/officeart/2016/7/layout/RepeatingBendingProcessNew"/>
    <dgm:cxn modelId="{72DD5AB1-DE29-488B-91AB-99A66A680F98}" type="presOf" srcId="{E324CD6D-8801-4764-8FAB-CE7C81743E66}" destId="{B608AB6C-EBE2-49FD-BEF6-53B9D2030A04}" srcOrd="1" destOrd="0" presId="urn:microsoft.com/office/officeart/2016/7/layout/RepeatingBendingProcessNew"/>
    <dgm:cxn modelId="{F02AC1B4-DB4E-4A76-9E31-B448AB0235D9}" type="presOf" srcId="{E6EEFCD7-0DAE-4F32-8A1B-8757E60222D4}" destId="{31C5DBCF-76AD-43F6-867B-8BBB2DCC7C98}" srcOrd="0" destOrd="0" presId="urn:microsoft.com/office/officeart/2016/7/layout/RepeatingBendingProcessNew"/>
    <dgm:cxn modelId="{D87578BA-1082-425F-96B0-4D24A785B3BB}" type="presOf" srcId="{A4C70741-5B0D-4AF6-97B4-07D5151AE239}" destId="{6BD280A0-1B10-43F3-B729-830EBBBB8B9A}" srcOrd="1" destOrd="0" presId="urn:microsoft.com/office/officeart/2016/7/layout/RepeatingBendingProcessNew"/>
    <dgm:cxn modelId="{6AB403BC-2640-47AD-B05D-0B729E9B2046}" type="presOf" srcId="{C42ED621-B94C-4678-AE74-FE9B1C468A24}" destId="{5A4D0DA9-B25E-4DA7-9791-9866924A832A}" srcOrd="0" destOrd="0" presId="urn:microsoft.com/office/officeart/2016/7/layout/RepeatingBendingProcessNew"/>
    <dgm:cxn modelId="{237200CC-103E-4526-B0AE-8A035AD2F7C2}" srcId="{C2D760D6-18C5-4370-8581-CEF78CF6F2D6}" destId="{C0B5ED53-2641-4AB0-82DA-C640DE419962}" srcOrd="4" destOrd="0" parTransId="{E021E94E-038B-4F5F-A706-EC17E03BDDF3}" sibTransId="{E6EEFCD7-0DAE-4F32-8A1B-8757E60222D4}"/>
    <dgm:cxn modelId="{DAAE99E4-6B36-4170-86CB-B89F561F0C3F}" type="presOf" srcId="{A4C70741-5B0D-4AF6-97B4-07D5151AE239}" destId="{11E4C751-F444-45CC-AE8C-25CE9D48F929}" srcOrd="0" destOrd="0" presId="urn:microsoft.com/office/officeart/2016/7/layout/RepeatingBendingProcessNew"/>
    <dgm:cxn modelId="{C7F9EFF6-0561-4015-80F7-F1361483B6F4}" type="presOf" srcId="{C2D760D6-18C5-4370-8581-CEF78CF6F2D6}" destId="{E8E52EA1-A98B-4948-800D-3CDB47BF72E3}" srcOrd="0" destOrd="0" presId="urn:microsoft.com/office/officeart/2016/7/layout/RepeatingBendingProcessNew"/>
    <dgm:cxn modelId="{8B8C62F7-2A7A-4F67-8CC1-42C6992BC6C9}" type="presOf" srcId="{DF1EA429-BF3E-425C-9187-6FD641A76ED6}" destId="{20E4FE2E-0189-43AB-A2FD-B120CD4DD868}" srcOrd="0" destOrd="0" presId="urn:microsoft.com/office/officeart/2016/7/layout/RepeatingBendingProcessNew"/>
    <dgm:cxn modelId="{838A2EFD-84BE-4912-8716-5690E6C60FDB}" type="presOf" srcId="{CFD32ADD-7D79-4C69-A786-ED70D7BD171E}" destId="{40DFA30B-4E97-4A22-B7A1-8F5738783B1A}" srcOrd="0" destOrd="0" presId="urn:microsoft.com/office/officeart/2016/7/layout/RepeatingBendingProcessNew"/>
    <dgm:cxn modelId="{9886FBD1-4556-4962-89CB-369E1AFF2AF3}" type="presParOf" srcId="{E8E52EA1-A98B-4948-800D-3CDB47BF72E3}" destId="{40DFA30B-4E97-4A22-B7A1-8F5738783B1A}" srcOrd="0" destOrd="0" presId="urn:microsoft.com/office/officeart/2016/7/layout/RepeatingBendingProcessNew"/>
    <dgm:cxn modelId="{2E62FDAA-423A-4426-B257-53056164FA3B}" type="presParOf" srcId="{E8E52EA1-A98B-4948-800D-3CDB47BF72E3}" destId="{5A4D0DA9-B25E-4DA7-9791-9866924A832A}" srcOrd="1" destOrd="0" presId="urn:microsoft.com/office/officeart/2016/7/layout/RepeatingBendingProcessNew"/>
    <dgm:cxn modelId="{FF4CC54F-1C6F-46D0-B35E-9AFA3065A9CD}" type="presParOf" srcId="{5A4D0DA9-B25E-4DA7-9791-9866924A832A}" destId="{89426E35-3D41-49B2-BB38-D138A49A8145}" srcOrd="0" destOrd="0" presId="urn:microsoft.com/office/officeart/2016/7/layout/RepeatingBendingProcessNew"/>
    <dgm:cxn modelId="{DDB23ABF-05A5-4F21-918A-9264C3796AB2}" type="presParOf" srcId="{E8E52EA1-A98B-4948-800D-3CDB47BF72E3}" destId="{905B3255-8BB8-41BA-AEF2-E568C615B65E}" srcOrd="2" destOrd="0" presId="urn:microsoft.com/office/officeart/2016/7/layout/RepeatingBendingProcessNew"/>
    <dgm:cxn modelId="{9C758066-C9C2-4E87-A03C-3899E6785883}" type="presParOf" srcId="{E8E52EA1-A98B-4948-800D-3CDB47BF72E3}" destId="{29B1BB51-4F5D-46E7-AD47-8C61ECD2D223}" srcOrd="3" destOrd="0" presId="urn:microsoft.com/office/officeart/2016/7/layout/RepeatingBendingProcessNew"/>
    <dgm:cxn modelId="{E0CD7347-9631-4A38-A363-ACF49B2B1448}" type="presParOf" srcId="{29B1BB51-4F5D-46E7-AD47-8C61ECD2D223}" destId="{B608AB6C-EBE2-49FD-BEF6-53B9D2030A04}" srcOrd="0" destOrd="0" presId="urn:microsoft.com/office/officeart/2016/7/layout/RepeatingBendingProcessNew"/>
    <dgm:cxn modelId="{9105F9AE-3904-43FF-967E-D03C5772A2DC}" type="presParOf" srcId="{E8E52EA1-A98B-4948-800D-3CDB47BF72E3}" destId="{52E42FF4-43F6-42A3-9024-5111FA15A9CE}" srcOrd="4" destOrd="0" presId="urn:microsoft.com/office/officeart/2016/7/layout/RepeatingBendingProcessNew"/>
    <dgm:cxn modelId="{953E4DCF-E162-4EA8-9F3B-CC938B3C6141}" type="presParOf" srcId="{E8E52EA1-A98B-4948-800D-3CDB47BF72E3}" destId="{20E4FE2E-0189-43AB-A2FD-B120CD4DD868}" srcOrd="5" destOrd="0" presId="urn:microsoft.com/office/officeart/2016/7/layout/RepeatingBendingProcessNew"/>
    <dgm:cxn modelId="{C38E5D05-9920-4E0B-A222-D0A3C0E113A7}" type="presParOf" srcId="{20E4FE2E-0189-43AB-A2FD-B120CD4DD868}" destId="{0E19CA81-7B0A-4A37-B2B6-818AF8DF8576}" srcOrd="0" destOrd="0" presId="urn:microsoft.com/office/officeart/2016/7/layout/RepeatingBendingProcessNew"/>
    <dgm:cxn modelId="{7DE00CA8-E510-4A71-8C0C-94DE171AFDAA}" type="presParOf" srcId="{E8E52EA1-A98B-4948-800D-3CDB47BF72E3}" destId="{22859A38-6C7E-45BB-9600-7CDA884AD59E}" srcOrd="6" destOrd="0" presId="urn:microsoft.com/office/officeart/2016/7/layout/RepeatingBendingProcessNew"/>
    <dgm:cxn modelId="{41563C95-84C5-444A-8717-68A3BB653C5B}" type="presParOf" srcId="{E8E52EA1-A98B-4948-800D-3CDB47BF72E3}" destId="{11E4C751-F444-45CC-AE8C-25CE9D48F929}" srcOrd="7" destOrd="0" presId="urn:microsoft.com/office/officeart/2016/7/layout/RepeatingBendingProcessNew"/>
    <dgm:cxn modelId="{55FBE7DF-B331-4363-AF84-0B3AE104E874}" type="presParOf" srcId="{11E4C751-F444-45CC-AE8C-25CE9D48F929}" destId="{6BD280A0-1B10-43F3-B729-830EBBBB8B9A}" srcOrd="0" destOrd="0" presId="urn:microsoft.com/office/officeart/2016/7/layout/RepeatingBendingProcessNew"/>
    <dgm:cxn modelId="{F67CCBE7-A868-4E83-9E07-7A77E9A5FFE1}" type="presParOf" srcId="{E8E52EA1-A98B-4948-800D-3CDB47BF72E3}" destId="{0099591F-278E-4590-9DA0-9556923C0EF7}" srcOrd="8" destOrd="0" presId="urn:microsoft.com/office/officeart/2016/7/layout/RepeatingBendingProcessNew"/>
    <dgm:cxn modelId="{7C898A9E-22FD-450A-B461-3BCAD1E9E7ED}" type="presParOf" srcId="{E8E52EA1-A98B-4948-800D-3CDB47BF72E3}" destId="{31C5DBCF-76AD-43F6-867B-8BBB2DCC7C98}" srcOrd="9" destOrd="0" presId="urn:microsoft.com/office/officeart/2016/7/layout/RepeatingBendingProcessNew"/>
    <dgm:cxn modelId="{7597397F-41B3-4DC4-BC56-62FEB49C7D96}" type="presParOf" srcId="{31C5DBCF-76AD-43F6-867B-8BBB2DCC7C98}" destId="{57E3D848-6D7F-4477-9290-CE4091D4D4ED}" srcOrd="0" destOrd="0" presId="urn:microsoft.com/office/officeart/2016/7/layout/RepeatingBendingProcessNew"/>
    <dgm:cxn modelId="{25C7D51C-D8B9-4C98-BE14-8821024E8A25}" type="presParOf" srcId="{E8E52EA1-A98B-4948-800D-3CDB47BF72E3}" destId="{E6722BBD-1E44-490E-A8BC-987B71A7551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051830-915B-46E1-A034-68324DCD993F}"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4EBDBEF3-BD62-4B1E-9660-801FB8DACCD7}">
      <dgm:prSet/>
      <dgm:spPr/>
      <dgm:t>
        <a:bodyPr/>
        <a:lstStyle/>
        <a:p>
          <a:r>
            <a:rPr lang="en-US"/>
            <a:t>Protect</a:t>
          </a:r>
        </a:p>
      </dgm:t>
    </dgm:pt>
    <dgm:pt modelId="{7BCF3E95-D206-45A0-86A4-52B40530A229}" type="parTrans" cxnId="{06E80591-BCA4-4DD1-844D-91E9974AD6C7}">
      <dgm:prSet/>
      <dgm:spPr/>
      <dgm:t>
        <a:bodyPr/>
        <a:lstStyle/>
        <a:p>
          <a:endParaRPr lang="en-US"/>
        </a:p>
      </dgm:t>
    </dgm:pt>
    <dgm:pt modelId="{189A4904-C8C1-497A-B0B2-697207558DB0}" type="sibTrans" cxnId="{06E80591-BCA4-4DD1-844D-91E9974AD6C7}">
      <dgm:prSet/>
      <dgm:spPr/>
      <dgm:t>
        <a:bodyPr/>
        <a:lstStyle/>
        <a:p>
          <a:endParaRPr lang="en-US"/>
        </a:p>
      </dgm:t>
    </dgm:pt>
    <dgm:pt modelId="{3D23EE33-5F04-435F-8C3E-0122948B7882}">
      <dgm:prSet/>
      <dgm:spPr/>
      <dgm:t>
        <a:bodyPr/>
        <a:lstStyle/>
        <a:p>
          <a:r>
            <a:rPr lang="en-US"/>
            <a:t>Protect all systems from unauthorised access. </a:t>
          </a:r>
        </a:p>
      </dgm:t>
    </dgm:pt>
    <dgm:pt modelId="{1E3CF923-097C-4592-B700-4FA9DF2E2856}" type="parTrans" cxnId="{57789C5F-A1C6-4239-9A7C-7E17CB0435D9}">
      <dgm:prSet/>
      <dgm:spPr/>
      <dgm:t>
        <a:bodyPr/>
        <a:lstStyle/>
        <a:p>
          <a:endParaRPr lang="en-US"/>
        </a:p>
      </dgm:t>
    </dgm:pt>
    <dgm:pt modelId="{2291DC34-A476-43D4-BB37-1C626D5A386E}" type="sibTrans" cxnId="{57789C5F-A1C6-4239-9A7C-7E17CB0435D9}">
      <dgm:prSet/>
      <dgm:spPr/>
      <dgm:t>
        <a:bodyPr/>
        <a:lstStyle/>
        <a:p>
          <a:endParaRPr lang="en-US"/>
        </a:p>
      </dgm:t>
    </dgm:pt>
    <dgm:pt modelId="{AA92D0B1-1CD7-4432-9CC2-09C0515A86FD}">
      <dgm:prSet/>
      <dgm:spPr/>
      <dgm:t>
        <a:bodyPr/>
        <a:lstStyle/>
        <a:p>
          <a:r>
            <a:rPr lang="en-US"/>
            <a:t>Use</a:t>
          </a:r>
        </a:p>
      </dgm:t>
    </dgm:pt>
    <dgm:pt modelId="{9FD26A77-91D5-4196-AC88-E1EBDF1A81DB}" type="parTrans" cxnId="{20C0B7E2-60C6-4986-8C57-2D5D8187E348}">
      <dgm:prSet/>
      <dgm:spPr/>
      <dgm:t>
        <a:bodyPr/>
        <a:lstStyle/>
        <a:p>
          <a:endParaRPr lang="en-US"/>
        </a:p>
      </dgm:t>
    </dgm:pt>
    <dgm:pt modelId="{1842FA3F-5A00-42D3-B26B-0EBBB4523641}" type="sibTrans" cxnId="{20C0B7E2-60C6-4986-8C57-2D5D8187E348}">
      <dgm:prSet/>
      <dgm:spPr/>
      <dgm:t>
        <a:bodyPr/>
        <a:lstStyle/>
        <a:p>
          <a:endParaRPr lang="en-US"/>
        </a:p>
      </dgm:t>
    </dgm:pt>
    <dgm:pt modelId="{5153D505-FA0A-43DA-A9F0-2421B83BD597}">
      <dgm:prSet/>
      <dgm:spPr/>
      <dgm:t>
        <a:bodyPr/>
        <a:lstStyle/>
        <a:p>
          <a:r>
            <a:rPr lang="en-US"/>
            <a:t>Use strong passwords.</a:t>
          </a:r>
        </a:p>
      </dgm:t>
    </dgm:pt>
    <dgm:pt modelId="{9BE3E3CB-E221-420A-BB42-78D0501300D0}" type="parTrans" cxnId="{F94146C0-560F-4381-86E8-65E2B57D9E9D}">
      <dgm:prSet/>
      <dgm:spPr/>
      <dgm:t>
        <a:bodyPr/>
        <a:lstStyle/>
        <a:p>
          <a:endParaRPr lang="en-US"/>
        </a:p>
      </dgm:t>
    </dgm:pt>
    <dgm:pt modelId="{77955A85-888A-4DED-A2A2-2FE8430CA760}" type="sibTrans" cxnId="{F94146C0-560F-4381-86E8-65E2B57D9E9D}">
      <dgm:prSet/>
      <dgm:spPr/>
      <dgm:t>
        <a:bodyPr/>
        <a:lstStyle/>
        <a:p>
          <a:endParaRPr lang="en-US"/>
        </a:p>
      </dgm:t>
    </dgm:pt>
    <dgm:pt modelId="{39228AE4-4BAA-40B0-8BE2-E5833004E958}">
      <dgm:prSet/>
      <dgm:spPr/>
      <dgm:t>
        <a:bodyPr/>
        <a:lstStyle/>
        <a:p>
          <a:r>
            <a:rPr lang="en-US"/>
            <a:t>Enable</a:t>
          </a:r>
        </a:p>
      </dgm:t>
    </dgm:pt>
    <dgm:pt modelId="{83AEF5D1-AF75-44F3-BD77-D3652C4CF0F1}" type="parTrans" cxnId="{D6FCC8AD-6EED-4B3A-BF1A-64FEC9EF8D35}">
      <dgm:prSet/>
      <dgm:spPr/>
      <dgm:t>
        <a:bodyPr/>
        <a:lstStyle/>
        <a:p>
          <a:endParaRPr lang="en-US"/>
        </a:p>
      </dgm:t>
    </dgm:pt>
    <dgm:pt modelId="{7EF1C7B1-AD0D-4D07-B03B-72992DBF23BC}" type="sibTrans" cxnId="{D6FCC8AD-6EED-4B3A-BF1A-64FEC9EF8D35}">
      <dgm:prSet/>
      <dgm:spPr/>
      <dgm:t>
        <a:bodyPr/>
        <a:lstStyle/>
        <a:p>
          <a:endParaRPr lang="en-US"/>
        </a:p>
      </dgm:t>
    </dgm:pt>
    <dgm:pt modelId="{08A2EA50-17D2-45EA-BCF8-B395BF8F8611}">
      <dgm:prSet/>
      <dgm:spPr/>
      <dgm:t>
        <a:bodyPr/>
        <a:lstStyle/>
        <a:p>
          <a:r>
            <a:rPr lang="en-US"/>
            <a:t>Enable MFA (Multi-factor authentication).</a:t>
          </a:r>
        </a:p>
      </dgm:t>
    </dgm:pt>
    <dgm:pt modelId="{560CC7A8-E022-4D87-8B4B-76A620CD83CC}" type="parTrans" cxnId="{128E3B00-FE7B-4EB8-BA95-0C0DE74A1327}">
      <dgm:prSet/>
      <dgm:spPr/>
      <dgm:t>
        <a:bodyPr/>
        <a:lstStyle/>
        <a:p>
          <a:endParaRPr lang="en-US"/>
        </a:p>
      </dgm:t>
    </dgm:pt>
    <dgm:pt modelId="{DD2F3AFB-257B-43C0-91FE-B325A0B85549}" type="sibTrans" cxnId="{128E3B00-FE7B-4EB8-BA95-0C0DE74A1327}">
      <dgm:prSet/>
      <dgm:spPr/>
      <dgm:t>
        <a:bodyPr/>
        <a:lstStyle/>
        <a:p>
          <a:endParaRPr lang="en-US"/>
        </a:p>
      </dgm:t>
    </dgm:pt>
    <dgm:pt modelId="{76E9788A-E9E1-4B4D-9363-5E5C1E164015}">
      <dgm:prSet/>
      <dgm:spPr/>
      <dgm:t>
        <a:bodyPr/>
        <a:lstStyle/>
        <a:p>
          <a:r>
            <a:rPr lang="en-US"/>
            <a:t>Make</a:t>
          </a:r>
        </a:p>
      </dgm:t>
    </dgm:pt>
    <dgm:pt modelId="{139C5A9C-EFD1-4DB7-8E3D-B1B34F101875}" type="parTrans" cxnId="{F3E2C5EF-2890-4690-93A6-297926C03037}">
      <dgm:prSet/>
      <dgm:spPr/>
      <dgm:t>
        <a:bodyPr/>
        <a:lstStyle/>
        <a:p>
          <a:endParaRPr lang="en-US"/>
        </a:p>
      </dgm:t>
    </dgm:pt>
    <dgm:pt modelId="{D51C85AD-6524-470D-9B49-57789D966C17}" type="sibTrans" cxnId="{F3E2C5EF-2890-4690-93A6-297926C03037}">
      <dgm:prSet/>
      <dgm:spPr/>
      <dgm:t>
        <a:bodyPr/>
        <a:lstStyle/>
        <a:p>
          <a:endParaRPr lang="en-US"/>
        </a:p>
      </dgm:t>
    </dgm:pt>
    <dgm:pt modelId="{1E58ABF1-E051-4727-8293-13B240629A74}">
      <dgm:prSet/>
      <dgm:spPr/>
      <dgm:t>
        <a:bodyPr/>
        <a:lstStyle/>
        <a:p>
          <a:r>
            <a:rPr lang="en-US"/>
            <a:t>Make sure to lock your screen when unattended.</a:t>
          </a:r>
        </a:p>
      </dgm:t>
    </dgm:pt>
    <dgm:pt modelId="{33F3B6DB-B18C-4F85-9CD6-AC2DAA3B71EB}" type="parTrans" cxnId="{D6366D88-1D21-411F-8A57-D1C283D82D61}">
      <dgm:prSet/>
      <dgm:spPr/>
      <dgm:t>
        <a:bodyPr/>
        <a:lstStyle/>
        <a:p>
          <a:endParaRPr lang="en-US"/>
        </a:p>
      </dgm:t>
    </dgm:pt>
    <dgm:pt modelId="{EEDCF179-91C4-4246-A6BF-26A36CD47049}" type="sibTrans" cxnId="{D6366D88-1D21-411F-8A57-D1C283D82D61}">
      <dgm:prSet/>
      <dgm:spPr/>
      <dgm:t>
        <a:bodyPr/>
        <a:lstStyle/>
        <a:p>
          <a:endParaRPr lang="en-US"/>
        </a:p>
      </dgm:t>
    </dgm:pt>
    <dgm:pt modelId="{65416D17-34EF-44D0-8B96-8B47691F4000}">
      <dgm:prSet/>
      <dgm:spPr/>
      <dgm:t>
        <a:bodyPr/>
        <a:lstStyle/>
        <a:p>
          <a:r>
            <a:rPr lang="en-US"/>
            <a:t>Change</a:t>
          </a:r>
        </a:p>
      </dgm:t>
    </dgm:pt>
    <dgm:pt modelId="{DFBE53F2-10BB-4143-BC97-DD7247661F6C}" type="parTrans" cxnId="{2BD713FF-C623-42C0-B0F1-D41589AAB4A8}">
      <dgm:prSet/>
      <dgm:spPr/>
      <dgm:t>
        <a:bodyPr/>
        <a:lstStyle/>
        <a:p>
          <a:endParaRPr lang="en-US"/>
        </a:p>
      </dgm:t>
    </dgm:pt>
    <dgm:pt modelId="{5406E576-F28F-4284-B3D9-F413C46974B8}" type="sibTrans" cxnId="{2BD713FF-C623-42C0-B0F1-D41589AAB4A8}">
      <dgm:prSet/>
      <dgm:spPr/>
      <dgm:t>
        <a:bodyPr/>
        <a:lstStyle/>
        <a:p>
          <a:endParaRPr lang="en-US"/>
        </a:p>
      </dgm:t>
    </dgm:pt>
    <dgm:pt modelId="{1E6DDEB5-F4D7-4CC6-A70A-229865C042B4}">
      <dgm:prSet/>
      <dgm:spPr/>
      <dgm:t>
        <a:bodyPr/>
        <a:lstStyle/>
        <a:p>
          <a:r>
            <a:rPr lang="en-US"/>
            <a:t>Change passwords on a regular basis.</a:t>
          </a:r>
        </a:p>
      </dgm:t>
    </dgm:pt>
    <dgm:pt modelId="{33E8EF57-BDD2-4385-90CC-9B351DA504CA}" type="parTrans" cxnId="{DAC61167-F167-4036-AD72-F4D6D96B2168}">
      <dgm:prSet/>
      <dgm:spPr/>
      <dgm:t>
        <a:bodyPr/>
        <a:lstStyle/>
        <a:p>
          <a:endParaRPr lang="en-US"/>
        </a:p>
      </dgm:t>
    </dgm:pt>
    <dgm:pt modelId="{B195A0B5-97A1-4245-810A-24674C20D1C7}" type="sibTrans" cxnId="{DAC61167-F167-4036-AD72-F4D6D96B2168}">
      <dgm:prSet/>
      <dgm:spPr/>
      <dgm:t>
        <a:bodyPr/>
        <a:lstStyle/>
        <a:p>
          <a:endParaRPr lang="en-US"/>
        </a:p>
      </dgm:t>
    </dgm:pt>
    <dgm:pt modelId="{EEF812DE-CA97-461E-A59A-0EDC0A4B4E07}" type="pres">
      <dgm:prSet presAssocID="{E3051830-915B-46E1-A034-68324DCD993F}" presName="Name0" presStyleCnt="0">
        <dgm:presLayoutVars>
          <dgm:dir/>
          <dgm:animLvl val="lvl"/>
          <dgm:resizeHandles val="exact"/>
        </dgm:presLayoutVars>
      </dgm:prSet>
      <dgm:spPr/>
    </dgm:pt>
    <dgm:pt modelId="{14A50387-B23E-4207-BA48-DB419175126A}" type="pres">
      <dgm:prSet presAssocID="{4EBDBEF3-BD62-4B1E-9660-801FB8DACCD7}" presName="linNode" presStyleCnt="0"/>
      <dgm:spPr/>
    </dgm:pt>
    <dgm:pt modelId="{E5FF428E-5C65-434B-B835-C423D267AAE1}" type="pres">
      <dgm:prSet presAssocID="{4EBDBEF3-BD62-4B1E-9660-801FB8DACCD7}" presName="parentText" presStyleLbl="solidFgAcc1" presStyleIdx="0" presStyleCnt="5">
        <dgm:presLayoutVars>
          <dgm:chMax val="1"/>
          <dgm:bulletEnabled/>
        </dgm:presLayoutVars>
      </dgm:prSet>
      <dgm:spPr/>
    </dgm:pt>
    <dgm:pt modelId="{DDED1D5D-6127-46E5-B330-1FA1190C6A92}" type="pres">
      <dgm:prSet presAssocID="{4EBDBEF3-BD62-4B1E-9660-801FB8DACCD7}" presName="descendantText" presStyleLbl="alignNode1" presStyleIdx="0" presStyleCnt="5">
        <dgm:presLayoutVars>
          <dgm:bulletEnabled/>
        </dgm:presLayoutVars>
      </dgm:prSet>
      <dgm:spPr/>
    </dgm:pt>
    <dgm:pt modelId="{705D5868-78E1-4C3E-A25D-0ED56B3CCC54}" type="pres">
      <dgm:prSet presAssocID="{189A4904-C8C1-497A-B0B2-697207558DB0}" presName="sp" presStyleCnt="0"/>
      <dgm:spPr/>
    </dgm:pt>
    <dgm:pt modelId="{BD798D0C-542C-47CB-9E5B-D32ED9A3A914}" type="pres">
      <dgm:prSet presAssocID="{AA92D0B1-1CD7-4432-9CC2-09C0515A86FD}" presName="linNode" presStyleCnt="0"/>
      <dgm:spPr/>
    </dgm:pt>
    <dgm:pt modelId="{97BFB602-5EBA-4AC7-9705-C54EE34E1C6E}" type="pres">
      <dgm:prSet presAssocID="{AA92D0B1-1CD7-4432-9CC2-09C0515A86FD}" presName="parentText" presStyleLbl="solidFgAcc1" presStyleIdx="1" presStyleCnt="5">
        <dgm:presLayoutVars>
          <dgm:chMax val="1"/>
          <dgm:bulletEnabled/>
        </dgm:presLayoutVars>
      </dgm:prSet>
      <dgm:spPr/>
    </dgm:pt>
    <dgm:pt modelId="{2F64501D-72DE-4F43-A2CB-E588F9692C54}" type="pres">
      <dgm:prSet presAssocID="{AA92D0B1-1CD7-4432-9CC2-09C0515A86FD}" presName="descendantText" presStyleLbl="alignNode1" presStyleIdx="1" presStyleCnt="5">
        <dgm:presLayoutVars>
          <dgm:bulletEnabled/>
        </dgm:presLayoutVars>
      </dgm:prSet>
      <dgm:spPr/>
    </dgm:pt>
    <dgm:pt modelId="{E47F0130-5FEE-40DB-8F32-5FB69D905295}" type="pres">
      <dgm:prSet presAssocID="{1842FA3F-5A00-42D3-B26B-0EBBB4523641}" presName="sp" presStyleCnt="0"/>
      <dgm:spPr/>
    </dgm:pt>
    <dgm:pt modelId="{5ED044C7-40B6-4C2A-A3DE-8CEF7A36A629}" type="pres">
      <dgm:prSet presAssocID="{39228AE4-4BAA-40B0-8BE2-E5833004E958}" presName="linNode" presStyleCnt="0"/>
      <dgm:spPr/>
    </dgm:pt>
    <dgm:pt modelId="{51C41609-F5CE-45CB-A77D-C80319CEE179}" type="pres">
      <dgm:prSet presAssocID="{39228AE4-4BAA-40B0-8BE2-E5833004E958}" presName="parentText" presStyleLbl="solidFgAcc1" presStyleIdx="2" presStyleCnt="5">
        <dgm:presLayoutVars>
          <dgm:chMax val="1"/>
          <dgm:bulletEnabled/>
        </dgm:presLayoutVars>
      </dgm:prSet>
      <dgm:spPr/>
    </dgm:pt>
    <dgm:pt modelId="{E017BBBE-020A-4780-8539-7FE8DBF7F217}" type="pres">
      <dgm:prSet presAssocID="{39228AE4-4BAA-40B0-8BE2-E5833004E958}" presName="descendantText" presStyleLbl="alignNode1" presStyleIdx="2" presStyleCnt="5">
        <dgm:presLayoutVars>
          <dgm:bulletEnabled/>
        </dgm:presLayoutVars>
      </dgm:prSet>
      <dgm:spPr/>
    </dgm:pt>
    <dgm:pt modelId="{F75A797A-0346-481A-9466-3C50A6393306}" type="pres">
      <dgm:prSet presAssocID="{7EF1C7B1-AD0D-4D07-B03B-72992DBF23BC}" presName="sp" presStyleCnt="0"/>
      <dgm:spPr/>
    </dgm:pt>
    <dgm:pt modelId="{EB8ECC91-6F55-404A-95AB-CF303F25BA0B}" type="pres">
      <dgm:prSet presAssocID="{76E9788A-E9E1-4B4D-9363-5E5C1E164015}" presName="linNode" presStyleCnt="0"/>
      <dgm:spPr/>
    </dgm:pt>
    <dgm:pt modelId="{BB590F29-35A8-4806-905C-AA72644F830A}" type="pres">
      <dgm:prSet presAssocID="{76E9788A-E9E1-4B4D-9363-5E5C1E164015}" presName="parentText" presStyleLbl="solidFgAcc1" presStyleIdx="3" presStyleCnt="5">
        <dgm:presLayoutVars>
          <dgm:chMax val="1"/>
          <dgm:bulletEnabled/>
        </dgm:presLayoutVars>
      </dgm:prSet>
      <dgm:spPr/>
    </dgm:pt>
    <dgm:pt modelId="{7A740A16-9156-4170-9A4F-84E0984A9E4E}" type="pres">
      <dgm:prSet presAssocID="{76E9788A-E9E1-4B4D-9363-5E5C1E164015}" presName="descendantText" presStyleLbl="alignNode1" presStyleIdx="3" presStyleCnt="5">
        <dgm:presLayoutVars>
          <dgm:bulletEnabled/>
        </dgm:presLayoutVars>
      </dgm:prSet>
      <dgm:spPr/>
    </dgm:pt>
    <dgm:pt modelId="{BF25636D-85B1-469F-97B3-C4BE15106502}" type="pres">
      <dgm:prSet presAssocID="{D51C85AD-6524-470D-9B49-57789D966C17}" presName="sp" presStyleCnt="0"/>
      <dgm:spPr/>
    </dgm:pt>
    <dgm:pt modelId="{2AE1772E-D63F-42A1-B757-33550F4E6A12}" type="pres">
      <dgm:prSet presAssocID="{65416D17-34EF-44D0-8B96-8B47691F4000}" presName="linNode" presStyleCnt="0"/>
      <dgm:spPr/>
    </dgm:pt>
    <dgm:pt modelId="{FDCFD71E-AD1C-4604-A1D6-E750EFA2496B}" type="pres">
      <dgm:prSet presAssocID="{65416D17-34EF-44D0-8B96-8B47691F4000}" presName="parentText" presStyleLbl="solidFgAcc1" presStyleIdx="4" presStyleCnt="5">
        <dgm:presLayoutVars>
          <dgm:chMax val="1"/>
          <dgm:bulletEnabled/>
        </dgm:presLayoutVars>
      </dgm:prSet>
      <dgm:spPr/>
    </dgm:pt>
    <dgm:pt modelId="{70053BD8-1752-46CE-BBDB-2B08A7B556EC}" type="pres">
      <dgm:prSet presAssocID="{65416D17-34EF-44D0-8B96-8B47691F4000}" presName="descendantText" presStyleLbl="alignNode1" presStyleIdx="4" presStyleCnt="5">
        <dgm:presLayoutVars>
          <dgm:bulletEnabled/>
        </dgm:presLayoutVars>
      </dgm:prSet>
      <dgm:spPr/>
    </dgm:pt>
  </dgm:ptLst>
  <dgm:cxnLst>
    <dgm:cxn modelId="{128E3B00-FE7B-4EB8-BA95-0C0DE74A1327}" srcId="{39228AE4-4BAA-40B0-8BE2-E5833004E958}" destId="{08A2EA50-17D2-45EA-BCF8-B395BF8F8611}" srcOrd="0" destOrd="0" parTransId="{560CC7A8-E022-4D87-8B4B-76A620CD83CC}" sibTransId="{DD2F3AFB-257B-43C0-91FE-B325A0B85549}"/>
    <dgm:cxn modelId="{8427EB11-1047-403C-BB85-840F3756B622}" type="presOf" srcId="{3D23EE33-5F04-435F-8C3E-0122948B7882}" destId="{DDED1D5D-6127-46E5-B330-1FA1190C6A92}" srcOrd="0" destOrd="0" presId="urn:microsoft.com/office/officeart/2016/7/layout/VerticalHollowActionList"/>
    <dgm:cxn modelId="{406F4018-81D9-4A7A-9128-9ED3304FBFA2}" type="presOf" srcId="{39228AE4-4BAA-40B0-8BE2-E5833004E958}" destId="{51C41609-F5CE-45CB-A77D-C80319CEE179}" srcOrd="0" destOrd="0" presId="urn:microsoft.com/office/officeart/2016/7/layout/VerticalHollowActionList"/>
    <dgm:cxn modelId="{D53E7927-2916-4FD5-AA32-97F50CF030DF}" type="presOf" srcId="{08A2EA50-17D2-45EA-BCF8-B395BF8F8611}" destId="{E017BBBE-020A-4780-8539-7FE8DBF7F217}" srcOrd="0" destOrd="0" presId="urn:microsoft.com/office/officeart/2016/7/layout/VerticalHollowActionList"/>
    <dgm:cxn modelId="{BAC5AC32-43CC-4B4D-9E99-8BD2E2CB8C50}" type="presOf" srcId="{E3051830-915B-46E1-A034-68324DCD993F}" destId="{EEF812DE-CA97-461E-A59A-0EDC0A4B4E07}" srcOrd="0" destOrd="0" presId="urn:microsoft.com/office/officeart/2016/7/layout/VerticalHollowActionList"/>
    <dgm:cxn modelId="{18CF5136-0F58-4638-8AE6-4AFE48CBDCD6}" type="presOf" srcId="{65416D17-34EF-44D0-8B96-8B47691F4000}" destId="{FDCFD71E-AD1C-4604-A1D6-E750EFA2496B}" srcOrd="0" destOrd="0" presId="urn:microsoft.com/office/officeart/2016/7/layout/VerticalHollowActionList"/>
    <dgm:cxn modelId="{702BE43B-A347-4CEA-8C05-41F58B369B8F}" type="presOf" srcId="{5153D505-FA0A-43DA-A9F0-2421B83BD597}" destId="{2F64501D-72DE-4F43-A2CB-E588F9692C54}" srcOrd="0" destOrd="0" presId="urn:microsoft.com/office/officeart/2016/7/layout/VerticalHollowActionList"/>
    <dgm:cxn modelId="{57789C5F-A1C6-4239-9A7C-7E17CB0435D9}" srcId="{4EBDBEF3-BD62-4B1E-9660-801FB8DACCD7}" destId="{3D23EE33-5F04-435F-8C3E-0122948B7882}" srcOrd="0" destOrd="0" parTransId="{1E3CF923-097C-4592-B700-4FA9DF2E2856}" sibTransId="{2291DC34-A476-43D4-BB37-1C626D5A386E}"/>
    <dgm:cxn modelId="{C30B6565-3252-46F8-A18D-AE114AE15DEC}" type="presOf" srcId="{AA92D0B1-1CD7-4432-9CC2-09C0515A86FD}" destId="{97BFB602-5EBA-4AC7-9705-C54EE34E1C6E}" srcOrd="0" destOrd="0" presId="urn:microsoft.com/office/officeart/2016/7/layout/VerticalHollowActionList"/>
    <dgm:cxn modelId="{DAC61167-F167-4036-AD72-F4D6D96B2168}" srcId="{65416D17-34EF-44D0-8B96-8B47691F4000}" destId="{1E6DDEB5-F4D7-4CC6-A70A-229865C042B4}" srcOrd="0" destOrd="0" parTransId="{33E8EF57-BDD2-4385-90CC-9B351DA504CA}" sibTransId="{B195A0B5-97A1-4245-810A-24674C20D1C7}"/>
    <dgm:cxn modelId="{D7CDBC81-92FD-4F1D-9356-A82DB39C7763}" type="presOf" srcId="{76E9788A-E9E1-4B4D-9363-5E5C1E164015}" destId="{BB590F29-35A8-4806-905C-AA72644F830A}" srcOrd="0" destOrd="0" presId="urn:microsoft.com/office/officeart/2016/7/layout/VerticalHollowActionList"/>
    <dgm:cxn modelId="{A6DD6884-C440-41BA-AF6F-B75364F7A6A6}" type="presOf" srcId="{1E6DDEB5-F4D7-4CC6-A70A-229865C042B4}" destId="{70053BD8-1752-46CE-BBDB-2B08A7B556EC}" srcOrd="0" destOrd="0" presId="urn:microsoft.com/office/officeart/2016/7/layout/VerticalHollowActionList"/>
    <dgm:cxn modelId="{D6366D88-1D21-411F-8A57-D1C283D82D61}" srcId="{76E9788A-E9E1-4B4D-9363-5E5C1E164015}" destId="{1E58ABF1-E051-4727-8293-13B240629A74}" srcOrd="0" destOrd="0" parTransId="{33F3B6DB-B18C-4F85-9CD6-AC2DAA3B71EB}" sibTransId="{EEDCF179-91C4-4246-A6BF-26A36CD47049}"/>
    <dgm:cxn modelId="{06E80591-BCA4-4DD1-844D-91E9974AD6C7}" srcId="{E3051830-915B-46E1-A034-68324DCD993F}" destId="{4EBDBEF3-BD62-4B1E-9660-801FB8DACCD7}" srcOrd="0" destOrd="0" parTransId="{7BCF3E95-D206-45A0-86A4-52B40530A229}" sibTransId="{189A4904-C8C1-497A-B0B2-697207558DB0}"/>
    <dgm:cxn modelId="{D6FCC8AD-6EED-4B3A-BF1A-64FEC9EF8D35}" srcId="{E3051830-915B-46E1-A034-68324DCD993F}" destId="{39228AE4-4BAA-40B0-8BE2-E5833004E958}" srcOrd="2" destOrd="0" parTransId="{83AEF5D1-AF75-44F3-BD77-D3652C4CF0F1}" sibTransId="{7EF1C7B1-AD0D-4D07-B03B-72992DBF23BC}"/>
    <dgm:cxn modelId="{24BEFFB1-7C2D-4229-9FC8-5450A13825FB}" type="presOf" srcId="{1E58ABF1-E051-4727-8293-13B240629A74}" destId="{7A740A16-9156-4170-9A4F-84E0984A9E4E}" srcOrd="0" destOrd="0" presId="urn:microsoft.com/office/officeart/2016/7/layout/VerticalHollowActionList"/>
    <dgm:cxn modelId="{F94146C0-560F-4381-86E8-65E2B57D9E9D}" srcId="{AA92D0B1-1CD7-4432-9CC2-09C0515A86FD}" destId="{5153D505-FA0A-43DA-A9F0-2421B83BD597}" srcOrd="0" destOrd="0" parTransId="{9BE3E3CB-E221-420A-BB42-78D0501300D0}" sibTransId="{77955A85-888A-4DED-A2A2-2FE8430CA760}"/>
    <dgm:cxn modelId="{5DB768E2-34F4-409F-8ED0-F11FED5E900B}" type="presOf" srcId="{4EBDBEF3-BD62-4B1E-9660-801FB8DACCD7}" destId="{E5FF428E-5C65-434B-B835-C423D267AAE1}" srcOrd="0" destOrd="0" presId="urn:microsoft.com/office/officeart/2016/7/layout/VerticalHollowActionList"/>
    <dgm:cxn modelId="{20C0B7E2-60C6-4986-8C57-2D5D8187E348}" srcId="{E3051830-915B-46E1-A034-68324DCD993F}" destId="{AA92D0B1-1CD7-4432-9CC2-09C0515A86FD}" srcOrd="1" destOrd="0" parTransId="{9FD26A77-91D5-4196-AC88-E1EBDF1A81DB}" sibTransId="{1842FA3F-5A00-42D3-B26B-0EBBB4523641}"/>
    <dgm:cxn modelId="{F3E2C5EF-2890-4690-93A6-297926C03037}" srcId="{E3051830-915B-46E1-A034-68324DCD993F}" destId="{76E9788A-E9E1-4B4D-9363-5E5C1E164015}" srcOrd="3" destOrd="0" parTransId="{139C5A9C-EFD1-4DB7-8E3D-B1B34F101875}" sibTransId="{D51C85AD-6524-470D-9B49-57789D966C17}"/>
    <dgm:cxn modelId="{2BD713FF-C623-42C0-B0F1-D41589AAB4A8}" srcId="{E3051830-915B-46E1-A034-68324DCD993F}" destId="{65416D17-34EF-44D0-8B96-8B47691F4000}" srcOrd="4" destOrd="0" parTransId="{DFBE53F2-10BB-4143-BC97-DD7247661F6C}" sibTransId="{5406E576-F28F-4284-B3D9-F413C46974B8}"/>
    <dgm:cxn modelId="{6FF1325E-FD34-421C-977D-3C93BB6B3BA7}" type="presParOf" srcId="{EEF812DE-CA97-461E-A59A-0EDC0A4B4E07}" destId="{14A50387-B23E-4207-BA48-DB419175126A}" srcOrd="0" destOrd="0" presId="urn:microsoft.com/office/officeart/2016/7/layout/VerticalHollowActionList"/>
    <dgm:cxn modelId="{11532156-AB02-4323-8E69-042888D2FF8E}" type="presParOf" srcId="{14A50387-B23E-4207-BA48-DB419175126A}" destId="{E5FF428E-5C65-434B-B835-C423D267AAE1}" srcOrd="0" destOrd="0" presId="urn:microsoft.com/office/officeart/2016/7/layout/VerticalHollowActionList"/>
    <dgm:cxn modelId="{3F960802-24B9-4A31-BCAD-1ED185D62096}" type="presParOf" srcId="{14A50387-B23E-4207-BA48-DB419175126A}" destId="{DDED1D5D-6127-46E5-B330-1FA1190C6A92}" srcOrd="1" destOrd="0" presId="urn:microsoft.com/office/officeart/2016/7/layout/VerticalHollowActionList"/>
    <dgm:cxn modelId="{E4097BF9-2C08-40B6-8D1A-B45530E24186}" type="presParOf" srcId="{EEF812DE-CA97-461E-A59A-0EDC0A4B4E07}" destId="{705D5868-78E1-4C3E-A25D-0ED56B3CCC54}" srcOrd="1" destOrd="0" presId="urn:microsoft.com/office/officeart/2016/7/layout/VerticalHollowActionList"/>
    <dgm:cxn modelId="{355204C0-D4BA-4684-A095-B84858B3D381}" type="presParOf" srcId="{EEF812DE-CA97-461E-A59A-0EDC0A4B4E07}" destId="{BD798D0C-542C-47CB-9E5B-D32ED9A3A914}" srcOrd="2" destOrd="0" presId="urn:microsoft.com/office/officeart/2016/7/layout/VerticalHollowActionList"/>
    <dgm:cxn modelId="{BB7F9793-09DD-4A76-8708-99BE07E65505}" type="presParOf" srcId="{BD798D0C-542C-47CB-9E5B-D32ED9A3A914}" destId="{97BFB602-5EBA-4AC7-9705-C54EE34E1C6E}" srcOrd="0" destOrd="0" presId="urn:microsoft.com/office/officeart/2016/7/layout/VerticalHollowActionList"/>
    <dgm:cxn modelId="{D3B18023-AF45-4175-938E-13BAD8BC1FE9}" type="presParOf" srcId="{BD798D0C-542C-47CB-9E5B-D32ED9A3A914}" destId="{2F64501D-72DE-4F43-A2CB-E588F9692C54}" srcOrd="1" destOrd="0" presId="urn:microsoft.com/office/officeart/2016/7/layout/VerticalHollowActionList"/>
    <dgm:cxn modelId="{992445D0-79F0-406C-9895-061EE6F543EB}" type="presParOf" srcId="{EEF812DE-CA97-461E-A59A-0EDC0A4B4E07}" destId="{E47F0130-5FEE-40DB-8F32-5FB69D905295}" srcOrd="3" destOrd="0" presId="urn:microsoft.com/office/officeart/2016/7/layout/VerticalHollowActionList"/>
    <dgm:cxn modelId="{E2E25BC7-04F7-4BD9-8D0C-2581ED72E32F}" type="presParOf" srcId="{EEF812DE-CA97-461E-A59A-0EDC0A4B4E07}" destId="{5ED044C7-40B6-4C2A-A3DE-8CEF7A36A629}" srcOrd="4" destOrd="0" presId="urn:microsoft.com/office/officeart/2016/7/layout/VerticalHollowActionList"/>
    <dgm:cxn modelId="{33E00F3A-C195-4D8D-A99E-DAA54DDC9352}" type="presParOf" srcId="{5ED044C7-40B6-4C2A-A3DE-8CEF7A36A629}" destId="{51C41609-F5CE-45CB-A77D-C80319CEE179}" srcOrd="0" destOrd="0" presId="urn:microsoft.com/office/officeart/2016/7/layout/VerticalHollowActionList"/>
    <dgm:cxn modelId="{0236517F-60E3-4C5A-AAF1-3642740B0B65}" type="presParOf" srcId="{5ED044C7-40B6-4C2A-A3DE-8CEF7A36A629}" destId="{E017BBBE-020A-4780-8539-7FE8DBF7F217}" srcOrd="1" destOrd="0" presId="urn:microsoft.com/office/officeart/2016/7/layout/VerticalHollowActionList"/>
    <dgm:cxn modelId="{E76BFC07-7646-440A-8791-4B291638EB06}" type="presParOf" srcId="{EEF812DE-CA97-461E-A59A-0EDC0A4B4E07}" destId="{F75A797A-0346-481A-9466-3C50A6393306}" srcOrd="5" destOrd="0" presId="urn:microsoft.com/office/officeart/2016/7/layout/VerticalHollowActionList"/>
    <dgm:cxn modelId="{73259123-78F6-408C-A12F-CB1EA0108BA7}" type="presParOf" srcId="{EEF812DE-CA97-461E-A59A-0EDC0A4B4E07}" destId="{EB8ECC91-6F55-404A-95AB-CF303F25BA0B}" srcOrd="6" destOrd="0" presId="urn:microsoft.com/office/officeart/2016/7/layout/VerticalHollowActionList"/>
    <dgm:cxn modelId="{C70EDB79-E2CB-4A20-B13E-DF56D7C68B9F}" type="presParOf" srcId="{EB8ECC91-6F55-404A-95AB-CF303F25BA0B}" destId="{BB590F29-35A8-4806-905C-AA72644F830A}" srcOrd="0" destOrd="0" presId="urn:microsoft.com/office/officeart/2016/7/layout/VerticalHollowActionList"/>
    <dgm:cxn modelId="{AB72FF47-8DE6-4C55-A14D-EECBC9681763}" type="presParOf" srcId="{EB8ECC91-6F55-404A-95AB-CF303F25BA0B}" destId="{7A740A16-9156-4170-9A4F-84E0984A9E4E}" srcOrd="1" destOrd="0" presId="urn:microsoft.com/office/officeart/2016/7/layout/VerticalHollowActionList"/>
    <dgm:cxn modelId="{37A36840-C2C9-4ADA-BF5A-3147F20E0B5E}" type="presParOf" srcId="{EEF812DE-CA97-461E-A59A-0EDC0A4B4E07}" destId="{BF25636D-85B1-469F-97B3-C4BE15106502}" srcOrd="7" destOrd="0" presId="urn:microsoft.com/office/officeart/2016/7/layout/VerticalHollowActionList"/>
    <dgm:cxn modelId="{920F381F-7044-4924-852F-7D51DA9C1F82}" type="presParOf" srcId="{EEF812DE-CA97-461E-A59A-0EDC0A4B4E07}" destId="{2AE1772E-D63F-42A1-B757-33550F4E6A12}" srcOrd="8" destOrd="0" presId="urn:microsoft.com/office/officeart/2016/7/layout/VerticalHollowActionList"/>
    <dgm:cxn modelId="{F42901B5-860B-47ED-A266-F510B53615C9}" type="presParOf" srcId="{2AE1772E-D63F-42A1-B757-33550F4E6A12}" destId="{FDCFD71E-AD1C-4604-A1D6-E750EFA2496B}" srcOrd="0" destOrd="0" presId="urn:microsoft.com/office/officeart/2016/7/layout/VerticalHollowActionList"/>
    <dgm:cxn modelId="{CB668306-1F28-4B54-B60E-6B28493D8D15}" type="presParOf" srcId="{2AE1772E-D63F-42A1-B757-33550F4E6A12}" destId="{70053BD8-1752-46CE-BBDB-2B08A7B556EC}"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5D7996-1D70-456E-9386-CC9ECB4E3668}"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143C876F-6FA0-4A8E-BC15-42FF5F7DB1B5}">
      <dgm:prSet/>
      <dgm:spPr/>
      <dgm:t>
        <a:bodyPr/>
        <a:lstStyle/>
        <a:p>
          <a:r>
            <a:rPr lang="en-US"/>
            <a:t>Train</a:t>
          </a:r>
        </a:p>
      </dgm:t>
    </dgm:pt>
    <dgm:pt modelId="{0C63B04C-8D5E-410D-9E49-016C80791042}" type="parTrans" cxnId="{477C2EDF-7A44-4E16-946C-5549211F7CCA}">
      <dgm:prSet/>
      <dgm:spPr/>
      <dgm:t>
        <a:bodyPr/>
        <a:lstStyle/>
        <a:p>
          <a:endParaRPr lang="en-US"/>
        </a:p>
      </dgm:t>
    </dgm:pt>
    <dgm:pt modelId="{7572B0C9-548A-45C5-B0C3-E4468355738E}" type="sibTrans" cxnId="{477C2EDF-7A44-4E16-946C-5549211F7CCA}">
      <dgm:prSet/>
      <dgm:spPr/>
      <dgm:t>
        <a:bodyPr/>
        <a:lstStyle/>
        <a:p>
          <a:endParaRPr lang="en-US"/>
        </a:p>
      </dgm:t>
    </dgm:pt>
    <dgm:pt modelId="{4D606C45-2BCF-4675-A0CE-2FB36A8D57A3}">
      <dgm:prSet/>
      <dgm:spPr/>
      <dgm:t>
        <a:bodyPr/>
        <a:lstStyle/>
        <a:p>
          <a:r>
            <a:rPr lang="en-US"/>
            <a:t>Train staff to they can recognise phishing emails.</a:t>
          </a:r>
        </a:p>
      </dgm:t>
    </dgm:pt>
    <dgm:pt modelId="{F45D0EFD-174D-43FA-AE88-B14833A2435D}" type="parTrans" cxnId="{6F9E5712-8D42-4553-854B-E677475D4ABC}">
      <dgm:prSet/>
      <dgm:spPr/>
      <dgm:t>
        <a:bodyPr/>
        <a:lstStyle/>
        <a:p>
          <a:endParaRPr lang="en-US"/>
        </a:p>
      </dgm:t>
    </dgm:pt>
    <dgm:pt modelId="{95BF7E9A-41FD-4F73-B656-2D8CD82B0244}" type="sibTrans" cxnId="{6F9E5712-8D42-4553-854B-E677475D4ABC}">
      <dgm:prSet/>
      <dgm:spPr/>
      <dgm:t>
        <a:bodyPr/>
        <a:lstStyle/>
        <a:p>
          <a:endParaRPr lang="en-US"/>
        </a:p>
      </dgm:t>
    </dgm:pt>
    <dgm:pt modelId="{6F6A6125-4FEE-4F9A-9E8F-09733315F0F8}">
      <dgm:prSet/>
      <dgm:spPr/>
      <dgm:t>
        <a:bodyPr/>
        <a:lstStyle/>
        <a:p>
          <a:r>
            <a:rPr lang="en-US"/>
            <a:t>Do not open</a:t>
          </a:r>
        </a:p>
      </dgm:t>
    </dgm:pt>
    <dgm:pt modelId="{ACCC1462-8771-46A7-BC42-5FE48C74AE12}" type="parTrans" cxnId="{D4DAD5C6-0777-4F33-A433-478F1063A0EB}">
      <dgm:prSet/>
      <dgm:spPr/>
      <dgm:t>
        <a:bodyPr/>
        <a:lstStyle/>
        <a:p>
          <a:endParaRPr lang="en-US"/>
        </a:p>
      </dgm:t>
    </dgm:pt>
    <dgm:pt modelId="{8FE263E5-EFD3-478C-8AC7-9F0F6955943D}" type="sibTrans" cxnId="{D4DAD5C6-0777-4F33-A433-478F1063A0EB}">
      <dgm:prSet/>
      <dgm:spPr/>
      <dgm:t>
        <a:bodyPr/>
        <a:lstStyle/>
        <a:p>
          <a:endParaRPr lang="en-US"/>
        </a:p>
      </dgm:t>
    </dgm:pt>
    <dgm:pt modelId="{B206DA94-F483-4745-AA24-A1F7A94F2A3A}">
      <dgm:prSet/>
      <dgm:spPr/>
      <dgm:t>
        <a:bodyPr/>
        <a:lstStyle/>
        <a:p>
          <a:r>
            <a:rPr lang="en-US"/>
            <a:t>Do not open links if unsure.</a:t>
          </a:r>
        </a:p>
      </dgm:t>
    </dgm:pt>
    <dgm:pt modelId="{01336FFE-0BED-4287-AE5F-ED99B1181BD7}" type="parTrans" cxnId="{9A00DCF1-44D5-40BA-9DB6-63FFDDF1A866}">
      <dgm:prSet/>
      <dgm:spPr/>
      <dgm:t>
        <a:bodyPr/>
        <a:lstStyle/>
        <a:p>
          <a:endParaRPr lang="en-US"/>
        </a:p>
      </dgm:t>
    </dgm:pt>
    <dgm:pt modelId="{CBCB28E2-851A-4282-972A-03E1A0BF2295}" type="sibTrans" cxnId="{9A00DCF1-44D5-40BA-9DB6-63FFDDF1A866}">
      <dgm:prSet/>
      <dgm:spPr/>
      <dgm:t>
        <a:bodyPr/>
        <a:lstStyle/>
        <a:p>
          <a:endParaRPr lang="en-US"/>
        </a:p>
      </dgm:t>
    </dgm:pt>
    <dgm:pt modelId="{7AE18242-5C94-4789-AF48-474A4F6904CA}">
      <dgm:prSet/>
      <dgm:spPr/>
      <dgm:t>
        <a:bodyPr/>
        <a:lstStyle/>
        <a:p>
          <a:r>
            <a:rPr lang="en-US"/>
            <a:t>Report</a:t>
          </a:r>
        </a:p>
      </dgm:t>
    </dgm:pt>
    <dgm:pt modelId="{B4912620-CF45-4722-B487-537E7FFEE3F9}" type="parTrans" cxnId="{65E69210-E364-48F9-93B8-F7FE31E76A3F}">
      <dgm:prSet/>
      <dgm:spPr/>
      <dgm:t>
        <a:bodyPr/>
        <a:lstStyle/>
        <a:p>
          <a:endParaRPr lang="en-US"/>
        </a:p>
      </dgm:t>
    </dgm:pt>
    <dgm:pt modelId="{C5F621CF-0B13-4F28-A8AD-591E0066163E}" type="sibTrans" cxnId="{65E69210-E364-48F9-93B8-F7FE31E76A3F}">
      <dgm:prSet/>
      <dgm:spPr/>
      <dgm:t>
        <a:bodyPr/>
        <a:lstStyle/>
        <a:p>
          <a:endParaRPr lang="en-US"/>
        </a:p>
      </dgm:t>
    </dgm:pt>
    <dgm:pt modelId="{2D095F8E-A087-437B-9BF6-FDC9BD7D29AB}">
      <dgm:prSet/>
      <dgm:spPr/>
      <dgm:t>
        <a:bodyPr/>
        <a:lstStyle/>
        <a:p>
          <a:r>
            <a:rPr lang="en-US"/>
            <a:t>Report suspicious emails as soon as possible.</a:t>
          </a:r>
        </a:p>
      </dgm:t>
    </dgm:pt>
    <dgm:pt modelId="{D2D2DAE0-8D62-445C-B753-FA1980AF67A3}" type="parTrans" cxnId="{87DB5E9C-B076-47BB-99A1-D643F3F6FB7F}">
      <dgm:prSet/>
      <dgm:spPr/>
      <dgm:t>
        <a:bodyPr/>
        <a:lstStyle/>
        <a:p>
          <a:endParaRPr lang="en-US"/>
        </a:p>
      </dgm:t>
    </dgm:pt>
    <dgm:pt modelId="{D0BB066C-6FD7-4341-A18C-128093669A96}" type="sibTrans" cxnId="{87DB5E9C-B076-47BB-99A1-D643F3F6FB7F}">
      <dgm:prSet/>
      <dgm:spPr/>
      <dgm:t>
        <a:bodyPr/>
        <a:lstStyle/>
        <a:p>
          <a:endParaRPr lang="en-US"/>
        </a:p>
      </dgm:t>
    </dgm:pt>
    <dgm:pt modelId="{3DEC08BC-1DEC-4493-A146-49E8E22921D9}">
      <dgm:prSet/>
      <dgm:spPr/>
      <dgm:t>
        <a:bodyPr/>
        <a:lstStyle/>
        <a:p>
          <a:r>
            <a:rPr lang="en-US"/>
            <a:t>Verify</a:t>
          </a:r>
        </a:p>
      </dgm:t>
    </dgm:pt>
    <dgm:pt modelId="{9490DE07-D17E-46FF-9CA8-C6B135065E52}" type="parTrans" cxnId="{DFD62D80-D6BE-4306-B5FB-753B84BDF125}">
      <dgm:prSet/>
      <dgm:spPr/>
      <dgm:t>
        <a:bodyPr/>
        <a:lstStyle/>
        <a:p>
          <a:endParaRPr lang="en-US"/>
        </a:p>
      </dgm:t>
    </dgm:pt>
    <dgm:pt modelId="{E83AD6F2-4C74-49AD-91A7-38DADD06E0FB}" type="sibTrans" cxnId="{DFD62D80-D6BE-4306-B5FB-753B84BDF125}">
      <dgm:prSet/>
      <dgm:spPr/>
      <dgm:t>
        <a:bodyPr/>
        <a:lstStyle/>
        <a:p>
          <a:endParaRPr lang="en-US"/>
        </a:p>
      </dgm:t>
    </dgm:pt>
    <dgm:pt modelId="{26B91348-2EA2-4A2B-A52B-E0DA9A92BD36}">
      <dgm:prSet/>
      <dgm:spPr/>
      <dgm:t>
        <a:bodyPr/>
        <a:lstStyle/>
        <a:p>
          <a:r>
            <a:rPr lang="en-US"/>
            <a:t>Verify all email before responding.</a:t>
          </a:r>
        </a:p>
      </dgm:t>
    </dgm:pt>
    <dgm:pt modelId="{9D4EE1A2-76E2-47CD-8890-5F5E49B2097A}" type="parTrans" cxnId="{1BA1CF89-3F22-4503-BC71-4203E1E92DCF}">
      <dgm:prSet/>
      <dgm:spPr/>
      <dgm:t>
        <a:bodyPr/>
        <a:lstStyle/>
        <a:p>
          <a:endParaRPr lang="en-US"/>
        </a:p>
      </dgm:t>
    </dgm:pt>
    <dgm:pt modelId="{3DDD2B34-8D7F-452F-9081-D174956C25F3}" type="sibTrans" cxnId="{1BA1CF89-3F22-4503-BC71-4203E1E92DCF}">
      <dgm:prSet/>
      <dgm:spPr/>
      <dgm:t>
        <a:bodyPr/>
        <a:lstStyle/>
        <a:p>
          <a:endParaRPr lang="en-US"/>
        </a:p>
      </dgm:t>
    </dgm:pt>
    <dgm:pt modelId="{CB13D141-A407-4530-AC8B-E6BCAF40CF85}" type="pres">
      <dgm:prSet presAssocID="{A05D7996-1D70-456E-9386-CC9ECB4E3668}" presName="Name0" presStyleCnt="0">
        <dgm:presLayoutVars>
          <dgm:dir/>
          <dgm:animLvl val="lvl"/>
          <dgm:resizeHandles val="exact"/>
        </dgm:presLayoutVars>
      </dgm:prSet>
      <dgm:spPr/>
    </dgm:pt>
    <dgm:pt modelId="{7456B74E-95F5-4B87-95C3-A08B75612324}" type="pres">
      <dgm:prSet presAssocID="{143C876F-6FA0-4A8E-BC15-42FF5F7DB1B5}" presName="linNode" presStyleCnt="0"/>
      <dgm:spPr/>
    </dgm:pt>
    <dgm:pt modelId="{D4659F6E-2802-4B51-85A5-1CC1CE7EDEF1}" type="pres">
      <dgm:prSet presAssocID="{143C876F-6FA0-4A8E-BC15-42FF5F7DB1B5}" presName="parentText" presStyleLbl="alignNode1" presStyleIdx="0" presStyleCnt="4">
        <dgm:presLayoutVars>
          <dgm:chMax val="1"/>
          <dgm:bulletEnabled/>
        </dgm:presLayoutVars>
      </dgm:prSet>
      <dgm:spPr/>
    </dgm:pt>
    <dgm:pt modelId="{C1BB3F95-9252-49D1-BFE4-6AA58B474823}" type="pres">
      <dgm:prSet presAssocID="{143C876F-6FA0-4A8E-BC15-42FF5F7DB1B5}" presName="descendantText" presStyleLbl="alignAccFollowNode1" presStyleIdx="0" presStyleCnt="4">
        <dgm:presLayoutVars>
          <dgm:bulletEnabled/>
        </dgm:presLayoutVars>
      </dgm:prSet>
      <dgm:spPr/>
    </dgm:pt>
    <dgm:pt modelId="{C6998A50-8F96-402E-BC8D-E7DAD46B5232}" type="pres">
      <dgm:prSet presAssocID="{7572B0C9-548A-45C5-B0C3-E4468355738E}" presName="sp" presStyleCnt="0"/>
      <dgm:spPr/>
    </dgm:pt>
    <dgm:pt modelId="{9494F583-DE96-40F5-81D5-82EAF2D2B1D1}" type="pres">
      <dgm:prSet presAssocID="{6F6A6125-4FEE-4F9A-9E8F-09733315F0F8}" presName="linNode" presStyleCnt="0"/>
      <dgm:spPr/>
    </dgm:pt>
    <dgm:pt modelId="{41D549FB-291A-4646-9991-477FA2189D20}" type="pres">
      <dgm:prSet presAssocID="{6F6A6125-4FEE-4F9A-9E8F-09733315F0F8}" presName="parentText" presStyleLbl="alignNode1" presStyleIdx="1" presStyleCnt="4">
        <dgm:presLayoutVars>
          <dgm:chMax val="1"/>
          <dgm:bulletEnabled/>
        </dgm:presLayoutVars>
      </dgm:prSet>
      <dgm:spPr/>
    </dgm:pt>
    <dgm:pt modelId="{00107367-FC84-4E8B-BBAF-E0F4F4D079A2}" type="pres">
      <dgm:prSet presAssocID="{6F6A6125-4FEE-4F9A-9E8F-09733315F0F8}" presName="descendantText" presStyleLbl="alignAccFollowNode1" presStyleIdx="1" presStyleCnt="4">
        <dgm:presLayoutVars>
          <dgm:bulletEnabled/>
        </dgm:presLayoutVars>
      </dgm:prSet>
      <dgm:spPr/>
    </dgm:pt>
    <dgm:pt modelId="{81AA36AF-A187-47C5-80C1-0660E968A98D}" type="pres">
      <dgm:prSet presAssocID="{8FE263E5-EFD3-478C-8AC7-9F0F6955943D}" presName="sp" presStyleCnt="0"/>
      <dgm:spPr/>
    </dgm:pt>
    <dgm:pt modelId="{8B5C0454-6183-4979-B936-5CF6F862FD88}" type="pres">
      <dgm:prSet presAssocID="{7AE18242-5C94-4789-AF48-474A4F6904CA}" presName="linNode" presStyleCnt="0"/>
      <dgm:spPr/>
    </dgm:pt>
    <dgm:pt modelId="{E20E3340-79E5-4340-8A1A-B2D36EE59E48}" type="pres">
      <dgm:prSet presAssocID="{7AE18242-5C94-4789-AF48-474A4F6904CA}" presName="parentText" presStyleLbl="alignNode1" presStyleIdx="2" presStyleCnt="4">
        <dgm:presLayoutVars>
          <dgm:chMax val="1"/>
          <dgm:bulletEnabled/>
        </dgm:presLayoutVars>
      </dgm:prSet>
      <dgm:spPr/>
    </dgm:pt>
    <dgm:pt modelId="{E37E9E24-833F-40D0-8D19-26DBEF0BBD9A}" type="pres">
      <dgm:prSet presAssocID="{7AE18242-5C94-4789-AF48-474A4F6904CA}" presName="descendantText" presStyleLbl="alignAccFollowNode1" presStyleIdx="2" presStyleCnt="4">
        <dgm:presLayoutVars>
          <dgm:bulletEnabled/>
        </dgm:presLayoutVars>
      </dgm:prSet>
      <dgm:spPr/>
    </dgm:pt>
    <dgm:pt modelId="{066AFF23-2511-44D5-AD48-FB10DB102CB3}" type="pres">
      <dgm:prSet presAssocID="{C5F621CF-0B13-4F28-A8AD-591E0066163E}" presName="sp" presStyleCnt="0"/>
      <dgm:spPr/>
    </dgm:pt>
    <dgm:pt modelId="{EF41D2ED-1B5B-45FA-A421-BB7790CE018C}" type="pres">
      <dgm:prSet presAssocID="{3DEC08BC-1DEC-4493-A146-49E8E22921D9}" presName="linNode" presStyleCnt="0"/>
      <dgm:spPr/>
    </dgm:pt>
    <dgm:pt modelId="{1F6A65B6-DEF2-4F38-ACA2-FE399B405821}" type="pres">
      <dgm:prSet presAssocID="{3DEC08BC-1DEC-4493-A146-49E8E22921D9}" presName="parentText" presStyleLbl="alignNode1" presStyleIdx="3" presStyleCnt="4">
        <dgm:presLayoutVars>
          <dgm:chMax val="1"/>
          <dgm:bulletEnabled/>
        </dgm:presLayoutVars>
      </dgm:prSet>
      <dgm:spPr/>
    </dgm:pt>
    <dgm:pt modelId="{42A453EE-A031-4475-AF50-34712416A2F7}" type="pres">
      <dgm:prSet presAssocID="{3DEC08BC-1DEC-4493-A146-49E8E22921D9}" presName="descendantText" presStyleLbl="alignAccFollowNode1" presStyleIdx="3" presStyleCnt="4">
        <dgm:presLayoutVars>
          <dgm:bulletEnabled/>
        </dgm:presLayoutVars>
      </dgm:prSet>
      <dgm:spPr/>
    </dgm:pt>
  </dgm:ptLst>
  <dgm:cxnLst>
    <dgm:cxn modelId="{65E69210-E364-48F9-93B8-F7FE31E76A3F}" srcId="{A05D7996-1D70-456E-9386-CC9ECB4E3668}" destId="{7AE18242-5C94-4789-AF48-474A4F6904CA}" srcOrd="2" destOrd="0" parTransId="{B4912620-CF45-4722-B487-537E7FFEE3F9}" sibTransId="{C5F621CF-0B13-4F28-A8AD-591E0066163E}"/>
    <dgm:cxn modelId="{58C8E510-CC43-4E48-94D8-CD2E0CE96444}" type="presOf" srcId="{6F6A6125-4FEE-4F9A-9E8F-09733315F0F8}" destId="{41D549FB-291A-4646-9991-477FA2189D20}" srcOrd="0" destOrd="0" presId="urn:microsoft.com/office/officeart/2016/7/layout/VerticalSolidActionList"/>
    <dgm:cxn modelId="{6F9E5712-8D42-4553-854B-E677475D4ABC}" srcId="{143C876F-6FA0-4A8E-BC15-42FF5F7DB1B5}" destId="{4D606C45-2BCF-4675-A0CE-2FB36A8D57A3}" srcOrd="0" destOrd="0" parTransId="{F45D0EFD-174D-43FA-AE88-B14833A2435D}" sibTransId="{95BF7E9A-41FD-4F73-B656-2D8CD82B0244}"/>
    <dgm:cxn modelId="{AA658738-ECA1-4DCC-9260-9C03BC017BF3}" type="presOf" srcId="{2D095F8E-A087-437B-9BF6-FDC9BD7D29AB}" destId="{E37E9E24-833F-40D0-8D19-26DBEF0BBD9A}" srcOrd="0" destOrd="0" presId="urn:microsoft.com/office/officeart/2016/7/layout/VerticalSolidActionList"/>
    <dgm:cxn modelId="{11573546-E452-4FEE-BCDF-BED9E2E92EE1}" type="presOf" srcId="{143C876F-6FA0-4A8E-BC15-42FF5F7DB1B5}" destId="{D4659F6E-2802-4B51-85A5-1CC1CE7EDEF1}" srcOrd="0" destOrd="0" presId="urn:microsoft.com/office/officeart/2016/7/layout/VerticalSolidActionList"/>
    <dgm:cxn modelId="{A3413248-CE94-4481-8568-161C8CF2F383}" type="presOf" srcId="{3DEC08BC-1DEC-4493-A146-49E8E22921D9}" destId="{1F6A65B6-DEF2-4F38-ACA2-FE399B405821}" srcOrd="0" destOrd="0" presId="urn:microsoft.com/office/officeart/2016/7/layout/VerticalSolidActionList"/>
    <dgm:cxn modelId="{9B95B155-B1AD-4574-A407-A17ADAF6F78B}" type="presOf" srcId="{B206DA94-F483-4745-AA24-A1F7A94F2A3A}" destId="{00107367-FC84-4E8B-BBAF-E0F4F4D079A2}" srcOrd="0" destOrd="0" presId="urn:microsoft.com/office/officeart/2016/7/layout/VerticalSolidActionList"/>
    <dgm:cxn modelId="{CCBFE97C-1674-47E3-BC1D-F8A6EBEB6678}" type="presOf" srcId="{A05D7996-1D70-456E-9386-CC9ECB4E3668}" destId="{CB13D141-A407-4530-AC8B-E6BCAF40CF85}" srcOrd="0" destOrd="0" presId="urn:microsoft.com/office/officeart/2016/7/layout/VerticalSolidActionList"/>
    <dgm:cxn modelId="{DFD62D80-D6BE-4306-B5FB-753B84BDF125}" srcId="{A05D7996-1D70-456E-9386-CC9ECB4E3668}" destId="{3DEC08BC-1DEC-4493-A146-49E8E22921D9}" srcOrd="3" destOrd="0" parTransId="{9490DE07-D17E-46FF-9CA8-C6B135065E52}" sibTransId="{E83AD6F2-4C74-49AD-91A7-38DADD06E0FB}"/>
    <dgm:cxn modelId="{462CC080-1D8B-49AB-BCFF-D49CA66D3A8B}" type="presOf" srcId="{4D606C45-2BCF-4675-A0CE-2FB36A8D57A3}" destId="{C1BB3F95-9252-49D1-BFE4-6AA58B474823}" srcOrd="0" destOrd="0" presId="urn:microsoft.com/office/officeart/2016/7/layout/VerticalSolidActionList"/>
    <dgm:cxn modelId="{1BA1CF89-3F22-4503-BC71-4203E1E92DCF}" srcId="{3DEC08BC-1DEC-4493-A146-49E8E22921D9}" destId="{26B91348-2EA2-4A2B-A52B-E0DA9A92BD36}" srcOrd="0" destOrd="0" parTransId="{9D4EE1A2-76E2-47CD-8890-5F5E49B2097A}" sibTransId="{3DDD2B34-8D7F-452F-9081-D174956C25F3}"/>
    <dgm:cxn modelId="{87DB5E9C-B076-47BB-99A1-D643F3F6FB7F}" srcId="{7AE18242-5C94-4789-AF48-474A4F6904CA}" destId="{2D095F8E-A087-437B-9BF6-FDC9BD7D29AB}" srcOrd="0" destOrd="0" parTransId="{D2D2DAE0-8D62-445C-B753-FA1980AF67A3}" sibTransId="{D0BB066C-6FD7-4341-A18C-128093669A96}"/>
    <dgm:cxn modelId="{D4DAD5C6-0777-4F33-A433-478F1063A0EB}" srcId="{A05D7996-1D70-456E-9386-CC9ECB4E3668}" destId="{6F6A6125-4FEE-4F9A-9E8F-09733315F0F8}" srcOrd="1" destOrd="0" parTransId="{ACCC1462-8771-46A7-BC42-5FE48C74AE12}" sibTransId="{8FE263E5-EFD3-478C-8AC7-9F0F6955943D}"/>
    <dgm:cxn modelId="{D5057CCA-0CAF-4342-AC8B-47A0F956E424}" type="presOf" srcId="{7AE18242-5C94-4789-AF48-474A4F6904CA}" destId="{E20E3340-79E5-4340-8A1A-B2D36EE59E48}" srcOrd="0" destOrd="0" presId="urn:microsoft.com/office/officeart/2016/7/layout/VerticalSolidActionList"/>
    <dgm:cxn modelId="{477C2EDF-7A44-4E16-946C-5549211F7CCA}" srcId="{A05D7996-1D70-456E-9386-CC9ECB4E3668}" destId="{143C876F-6FA0-4A8E-BC15-42FF5F7DB1B5}" srcOrd="0" destOrd="0" parTransId="{0C63B04C-8D5E-410D-9E49-016C80791042}" sibTransId="{7572B0C9-548A-45C5-B0C3-E4468355738E}"/>
    <dgm:cxn modelId="{2C5475EF-0B38-40F6-91CB-9150154CCB31}" type="presOf" srcId="{26B91348-2EA2-4A2B-A52B-E0DA9A92BD36}" destId="{42A453EE-A031-4475-AF50-34712416A2F7}" srcOrd="0" destOrd="0" presId="urn:microsoft.com/office/officeart/2016/7/layout/VerticalSolidActionList"/>
    <dgm:cxn modelId="{9A00DCF1-44D5-40BA-9DB6-63FFDDF1A866}" srcId="{6F6A6125-4FEE-4F9A-9E8F-09733315F0F8}" destId="{B206DA94-F483-4745-AA24-A1F7A94F2A3A}" srcOrd="0" destOrd="0" parTransId="{01336FFE-0BED-4287-AE5F-ED99B1181BD7}" sibTransId="{CBCB28E2-851A-4282-972A-03E1A0BF2295}"/>
    <dgm:cxn modelId="{7E09D988-E420-4B7A-AE52-E8BE7FFBA285}" type="presParOf" srcId="{CB13D141-A407-4530-AC8B-E6BCAF40CF85}" destId="{7456B74E-95F5-4B87-95C3-A08B75612324}" srcOrd="0" destOrd="0" presId="urn:microsoft.com/office/officeart/2016/7/layout/VerticalSolidActionList"/>
    <dgm:cxn modelId="{28E7A7E9-B34F-4294-800C-74F128F79000}" type="presParOf" srcId="{7456B74E-95F5-4B87-95C3-A08B75612324}" destId="{D4659F6E-2802-4B51-85A5-1CC1CE7EDEF1}" srcOrd="0" destOrd="0" presId="urn:microsoft.com/office/officeart/2016/7/layout/VerticalSolidActionList"/>
    <dgm:cxn modelId="{4C9C3523-CDC3-4E1C-9959-6BFB00CC174E}" type="presParOf" srcId="{7456B74E-95F5-4B87-95C3-A08B75612324}" destId="{C1BB3F95-9252-49D1-BFE4-6AA58B474823}" srcOrd="1" destOrd="0" presId="urn:microsoft.com/office/officeart/2016/7/layout/VerticalSolidActionList"/>
    <dgm:cxn modelId="{64F2750A-4C53-45E8-AAFE-E796B5C4F7DD}" type="presParOf" srcId="{CB13D141-A407-4530-AC8B-E6BCAF40CF85}" destId="{C6998A50-8F96-402E-BC8D-E7DAD46B5232}" srcOrd="1" destOrd="0" presId="urn:microsoft.com/office/officeart/2016/7/layout/VerticalSolidActionList"/>
    <dgm:cxn modelId="{F5B3660A-4C6E-4A28-AF12-413943AAD282}" type="presParOf" srcId="{CB13D141-A407-4530-AC8B-E6BCAF40CF85}" destId="{9494F583-DE96-40F5-81D5-82EAF2D2B1D1}" srcOrd="2" destOrd="0" presId="urn:microsoft.com/office/officeart/2016/7/layout/VerticalSolidActionList"/>
    <dgm:cxn modelId="{B7F467F0-8AD7-486B-9524-B528664AF3E7}" type="presParOf" srcId="{9494F583-DE96-40F5-81D5-82EAF2D2B1D1}" destId="{41D549FB-291A-4646-9991-477FA2189D20}" srcOrd="0" destOrd="0" presId="urn:microsoft.com/office/officeart/2016/7/layout/VerticalSolidActionList"/>
    <dgm:cxn modelId="{1D046011-3CA1-487E-99AE-B730BC3A115F}" type="presParOf" srcId="{9494F583-DE96-40F5-81D5-82EAF2D2B1D1}" destId="{00107367-FC84-4E8B-BBAF-E0F4F4D079A2}" srcOrd="1" destOrd="0" presId="urn:microsoft.com/office/officeart/2016/7/layout/VerticalSolidActionList"/>
    <dgm:cxn modelId="{A6D00845-D1D7-4C95-8217-846DF292377B}" type="presParOf" srcId="{CB13D141-A407-4530-AC8B-E6BCAF40CF85}" destId="{81AA36AF-A187-47C5-80C1-0660E968A98D}" srcOrd="3" destOrd="0" presId="urn:microsoft.com/office/officeart/2016/7/layout/VerticalSolidActionList"/>
    <dgm:cxn modelId="{2131C378-3A91-4A7B-BA08-CCED565AD10F}" type="presParOf" srcId="{CB13D141-A407-4530-AC8B-E6BCAF40CF85}" destId="{8B5C0454-6183-4979-B936-5CF6F862FD88}" srcOrd="4" destOrd="0" presId="urn:microsoft.com/office/officeart/2016/7/layout/VerticalSolidActionList"/>
    <dgm:cxn modelId="{8F441B6E-E379-4EAA-9D3D-0A5FF0F7C7D0}" type="presParOf" srcId="{8B5C0454-6183-4979-B936-5CF6F862FD88}" destId="{E20E3340-79E5-4340-8A1A-B2D36EE59E48}" srcOrd="0" destOrd="0" presId="urn:microsoft.com/office/officeart/2016/7/layout/VerticalSolidActionList"/>
    <dgm:cxn modelId="{57039391-4CE1-4D4A-946F-FFFBCD2E288C}" type="presParOf" srcId="{8B5C0454-6183-4979-B936-5CF6F862FD88}" destId="{E37E9E24-833F-40D0-8D19-26DBEF0BBD9A}" srcOrd="1" destOrd="0" presId="urn:microsoft.com/office/officeart/2016/7/layout/VerticalSolidActionList"/>
    <dgm:cxn modelId="{426D566B-5FF8-4D26-9C78-38D8A1F92940}" type="presParOf" srcId="{CB13D141-A407-4530-AC8B-E6BCAF40CF85}" destId="{066AFF23-2511-44D5-AD48-FB10DB102CB3}" srcOrd="5" destOrd="0" presId="urn:microsoft.com/office/officeart/2016/7/layout/VerticalSolidActionList"/>
    <dgm:cxn modelId="{7097E9DD-D922-44D5-A230-4371DE5DA363}" type="presParOf" srcId="{CB13D141-A407-4530-AC8B-E6BCAF40CF85}" destId="{EF41D2ED-1B5B-45FA-A421-BB7790CE018C}" srcOrd="6" destOrd="0" presId="urn:microsoft.com/office/officeart/2016/7/layout/VerticalSolidActionList"/>
    <dgm:cxn modelId="{9E642403-3ADE-44EC-984A-777FA5CE6B83}" type="presParOf" srcId="{EF41D2ED-1B5B-45FA-A421-BB7790CE018C}" destId="{1F6A65B6-DEF2-4F38-ACA2-FE399B405821}" srcOrd="0" destOrd="0" presId="urn:microsoft.com/office/officeart/2016/7/layout/VerticalSolidActionList"/>
    <dgm:cxn modelId="{32B28E16-F370-4E04-9C51-F064F5F9CB7F}" type="presParOf" srcId="{EF41D2ED-1B5B-45FA-A421-BB7790CE018C}" destId="{42A453EE-A031-4475-AF50-34712416A2F7}"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886550-A9B1-4248-914E-E1CE62540929}" type="doc">
      <dgm:prSet loTypeId="urn:microsoft.com/office/officeart/2016/7/layout/VerticalSolidActionList" loCatId="List" qsTypeId="urn:microsoft.com/office/officeart/2005/8/quickstyle/simple4" qsCatId="simple" csTypeId="urn:microsoft.com/office/officeart/2005/8/colors/colorful1" csCatId="colorful"/>
      <dgm:spPr/>
      <dgm:t>
        <a:bodyPr/>
        <a:lstStyle/>
        <a:p>
          <a:endParaRPr lang="en-US"/>
        </a:p>
      </dgm:t>
    </dgm:pt>
    <dgm:pt modelId="{150F1DE7-8950-46E1-9FF8-61CD87C18B8C}">
      <dgm:prSet/>
      <dgm:spPr/>
      <dgm:t>
        <a:bodyPr/>
        <a:lstStyle/>
        <a:p>
          <a:r>
            <a:rPr lang="en-US"/>
            <a:t>Put</a:t>
          </a:r>
        </a:p>
      </dgm:t>
    </dgm:pt>
    <dgm:pt modelId="{E8DF4461-B4AF-4C1D-8AB2-4CDE47CEDF62}" type="parTrans" cxnId="{C4EC7318-485D-4D5A-9B3A-380EDDE33A16}">
      <dgm:prSet/>
      <dgm:spPr/>
      <dgm:t>
        <a:bodyPr/>
        <a:lstStyle/>
        <a:p>
          <a:endParaRPr lang="en-US"/>
        </a:p>
      </dgm:t>
    </dgm:pt>
    <dgm:pt modelId="{A2AC1F92-B245-49BD-BDFB-BF64E35509B5}" type="sibTrans" cxnId="{C4EC7318-485D-4D5A-9B3A-380EDDE33A16}">
      <dgm:prSet/>
      <dgm:spPr/>
      <dgm:t>
        <a:bodyPr/>
        <a:lstStyle/>
        <a:p>
          <a:endParaRPr lang="en-US"/>
        </a:p>
      </dgm:t>
    </dgm:pt>
    <dgm:pt modelId="{700971C4-0E83-443A-BA65-4085FC38057C}">
      <dgm:prSet/>
      <dgm:spPr/>
      <dgm:t>
        <a:bodyPr/>
        <a:lstStyle/>
        <a:p>
          <a:r>
            <a:rPr lang="en-US"/>
            <a:t>Put all data in a secure system that is approved.</a:t>
          </a:r>
        </a:p>
      </dgm:t>
    </dgm:pt>
    <dgm:pt modelId="{F66930FC-276C-44B1-A91A-69009A725948}" type="parTrans" cxnId="{6DB4753D-7CD8-4044-A6D3-7A9A9C43B0E3}">
      <dgm:prSet/>
      <dgm:spPr/>
      <dgm:t>
        <a:bodyPr/>
        <a:lstStyle/>
        <a:p>
          <a:endParaRPr lang="en-US"/>
        </a:p>
      </dgm:t>
    </dgm:pt>
    <dgm:pt modelId="{0A1A356C-C147-4351-8155-E44E11F5ABD2}" type="sibTrans" cxnId="{6DB4753D-7CD8-4044-A6D3-7A9A9C43B0E3}">
      <dgm:prSet/>
      <dgm:spPr/>
      <dgm:t>
        <a:bodyPr/>
        <a:lstStyle/>
        <a:p>
          <a:endParaRPr lang="en-US"/>
        </a:p>
      </dgm:t>
    </dgm:pt>
    <dgm:pt modelId="{634135FC-2D29-43CE-8168-F1A32FCCA882}">
      <dgm:prSet/>
      <dgm:spPr/>
      <dgm:t>
        <a:bodyPr/>
        <a:lstStyle/>
        <a:p>
          <a:r>
            <a:rPr lang="en-US"/>
            <a:t>Back up</a:t>
          </a:r>
        </a:p>
      </dgm:t>
    </dgm:pt>
    <dgm:pt modelId="{76B7A43D-05BD-4AD5-A4AB-F05F19FAA57F}" type="parTrans" cxnId="{88728E33-47C3-404B-BEA3-2CD4E6EDA3E8}">
      <dgm:prSet/>
      <dgm:spPr/>
      <dgm:t>
        <a:bodyPr/>
        <a:lstStyle/>
        <a:p>
          <a:endParaRPr lang="en-US"/>
        </a:p>
      </dgm:t>
    </dgm:pt>
    <dgm:pt modelId="{5AB63F78-214F-44EA-83DB-6E90652FECD9}" type="sibTrans" cxnId="{88728E33-47C3-404B-BEA3-2CD4E6EDA3E8}">
      <dgm:prSet/>
      <dgm:spPr/>
      <dgm:t>
        <a:bodyPr/>
        <a:lstStyle/>
        <a:p>
          <a:endParaRPr lang="en-US"/>
        </a:p>
      </dgm:t>
    </dgm:pt>
    <dgm:pt modelId="{6D4500EA-938D-4D86-ADAB-891CDF884855}">
      <dgm:prSet/>
      <dgm:spPr/>
      <dgm:t>
        <a:bodyPr/>
        <a:lstStyle/>
        <a:p>
          <a:r>
            <a:rPr lang="en-US"/>
            <a:t>Regularly back up your data.</a:t>
          </a:r>
        </a:p>
      </dgm:t>
    </dgm:pt>
    <dgm:pt modelId="{57D4D6ED-8141-41B9-BD8D-8482CC4276E1}" type="parTrans" cxnId="{23C790D3-F1DD-4589-85AB-C20978EA1E43}">
      <dgm:prSet/>
      <dgm:spPr/>
      <dgm:t>
        <a:bodyPr/>
        <a:lstStyle/>
        <a:p>
          <a:endParaRPr lang="en-US"/>
        </a:p>
      </dgm:t>
    </dgm:pt>
    <dgm:pt modelId="{B56CEA35-385D-4E79-8FCA-B3780745E9AD}" type="sibTrans" cxnId="{23C790D3-F1DD-4589-85AB-C20978EA1E43}">
      <dgm:prSet/>
      <dgm:spPr/>
      <dgm:t>
        <a:bodyPr/>
        <a:lstStyle/>
        <a:p>
          <a:endParaRPr lang="en-US"/>
        </a:p>
      </dgm:t>
    </dgm:pt>
    <dgm:pt modelId="{C47F99BD-1222-41A0-9F67-EA7F4244CB26}">
      <dgm:prSet/>
      <dgm:spPr/>
      <dgm:t>
        <a:bodyPr/>
        <a:lstStyle/>
        <a:p>
          <a:r>
            <a:rPr lang="en-US"/>
            <a:t>Make</a:t>
          </a:r>
        </a:p>
      </dgm:t>
    </dgm:pt>
    <dgm:pt modelId="{701C5373-C57F-413A-927F-F66281E31605}" type="parTrans" cxnId="{46223F95-22B4-40E1-A346-F61990B4E3CE}">
      <dgm:prSet/>
      <dgm:spPr/>
      <dgm:t>
        <a:bodyPr/>
        <a:lstStyle/>
        <a:p>
          <a:endParaRPr lang="en-US"/>
        </a:p>
      </dgm:t>
    </dgm:pt>
    <dgm:pt modelId="{62A63ED6-DD96-4E61-8072-4EB00C5EBF5C}" type="sibTrans" cxnId="{46223F95-22B4-40E1-A346-F61990B4E3CE}">
      <dgm:prSet/>
      <dgm:spPr/>
      <dgm:t>
        <a:bodyPr/>
        <a:lstStyle/>
        <a:p>
          <a:endParaRPr lang="en-US"/>
        </a:p>
      </dgm:t>
    </dgm:pt>
    <dgm:pt modelId="{2F39EF88-780F-486F-AC71-325809C5A61F}">
      <dgm:prSet/>
      <dgm:spPr/>
      <dgm:t>
        <a:bodyPr/>
        <a:lstStyle/>
        <a:p>
          <a:r>
            <a:rPr lang="en-US"/>
            <a:t>Make sure you delete all data when you no longer need it.</a:t>
          </a:r>
        </a:p>
      </dgm:t>
    </dgm:pt>
    <dgm:pt modelId="{B7C0B34F-688B-4613-971C-8351F5D893AF}" type="parTrans" cxnId="{B8F1B753-8770-438A-9BCC-C0FB1D13760C}">
      <dgm:prSet/>
      <dgm:spPr/>
      <dgm:t>
        <a:bodyPr/>
        <a:lstStyle/>
        <a:p>
          <a:endParaRPr lang="en-US"/>
        </a:p>
      </dgm:t>
    </dgm:pt>
    <dgm:pt modelId="{AFF47810-817F-42AB-8BD8-2130C36E25DC}" type="sibTrans" cxnId="{B8F1B753-8770-438A-9BCC-C0FB1D13760C}">
      <dgm:prSet/>
      <dgm:spPr/>
      <dgm:t>
        <a:bodyPr/>
        <a:lstStyle/>
        <a:p>
          <a:endParaRPr lang="en-US"/>
        </a:p>
      </dgm:t>
    </dgm:pt>
    <dgm:pt modelId="{DAC57933-0C21-4DE7-A20B-24BF9381D1C8}">
      <dgm:prSet/>
      <dgm:spPr/>
      <dgm:t>
        <a:bodyPr/>
        <a:lstStyle/>
        <a:p>
          <a:r>
            <a:rPr lang="en-US"/>
            <a:t>Encrypt</a:t>
          </a:r>
        </a:p>
      </dgm:t>
    </dgm:pt>
    <dgm:pt modelId="{79FD0641-BF57-435A-B07E-55ABC57FBFA2}" type="parTrans" cxnId="{CF6A7C31-2E79-4E89-87DD-89425E078375}">
      <dgm:prSet/>
      <dgm:spPr/>
      <dgm:t>
        <a:bodyPr/>
        <a:lstStyle/>
        <a:p>
          <a:endParaRPr lang="en-US"/>
        </a:p>
      </dgm:t>
    </dgm:pt>
    <dgm:pt modelId="{4511F28A-FC18-4395-B340-A56917919B48}" type="sibTrans" cxnId="{CF6A7C31-2E79-4E89-87DD-89425E078375}">
      <dgm:prSet/>
      <dgm:spPr/>
      <dgm:t>
        <a:bodyPr/>
        <a:lstStyle/>
        <a:p>
          <a:endParaRPr lang="en-US"/>
        </a:p>
      </dgm:t>
    </dgm:pt>
    <dgm:pt modelId="{7F426BD4-95E9-4904-A216-493B5979132F}">
      <dgm:prSet/>
      <dgm:spPr/>
      <dgm:t>
        <a:bodyPr/>
        <a:lstStyle/>
        <a:p>
          <a:r>
            <a:rPr lang="en-US"/>
            <a:t>Encrypt personal and sensitive data.</a:t>
          </a:r>
        </a:p>
      </dgm:t>
    </dgm:pt>
    <dgm:pt modelId="{6AE9C679-5E5D-456F-BC0F-CA1F48AB6C0F}" type="parTrans" cxnId="{FA5DEDA0-FA01-4A13-97E2-4886610F3401}">
      <dgm:prSet/>
      <dgm:spPr/>
      <dgm:t>
        <a:bodyPr/>
        <a:lstStyle/>
        <a:p>
          <a:endParaRPr lang="en-US"/>
        </a:p>
      </dgm:t>
    </dgm:pt>
    <dgm:pt modelId="{8AA35FF6-8E52-4B80-9D3C-31322EFFA4E2}" type="sibTrans" cxnId="{FA5DEDA0-FA01-4A13-97E2-4886610F3401}">
      <dgm:prSet/>
      <dgm:spPr/>
      <dgm:t>
        <a:bodyPr/>
        <a:lstStyle/>
        <a:p>
          <a:endParaRPr lang="en-US"/>
        </a:p>
      </dgm:t>
    </dgm:pt>
    <dgm:pt modelId="{937E8412-ADBB-4596-A67E-3A6577F8611D}" type="pres">
      <dgm:prSet presAssocID="{36886550-A9B1-4248-914E-E1CE62540929}" presName="Name0" presStyleCnt="0">
        <dgm:presLayoutVars>
          <dgm:dir/>
          <dgm:animLvl val="lvl"/>
          <dgm:resizeHandles val="exact"/>
        </dgm:presLayoutVars>
      </dgm:prSet>
      <dgm:spPr/>
    </dgm:pt>
    <dgm:pt modelId="{B64D02BF-5F40-4A46-AF0D-AE9412656F00}" type="pres">
      <dgm:prSet presAssocID="{150F1DE7-8950-46E1-9FF8-61CD87C18B8C}" presName="linNode" presStyleCnt="0"/>
      <dgm:spPr/>
    </dgm:pt>
    <dgm:pt modelId="{E0E2426F-ABDB-411A-BDB7-6B208D9BDE6F}" type="pres">
      <dgm:prSet presAssocID="{150F1DE7-8950-46E1-9FF8-61CD87C18B8C}" presName="parentText" presStyleLbl="alignNode1" presStyleIdx="0" presStyleCnt="4">
        <dgm:presLayoutVars>
          <dgm:chMax val="1"/>
          <dgm:bulletEnabled/>
        </dgm:presLayoutVars>
      </dgm:prSet>
      <dgm:spPr/>
    </dgm:pt>
    <dgm:pt modelId="{525A943F-346F-4B5B-98FE-E5B4A53CFB01}" type="pres">
      <dgm:prSet presAssocID="{150F1DE7-8950-46E1-9FF8-61CD87C18B8C}" presName="descendantText" presStyleLbl="alignAccFollowNode1" presStyleIdx="0" presStyleCnt="4">
        <dgm:presLayoutVars>
          <dgm:bulletEnabled/>
        </dgm:presLayoutVars>
      </dgm:prSet>
      <dgm:spPr/>
    </dgm:pt>
    <dgm:pt modelId="{3D8029E8-D53A-4242-8891-708F411826EA}" type="pres">
      <dgm:prSet presAssocID="{A2AC1F92-B245-49BD-BDFB-BF64E35509B5}" presName="sp" presStyleCnt="0"/>
      <dgm:spPr/>
    </dgm:pt>
    <dgm:pt modelId="{40538098-667D-46FE-B263-72D35D4E5891}" type="pres">
      <dgm:prSet presAssocID="{634135FC-2D29-43CE-8168-F1A32FCCA882}" presName="linNode" presStyleCnt="0"/>
      <dgm:spPr/>
    </dgm:pt>
    <dgm:pt modelId="{88DD9FB7-654B-4E2A-80D2-496508B61084}" type="pres">
      <dgm:prSet presAssocID="{634135FC-2D29-43CE-8168-F1A32FCCA882}" presName="parentText" presStyleLbl="alignNode1" presStyleIdx="1" presStyleCnt="4">
        <dgm:presLayoutVars>
          <dgm:chMax val="1"/>
          <dgm:bulletEnabled/>
        </dgm:presLayoutVars>
      </dgm:prSet>
      <dgm:spPr/>
    </dgm:pt>
    <dgm:pt modelId="{B1B405CB-06B9-4CAF-9327-B025C81CA1B8}" type="pres">
      <dgm:prSet presAssocID="{634135FC-2D29-43CE-8168-F1A32FCCA882}" presName="descendantText" presStyleLbl="alignAccFollowNode1" presStyleIdx="1" presStyleCnt="4">
        <dgm:presLayoutVars>
          <dgm:bulletEnabled/>
        </dgm:presLayoutVars>
      </dgm:prSet>
      <dgm:spPr/>
    </dgm:pt>
    <dgm:pt modelId="{6CCD7249-9EAB-4BF6-B2D3-DB16CB0B8A77}" type="pres">
      <dgm:prSet presAssocID="{5AB63F78-214F-44EA-83DB-6E90652FECD9}" presName="sp" presStyleCnt="0"/>
      <dgm:spPr/>
    </dgm:pt>
    <dgm:pt modelId="{DE3DCD3F-A8BC-45ED-B430-3A999F9F164A}" type="pres">
      <dgm:prSet presAssocID="{C47F99BD-1222-41A0-9F67-EA7F4244CB26}" presName="linNode" presStyleCnt="0"/>
      <dgm:spPr/>
    </dgm:pt>
    <dgm:pt modelId="{0EA1AE0F-5054-44DB-A03C-9911F72C77BF}" type="pres">
      <dgm:prSet presAssocID="{C47F99BD-1222-41A0-9F67-EA7F4244CB26}" presName="parentText" presStyleLbl="alignNode1" presStyleIdx="2" presStyleCnt="4">
        <dgm:presLayoutVars>
          <dgm:chMax val="1"/>
          <dgm:bulletEnabled/>
        </dgm:presLayoutVars>
      </dgm:prSet>
      <dgm:spPr/>
    </dgm:pt>
    <dgm:pt modelId="{4C87B98E-69EF-403B-A4CE-0A1F9BF8D435}" type="pres">
      <dgm:prSet presAssocID="{C47F99BD-1222-41A0-9F67-EA7F4244CB26}" presName="descendantText" presStyleLbl="alignAccFollowNode1" presStyleIdx="2" presStyleCnt="4">
        <dgm:presLayoutVars>
          <dgm:bulletEnabled/>
        </dgm:presLayoutVars>
      </dgm:prSet>
      <dgm:spPr/>
    </dgm:pt>
    <dgm:pt modelId="{33DD467F-7F55-4D15-90E0-FBC4A94E56D3}" type="pres">
      <dgm:prSet presAssocID="{62A63ED6-DD96-4E61-8072-4EB00C5EBF5C}" presName="sp" presStyleCnt="0"/>
      <dgm:spPr/>
    </dgm:pt>
    <dgm:pt modelId="{3A59ED92-03DB-420C-B1DF-AB1F4FB16D17}" type="pres">
      <dgm:prSet presAssocID="{DAC57933-0C21-4DE7-A20B-24BF9381D1C8}" presName="linNode" presStyleCnt="0"/>
      <dgm:spPr/>
    </dgm:pt>
    <dgm:pt modelId="{B7D2E567-330E-4853-BAC2-6060219ED80A}" type="pres">
      <dgm:prSet presAssocID="{DAC57933-0C21-4DE7-A20B-24BF9381D1C8}" presName="parentText" presStyleLbl="alignNode1" presStyleIdx="3" presStyleCnt="4">
        <dgm:presLayoutVars>
          <dgm:chMax val="1"/>
          <dgm:bulletEnabled/>
        </dgm:presLayoutVars>
      </dgm:prSet>
      <dgm:spPr/>
    </dgm:pt>
    <dgm:pt modelId="{17904AED-C1D3-4BE4-A542-182877FBC8C5}" type="pres">
      <dgm:prSet presAssocID="{DAC57933-0C21-4DE7-A20B-24BF9381D1C8}" presName="descendantText" presStyleLbl="alignAccFollowNode1" presStyleIdx="3" presStyleCnt="4">
        <dgm:presLayoutVars>
          <dgm:bulletEnabled/>
        </dgm:presLayoutVars>
      </dgm:prSet>
      <dgm:spPr/>
    </dgm:pt>
  </dgm:ptLst>
  <dgm:cxnLst>
    <dgm:cxn modelId="{C4EC7318-485D-4D5A-9B3A-380EDDE33A16}" srcId="{36886550-A9B1-4248-914E-E1CE62540929}" destId="{150F1DE7-8950-46E1-9FF8-61CD87C18B8C}" srcOrd="0" destOrd="0" parTransId="{E8DF4461-B4AF-4C1D-8AB2-4CDE47CEDF62}" sibTransId="{A2AC1F92-B245-49BD-BDFB-BF64E35509B5}"/>
    <dgm:cxn modelId="{CF6A7C31-2E79-4E89-87DD-89425E078375}" srcId="{36886550-A9B1-4248-914E-E1CE62540929}" destId="{DAC57933-0C21-4DE7-A20B-24BF9381D1C8}" srcOrd="3" destOrd="0" parTransId="{79FD0641-BF57-435A-B07E-55ABC57FBFA2}" sibTransId="{4511F28A-FC18-4395-B340-A56917919B48}"/>
    <dgm:cxn modelId="{88728E33-47C3-404B-BEA3-2CD4E6EDA3E8}" srcId="{36886550-A9B1-4248-914E-E1CE62540929}" destId="{634135FC-2D29-43CE-8168-F1A32FCCA882}" srcOrd="1" destOrd="0" parTransId="{76B7A43D-05BD-4AD5-A4AB-F05F19FAA57F}" sibTransId="{5AB63F78-214F-44EA-83DB-6E90652FECD9}"/>
    <dgm:cxn modelId="{1A1B5036-85A0-4662-82C6-5511192D17C0}" type="presOf" srcId="{6D4500EA-938D-4D86-ADAB-891CDF884855}" destId="{B1B405CB-06B9-4CAF-9327-B025C81CA1B8}" srcOrd="0" destOrd="0" presId="urn:microsoft.com/office/officeart/2016/7/layout/VerticalSolidActionList"/>
    <dgm:cxn modelId="{6DB4753D-7CD8-4044-A6D3-7A9A9C43B0E3}" srcId="{150F1DE7-8950-46E1-9FF8-61CD87C18B8C}" destId="{700971C4-0E83-443A-BA65-4085FC38057C}" srcOrd="0" destOrd="0" parTransId="{F66930FC-276C-44B1-A91A-69009A725948}" sibTransId="{0A1A356C-C147-4351-8155-E44E11F5ABD2}"/>
    <dgm:cxn modelId="{A3E93444-0791-476E-A8C1-A6B9E3103E53}" type="presOf" srcId="{2F39EF88-780F-486F-AC71-325809C5A61F}" destId="{4C87B98E-69EF-403B-A4CE-0A1F9BF8D435}" srcOrd="0" destOrd="0" presId="urn:microsoft.com/office/officeart/2016/7/layout/VerticalSolidActionList"/>
    <dgm:cxn modelId="{06B35B72-8CDE-4258-9610-D98B7F92B589}" type="presOf" srcId="{634135FC-2D29-43CE-8168-F1A32FCCA882}" destId="{88DD9FB7-654B-4E2A-80D2-496508B61084}" srcOrd="0" destOrd="0" presId="urn:microsoft.com/office/officeart/2016/7/layout/VerticalSolidActionList"/>
    <dgm:cxn modelId="{2791E452-1E9C-4446-8A40-CE55E225B01C}" type="presOf" srcId="{36886550-A9B1-4248-914E-E1CE62540929}" destId="{937E8412-ADBB-4596-A67E-3A6577F8611D}" srcOrd="0" destOrd="0" presId="urn:microsoft.com/office/officeart/2016/7/layout/VerticalSolidActionList"/>
    <dgm:cxn modelId="{B8F1B753-8770-438A-9BCC-C0FB1D13760C}" srcId="{C47F99BD-1222-41A0-9F67-EA7F4244CB26}" destId="{2F39EF88-780F-486F-AC71-325809C5A61F}" srcOrd="0" destOrd="0" parTransId="{B7C0B34F-688B-4613-971C-8351F5D893AF}" sibTransId="{AFF47810-817F-42AB-8BD8-2130C36E25DC}"/>
    <dgm:cxn modelId="{D58CED56-D788-4936-A018-561E90F8BA75}" type="presOf" srcId="{150F1DE7-8950-46E1-9FF8-61CD87C18B8C}" destId="{E0E2426F-ABDB-411A-BDB7-6B208D9BDE6F}" srcOrd="0" destOrd="0" presId="urn:microsoft.com/office/officeart/2016/7/layout/VerticalSolidActionList"/>
    <dgm:cxn modelId="{EA07627F-B6D8-42CE-975D-F721C7877AB9}" type="presOf" srcId="{C47F99BD-1222-41A0-9F67-EA7F4244CB26}" destId="{0EA1AE0F-5054-44DB-A03C-9911F72C77BF}" srcOrd="0" destOrd="0" presId="urn:microsoft.com/office/officeart/2016/7/layout/VerticalSolidActionList"/>
    <dgm:cxn modelId="{46223F95-22B4-40E1-A346-F61990B4E3CE}" srcId="{36886550-A9B1-4248-914E-E1CE62540929}" destId="{C47F99BD-1222-41A0-9F67-EA7F4244CB26}" srcOrd="2" destOrd="0" parTransId="{701C5373-C57F-413A-927F-F66281E31605}" sibTransId="{62A63ED6-DD96-4E61-8072-4EB00C5EBF5C}"/>
    <dgm:cxn modelId="{FA5DEDA0-FA01-4A13-97E2-4886610F3401}" srcId="{DAC57933-0C21-4DE7-A20B-24BF9381D1C8}" destId="{7F426BD4-95E9-4904-A216-493B5979132F}" srcOrd="0" destOrd="0" parTransId="{6AE9C679-5E5D-456F-BC0F-CA1F48AB6C0F}" sibTransId="{8AA35FF6-8E52-4B80-9D3C-31322EFFA4E2}"/>
    <dgm:cxn modelId="{70973BAD-1C2E-41B0-B736-2DB8377CD889}" type="presOf" srcId="{700971C4-0E83-443A-BA65-4085FC38057C}" destId="{525A943F-346F-4B5B-98FE-E5B4A53CFB01}" srcOrd="0" destOrd="0" presId="urn:microsoft.com/office/officeart/2016/7/layout/VerticalSolidActionList"/>
    <dgm:cxn modelId="{23C790D3-F1DD-4589-85AB-C20978EA1E43}" srcId="{634135FC-2D29-43CE-8168-F1A32FCCA882}" destId="{6D4500EA-938D-4D86-ADAB-891CDF884855}" srcOrd="0" destOrd="0" parTransId="{57D4D6ED-8141-41B9-BD8D-8482CC4276E1}" sibTransId="{B56CEA35-385D-4E79-8FCA-B3780745E9AD}"/>
    <dgm:cxn modelId="{706115F7-7449-4736-96C9-C99C1BC49CA5}" type="presOf" srcId="{7F426BD4-95E9-4904-A216-493B5979132F}" destId="{17904AED-C1D3-4BE4-A542-182877FBC8C5}" srcOrd="0" destOrd="0" presId="urn:microsoft.com/office/officeart/2016/7/layout/VerticalSolidActionList"/>
    <dgm:cxn modelId="{736D9CF9-7A25-4076-9214-7C15A61DC9A1}" type="presOf" srcId="{DAC57933-0C21-4DE7-A20B-24BF9381D1C8}" destId="{B7D2E567-330E-4853-BAC2-6060219ED80A}" srcOrd="0" destOrd="0" presId="urn:microsoft.com/office/officeart/2016/7/layout/VerticalSolidActionList"/>
    <dgm:cxn modelId="{D8FB4ED3-E215-48F6-A359-2A4959126E71}" type="presParOf" srcId="{937E8412-ADBB-4596-A67E-3A6577F8611D}" destId="{B64D02BF-5F40-4A46-AF0D-AE9412656F00}" srcOrd="0" destOrd="0" presId="urn:microsoft.com/office/officeart/2016/7/layout/VerticalSolidActionList"/>
    <dgm:cxn modelId="{FA702139-7622-47AA-8392-B937B784A24A}" type="presParOf" srcId="{B64D02BF-5F40-4A46-AF0D-AE9412656F00}" destId="{E0E2426F-ABDB-411A-BDB7-6B208D9BDE6F}" srcOrd="0" destOrd="0" presId="urn:microsoft.com/office/officeart/2016/7/layout/VerticalSolidActionList"/>
    <dgm:cxn modelId="{054C63D7-8BEA-4762-9458-5A16D1A60171}" type="presParOf" srcId="{B64D02BF-5F40-4A46-AF0D-AE9412656F00}" destId="{525A943F-346F-4B5B-98FE-E5B4A53CFB01}" srcOrd="1" destOrd="0" presId="urn:microsoft.com/office/officeart/2016/7/layout/VerticalSolidActionList"/>
    <dgm:cxn modelId="{6DA70352-22CF-444B-88C3-657845EC6C63}" type="presParOf" srcId="{937E8412-ADBB-4596-A67E-3A6577F8611D}" destId="{3D8029E8-D53A-4242-8891-708F411826EA}" srcOrd="1" destOrd="0" presId="urn:microsoft.com/office/officeart/2016/7/layout/VerticalSolidActionList"/>
    <dgm:cxn modelId="{B86A3031-7B2B-4DE5-8EFC-66B53F0FF12F}" type="presParOf" srcId="{937E8412-ADBB-4596-A67E-3A6577F8611D}" destId="{40538098-667D-46FE-B263-72D35D4E5891}" srcOrd="2" destOrd="0" presId="urn:microsoft.com/office/officeart/2016/7/layout/VerticalSolidActionList"/>
    <dgm:cxn modelId="{7A215D56-E3AB-4129-8480-FBE04ADFCA82}" type="presParOf" srcId="{40538098-667D-46FE-B263-72D35D4E5891}" destId="{88DD9FB7-654B-4E2A-80D2-496508B61084}" srcOrd="0" destOrd="0" presId="urn:microsoft.com/office/officeart/2016/7/layout/VerticalSolidActionList"/>
    <dgm:cxn modelId="{AC9B64CA-6117-474A-8C1A-9E932DB8DB54}" type="presParOf" srcId="{40538098-667D-46FE-B263-72D35D4E5891}" destId="{B1B405CB-06B9-4CAF-9327-B025C81CA1B8}" srcOrd="1" destOrd="0" presId="urn:microsoft.com/office/officeart/2016/7/layout/VerticalSolidActionList"/>
    <dgm:cxn modelId="{31E9FDB0-79A5-4376-8E0B-1793321009AA}" type="presParOf" srcId="{937E8412-ADBB-4596-A67E-3A6577F8611D}" destId="{6CCD7249-9EAB-4BF6-B2D3-DB16CB0B8A77}" srcOrd="3" destOrd="0" presId="urn:microsoft.com/office/officeart/2016/7/layout/VerticalSolidActionList"/>
    <dgm:cxn modelId="{BD00A2B5-B204-4B85-88AF-B212A19145AD}" type="presParOf" srcId="{937E8412-ADBB-4596-A67E-3A6577F8611D}" destId="{DE3DCD3F-A8BC-45ED-B430-3A999F9F164A}" srcOrd="4" destOrd="0" presId="urn:microsoft.com/office/officeart/2016/7/layout/VerticalSolidActionList"/>
    <dgm:cxn modelId="{DD69E895-B1D5-46EC-BD6B-F4B762C04C65}" type="presParOf" srcId="{DE3DCD3F-A8BC-45ED-B430-3A999F9F164A}" destId="{0EA1AE0F-5054-44DB-A03C-9911F72C77BF}" srcOrd="0" destOrd="0" presId="urn:microsoft.com/office/officeart/2016/7/layout/VerticalSolidActionList"/>
    <dgm:cxn modelId="{D1B9FE01-DE50-45EF-A2B2-4DF24BB3CD9B}" type="presParOf" srcId="{DE3DCD3F-A8BC-45ED-B430-3A999F9F164A}" destId="{4C87B98E-69EF-403B-A4CE-0A1F9BF8D435}" srcOrd="1" destOrd="0" presId="urn:microsoft.com/office/officeart/2016/7/layout/VerticalSolidActionList"/>
    <dgm:cxn modelId="{705A7010-DA81-4F54-B0C7-E2DFE8EF10C6}" type="presParOf" srcId="{937E8412-ADBB-4596-A67E-3A6577F8611D}" destId="{33DD467F-7F55-4D15-90E0-FBC4A94E56D3}" srcOrd="5" destOrd="0" presId="urn:microsoft.com/office/officeart/2016/7/layout/VerticalSolidActionList"/>
    <dgm:cxn modelId="{099A7331-8B8C-4B1B-B670-556034753C14}" type="presParOf" srcId="{937E8412-ADBB-4596-A67E-3A6577F8611D}" destId="{3A59ED92-03DB-420C-B1DF-AB1F4FB16D17}" srcOrd="6" destOrd="0" presId="urn:microsoft.com/office/officeart/2016/7/layout/VerticalSolidActionList"/>
    <dgm:cxn modelId="{5688168C-F7FD-4E7A-A224-F3A4630AE4BF}" type="presParOf" srcId="{3A59ED92-03DB-420C-B1DF-AB1F4FB16D17}" destId="{B7D2E567-330E-4853-BAC2-6060219ED80A}" srcOrd="0" destOrd="0" presId="urn:microsoft.com/office/officeart/2016/7/layout/VerticalSolidActionList"/>
    <dgm:cxn modelId="{3AD0281F-CC19-41FA-AA5E-AC1C1AC02D23}" type="presParOf" srcId="{3A59ED92-03DB-420C-B1DF-AB1F4FB16D17}" destId="{17904AED-C1D3-4BE4-A542-182877FBC8C5}"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86762-E4A7-4EB7-9197-7971C93FA5D5}">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3F925-7811-4620-B887-10DEE0612987}">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A08B16-68FD-449B-8C4F-5ED02CCA8692}">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Digital Care Records for Every Setting</a:t>
          </a:r>
          <a:endParaRPr lang="en-US" sz="1900" kern="1200"/>
        </a:p>
      </dsp:txBody>
      <dsp:txXfrm>
        <a:off x="957071" y="3890"/>
        <a:ext cx="5671732" cy="828633"/>
      </dsp:txXfrm>
    </dsp:sp>
    <dsp:sp modelId="{ADB6345E-3DD3-4374-81D5-50C115BA041C}">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13BAC-D1BE-4A26-8D4D-32488C0FBF80}">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2D26A5-9129-4276-82AE-693A0151E302}">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Empowering Field Carers and Care Home Teams</a:t>
          </a:r>
          <a:endParaRPr lang="en-US" sz="1900" kern="1200"/>
        </a:p>
      </dsp:txBody>
      <dsp:txXfrm>
        <a:off x="957071" y="1039682"/>
        <a:ext cx="5671732" cy="828633"/>
      </dsp:txXfrm>
    </dsp:sp>
    <dsp:sp modelId="{9700720D-E684-43ED-B237-7E4E7665FBC4}">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81424-8263-4C61-ABD3-F9A21FD25622}">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F53F86-6BED-45B3-AC65-7FDA795FA74A}">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Greenfield Home Care Agency’s Digital Move</a:t>
          </a:r>
          <a:endParaRPr lang="en-US" sz="1900" kern="1200"/>
        </a:p>
      </dsp:txBody>
      <dsp:txXfrm>
        <a:off x="957071" y="2075473"/>
        <a:ext cx="5671732" cy="828633"/>
      </dsp:txXfrm>
    </dsp:sp>
    <dsp:sp modelId="{5D4FA3F8-9412-481E-8283-63B9BE7E4B8F}">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530BF-9EF3-44F2-A0DC-7EFFC56418BE}">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B4DC1-DB3E-4AF1-A7DD-965183335901}">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Modern Tools: Making documentation faster, safer, and easier on your phone or tablet.</a:t>
          </a:r>
          <a:endParaRPr lang="en-US" sz="1900" kern="1200"/>
        </a:p>
      </dsp:txBody>
      <dsp:txXfrm>
        <a:off x="957071" y="3111265"/>
        <a:ext cx="5671732" cy="828633"/>
      </dsp:txXfrm>
    </dsp:sp>
    <dsp:sp modelId="{4EE80846-7694-4052-B01B-370EEAF16BDF}">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55BC1-DA17-409B-8DC9-F56A30F2382D}">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DF99C0-65B2-4E6E-ADA4-FB633C301A06}">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Our Goal: Excellence in care, supported by the best technology.</a:t>
          </a:r>
          <a:endParaRPr lang="en-US" sz="1900" kern="1200"/>
        </a:p>
      </dsp:txBody>
      <dsp:txXfrm>
        <a:off x="957071" y="4147057"/>
        <a:ext cx="5671732" cy="828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9A3A4-675F-4828-AE03-8D5F3CB3EE62}">
      <dsp:nvSpPr>
        <dsp:cNvPr id="0" name=""/>
        <dsp:cNvSpPr/>
      </dsp:nvSpPr>
      <dsp:spPr>
        <a:xfrm>
          <a:off x="30879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latin typeface="Neue Haas Grotesk Text Pro"/>
            </a:rPr>
            <a:t>Eliminates Time Consuming</a:t>
          </a:r>
          <a:endParaRPr lang="en-GB" sz="1500" kern="1200"/>
        </a:p>
      </dsp:txBody>
      <dsp:txXfrm>
        <a:off x="308796" y="2331"/>
        <a:ext cx="2173337" cy="1304002"/>
      </dsp:txXfrm>
    </dsp:sp>
    <dsp:sp modelId="{9A3E2FE2-50A2-49E0-8E33-1A87CD5127F9}">
      <dsp:nvSpPr>
        <dsp:cNvPr id="0" name=""/>
        <dsp:cNvSpPr/>
      </dsp:nvSpPr>
      <dsp:spPr>
        <a:xfrm>
          <a:off x="269946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Efficiency in the Community</a:t>
          </a:r>
          <a:endParaRPr lang="en-US" sz="1500" kern="1200"/>
        </a:p>
      </dsp:txBody>
      <dsp:txXfrm>
        <a:off x="2699466" y="2331"/>
        <a:ext cx="2173337" cy="1304002"/>
      </dsp:txXfrm>
    </dsp:sp>
    <dsp:sp modelId="{9BE37CC7-4D45-4075-A5A0-FC89746B6F22}">
      <dsp:nvSpPr>
        <dsp:cNvPr id="0" name=""/>
        <dsp:cNvSpPr/>
      </dsp:nvSpPr>
      <dsp:spPr>
        <a:xfrm>
          <a:off x="30879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Pocket-Sized Access: Carry all care plans on your phone—no more heavy paper folders in your car.</a:t>
          </a:r>
          <a:endParaRPr lang="en-US" sz="1500" kern="1200"/>
        </a:p>
      </dsp:txBody>
      <dsp:txXfrm>
        <a:off x="308796" y="1523667"/>
        <a:ext cx="2173337" cy="1304002"/>
      </dsp:txXfrm>
    </dsp:sp>
    <dsp:sp modelId="{DC63B96B-580B-47D4-AC23-1AF7879AAA2F}">
      <dsp:nvSpPr>
        <dsp:cNvPr id="0" name=""/>
        <dsp:cNvSpPr/>
      </dsp:nvSpPr>
      <dsp:spPr>
        <a:xfrm>
          <a:off x="269946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Real-Time Sync: Office staff see your updates instantly, ensuring they can support you from a distance.</a:t>
          </a:r>
          <a:endParaRPr lang="en-US" sz="1500" kern="1200"/>
        </a:p>
      </dsp:txBody>
      <dsp:txXfrm>
        <a:off x="2699466" y="1523667"/>
        <a:ext cx="2173337" cy="1304002"/>
      </dsp:txXfrm>
    </dsp:sp>
    <dsp:sp modelId="{85BB357F-B673-4096-8259-102285325DAD}">
      <dsp:nvSpPr>
        <dsp:cNvPr id="0" name=""/>
        <dsp:cNvSpPr/>
      </dsp:nvSpPr>
      <dsp:spPr>
        <a:xfrm>
          <a:off x="1504131" y="3045003"/>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 Safety First: Immediate access to emergency contacts and medical history during home visits.</a:t>
          </a:r>
          <a:endParaRPr lang="en-US" sz="1500" kern="1200"/>
        </a:p>
      </dsp:txBody>
      <dsp:txXfrm>
        <a:off x="1504131" y="3045003"/>
        <a:ext cx="2173337" cy="1304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A8F0B-02C8-4E25-8574-E6EE0BF7FE92}">
      <dsp:nvSpPr>
        <dsp:cNvPr id="0" name=""/>
        <dsp:cNvSpPr/>
      </dsp:nvSpPr>
      <dsp:spPr>
        <a:xfrm>
          <a:off x="0" y="642079"/>
          <a:ext cx="6628804" cy="69761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Benefits for Care Home Teams</a:t>
          </a:r>
          <a:endParaRPr lang="en-US" sz="1800" kern="1200"/>
        </a:p>
      </dsp:txBody>
      <dsp:txXfrm>
        <a:off x="34055" y="676134"/>
        <a:ext cx="6560694" cy="629502"/>
      </dsp:txXfrm>
    </dsp:sp>
    <dsp:sp modelId="{53B15985-C84E-48A1-BAA4-A26168A3068A}">
      <dsp:nvSpPr>
        <dsp:cNvPr id="0" name=""/>
        <dsp:cNvSpPr/>
      </dsp:nvSpPr>
      <dsp:spPr>
        <a:xfrm>
          <a:off x="0" y="1391531"/>
          <a:ext cx="6628804" cy="697612"/>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Better Communication Between Shifts</a:t>
          </a:r>
          <a:endParaRPr lang="en-US" sz="1800" kern="1200"/>
        </a:p>
      </dsp:txBody>
      <dsp:txXfrm>
        <a:off x="34055" y="1425586"/>
        <a:ext cx="6560694" cy="629502"/>
      </dsp:txXfrm>
    </dsp:sp>
    <dsp:sp modelId="{D7440468-82F1-4BD6-8E11-BC3EDFF6AC25}">
      <dsp:nvSpPr>
        <dsp:cNvPr id="0" name=""/>
        <dsp:cNvSpPr/>
      </dsp:nvSpPr>
      <dsp:spPr>
        <a:xfrm>
          <a:off x="0" y="2140984"/>
          <a:ext cx="6628804" cy="697612"/>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 Seamless Handovers: Read the previous shift’s digital notes instantly; no more searching for lost logbooks.</a:t>
          </a:r>
          <a:r>
            <a:rPr lang="en-GB" sz="1800" kern="1200">
              <a:latin typeface="Neue Haas Grotesk Text Pro"/>
            </a:rPr>
            <a:t> (This 2026)</a:t>
          </a:r>
          <a:endParaRPr lang="en-US" sz="1800" kern="1200"/>
        </a:p>
      </dsp:txBody>
      <dsp:txXfrm>
        <a:off x="34055" y="2175039"/>
        <a:ext cx="6560694" cy="629502"/>
      </dsp:txXfrm>
    </dsp:sp>
    <dsp:sp modelId="{611321C8-FBA4-45E8-BAE5-B0138627D0B6}">
      <dsp:nvSpPr>
        <dsp:cNvPr id="0" name=""/>
        <dsp:cNvSpPr/>
      </dsp:nvSpPr>
      <dsp:spPr>
        <a:xfrm>
          <a:off x="0" y="2890436"/>
          <a:ext cx="6628804" cy="697612"/>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Tablet Integration: Use shared tablets to update records right at the resident’s bedside.</a:t>
          </a:r>
          <a:endParaRPr lang="en-US" sz="1800" kern="1200"/>
        </a:p>
      </dsp:txBody>
      <dsp:txXfrm>
        <a:off x="34055" y="2924491"/>
        <a:ext cx="6560694" cy="629502"/>
      </dsp:txXfrm>
    </dsp:sp>
    <dsp:sp modelId="{D1B62B0D-C460-4912-84EF-C338B58633FC}">
      <dsp:nvSpPr>
        <dsp:cNvPr id="0" name=""/>
        <dsp:cNvSpPr/>
      </dsp:nvSpPr>
      <dsp:spPr>
        <a:xfrm>
          <a:off x="0" y="3639889"/>
          <a:ext cx="6628804" cy="697612"/>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Neat &amp; Professional: Clear digital records ensure every nurse and coordinator can read updates, improving resident o </a:t>
          </a:r>
          <a:endParaRPr lang="en-US" sz="1800" kern="1200"/>
        </a:p>
      </dsp:txBody>
      <dsp:txXfrm>
        <a:off x="34055" y="3673944"/>
        <a:ext cx="6560694" cy="629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07672-835E-49D0-816A-6BBCCE9CFA12}">
      <dsp:nvSpPr>
        <dsp:cNvPr id="0" name=""/>
        <dsp:cNvSpPr/>
      </dsp:nvSpPr>
      <dsp:spPr>
        <a:xfrm>
          <a:off x="0" y="43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96408-699F-4C14-A51E-3A1014849188}">
      <dsp:nvSpPr>
        <dsp:cNvPr id="0" name=""/>
        <dsp:cNvSpPr/>
      </dsp:nvSpPr>
      <dsp:spPr>
        <a:xfrm>
          <a:off x="278251" y="211282"/>
          <a:ext cx="505911" cy="5059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DC0E45-BECA-4DDE-87F7-E81CA6B67A12}">
      <dsp:nvSpPr>
        <dsp:cNvPr id="0" name=""/>
        <dsp:cNvSpPr/>
      </dsp:nvSpPr>
      <dsp:spPr>
        <a:xfrm>
          <a:off x="1062414" y="43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latin typeface="Trebuchet MS" panose="020B0603020202020204"/>
            </a:rPr>
            <a:t>Using</a:t>
          </a:r>
          <a:r>
            <a:rPr lang="en-GB" sz="1400" kern="1200"/>
            <a:t> Word on Your Phone or Tablet</a:t>
          </a:r>
          <a:endParaRPr lang="en-US" sz="1400" kern="1200"/>
        </a:p>
      </dsp:txBody>
      <dsp:txXfrm>
        <a:off x="1062414" y="4318"/>
        <a:ext cx="3450847" cy="919839"/>
      </dsp:txXfrm>
    </dsp:sp>
    <dsp:sp modelId="{20E3ADBB-F11E-485C-B2C7-8C5833D0E335}">
      <dsp:nvSpPr>
        <dsp:cNvPr id="0" name=""/>
        <dsp:cNvSpPr/>
      </dsp:nvSpPr>
      <dsp:spPr>
        <a:xfrm>
          <a:off x="0" y="11541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9A0CA-C8D6-4B44-9627-E830B46D7900}">
      <dsp:nvSpPr>
        <dsp:cNvPr id="0" name=""/>
        <dsp:cNvSpPr/>
      </dsp:nvSpPr>
      <dsp:spPr>
        <a:xfrm>
          <a:off x="278251" y="1361082"/>
          <a:ext cx="505911" cy="5059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4A2BA8-1613-41B0-97C4-E30ACB465441}">
      <dsp:nvSpPr>
        <dsp:cNvPr id="0" name=""/>
        <dsp:cNvSpPr/>
      </dsp:nvSpPr>
      <dsp:spPr>
        <a:xfrm>
          <a:off x="1062414" y="11541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Smart Features for Busy Carers</a:t>
          </a:r>
          <a:endParaRPr lang="en-US" sz="1400" kern="1200"/>
        </a:p>
      </dsp:txBody>
      <dsp:txXfrm>
        <a:off x="1062414" y="1154118"/>
        <a:ext cx="3450847" cy="919839"/>
      </dsp:txXfrm>
    </dsp:sp>
    <dsp:sp modelId="{E7EAAD6E-DD12-4265-9845-E8E39A7B14B6}">
      <dsp:nvSpPr>
        <dsp:cNvPr id="0" name=""/>
        <dsp:cNvSpPr/>
      </dsp:nvSpPr>
      <dsp:spPr>
        <a:xfrm>
          <a:off x="0" y="23039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C7F9B-85D2-4CA9-8271-987FE02E2B7C}">
      <dsp:nvSpPr>
        <dsp:cNvPr id="0" name=""/>
        <dsp:cNvSpPr/>
      </dsp:nvSpPr>
      <dsp:spPr>
        <a:xfrm>
          <a:off x="278251" y="2510881"/>
          <a:ext cx="505911" cy="5059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BF140C-DF07-4B75-AAF6-AADDB827AC5E}">
      <dsp:nvSpPr>
        <dsp:cNvPr id="0" name=""/>
        <dsp:cNvSpPr/>
      </dsp:nvSpPr>
      <dsp:spPr>
        <a:xfrm>
          <a:off x="1062414" y="23039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Dictation (Speech-to-Text): Tap the microphone icon on your phone to "talk" your care notes into the document.</a:t>
          </a:r>
          <a:endParaRPr lang="en-US" sz="1400" kern="1200"/>
        </a:p>
      </dsp:txBody>
      <dsp:txXfrm>
        <a:off x="1062414" y="2303917"/>
        <a:ext cx="3450847" cy="919839"/>
      </dsp:txXfrm>
    </dsp:sp>
    <dsp:sp modelId="{1C990DB8-D9C0-4AB3-91EC-144B55112A0B}">
      <dsp:nvSpPr>
        <dsp:cNvPr id="0" name=""/>
        <dsp:cNvSpPr/>
      </dsp:nvSpPr>
      <dsp:spPr>
        <a:xfrm>
          <a:off x="0" y="34537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C3739-62F6-4456-8E9C-FBF92DB317F3}">
      <dsp:nvSpPr>
        <dsp:cNvPr id="0" name=""/>
        <dsp:cNvSpPr/>
      </dsp:nvSpPr>
      <dsp:spPr>
        <a:xfrm>
          <a:off x="278251" y="3660681"/>
          <a:ext cx="505911" cy="5059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A6E622-3728-4BC7-B211-E51B3E563D9D}">
      <dsp:nvSpPr>
        <dsp:cNvPr id="0" name=""/>
        <dsp:cNvSpPr/>
      </dsp:nvSpPr>
      <dsp:spPr>
        <a:xfrm>
          <a:off x="1062414" y="34537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Standardised Templates: One-tap forms for Daily Logs, Incident Reports, and Medication Checks.</a:t>
          </a:r>
          <a:endParaRPr lang="en-US" sz="1400" kern="1200"/>
        </a:p>
      </dsp:txBody>
      <dsp:txXfrm>
        <a:off x="1062414" y="3453717"/>
        <a:ext cx="3450847" cy="919839"/>
      </dsp:txXfrm>
    </dsp:sp>
    <dsp:sp modelId="{52A1F9DC-980D-4CE9-9790-3FF5051EAA84}">
      <dsp:nvSpPr>
        <dsp:cNvPr id="0" name=""/>
        <dsp:cNvSpPr/>
      </dsp:nvSpPr>
      <dsp:spPr>
        <a:xfrm>
          <a:off x="0" y="4603516"/>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6118C-69C3-4F15-B7E6-A5CDB2FE45F8}">
      <dsp:nvSpPr>
        <dsp:cNvPr id="0" name=""/>
        <dsp:cNvSpPr/>
      </dsp:nvSpPr>
      <dsp:spPr>
        <a:xfrm>
          <a:off x="278251" y="4810480"/>
          <a:ext cx="505911" cy="5059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0A63A0-96CC-409A-BA19-F27AF77FE406}">
      <dsp:nvSpPr>
        <dsp:cNvPr id="0" name=""/>
        <dsp:cNvSpPr/>
      </dsp:nvSpPr>
      <dsp:spPr>
        <a:xfrm>
          <a:off x="1062414" y="4603516"/>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Offline Mode: If a home has poor Wi-Fi, you can still type—it will save and sync once you have a signal.</a:t>
          </a:r>
          <a:endParaRPr lang="en-US" sz="1400" kern="1200"/>
        </a:p>
      </dsp:txBody>
      <dsp:txXfrm>
        <a:off x="1062414" y="4603516"/>
        <a:ext cx="3450847" cy="9198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D0DA9-B25E-4DA7-9791-9866924A832A}">
      <dsp:nvSpPr>
        <dsp:cNvPr id="0" name=""/>
        <dsp:cNvSpPr/>
      </dsp:nvSpPr>
      <dsp:spPr>
        <a:xfrm>
          <a:off x="1893143" y="470419"/>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514165"/>
        <a:ext cx="19738" cy="3947"/>
      </dsp:txXfrm>
    </dsp:sp>
    <dsp:sp modelId="{40DFA30B-4E97-4A22-B7A1-8F5738783B1A}">
      <dsp:nvSpPr>
        <dsp:cNvPr id="0" name=""/>
        <dsp:cNvSpPr/>
      </dsp:nvSpPr>
      <dsp:spPr>
        <a:xfrm>
          <a:off x="178583"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Slide 6: Getting Started Today</a:t>
          </a:r>
          <a:endParaRPr lang="en-US" sz="1200" kern="1200"/>
        </a:p>
      </dsp:txBody>
      <dsp:txXfrm>
        <a:off x="178583" y="1231"/>
        <a:ext cx="1716360" cy="1029816"/>
      </dsp:txXfrm>
    </dsp:sp>
    <dsp:sp modelId="{29B1BB51-4F5D-46E7-AD47-8C61ECD2D223}">
      <dsp:nvSpPr>
        <dsp:cNvPr id="0" name=""/>
        <dsp:cNvSpPr/>
      </dsp:nvSpPr>
      <dsp:spPr>
        <a:xfrm>
          <a:off x="1036763" y="1029247"/>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1209355"/>
        <a:ext cx="107385" cy="3947"/>
      </dsp:txXfrm>
    </dsp:sp>
    <dsp:sp modelId="{905B3255-8BB8-41BA-AEF2-E568C615B65E}">
      <dsp:nvSpPr>
        <dsp:cNvPr id="0" name=""/>
        <dsp:cNvSpPr/>
      </dsp:nvSpPr>
      <dsp:spPr>
        <a:xfrm>
          <a:off x="2289706"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Your Digital Checklist</a:t>
          </a:r>
          <a:endParaRPr lang="en-US" sz="1200" kern="1200"/>
        </a:p>
      </dsp:txBody>
      <dsp:txXfrm>
        <a:off x="2289706" y="1231"/>
        <a:ext cx="1716360" cy="1029816"/>
      </dsp:txXfrm>
    </dsp:sp>
    <dsp:sp modelId="{20E4FE2E-0189-43AB-A2FD-B120CD4DD868}">
      <dsp:nvSpPr>
        <dsp:cNvPr id="0" name=""/>
        <dsp:cNvSpPr/>
      </dsp:nvSpPr>
      <dsp:spPr>
        <a:xfrm>
          <a:off x="1893143" y="1894998"/>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1938744"/>
        <a:ext cx="19738" cy="3947"/>
      </dsp:txXfrm>
    </dsp:sp>
    <dsp:sp modelId="{52E42FF4-43F6-42A3-9024-5111FA15A9CE}">
      <dsp:nvSpPr>
        <dsp:cNvPr id="0" name=""/>
        <dsp:cNvSpPr/>
      </dsp:nvSpPr>
      <dsp:spPr>
        <a:xfrm>
          <a:off x="178583"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1. Install: Download Microsoft Word and OneDrive from your app store.</a:t>
          </a:r>
          <a:endParaRPr lang="en-US" sz="1200" kern="1200"/>
        </a:p>
      </dsp:txBody>
      <dsp:txXfrm>
        <a:off x="178583" y="1425810"/>
        <a:ext cx="1716360" cy="1029816"/>
      </dsp:txXfrm>
    </dsp:sp>
    <dsp:sp modelId="{11E4C751-F444-45CC-AE8C-25CE9D48F929}">
      <dsp:nvSpPr>
        <dsp:cNvPr id="0" name=""/>
        <dsp:cNvSpPr/>
      </dsp:nvSpPr>
      <dsp:spPr>
        <a:xfrm>
          <a:off x="1036763" y="2453826"/>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2633934"/>
        <a:ext cx="107385" cy="3947"/>
      </dsp:txXfrm>
    </dsp:sp>
    <dsp:sp modelId="{22859A38-6C7E-45BB-9600-7CDA884AD59E}">
      <dsp:nvSpPr>
        <dsp:cNvPr id="0" name=""/>
        <dsp:cNvSpPr/>
      </dsp:nvSpPr>
      <dsp:spPr>
        <a:xfrm>
          <a:off x="2289706"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2. Sign In: Use your Greenfield Agency email and secure password.</a:t>
          </a:r>
          <a:endParaRPr lang="en-US" sz="1200" kern="1200"/>
        </a:p>
      </dsp:txBody>
      <dsp:txXfrm>
        <a:off x="2289706" y="1425810"/>
        <a:ext cx="1716360" cy="1029816"/>
      </dsp:txXfrm>
    </dsp:sp>
    <dsp:sp modelId="{31C5DBCF-76AD-43F6-867B-8BBB2DCC7C98}">
      <dsp:nvSpPr>
        <dsp:cNvPr id="0" name=""/>
        <dsp:cNvSpPr/>
      </dsp:nvSpPr>
      <dsp:spPr>
        <a:xfrm>
          <a:off x="1893143" y="3319577"/>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3363323"/>
        <a:ext cx="19738" cy="3947"/>
      </dsp:txXfrm>
    </dsp:sp>
    <dsp:sp modelId="{0099591F-278E-4590-9DA0-9556923C0EF7}">
      <dsp:nvSpPr>
        <dsp:cNvPr id="0" name=""/>
        <dsp:cNvSpPr/>
      </dsp:nvSpPr>
      <dsp:spPr>
        <a:xfrm>
          <a:off x="178583"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3. Use Dictation: Start using your voice to record notes to save time immediately.</a:t>
          </a:r>
          <a:endParaRPr lang="en-US" sz="1200" kern="1200"/>
        </a:p>
      </dsp:txBody>
      <dsp:txXfrm>
        <a:off x="178583" y="2850389"/>
        <a:ext cx="1716360" cy="1029816"/>
      </dsp:txXfrm>
    </dsp:sp>
    <dsp:sp modelId="{E6722BBD-1E44-490E-A8BC-987B71A75510}">
      <dsp:nvSpPr>
        <dsp:cNvPr id="0" name=""/>
        <dsp:cNvSpPr/>
      </dsp:nvSpPr>
      <dsp:spPr>
        <a:xfrm>
          <a:off x="2289706"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4. Support: Contact your Care Coordinator for any technical help!</a:t>
          </a:r>
          <a:endParaRPr lang="en-US" sz="1200" kern="1200"/>
        </a:p>
      </dsp:txBody>
      <dsp:txXfrm>
        <a:off x="2289706" y="2850389"/>
        <a:ext cx="1716360" cy="10298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D1D5D-6127-46E5-B330-1FA1190C6A92}">
      <dsp:nvSpPr>
        <dsp:cNvPr id="0" name=""/>
        <dsp:cNvSpPr/>
      </dsp:nvSpPr>
      <dsp:spPr>
        <a:xfrm>
          <a:off x="1719262" y="1686"/>
          <a:ext cx="6877049" cy="74008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Protect all systems from unauthorised access. </a:t>
          </a:r>
        </a:p>
      </dsp:txBody>
      <dsp:txXfrm>
        <a:off x="1719262" y="1686"/>
        <a:ext cx="6877049" cy="740088"/>
      </dsp:txXfrm>
    </dsp:sp>
    <dsp:sp modelId="{E5FF428E-5C65-434B-B835-C423D267AAE1}">
      <dsp:nvSpPr>
        <dsp:cNvPr id="0" name=""/>
        <dsp:cNvSpPr/>
      </dsp:nvSpPr>
      <dsp:spPr>
        <a:xfrm>
          <a:off x="0" y="1686"/>
          <a:ext cx="1719262" cy="740088"/>
        </a:xfrm>
        <a:prstGeom prst="rect">
          <a:avLst/>
        </a:prstGeom>
        <a:solidFill>
          <a:schemeClr val="lt1">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686"/>
        <a:ext cx="1719262" cy="740088"/>
      </dsp:txXfrm>
    </dsp:sp>
    <dsp:sp modelId="{2F64501D-72DE-4F43-A2CB-E588F9692C54}">
      <dsp:nvSpPr>
        <dsp:cNvPr id="0" name=""/>
        <dsp:cNvSpPr/>
      </dsp:nvSpPr>
      <dsp:spPr>
        <a:xfrm>
          <a:off x="1719262" y="786180"/>
          <a:ext cx="6877049" cy="740088"/>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Use strong passwords.</a:t>
          </a:r>
        </a:p>
      </dsp:txBody>
      <dsp:txXfrm>
        <a:off x="1719262" y="786180"/>
        <a:ext cx="6877049" cy="740088"/>
      </dsp:txXfrm>
    </dsp:sp>
    <dsp:sp modelId="{97BFB602-5EBA-4AC7-9705-C54EE34E1C6E}">
      <dsp:nvSpPr>
        <dsp:cNvPr id="0" name=""/>
        <dsp:cNvSpPr/>
      </dsp:nvSpPr>
      <dsp:spPr>
        <a:xfrm>
          <a:off x="0" y="786180"/>
          <a:ext cx="1719262" cy="740088"/>
        </a:xfrm>
        <a:prstGeom prst="rect">
          <a:avLst/>
        </a:prstGeom>
        <a:solidFill>
          <a:schemeClr val="lt1">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Use</a:t>
          </a:r>
        </a:p>
      </dsp:txBody>
      <dsp:txXfrm>
        <a:off x="0" y="786180"/>
        <a:ext cx="1719262" cy="740088"/>
      </dsp:txXfrm>
    </dsp:sp>
    <dsp:sp modelId="{E017BBBE-020A-4780-8539-7FE8DBF7F217}">
      <dsp:nvSpPr>
        <dsp:cNvPr id="0" name=""/>
        <dsp:cNvSpPr/>
      </dsp:nvSpPr>
      <dsp:spPr>
        <a:xfrm>
          <a:off x="1719262" y="1570674"/>
          <a:ext cx="6877049" cy="740088"/>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Enable MFA (Multi-factor authentication).</a:t>
          </a:r>
        </a:p>
      </dsp:txBody>
      <dsp:txXfrm>
        <a:off x="1719262" y="1570674"/>
        <a:ext cx="6877049" cy="740088"/>
      </dsp:txXfrm>
    </dsp:sp>
    <dsp:sp modelId="{51C41609-F5CE-45CB-A77D-C80319CEE179}">
      <dsp:nvSpPr>
        <dsp:cNvPr id="0" name=""/>
        <dsp:cNvSpPr/>
      </dsp:nvSpPr>
      <dsp:spPr>
        <a:xfrm>
          <a:off x="0" y="1570674"/>
          <a:ext cx="1719262" cy="740088"/>
        </a:xfrm>
        <a:prstGeom prst="rect">
          <a:avLst/>
        </a:prstGeom>
        <a:solidFill>
          <a:schemeClr val="lt1">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Enable</a:t>
          </a:r>
        </a:p>
      </dsp:txBody>
      <dsp:txXfrm>
        <a:off x="0" y="1570674"/>
        <a:ext cx="1719262" cy="740088"/>
      </dsp:txXfrm>
    </dsp:sp>
    <dsp:sp modelId="{7A740A16-9156-4170-9A4F-84E0984A9E4E}">
      <dsp:nvSpPr>
        <dsp:cNvPr id="0" name=""/>
        <dsp:cNvSpPr/>
      </dsp:nvSpPr>
      <dsp:spPr>
        <a:xfrm>
          <a:off x="1719262" y="2355168"/>
          <a:ext cx="6877049" cy="740088"/>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Make sure to lock your screen when unattended.</a:t>
          </a:r>
        </a:p>
      </dsp:txBody>
      <dsp:txXfrm>
        <a:off x="1719262" y="2355168"/>
        <a:ext cx="6877049" cy="740088"/>
      </dsp:txXfrm>
    </dsp:sp>
    <dsp:sp modelId="{BB590F29-35A8-4806-905C-AA72644F830A}">
      <dsp:nvSpPr>
        <dsp:cNvPr id="0" name=""/>
        <dsp:cNvSpPr/>
      </dsp:nvSpPr>
      <dsp:spPr>
        <a:xfrm>
          <a:off x="0" y="2355168"/>
          <a:ext cx="1719262" cy="740088"/>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Make</a:t>
          </a:r>
        </a:p>
      </dsp:txBody>
      <dsp:txXfrm>
        <a:off x="0" y="2355168"/>
        <a:ext cx="1719262" cy="740088"/>
      </dsp:txXfrm>
    </dsp:sp>
    <dsp:sp modelId="{70053BD8-1752-46CE-BBDB-2B08A7B556EC}">
      <dsp:nvSpPr>
        <dsp:cNvPr id="0" name=""/>
        <dsp:cNvSpPr/>
      </dsp:nvSpPr>
      <dsp:spPr>
        <a:xfrm>
          <a:off x="1719262" y="3139661"/>
          <a:ext cx="6877049" cy="740088"/>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Change passwords on a regular basis.</a:t>
          </a:r>
        </a:p>
      </dsp:txBody>
      <dsp:txXfrm>
        <a:off x="1719262" y="3139661"/>
        <a:ext cx="6877049" cy="740088"/>
      </dsp:txXfrm>
    </dsp:sp>
    <dsp:sp modelId="{FDCFD71E-AD1C-4604-A1D6-E750EFA2496B}">
      <dsp:nvSpPr>
        <dsp:cNvPr id="0" name=""/>
        <dsp:cNvSpPr/>
      </dsp:nvSpPr>
      <dsp:spPr>
        <a:xfrm>
          <a:off x="0" y="3139661"/>
          <a:ext cx="1719262" cy="740088"/>
        </a:xfrm>
        <a:prstGeom prst="rect">
          <a:avLst/>
        </a:prstGeom>
        <a:solidFill>
          <a:schemeClr val="lt1">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Change</a:t>
          </a:r>
        </a:p>
      </dsp:txBody>
      <dsp:txXfrm>
        <a:off x="0" y="3139661"/>
        <a:ext cx="1719262" cy="7400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B3F95-9252-49D1-BFE4-6AA58B474823}">
      <dsp:nvSpPr>
        <dsp:cNvPr id="0" name=""/>
        <dsp:cNvSpPr/>
      </dsp:nvSpPr>
      <dsp:spPr>
        <a:xfrm>
          <a:off x="1719262" y="1790"/>
          <a:ext cx="6877049" cy="927716"/>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Train staff to they can recognise phishing emails.</a:t>
          </a:r>
        </a:p>
      </dsp:txBody>
      <dsp:txXfrm>
        <a:off x="1719262" y="1790"/>
        <a:ext cx="6877049" cy="927716"/>
      </dsp:txXfrm>
    </dsp:sp>
    <dsp:sp modelId="{D4659F6E-2802-4B51-85A5-1CC1CE7EDEF1}">
      <dsp:nvSpPr>
        <dsp:cNvPr id="0" name=""/>
        <dsp:cNvSpPr/>
      </dsp:nvSpPr>
      <dsp:spPr>
        <a:xfrm>
          <a:off x="0" y="1790"/>
          <a:ext cx="1719262" cy="927716"/>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Train</a:t>
          </a:r>
        </a:p>
      </dsp:txBody>
      <dsp:txXfrm>
        <a:off x="0" y="1790"/>
        <a:ext cx="1719262" cy="927716"/>
      </dsp:txXfrm>
    </dsp:sp>
    <dsp:sp modelId="{00107367-FC84-4E8B-BBAF-E0F4F4D079A2}">
      <dsp:nvSpPr>
        <dsp:cNvPr id="0" name=""/>
        <dsp:cNvSpPr/>
      </dsp:nvSpPr>
      <dsp:spPr>
        <a:xfrm>
          <a:off x="1719262" y="985170"/>
          <a:ext cx="6877049" cy="927716"/>
        </a:xfrm>
        <a:prstGeom prst="rect">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Do not open links if unsure.</a:t>
          </a:r>
        </a:p>
      </dsp:txBody>
      <dsp:txXfrm>
        <a:off x="1719262" y="985170"/>
        <a:ext cx="6877049" cy="927716"/>
      </dsp:txXfrm>
    </dsp:sp>
    <dsp:sp modelId="{41D549FB-291A-4646-9991-477FA2189D20}">
      <dsp:nvSpPr>
        <dsp:cNvPr id="0" name=""/>
        <dsp:cNvSpPr/>
      </dsp:nvSpPr>
      <dsp:spPr>
        <a:xfrm>
          <a:off x="0" y="985170"/>
          <a:ext cx="1719262" cy="927716"/>
        </a:xfrm>
        <a:prstGeom prst="rect">
          <a:avLst/>
        </a:prstGeom>
        <a:solidFill>
          <a:schemeClr val="accent2">
            <a:hueOff val="-988095"/>
            <a:satOff val="4733"/>
            <a:lumOff val="4379"/>
            <a:alphaOff val="0"/>
          </a:schemeClr>
        </a:solidFill>
        <a:ln w="19050" cap="rnd" cmpd="sng" algn="ctr">
          <a:solidFill>
            <a:schemeClr val="accent2">
              <a:hueOff val="-988095"/>
              <a:satOff val="4733"/>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Do not open</a:t>
          </a:r>
        </a:p>
      </dsp:txBody>
      <dsp:txXfrm>
        <a:off x="0" y="985170"/>
        <a:ext cx="1719262" cy="927716"/>
      </dsp:txXfrm>
    </dsp:sp>
    <dsp:sp modelId="{E37E9E24-833F-40D0-8D19-26DBEF0BBD9A}">
      <dsp:nvSpPr>
        <dsp:cNvPr id="0" name=""/>
        <dsp:cNvSpPr/>
      </dsp:nvSpPr>
      <dsp:spPr>
        <a:xfrm>
          <a:off x="1719262" y="1968549"/>
          <a:ext cx="6877049" cy="927716"/>
        </a:xfrm>
        <a:prstGeom prst="rect">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Report suspicious emails as soon as possible.</a:t>
          </a:r>
        </a:p>
      </dsp:txBody>
      <dsp:txXfrm>
        <a:off x="1719262" y="1968549"/>
        <a:ext cx="6877049" cy="927716"/>
      </dsp:txXfrm>
    </dsp:sp>
    <dsp:sp modelId="{E20E3340-79E5-4340-8A1A-B2D36EE59E48}">
      <dsp:nvSpPr>
        <dsp:cNvPr id="0" name=""/>
        <dsp:cNvSpPr/>
      </dsp:nvSpPr>
      <dsp:spPr>
        <a:xfrm>
          <a:off x="0" y="1968549"/>
          <a:ext cx="1719262" cy="927716"/>
        </a:xfrm>
        <a:prstGeom prst="rect">
          <a:avLst/>
        </a:prstGeom>
        <a:solidFill>
          <a:schemeClr val="accent2">
            <a:hueOff val="-1976191"/>
            <a:satOff val="9467"/>
            <a:lumOff val="8758"/>
            <a:alphaOff val="0"/>
          </a:schemeClr>
        </a:solidFill>
        <a:ln w="19050" cap="rnd" cmpd="sng" algn="ctr">
          <a:solidFill>
            <a:schemeClr val="accent2">
              <a:hueOff val="-1976191"/>
              <a:satOff val="9467"/>
              <a:lumOff val="87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Report</a:t>
          </a:r>
        </a:p>
      </dsp:txBody>
      <dsp:txXfrm>
        <a:off x="0" y="1968549"/>
        <a:ext cx="1719262" cy="927716"/>
      </dsp:txXfrm>
    </dsp:sp>
    <dsp:sp modelId="{42A453EE-A031-4475-AF50-34712416A2F7}">
      <dsp:nvSpPr>
        <dsp:cNvPr id="0" name=""/>
        <dsp:cNvSpPr/>
      </dsp:nvSpPr>
      <dsp:spPr>
        <a:xfrm>
          <a:off x="1719262" y="2951929"/>
          <a:ext cx="6877049" cy="927716"/>
        </a:xfrm>
        <a:prstGeom prst="rect">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Verify all email before responding.</a:t>
          </a:r>
        </a:p>
      </dsp:txBody>
      <dsp:txXfrm>
        <a:off x="1719262" y="2951929"/>
        <a:ext cx="6877049" cy="927716"/>
      </dsp:txXfrm>
    </dsp:sp>
    <dsp:sp modelId="{1F6A65B6-DEF2-4F38-ACA2-FE399B405821}">
      <dsp:nvSpPr>
        <dsp:cNvPr id="0" name=""/>
        <dsp:cNvSpPr/>
      </dsp:nvSpPr>
      <dsp:spPr>
        <a:xfrm>
          <a:off x="0" y="2951929"/>
          <a:ext cx="1719262" cy="927716"/>
        </a:xfrm>
        <a:prstGeom prst="rect">
          <a:avLst/>
        </a:prstGeom>
        <a:solidFill>
          <a:schemeClr val="accent2">
            <a:hueOff val="-2964286"/>
            <a:satOff val="14200"/>
            <a:lumOff val="13137"/>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Verify</a:t>
          </a:r>
        </a:p>
      </dsp:txBody>
      <dsp:txXfrm>
        <a:off x="0" y="2951929"/>
        <a:ext cx="1719262" cy="9277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A943F-346F-4B5B-98FE-E5B4A53CFB01}">
      <dsp:nvSpPr>
        <dsp:cNvPr id="0" name=""/>
        <dsp:cNvSpPr/>
      </dsp:nvSpPr>
      <dsp:spPr>
        <a:xfrm>
          <a:off x="1325760" y="2297"/>
          <a:ext cx="5303043" cy="1190187"/>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Put all data in a secure system that is approved.</a:t>
          </a:r>
        </a:p>
      </dsp:txBody>
      <dsp:txXfrm>
        <a:off x="1325760" y="2297"/>
        <a:ext cx="5303043" cy="1190187"/>
      </dsp:txXfrm>
    </dsp:sp>
    <dsp:sp modelId="{E0E2426F-ABDB-411A-BDB7-6B208D9BDE6F}">
      <dsp:nvSpPr>
        <dsp:cNvPr id="0" name=""/>
        <dsp:cNvSpPr/>
      </dsp:nvSpPr>
      <dsp:spPr>
        <a:xfrm>
          <a:off x="0" y="2297"/>
          <a:ext cx="1325760" cy="119018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Put</a:t>
          </a:r>
        </a:p>
      </dsp:txBody>
      <dsp:txXfrm>
        <a:off x="0" y="2297"/>
        <a:ext cx="1325760" cy="1190187"/>
      </dsp:txXfrm>
    </dsp:sp>
    <dsp:sp modelId="{B1B405CB-06B9-4CAF-9327-B025C81CA1B8}">
      <dsp:nvSpPr>
        <dsp:cNvPr id="0" name=""/>
        <dsp:cNvSpPr/>
      </dsp:nvSpPr>
      <dsp:spPr>
        <a:xfrm>
          <a:off x="1325760" y="1263896"/>
          <a:ext cx="5303043" cy="1190187"/>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Regularly back up your data.</a:t>
          </a:r>
        </a:p>
      </dsp:txBody>
      <dsp:txXfrm>
        <a:off x="1325760" y="1263896"/>
        <a:ext cx="5303043" cy="1190187"/>
      </dsp:txXfrm>
    </dsp:sp>
    <dsp:sp modelId="{88DD9FB7-654B-4E2A-80D2-496508B61084}">
      <dsp:nvSpPr>
        <dsp:cNvPr id="0" name=""/>
        <dsp:cNvSpPr/>
      </dsp:nvSpPr>
      <dsp:spPr>
        <a:xfrm>
          <a:off x="0" y="1263896"/>
          <a:ext cx="1325760" cy="119018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Back up</a:t>
          </a:r>
        </a:p>
      </dsp:txBody>
      <dsp:txXfrm>
        <a:off x="0" y="1263896"/>
        <a:ext cx="1325760" cy="1190187"/>
      </dsp:txXfrm>
    </dsp:sp>
    <dsp:sp modelId="{4C87B98E-69EF-403B-A4CE-0A1F9BF8D435}">
      <dsp:nvSpPr>
        <dsp:cNvPr id="0" name=""/>
        <dsp:cNvSpPr/>
      </dsp:nvSpPr>
      <dsp:spPr>
        <a:xfrm>
          <a:off x="1325760" y="2525496"/>
          <a:ext cx="5303043" cy="1190187"/>
        </a:xfrm>
        <a:prstGeom prst="rect">
          <a:avLst/>
        </a:prstGeom>
        <a:solidFill>
          <a:schemeClr val="accent4">
            <a:tint val="40000"/>
            <a:alpha val="90000"/>
            <a:hueOff val="0"/>
            <a:satOff val="0"/>
            <a:lumOff val="0"/>
            <a:alphaOff val="0"/>
          </a:schemeClr>
        </a:solidFill>
        <a:ln w="12700"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Make sure you delete all data when you no longer need it.</a:t>
          </a:r>
        </a:p>
      </dsp:txBody>
      <dsp:txXfrm>
        <a:off x="1325760" y="2525496"/>
        <a:ext cx="5303043" cy="1190187"/>
      </dsp:txXfrm>
    </dsp:sp>
    <dsp:sp modelId="{0EA1AE0F-5054-44DB-A03C-9911F72C77BF}">
      <dsp:nvSpPr>
        <dsp:cNvPr id="0" name=""/>
        <dsp:cNvSpPr/>
      </dsp:nvSpPr>
      <dsp:spPr>
        <a:xfrm>
          <a:off x="0" y="2525496"/>
          <a:ext cx="1325760" cy="119018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Make</a:t>
          </a:r>
        </a:p>
      </dsp:txBody>
      <dsp:txXfrm>
        <a:off x="0" y="2525496"/>
        <a:ext cx="1325760" cy="1190187"/>
      </dsp:txXfrm>
    </dsp:sp>
    <dsp:sp modelId="{17904AED-C1D3-4BE4-A542-182877FBC8C5}">
      <dsp:nvSpPr>
        <dsp:cNvPr id="0" name=""/>
        <dsp:cNvSpPr/>
      </dsp:nvSpPr>
      <dsp:spPr>
        <a:xfrm>
          <a:off x="1325760" y="3787095"/>
          <a:ext cx="5303043" cy="1190187"/>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Encrypt personal and sensitive data.</a:t>
          </a:r>
        </a:p>
      </dsp:txBody>
      <dsp:txXfrm>
        <a:off x="1325760" y="3787095"/>
        <a:ext cx="5303043" cy="1190187"/>
      </dsp:txXfrm>
    </dsp:sp>
    <dsp:sp modelId="{B7D2E567-330E-4853-BAC2-6060219ED80A}">
      <dsp:nvSpPr>
        <dsp:cNvPr id="0" name=""/>
        <dsp:cNvSpPr/>
      </dsp:nvSpPr>
      <dsp:spPr>
        <a:xfrm>
          <a:off x="0" y="3787095"/>
          <a:ext cx="1325760" cy="119018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Encrypt</a:t>
          </a:r>
        </a:p>
      </dsp:txBody>
      <dsp:txXfrm>
        <a:off x="0" y="3787095"/>
        <a:ext cx="1325760" cy="1190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7D4BD5-7ADB-8242-B211-5C9123772BB2}"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261E7B-D3A4-E74B-A44A-3DA5B55497AF}" type="slidenum">
              <a:rPr lang="en-US" smtClean="0"/>
              <a:t>‹#›</a:t>
            </a:fld>
            <a:endParaRPr lang="en-US"/>
          </a:p>
        </p:txBody>
      </p:sp>
    </p:spTree>
    <p:extLst>
      <p:ext uri="{BB962C8B-B14F-4D97-AF65-F5344CB8AC3E}">
        <p14:creationId xmlns:p14="http://schemas.microsoft.com/office/powerpoint/2010/main" val="399332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Slide 1: Digital Care Records for Every Setting</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Empowering Field Carers and Care Home Teams</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Greenfield Home Care Agency’s Digital Move</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Modern Tools: Making documentation faster, safer, and easier on your phone or tablet.</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Our Goal: Excellence in care, supported by the best technology.</a:t>
            </a:r>
          </a:p>
          <a:p>
            <a:endParaRPr lang="en-US"/>
          </a:p>
        </p:txBody>
      </p:sp>
      <p:sp>
        <p:nvSpPr>
          <p:cNvPr id="4" name="Slide Number Placeholder 3"/>
          <p:cNvSpPr>
            <a:spLocks noGrp="1"/>
          </p:cNvSpPr>
          <p:nvPr>
            <p:ph type="sldNum" sz="quarter" idx="5"/>
          </p:nvPr>
        </p:nvSpPr>
        <p:spPr/>
        <p:txBody>
          <a:bodyPr/>
          <a:lstStyle/>
          <a:p>
            <a:fld id="{0E261E7B-D3A4-E74B-A44A-3DA5B55497AF}" type="slidenum">
              <a:rPr lang="en-US" smtClean="0"/>
              <a:t>5</a:t>
            </a:fld>
            <a:endParaRPr lang="en-US"/>
          </a:p>
        </p:txBody>
      </p:sp>
    </p:spTree>
    <p:extLst>
      <p:ext uri="{BB962C8B-B14F-4D97-AF65-F5344CB8AC3E}">
        <p14:creationId xmlns:p14="http://schemas.microsoft.com/office/powerpoint/2010/main" val="330819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6319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0632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4654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108508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698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7594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633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80213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863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103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121020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862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6517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838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2657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6301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5521184"/>
      </p:ext>
    </p:extLst>
  </p:cSld>
  <p:clrMap bg1="lt1" tx1="dk1" bg2="lt2" tx2="dk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19_633AF95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1_659CCD2E.xml"/><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microsoft.com/office/2018/10/relationships/comments" Target="../comments/modernComment_102_35FB950C.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5.xml"/><Relationship Id="rId7" Type="http://schemas.microsoft.com/office/2007/relationships/diagramDrawing" Target="../diagrams/drawing5.xml"/><Relationship Id="rId2" Type="http://schemas.microsoft.com/office/2018/10/relationships/comments" Target="../comments/modernComment_105_DDF070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microsoft.com/office/2018/10/relationships/comments" Target="../comments/modernComment_10A_A98734DD.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microsoft.com/office/2018/10/relationships/comments" Target="../comments/modernComment_10E_3248AC61.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nfluentialsoftware.com/simple-guide-to-using-microsoft-office-365" TargetMode="External"/><Relationship Id="rId2" Type="http://schemas.openxmlformats.org/officeDocument/2006/relationships/hyperlink" Target="https://greenfieldhome.org/page,about/(Accessed" TargetMode="External"/><Relationship Id="rId1" Type="http://schemas.openxmlformats.org/officeDocument/2006/relationships/slideLayout" Target="../slideLayouts/slideLayout2.xml"/><Relationship Id="rId5" Type="http://schemas.openxmlformats.org/officeDocument/2006/relationships/hyperlink" Target="https://www.this.nhs.uk/insights/article/microsoft-office-365-benefits" TargetMode="External"/><Relationship Id="rId4" Type="http://schemas.openxmlformats.org/officeDocument/2006/relationships/hyperlink" Target="https://www.bing.com/images/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7" name="Group 12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0" name="Straight Connector 7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Isosceles Triangle 8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Isosceles Triangle 8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E4EB5EE-B0C9-7ADB-3B42-832C5DE390FB}"/>
              </a:ext>
            </a:extLst>
          </p:cNvPr>
          <p:cNvSpPr>
            <a:spLocks noGrp="1"/>
          </p:cNvSpPr>
          <p:nvPr>
            <p:ph type="title"/>
          </p:nvPr>
        </p:nvSpPr>
        <p:spPr>
          <a:xfrm>
            <a:off x="6969682" y="1450603"/>
            <a:ext cx="4186496" cy="3002662"/>
          </a:xfrm>
        </p:spPr>
        <p:txBody>
          <a:bodyPr vert="horz" lIns="91440" tIns="45720" rIns="91440" bIns="45720" rtlCol="0" anchor="b">
            <a:normAutofit/>
          </a:bodyPr>
          <a:lstStyle/>
          <a:p>
            <a:pPr>
              <a:lnSpc>
                <a:spcPct val="90000"/>
              </a:lnSpc>
            </a:pPr>
            <a:r>
              <a:rPr lang="en-US" sz="1800" kern="1200">
                <a:latin typeface="+mj-lt"/>
                <a:ea typeface="+mj-ea"/>
                <a:cs typeface="+mj-cs"/>
              </a:rPr>
              <a:t>Module Title:</a:t>
            </a:r>
            <a:br>
              <a:rPr lang="en-US" sz="1400" kern="1200"/>
            </a:br>
            <a:r>
              <a:rPr lang="en-US" sz="1400" kern="1200">
                <a:solidFill>
                  <a:schemeClr val="tx1"/>
                </a:solidFill>
                <a:latin typeface="+mj-lt"/>
                <a:ea typeface="+mj-ea"/>
                <a:cs typeface="+mj-cs"/>
              </a:rPr>
              <a:t>Digital Skills and </a:t>
            </a:r>
            <a:r>
              <a:rPr lang="en-US" sz="1400">
                <a:solidFill>
                  <a:schemeClr val="tx1"/>
                </a:solidFill>
              </a:rPr>
              <a:t>Research</a:t>
            </a:r>
            <a:r>
              <a:rPr lang="en-US" sz="1400" kern="1200">
                <a:solidFill>
                  <a:schemeClr val="tx1"/>
                </a:solidFill>
                <a:latin typeface="+mj-lt"/>
                <a:ea typeface="+mj-ea"/>
                <a:cs typeface="+mj-cs"/>
              </a:rPr>
              <a:t> Methods</a:t>
            </a:r>
            <a:br>
              <a:rPr lang="en-US" sz="1400" kern="1200"/>
            </a:br>
            <a:br>
              <a:rPr lang="en-US" sz="1400" kern="1200"/>
            </a:br>
            <a:r>
              <a:rPr lang="en-US" sz="1800" kern="1200">
                <a:latin typeface="+mj-lt"/>
                <a:ea typeface="+mj-ea"/>
                <a:cs typeface="+mj-cs"/>
              </a:rPr>
              <a:t>Module Code:</a:t>
            </a:r>
            <a:br>
              <a:rPr lang="en-US" sz="1400" kern="1200"/>
            </a:br>
            <a:r>
              <a:rPr lang="en-US" sz="1400" kern="1200">
                <a:solidFill>
                  <a:schemeClr val="tx1"/>
                </a:solidFill>
                <a:latin typeface="+mj-lt"/>
                <a:ea typeface="+mj-ea"/>
                <a:cs typeface="+mj-cs"/>
              </a:rPr>
              <a:t>LCHS4007 Justin Okoli</a:t>
            </a:r>
            <a:br>
              <a:rPr lang="en-US" sz="1400" kern="1200"/>
            </a:br>
            <a:br>
              <a:rPr lang="en-US" sz="1400" kern="1200"/>
            </a:br>
            <a:r>
              <a:rPr lang="en-US" sz="1800" kern="1200">
                <a:latin typeface="+mj-lt"/>
                <a:ea typeface="+mj-ea"/>
                <a:cs typeface="+mj-cs"/>
              </a:rPr>
              <a:t>Team:</a:t>
            </a:r>
            <a:br>
              <a:rPr lang="en-US" sz="1400" kern="1200"/>
            </a:br>
            <a:r>
              <a:rPr lang="en-US" sz="1400" kern="1200">
                <a:solidFill>
                  <a:schemeClr val="tx1"/>
                </a:solidFill>
                <a:latin typeface="+mj-lt"/>
                <a:ea typeface="+mj-ea"/>
                <a:cs typeface="+mj-cs"/>
              </a:rPr>
              <a:t>Sajida </a:t>
            </a:r>
            <a:r>
              <a:rPr lang="en-US" sz="1400" kern="1200" err="1">
                <a:solidFill>
                  <a:schemeClr val="tx1"/>
                </a:solidFill>
                <a:latin typeface="+mj-lt"/>
                <a:ea typeface="+mj-ea"/>
                <a:cs typeface="+mj-cs"/>
              </a:rPr>
              <a:t>Tabausam</a:t>
            </a:r>
            <a:r>
              <a:rPr lang="en-US" sz="1400" kern="1200">
                <a:solidFill>
                  <a:schemeClr val="tx1"/>
                </a:solidFill>
                <a:latin typeface="+mj-lt"/>
                <a:ea typeface="+mj-ea"/>
                <a:cs typeface="+mj-cs"/>
              </a:rPr>
              <a:t> </a:t>
            </a:r>
            <a:br>
              <a:rPr lang="en-US" sz="1400" kern="1200"/>
            </a:br>
            <a:r>
              <a:rPr lang="en-US" sz="1400" kern="1200">
                <a:solidFill>
                  <a:schemeClr val="tx1"/>
                </a:solidFill>
                <a:latin typeface="+mj-lt"/>
                <a:ea typeface="+mj-ea"/>
                <a:cs typeface="+mj-cs"/>
              </a:rPr>
              <a:t>Amyma Naveed</a:t>
            </a:r>
            <a:br>
              <a:rPr lang="en-US" sz="1400" kern="1200"/>
            </a:br>
            <a:r>
              <a:rPr lang="en-US" sz="1400" kern="1200">
                <a:solidFill>
                  <a:schemeClr val="tx1"/>
                </a:solidFill>
                <a:latin typeface="+mj-lt"/>
                <a:ea typeface="+mj-ea"/>
                <a:cs typeface="+mj-cs"/>
              </a:rPr>
              <a:t>Samara Morgan </a:t>
            </a:r>
            <a:br>
              <a:rPr lang="en-US" sz="1400" kern="1200"/>
            </a:br>
            <a:r>
              <a:rPr lang="en-US" sz="1400">
                <a:solidFill>
                  <a:schemeClr val="tx1"/>
                </a:solidFill>
              </a:rPr>
              <a:t>Fahmida Kashif</a:t>
            </a:r>
            <a:endParaRPr lang="en-US" sz="1400" b="0" kern="1200">
              <a:solidFill>
                <a:schemeClr val="tx1"/>
              </a:solidFill>
              <a:latin typeface="+mj-lt"/>
            </a:endParaRPr>
          </a:p>
        </p:txBody>
      </p:sp>
      <p:sp>
        <p:nvSpPr>
          <p:cNvPr id="128" name="Isosceles Triangle 127">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7F5F5FB0-C93F-3B2E-E3BF-79DF517F736F}"/>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0B7F0468-3833-399A-1460-833882601115}"/>
              </a:ext>
            </a:extLst>
          </p:cNvPr>
          <p:cNvSpPr>
            <a:spLocks noGrp="1"/>
          </p:cNvSpPr>
          <p:nvPr>
            <p:ph type="dt" sz="half" idx="10"/>
          </p:nvPr>
        </p:nvSpPr>
        <p:spPr>
          <a:xfrm>
            <a:off x="7205133" y="6041362"/>
            <a:ext cx="911939" cy="365125"/>
          </a:xfrm>
        </p:spPr>
        <p:txBody>
          <a:bodyPr vert="horz" lIns="91440" tIns="45720" rIns="91440" bIns="45720" rtlCol="0" anchor="ctr">
            <a:normAutofit/>
          </a:bodyPr>
          <a:lstStyle/>
          <a:p>
            <a:pPr>
              <a:spcAft>
                <a:spcPts val="600"/>
              </a:spcAft>
            </a:pPr>
            <a:fld id="{447A2A49-8F88-4C19-A435-60B24A409297}"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45A5330F-6707-02E1-C51B-103AE3E0A8BE}"/>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a:t>
            </a:fld>
            <a:endParaRPr lang="en-US"/>
          </a:p>
        </p:txBody>
      </p:sp>
      <p:pic>
        <p:nvPicPr>
          <p:cNvPr id="10" name="Picture 9" descr="Assisted Sheltered Care in Princeton, IL">
            <a:extLst>
              <a:ext uri="{FF2B5EF4-FFF2-40B4-BE49-F238E27FC236}">
                <a16:creationId xmlns:a16="http://schemas.microsoft.com/office/drawing/2014/main" id="{D5544C1A-94EB-3BD9-0459-DDE96747D699}"/>
              </a:ext>
            </a:extLst>
          </p:cNvPr>
          <p:cNvPicPr>
            <a:picLocks noChangeAspect="1"/>
          </p:cNvPicPr>
          <p:nvPr/>
        </p:nvPicPr>
        <p:blipFill>
          <a:blip r:embed="rId2"/>
          <a:stretch>
            <a:fillRect/>
          </a:stretch>
        </p:blipFill>
        <p:spPr>
          <a:xfrm>
            <a:off x="844757" y="1436568"/>
            <a:ext cx="5615803" cy="3918243"/>
          </a:xfrm>
          <a:prstGeom prst="rect">
            <a:avLst/>
          </a:prstGeom>
        </p:spPr>
      </p:pic>
      <p:sp>
        <p:nvSpPr>
          <p:cNvPr id="7" name="TextBox 6">
            <a:extLst>
              <a:ext uri="{FF2B5EF4-FFF2-40B4-BE49-F238E27FC236}">
                <a16:creationId xmlns:a16="http://schemas.microsoft.com/office/drawing/2014/main" id="{2FF47F23-366E-54C7-9F08-C685F4F48019}"/>
              </a:ext>
            </a:extLst>
          </p:cNvPr>
          <p:cNvSpPr txBox="1"/>
          <p:nvPr/>
        </p:nvSpPr>
        <p:spPr>
          <a:xfrm>
            <a:off x="907993" y="5685939"/>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Google images)</a:t>
            </a:r>
          </a:p>
        </p:txBody>
      </p:sp>
    </p:spTree>
    <p:extLst>
      <p:ext uri="{BB962C8B-B14F-4D97-AF65-F5344CB8AC3E}">
        <p14:creationId xmlns:p14="http://schemas.microsoft.com/office/powerpoint/2010/main" val="39879149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E5960-8B9C-D24B-829A-B8DE3207655A}"/>
              </a:ext>
            </a:extLst>
          </p:cNvPr>
          <p:cNvSpPr>
            <a:spLocks noGrp="1"/>
          </p:cNvSpPr>
          <p:nvPr>
            <p:ph type="title"/>
          </p:nvPr>
        </p:nvSpPr>
        <p:spPr>
          <a:xfrm>
            <a:off x="614705" y="713984"/>
            <a:ext cx="8648859" cy="6936635"/>
          </a:xfrm>
        </p:spPr>
        <p:txBody>
          <a:bodyPr>
            <a:normAutofit/>
          </a:bodyPr>
          <a:lstStyle/>
          <a:p>
            <a:r>
              <a:rPr lang="en-US" u="sng"/>
              <a:t>Introduction</a:t>
            </a:r>
            <a:br>
              <a:rPr lang="en-US"/>
            </a:br>
            <a:br>
              <a:rPr lang="en-US"/>
            </a:br>
            <a:r>
              <a:rPr lang="en-US" sz="2000">
                <a:solidFill>
                  <a:schemeClr val="tx1"/>
                </a:solidFill>
              </a:rPr>
              <a:t>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a:t>
            </a:r>
            <a:r>
              <a:rPr lang="en-US" sz="2400">
                <a:solidFill>
                  <a:schemeClr val="tx1"/>
                </a:solidFill>
              </a:rPr>
              <a:t>  </a:t>
            </a:r>
          </a:p>
        </p:txBody>
      </p:sp>
    </p:spTree>
    <p:extLst>
      <p:ext uri="{BB962C8B-B14F-4D97-AF65-F5344CB8AC3E}">
        <p14:creationId xmlns:p14="http://schemas.microsoft.com/office/powerpoint/2010/main" val="1532372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 name="Group 15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4" name="Straight Connector 15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5" name="Straight Connector 15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8" name="Isosceles Triangle 15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Isosceles Triangle 16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 name="Isosceles Triangle 16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65" name="Rectangle 16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7" name="Rectangle 16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9" name="Straight Connector 16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1" name="Straight Connector 17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Isosceles Triangle 17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1" name="Isosceles Triangle 18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 name="Freeform: Shape 18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4128E58-F7B9-6BB3-4A5E-7372676FDCEE}"/>
              </a:ext>
            </a:extLst>
          </p:cNvPr>
          <p:cNvSpPr>
            <a:spLocks noGrp="1"/>
          </p:cNvSpPr>
          <p:nvPr>
            <p:ph type="title" idx="4294967295"/>
          </p:nvPr>
        </p:nvSpPr>
        <p:spPr>
          <a:xfrm>
            <a:off x="7181723" y="609600"/>
            <a:ext cx="4512989" cy="2227730"/>
          </a:xfrm>
        </p:spPr>
        <p:txBody>
          <a:bodyPr vert="horz" lIns="91440" tIns="45720" rIns="91440" bIns="45720" rtlCol="0" anchor="ctr">
            <a:normAutofit/>
          </a:bodyPr>
          <a:lstStyle/>
          <a:p>
            <a:r>
              <a:rPr lang="en-US">
                <a:solidFill>
                  <a:srgbClr val="FFFFFF"/>
                </a:solidFill>
              </a:rPr>
              <a:t>Microsoft 365 Word</a:t>
            </a:r>
          </a:p>
        </p:txBody>
      </p:sp>
      <p:pic>
        <p:nvPicPr>
          <p:cNvPr id="127" name="Graphic 126" descr="Teacher">
            <a:extLst>
              <a:ext uri="{FF2B5EF4-FFF2-40B4-BE49-F238E27FC236}">
                <a16:creationId xmlns:a16="http://schemas.microsoft.com/office/drawing/2014/main" id="{5D986D64-4B34-EFB7-3B67-44C36FAA97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200EF67-3ED8-B5BA-7D23-09F6058B9538}"/>
              </a:ext>
            </a:extLst>
          </p:cNvPr>
          <p:cNvSpPr>
            <a:spLocks noGrp="1"/>
          </p:cNvSpPr>
          <p:nvPr>
            <p:ph type="body" idx="4294967295"/>
          </p:nvPr>
        </p:nvSpPr>
        <p:spPr>
          <a:xfrm>
            <a:off x="7181725" y="2837329"/>
            <a:ext cx="4512988" cy="3317938"/>
          </a:xfrm>
        </p:spPr>
        <p:txBody>
          <a:bodyPr vert="horz" lIns="91440" tIns="45720" rIns="91440" bIns="45720" rtlCol="0" anchor="t">
            <a:normAutofit/>
          </a:bodyPr>
          <a:lstStyle/>
          <a:p>
            <a:pPr marL="0" indent="0"/>
            <a:endParaRPr lang="en-US">
              <a:solidFill>
                <a:srgbClr val="FFFFFF"/>
              </a:solidFill>
            </a:endParaRPr>
          </a:p>
          <a:p>
            <a:pPr marL="0" indent="0"/>
            <a:r>
              <a:rPr lang="en-US">
                <a:solidFill>
                  <a:srgbClr val="FFFFFF"/>
                </a:solidFill>
              </a:rPr>
              <a:t> PRESENTER : SAJIDA TABAUSAM</a:t>
            </a:r>
          </a:p>
          <a:p>
            <a:pPr marL="0" indent="0"/>
            <a:endParaRPr lang="en-US">
              <a:solidFill>
                <a:srgbClr val="FFFFFF"/>
              </a:solidFill>
            </a:endParaRPr>
          </a:p>
        </p:txBody>
      </p:sp>
      <p:sp>
        <p:nvSpPr>
          <p:cNvPr id="5" name="Footer Placeholder 4">
            <a:extLst>
              <a:ext uri="{FF2B5EF4-FFF2-40B4-BE49-F238E27FC236}">
                <a16:creationId xmlns:a16="http://schemas.microsoft.com/office/drawing/2014/main" id="{87234BBB-9228-CC92-CAF3-97DE5CA44F86}"/>
              </a:ext>
            </a:extLst>
          </p:cNvPr>
          <p:cNvSpPr>
            <a:spLocks noGrp="1"/>
          </p:cNvSpPr>
          <p:nvPr>
            <p:ph type="ftr" sz="quarter" idx="11"/>
          </p:nvPr>
        </p:nvSpPr>
        <p:spPr>
          <a:xfrm>
            <a:off x="5246915" y="6041362"/>
            <a:ext cx="3329320" cy="365125"/>
          </a:xfrm>
        </p:spPr>
        <p:txBody>
          <a:bodyPr vert="horz" lIns="91440" tIns="45720" rIns="91440" bIns="45720" rtlCol="0" anchor="ctr">
            <a:normAutofit/>
          </a:bodyPr>
          <a:lstStyle/>
          <a:p>
            <a:pPr>
              <a:lnSpc>
                <a:spcPct val="90000"/>
              </a:lnSpc>
              <a:spcAft>
                <a:spcPts val="600"/>
              </a:spcAft>
            </a:pPr>
            <a:r>
              <a:rPr lang="en-US" sz="700" b="0" i="0" kern="1200">
                <a:solidFill>
                  <a:srgbClr val="FFFFFF"/>
                </a:solidFill>
                <a:effectLst/>
                <a:latin typeface="+mn-lt"/>
                <a:ea typeface="+mn-ea"/>
                <a:cs typeface="+mn-cs"/>
              </a:rPr>
              <a:t>
              </a:t>
            </a:r>
          </a:p>
        </p:txBody>
      </p:sp>
      <p:sp>
        <p:nvSpPr>
          <p:cNvPr id="4" name="Date Placeholder 3">
            <a:extLst>
              <a:ext uri="{FF2B5EF4-FFF2-40B4-BE49-F238E27FC236}">
                <a16:creationId xmlns:a16="http://schemas.microsoft.com/office/drawing/2014/main" id="{252014D2-D0AA-26AE-085F-F4CB24AC56AE}"/>
              </a:ext>
            </a:extLst>
          </p:cNvPr>
          <p:cNvSpPr>
            <a:spLocks noGrp="1"/>
          </p:cNvSpPr>
          <p:nvPr>
            <p:ph type="dt" sz="half" idx="10"/>
          </p:nvPr>
        </p:nvSpPr>
        <p:spPr>
          <a:xfrm>
            <a:off x="8663825" y="6041362"/>
            <a:ext cx="911939" cy="365125"/>
          </a:xfrm>
        </p:spPr>
        <p:txBody>
          <a:bodyPr vert="horz" lIns="91440" tIns="45720" rIns="91440" bIns="45720" rtlCol="0" anchor="ctr">
            <a:normAutofit/>
          </a:bodyPr>
          <a:lstStyle/>
          <a:p>
            <a:pPr>
              <a:spcAft>
                <a:spcPts val="600"/>
              </a:spcAft>
            </a:pPr>
            <a:fld id="{3C7E5027-028A-441D-A32E-54CC6735632D}" type="datetime1">
              <a:rPr lang="en-US">
                <a:solidFill>
                  <a:srgbClr val="FFFFFF"/>
                </a:solidFill>
              </a:rPr>
              <a:pPr>
                <a:spcAft>
                  <a:spcPts val="600"/>
                </a:spcAft>
              </a:pPr>
              <a:t>2/14/2026</a:t>
            </a:fld>
            <a:endParaRPr lang="en-US">
              <a:solidFill>
                <a:srgbClr val="FFFFFF"/>
              </a:solidFill>
            </a:endParaRPr>
          </a:p>
        </p:txBody>
      </p:sp>
      <p:sp>
        <p:nvSpPr>
          <p:cNvPr id="6" name="Slide Number Placeholder 5">
            <a:extLst>
              <a:ext uri="{FF2B5EF4-FFF2-40B4-BE49-F238E27FC236}">
                <a16:creationId xmlns:a16="http://schemas.microsoft.com/office/drawing/2014/main" id="{C7D3448B-7A10-29ED-DC5D-9AC33B2198A9}"/>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255966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itle 1">
            <a:extLst>
              <a:ext uri="{FF2B5EF4-FFF2-40B4-BE49-F238E27FC236}">
                <a16:creationId xmlns:a16="http://schemas.microsoft.com/office/drawing/2014/main" id="{4917F362-FB02-843D-B4A8-BBBB59E62F73}"/>
              </a:ext>
            </a:extLst>
          </p:cNvPr>
          <p:cNvSpPr>
            <a:spLocks noGrp="1"/>
          </p:cNvSpPr>
          <p:nvPr>
            <p:ph type="title"/>
          </p:nvPr>
        </p:nvSpPr>
        <p:spPr>
          <a:xfrm>
            <a:off x="652481" y="1382486"/>
            <a:ext cx="3547581" cy="4093028"/>
          </a:xfrm>
        </p:spPr>
        <p:txBody>
          <a:bodyPr anchor="ctr">
            <a:normAutofit/>
          </a:bodyPr>
          <a:lstStyle/>
          <a:p>
            <a:pPr>
              <a:lnSpc>
                <a:spcPct val="90000"/>
              </a:lnSpc>
            </a:pPr>
            <a:r>
              <a:rPr lang="en-US" sz="3700"/>
              <a:t> Documentation At Greenfield Care Home Agency</a:t>
            </a:r>
          </a:p>
        </p:txBody>
      </p:sp>
      <p:sp>
        <p:nvSpPr>
          <p:cNvPr id="10" name="Date Placeholder 3">
            <a:extLst>
              <a:ext uri="{FF2B5EF4-FFF2-40B4-BE49-F238E27FC236}">
                <a16:creationId xmlns:a16="http://schemas.microsoft.com/office/drawing/2014/main" id="{C2943EC2-F5EA-BD4C-D2A3-CC6C8BB4DEA1}"/>
              </a:ext>
            </a:extLst>
          </p:cNvPr>
          <p:cNvSpPr>
            <a:spLocks noGrp="1"/>
          </p:cNvSpPr>
          <p:nvPr>
            <p:ph type="dt" sz="half" idx="10"/>
          </p:nvPr>
        </p:nvSpPr>
        <p:spPr>
          <a:xfrm>
            <a:off x="728903" y="6041362"/>
            <a:ext cx="911939" cy="365125"/>
          </a:xfrm>
        </p:spPr>
        <p:txBody>
          <a:bodyPr>
            <a:normAutofit/>
          </a:bodyPr>
          <a:lstStyle/>
          <a:p>
            <a:pPr>
              <a:spcAft>
                <a:spcPts val="600"/>
              </a:spcAft>
            </a:pPr>
            <a:fld id="{54FEF741-3469-48AC-957A-114B0932F7F9}" type="datetime1">
              <a:rPr lang="en-US"/>
              <a:pPr>
                <a:spcAft>
                  <a:spcPts val="600"/>
                </a:spcAft>
              </a:pPr>
              <a:t>2/14/2026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4">
            <a:extLst>
              <a:ext uri="{FF2B5EF4-FFF2-40B4-BE49-F238E27FC236}">
                <a16:creationId xmlns:a16="http://schemas.microsoft.com/office/drawing/2014/main" id="{A1540546-2E16-CC16-D51C-F224916B062C}"/>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4" name="Slide Number Placeholder 5">
            <a:extLst>
              <a:ext uri="{FF2B5EF4-FFF2-40B4-BE49-F238E27FC236}">
                <a16:creationId xmlns:a16="http://schemas.microsoft.com/office/drawing/2014/main" id="{A14ACB2D-4F68-6D29-B811-795C4921A236}"/>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4</a:t>
            </a:fld>
            <a:endParaRPr lang="en-US">
              <a:solidFill>
                <a:srgbClr val="FFFFFF"/>
              </a:solidFill>
            </a:endParaRPr>
          </a:p>
        </p:txBody>
      </p:sp>
      <p:graphicFrame>
        <p:nvGraphicFramePr>
          <p:cNvPr id="16" name="Subtitle 2">
            <a:extLst>
              <a:ext uri="{FF2B5EF4-FFF2-40B4-BE49-F238E27FC236}">
                <a16:creationId xmlns:a16="http://schemas.microsoft.com/office/drawing/2014/main" id="{963EB3B2-2B72-6BE0-2D47-9F9947C53BF2}"/>
              </a:ext>
            </a:extLst>
          </p:cNvPr>
          <p:cNvGraphicFramePr>
            <a:graphicFrameLocks noGrp="1"/>
          </p:cNvGraphicFramePr>
          <p:nvPr>
            <p:ph idx="1"/>
            <p:extLst>
              <p:ext uri="{D42A27DB-BD31-4B8C-83A1-F6EECF244321}">
                <p14:modId xmlns:p14="http://schemas.microsoft.com/office/powerpoint/2010/main" val="146233619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 name="TextBox 37">
            <a:extLst>
              <a:ext uri="{FF2B5EF4-FFF2-40B4-BE49-F238E27FC236}">
                <a16:creationId xmlns:a16="http://schemas.microsoft.com/office/drawing/2014/main" id="{B139BDB8-5D5A-228D-35D7-D536324EA94A}"/>
              </a:ext>
            </a:extLst>
          </p:cNvPr>
          <p:cNvSpPr txBox="1"/>
          <p:nvPr/>
        </p:nvSpPr>
        <p:spPr>
          <a:xfrm>
            <a:off x="5152336" y="624440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[This, 2026]</a:t>
            </a:r>
          </a:p>
        </p:txBody>
      </p:sp>
    </p:spTree>
    <p:extLst>
      <p:ext uri="{BB962C8B-B14F-4D97-AF65-F5344CB8AC3E}">
        <p14:creationId xmlns:p14="http://schemas.microsoft.com/office/powerpoint/2010/main" val="1664809300"/>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1">
            <a:extLst>
              <a:ext uri="{FF2B5EF4-FFF2-40B4-BE49-F238E27FC236}">
                <a16:creationId xmlns:a16="http://schemas.microsoft.com/office/drawing/2014/main" id="{D43BB571-9AE2-6FAA-700D-269F58380A45}"/>
              </a:ext>
            </a:extLst>
          </p:cNvPr>
          <p:cNvSpPr>
            <a:spLocks noGrp="1"/>
          </p:cNvSpPr>
          <p:nvPr>
            <p:ph type="title"/>
          </p:nvPr>
        </p:nvSpPr>
        <p:spPr/>
        <p:txBody>
          <a:bodyPr>
            <a:normAutofit/>
          </a:bodyPr>
          <a:lstStyle/>
          <a:p>
            <a:r>
              <a:rPr lang="en-US" sz="3200" u="sng"/>
              <a:t>Benefits of word for Carers (Domiciliary)</a:t>
            </a:r>
          </a:p>
        </p:txBody>
      </p:sp>
      <p:graphicFrame>
        <p:nvGraphicFramePr>
          <p:cNvPr id="7" name="Content Placeholder 4">
            <a:extLst>
              <a:ext uri="{FF2B5EF4-FFF2-40B4-BE49-F238E27FC236}">
                <a16:creationId xmlns:a16="http://schemas.microsoft.com/office/drawing/2014/main" id="{A4ADACFD-3817-ABE1-9925-D046114E8F7B}"/>
              </a:ext>
            </a:extLst>
          </p:cNvPr>
          <p:cNvGraphicFramePr>
            <a:graphicFrameLocks noGrp="1"/>
          </p:cNvGraphicFramePr>
          <p:nvPr>
            <p:ph sz="half" idx="1"/>
            <p:extLst>
              <p:ext uri="{D42A27DB-BD31-4B8C-83A1-F6EECF244321}">
                <p14:modId xmlns:p14="http://schemas.microsoft.com/office/powerpoint/2010/main" val="284030940"/>
              </p:ext>
            </p:extLst>
          </p:nvPr>
        </p:nvGraphicFramePr>
        <p:xfrm>
          <a:off x="612775" y="1846502"/>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7" name="Content Placeholder 3">
            <a:extLst>
              <a:ext uri="{FF2B5EF4-FFF2-40B4-BE49-F238E27FC236}">
                <a16:creationId xmlns:a16="http://schemas.microsoft.com/office/drawing/2014/main" id="{018ED160-36BA-8C47-A390-32CA063503FB}"/>
              </a:ext>
            </a:extLst>
          </p:cNvPr>
          <p:cNvSpPr>
            <a:spLocks noGrp="1"/>
          </p:cNvSpPr>
          <p:nvPr>
            <p:ph sz="half" idx="2"/>
          </p:nvPr>
        </p:nvSpPr>
        <p:spPr/>
        <p:txBody>
          <a:bodyPr/>
          <a:lstStyle/>
          <a:p>
            <a:endParaRPr lang="en-US"/>
          </a:p>
        </p:txBody>
      </p:sp>
      <p:sp>
        <p:nvSpPr>
          <p:cNvPr id="15" name="Date Placeholder 4">
            <a:extLst>
              <a:ext uri="{FF2B5EF4-FFF2-40B4-BE49-F238E27FC236}">
                <a16:creationId xmlns:a16="http://schemas.microsoft.com/office/drawing/2014/main" id="{F07C3329-7AFA-6DC5-2F4B-BD3A62EDF65B}"/>
              </a:ext>
            </a:extLst>
          </p:cNvPr>
          <p:cNvSpPr>
            <a:spLocks noGrp="1"/>
          </p:cNvSpPr>
          <p:nvPr>
            <p:ph type="dt" sz="half" idx="10"/>
          </p:nvPr>
        </p:nvSpPr>
        <p:spPr/>
        <p:txBody>
          <a:bodyPr anchor="ctr">
            <a:normAutofit/>
          </a:bodyPr>
          <a:lstStyle/>
          <a:p>
            <a:pPr>
              <a:spcAft>
                <a:spcPts val="600"/>
              </a:spcAft>
            </a:pPr>
            <a:fld id="{9988B87A-318C-4942-AB63-48631FF9017F}" type="datetime1">
              <a:rPr lang="en-US"/>
              <a:pPr>
                <a:spcAft>
                  <a:spcPts val="600"/>
                </a:spcAft>
              </a:pPr>
              <a:t>2/14/2026</a:t>
            </a:fld>
            <a:endParaRPr lang="en-US"/>
          </a:p>
        </p:txBody>
      </p:sp>
      <p:sp>
        <p:nvSpPr>
          <p:cNvPr id="17" name="Footer Placeholder 5">
            <a:extLst>
              <a:ext uri="{FF2B5EF4-FFF2-40B4-BE49-F238E27FC236}">
                <a16:creationId xmlns:a16="http://schemas.microsoft.com/office/drawing/2014/main" id="{1350422D-E7A1-0257-1436-E92A981027C6}"/>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9" name="Slide Number Placeholder 6">
            <a:extLst>
              <a:ext uri="{FF2B5EF4-FFF2-40B4-BE49-F238E27FC236}">
                <a16:creationId xmlns:a16="http://schemas.microsoft.com/office/drawing/2014/main" id="{53246398-7E67-13F7-6F86-416869A2FAEB}"/>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1704774958"/>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D05F5BA5-C07A-3B65-D25A-22C1E3530B66}"/>
              </a:ext>
            </a:extLst>
          </p:cNvPr>
          <p:cNvSpPr>
            <a:spLocks noGrp="1"/>
          </p:cNvSpPr>
          <p:nvPr>
            <p:ph type="title"/>
          </p:nvPr>
        </p:nvSpPr>
        <p:spPr>
          <a:xfrm>
            <a:off x="652481" y="1382486"/>
            <a:ext cx="3547581" cy="4093028"/>
          </a:xfrm>
        </p:spPr>
        <p:txBody>
          <a:bodyPr anchor="ctr">
            <a:normAutofit/>
          </a:bodyPr>
          <a:lstStyle/>
          <a:p>
            <a:r>
              <a:rPr lang="en-US" sz="4400"/>
              <a:t>Benefits For Greenfield   Care Agency</a:t>
            </a:r>
          </a:p>
        </p:txBody>
      </p:sp>
      <p:sp>
        <p:nvSpPr>
          <p:cNvPr id="11" name="Date Placeholder 3">
            <a:extLst>
              <a:ext uri="{FF2B5EF4-FFF2-40B4-BE49-F238E27FC236}">
                <a16:creationId xmlns:a16="http://schemas.microsoft.com/office/drawing/2014/main" id="{79A21D15-8B2F-ED7E-14A5-74F97BB5E923}"/>
              </a:ext>
            </a:extLst>
          </p:cNvPr>
          <p:cNvSpPr>
            <a:spLocks noGrp="1"/>
          </p:cNvSpPr>
          <p:nvPr>
            <p:ph type="dt" sz="half" idx="10"/>
          </p:nvPr>
        </p:nvSpPr>
        <p:spPr>
          <a:xfrm>
            <a:off x="728903" y="6041362"/>
            <a:ext cx="911939" cy="365125"/>
          </a:xfrm>
        </p:spPr>
        <p:txBody>
          <a:bodyPr>
            <a:normAutofit/>
          </a:bodyPr>
          <a:lstStyle/>
          <a:p>
            <a:pPr>
              <a:spcAft>
                <a:spcPts val="600"/>
              </a:spcAft>
            </a:pPr>
            <a:fld id="{F6069E57-97AA-482E-A21D-9CB334EEAEE4}" type="datetime1">
              <a:rPr lang="en-US"/>
              <a:pPr>
                <a:spcAft>
                  <a:spcPts val="600"/>
                </a:spcAft>
              </a:pPr>
              <a:t>2/14/2026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ooter Placeholder 4">
            <a:extLst>
              <a:ext uri="{FF2B5EF4-FFF2-40B4-BE49-F238E27FC236}">
                <a16:creationId xmlns:a16="http://schemas.microsoft.com/office/drawing/2014/main" id="{4FB98649-2455-74FD-0E2C-803E70D947BD}"/>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5" name="Slide Number Placeholder 5">
            <a:extLst>
              <a:ext uri="{FF2B5EF4-FFF2-40B4-BE49-F238E27FC236}">
                <a16:creationId xmlns:a16="http://schemas.microsoft.com/office/drawing/2014/main" id="{8AB6D0A3-79EC-179A-E46F-F654077AB145}"/>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6</a:t>
            </a:fld>
            <a:endParaRPr lang="en-US">
              <a:solidFill>
                <a:srgbClr val="FFFFFF"/>
              </a:solidFill>
            </a:endParaRPr>
          </a:p>
        </p:txBody>
      </p:sp>
      <p:graphicFrame>
        <p:nvGraphicFramePr>
          <p:cNvPr id="5" name="Content Placeholder 2">
            <a:extLst>
              <a:ext uri="{FF2B5EF4-FFF2-40B4-BE49-F238E27FC236}">
                <a16:creationId xmlns:a16="http://schemas.microsoft.com/office/drawing/2014/main" id="{698EB401-380E-C698-CFA0-CCEA79440DD1}"/>
              </a:ext>
            </a:extLst>
          </p:cNvPr>
          <p:cNvGraphicFramePr>
            <a:graphicFrameLocks noGrp="1"/>
          </p:cNvGraphicFramePr>
          <p:nvPr>
            <p:ph idx="1"/>
            <p:extLst>
              <p:ext uri="{D42A27DB-BD31-4B8C-83A1-F6EECF244321}">
                <p14:modId xmlns:p14="http://schemas.microsoft.com/office/powerpoint/2010/main" val="316817683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5680140"/>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7EDBC1F-8C27-26FB-C1EC-D54FA6094255}"/>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75067B51-E48C-0DC3-51F5-0A1B36A3A46E}"/>
              </a:ext>
            </a:extLst>
          </p:cNvPr>
          <p:cNvGraphicFramePr>
            <a:graphicFrameLocks noGrp="1"/>
          </p:cNvGraphicFramePr>
          <p:nvPr>
            <p:ph idx="1"/>
            <p:extLst>
              <p:ext uri="{D42A27DB-BD31-4B8C-83A1-F6EECF244321}">
                <p14:modId xmlns:p14="http://schemas.microsoft.com/office/powerpoint/2010/main" val="3639098815"/>
              </p:ext>
            </p:extLst>
          </p:nvPr>
        </p:nvGraphicFramePr>
        <p:xfrm>
          <a:off x="4760913" y="514350"/>
          <a:ext cx="4513262" cy="5527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 Placeholder 3">
            <a:extLst>
              <a:ext uri="{FF2B5EF4-FFF2-40B4-BE49-F238E27FC236}">
                <a16:creationId xmlns:a16="http://schemas.microsoft.com/office/drawing/2014/main" id="{EB41C901-6779-ECE0-01C8-30A4C1D926A7}"/>
              </a:ext>
            </a:extLst>
          </p:cNvPr>
          <p:cNvSpPr>
            <a:spLocks noGrp="1"/>
          </p:cNvSpPr>
          <p:nvPr>
            <p:ph type="body" sz="half" idx="2"/>
          </p:nvPr>
        </p:nvSpPr>
        <p:spPr/>
        <p:txBody>
          <a:bodyPr/>
          <a:lstStyle/>
          <a:p>
            <a:endParaRPr lang="en-US"/>
          </a:p>
        </p:txBody>
      </p:sp>
      <p:sp>
        <p:nvSpPr>
          <p:cNvPr id="13" name="Date Placeholder 4">
            <a:extLst>
              <a:ext uri="{FF2B5EF4-FFF2-40B4-BE49-F238E27FC236}">
                <a16:creationId xmlns:a16="http://schemas.microsoft.com/office/drawing/2014/main" id="{191186BE-4399-F44D-F40C-13928089510B}"/>
              </a:ext>
            </a:extLst>
          </p:cNvPr>
          <p:cNvSpPr>
            <a:spLocks noGrp="1"/>
          </p:cNvSpPr>
          <p:nvPr>
            <p:ph type="dt" sz="half" idx="10"/>
          </p:nvPr>
        </p:nvSpPr>
        <p:spPr/>
        <p:txBody>
          <a:bodyPr/>
          <a:lstStyle/>
          <a:p>
            <a:pPr>
              <a:spcAft>
                <a:spcPts val="600"/>
              </a:spcAft>
            </a:pPr>
            <a:fld id="{291F8DAC-26E1-435C-B9BF-F45C3DCE7644}" type="datetime1">
              <a:pPr>
                <a:spcAft>
                  <a:spcPts val="600"/>
                </a:spcAft>
              </a:pPr>
              <a:t>2/14/2026</a:t>
            </a:fld>
            <a:endParaRPr lang="en-US"/>
          </a:p>
        </p:txBody>
      </p:sp>
      <p:sp>
        <p:nvSpPr>
          <p:cNvPr id="15" name="Footer Placeholder 5">
            <a:extLst>
              <a:ext uri="{FF2B5EF4-FFF2-40B4-BE49-F238E27FC236}">
                <a16:creationId xmlns:a16="http://schemas.microsoft.com/office/drawing/2014/main" id="{A5717764-3B2E-D188-7813-088806390121}"/>
              </a:ext>
            </a:extLst>
          </p:cNvPr>
          <p:cNvSpPr>
            <a:spLocks noGrp="1"/>
          </p:cNvSpPr>
          <p:nvPr>
            <p:ph type="ftr" sz="quarter" idx="11"/>
          </p:nvPr>
        </p:nvSpPr>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7E1E0B29-1264-8B38-FBDF-D95A1C0E60A9}"/>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3927199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C2C3EFF-AAF9-B850-196F-F021999909AC}"/>
              </a:ext>
            </a:extLst>
          </p:cNvPr>
          <p:cNvSpPr>
            <a:spLocks noGrp="1"/>
          </p:cNvSpPr>
          <p:nvPr>
            <p:ph type="title"/>
          </p:nvPr>
        </p:nvSpPr>
        <p:spPr/>
        <p:txBody>
          <a:bodyPr>
            <a:normAutofit/>
          </a:bodyPr>
          <a:lstStyle/>
          <a:p>
            <a:r>
              <a:rPr lang="en-US" sz="3200" u="sng"/>
              <a:t>How It Works</a:t>
            </a:r>
          </a:p>
        </p:txBody>
      </p:sp>
      <p:graphicFrame>
        <p:nvGraphicFramePr>
          <p:cNvPr id="5" name="Content Placeholder 2">
            <a:extLst>
              <a:ext uri="{FF2B5EF4-FFF2-40B4-BE49-F238E27FC236}">
                <a16:creationId xmlns:a16="http://schemas.microsoft.com/office/drawing/2014/main" id="{1ED66A6A-096B-C325-A3B6-07B6CEBE6DC7}"/>
              </a:ext>
            </a:extLst>
          </p:cNvPr>
          <p:cNvGraphicFramePr>
            <a:graphicFrameLocks noGrp="1"/>
          </p:cNvGraphicFramePr>
          <p:nvPr>
            <p:ph sz="half" idx="2"/>
            <p:extLst>
              <p:ext uri="{D42A27DB-BD31-4B8C-83A1-F6EECF244321}">
                <p14:modId xmlns:p14="http://schemas.microsoft.com/office/powerpoint/2010/main" val="2804382405"/>
              </p:ext>
            </p:extLst>
          </p:nvPr>
        </p:nvGraphicFramePr>
        <p:xfrm>
          <a:off x="5089525" y="1617793"/>
          <a:ext cx="4184650"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Date Placeholder 4">
            <a:extLst>
              <a:ext uri="{FF2B5EF4-FFF2-40B4-BE49-F238E27FC236}">
                <a16:creationId xmlns:a16="http://schemas.microsoft.com/office/drawing/2014/main" id="{5930CD55-D48D-7F84-CF5D-22447CF8D8BE}"/>
              </a:ext>
            </a:extLst>
          </p:cNvPr>
          <p:cNvSpPr>
            <a:spLocks noGrp="1"/>
          </p:cNvSpPr>
          <p:nvPr>
            <p:ph type="dt" sz="half" idx="10"/>
          </p:nvPr>
        </p:nvSpPr>
        <p:spPr/>
        <p:txBody>
          <a:bodyPr/>
          <a:lstStyle/>
          <a:p>
            <a:pPr>
              <a:spcAft>
                <a:spcPts val="600"/>
              </a:spcAft>
            </a:pPr>
            <a:fld id="{D562A302-7DFB-406B-846E-47A602F369D9}" type="datetime1">
              <a:rPr lang="en-US"/>
              <a:pPr>
                <a:spcAft>
                  <a:spcPts val="600"/>
                </a:spcAft>
              </a:pPr>
              <a:t>2/14/2026</a:t>
            </a:fld>
            <a:endParaRPr lang="en-US"/>
          </a:p>
        </p:txBody>
      </p:sp>
      <p:sp>
        <p:nvSpPr>
          <p:cNvPr id="17" name="Slide Number Placeholder 6">
            <a:extLst>
              <a:ext uri="{FF2B5EF4-FFF2-40B4-BE49-F238E27FC236}">
                <a16:creationId xmlns:a16="http://schemas.microsoft.com/office/drawing/2014/main" id="{034B8427-C2D4-9233-1F99-A8CCC4893C5E}"/>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8</a:t>
            </a:fld>
            <a:endParaRPr lang="en-US"/>
          </a:p>
        </p:txBody>
      </p:sp>
      <p:pic>
        <p:nvPicPr>
          <p:cNvPr id="48" name="Content Placeholder 47" descr="Word 2016: Getting Started with Word">
            <a:extLst>
              <a:ext uri="{FF2B5EF4-FFF2-40B4-BE49-F238E27FC236}">
                <a16:creationId xmlns:a16="http://schemas.microsoft.com/office/drawing/2014/main" id="{8114B6D6-5C9A-268A-3651-7F4D62DF9EBC}"/>
              </a:ext>
            </a:extLst>
          </p:cNvPr>
          <p:cNvPicPr>
            <a:picLocks noGrp="1" noChangeAspect="1"/>
          </p:cNvPicPr>
          <p:nvPr>
            <p:ph sz="half" idx="1"/>
          </p:nvPr>
        </p:nvPicPr>
        <p:blipFill>
          <a:blip r:embed="rId8"/>
          <a:stretch>
            <a:fillRect/>
          </a:stretch>
        </p:blipFill>
        <p:spPr>
          <a:xfrm>
            <a:off x="676398" y="2260774"/>
            <a:ext cx="3803548" cy="2600580"/>
          </a:xfrm>
          <a:prstGeom prst="rect">
            <a:avLst/>
          </a:prstGeom>
        </p:spPr>
      </p:pic>
      <p:sp>
        <p:nvSpPr>
          <p:cNvPr id="22" name="TextBox 21">
            <a:extLst>
              <a:ext uri="{FF2B5EF4-FFF2-40B4-BE49-F238E27FC236}">
                <a16:creationId xmlns:a16="http://schemas.microsoft.com/office/drawing/2014/main" id="{D8277604-8F95-44AF-AC6B-2CC755129133}"/>
              </a:ext>
            </a:extLst>
          </p:cNvPr>
          <p:cNvSpPr txBox="1"/>
          <p:nvPr/>
        </p:nvSpPr>
        <p:spPr>
          <a:xfrm>
            <a:off x="784051" y="5768377"/>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:Microsoft Bing 2023).</a:t>
            </a:r>
          </a:p>
        </p:txBody>
      </p:sp>
      <p:sp>
        <p:nvSpPr>
          <p:cNvPr id="25" name="TextBox 24">
            <a:extLst>
              <a:ext uri="{FF2B5EF4-FFF2-40B4-BE49-F238E27FC236}">
                <a16:creationId xmlns:a16="http://schemas.microsoft.com/office/drawing/2014/main" id="{A50FEFAC-45E7-39DB-C885-951379DC5E75}"/>
              </a:ext>
            </a:extLst>
          </p:cNvPr>
          <p:cNvSpPr txBox="1"/>
          <p:nvPr/>
        </p:nvSpPr>
        <p:spPr>
          <a:xfrm>
            <a:off x="770050" y="592238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32720131"/>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C0260-4088-473A-1D0E-31B13B2CFE08}"/>
              </a:ext>
            </a:extLst>
          </p:cNvPr>
          <p:cNvSpPr>
            <a:spLocks noGrp="1"/>
          </p:cNvSpPr>
          <p:nvPr>
            <p:ph type="title"/>
          </p:nvPr>
        </p:nvSpPr>
        <p:spPr>
          <a:xfrm>
            <a:off x="2849562" y="609600"/>
            <a:ext cx="6424439" cy="1320800"/>
          </a:xfrm>
        </p:spPr>
        <p:txBody>
          <a:bodyPr vert="horz" lIns="91440" tIns="45720" rIns="91440" bIns="45720" rtlCol="0" anchor="t">
            <a:normAutofit/>
          </a:bodyPr>
          <a:lstStyle/>
          <a:p>
            <a:endParaRPr lang="en-US"/>
          </a:p>
          <a:p>
            <a:endParaRPr lang="en-US"/>
          </a:p>
        </p:txBody>
      </p:sp>
      <p:sp>
        <p:nvSpPr>
          <p:cNvPr id="16" name="Isosceles Triangle 8">
            <a:extLst>
              <a:ext uri="{FF2B5EF4-FFF2-40B4-BE49-F238E27FC236}">
                <a16:creationId xmlns:a16="http://schemas.microsoft.com/office/drawing/2014/main" id="{9E0AC91C-F659-4315-94FB-FEB04EA65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B33F9F4C-DE3E-018D-6456-6E5582E43E11}"/>
              </a:ext>
            </a:extLst>
          </p:cNvPr>
          <p:cNvSpPr txBox="1"/>
          <p:nvPr/>
        </p:nvSpPr>
        <p:spPr>
          <a:xfrm>
            <a:off x="2379836" y="1555165"/>
            <a:ext cx="6424439"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2000" b="1">
                <a:solidFill>
                  <a:schemeClr val="tx1">
                    <a:lumMod val="75000"/>
                    <a:lumOff val="25000"/>
                  </a:schemeClr>
                </a:solidFill>
              </a:rPr>
              <a:t>: </a:t>
            </a:r>
            <a:r>
              <a:rPr lang="en-US" sz="2000">
                <a:solidFill>
                  <a:schemeClr val="tx1">
                    <a:lumMod val="75000"/>
                    <a:lumOff val="25000"/>
                  </a:schemeClr>
                </a:solidFill>
              </a:rPr>
              <a:t>Outlook helps staff communicate by letting others know if they are available or unavailable. This is by showing different colored bubbles/dots next to their profiles for example, Green indicates availability, Red means they are busy in a meeting, yellow means they are away, and finally white with a red outline means that they are out of office. This will help staff to know who they can email and expect a response back instead of worrying if the other colleagues are available or not.</a:t>
            </a:r>
          </a:p>
        </p:txBody>
      </p:sp>
      <p:sp>
        <p:nvSpPr>
          <p:cNvPr id="5" name="Footer Placeholder 4">
            <a:extLst>
              <a:ext uri="{FF2B5EF4-FFF2-40B4-BE49-F238E27FC236}">
                <a16:creationId xmlns:a16="http://schemas.microsoft.com/office/drawing/2014/main" id="{4276C2BD-C1C9-DCFE-DCCF-F6D4ACE3584D}"/>
              </a:ext>
            </a:extLst>
          </p:cNvPr>
          <p:cNvSpPr>
            <a:spLocks noGrp="1"/>
          </p:cNvSpPr>
          <p:nvPr>
            <p:ph type="ftr" sz="quarter" idx="11"/>
          </p:nvPr>
        </p:nvSpPr>
        <p:spPr>
          <a:xfrm>
            <a:off x="2849560" y="6041362"/>
            <a:ext cx="3715359"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21940624-D229-0050-EC69-4EDDEDD6C802}"/>
              </a:ext>
            </a:extLst>
          </p:cNvPr>
          <p:cNvSpPr>
            <a:spLocks noGrp="1"/>
          </p:cNvSpPr>
          <p:nvPr>
            <p:ph type="dt" sz="half" idx="10"/>
          </p:nvPr>
        </p:nvSpPr>
        <p:spPr>
          <a:xfrm>
            <a:off x="6793521" y="6041362"/>
            <a:ext cx="1323552" cy="365125"/>
          </a:xfrm>
        </p:spPr>
        <p:txBody>
          <a:bodyPr vert="horz" lIns="91440" tIns="45720" rIns="91440" bIns="45720" rtlCol="0" anchor="ctr">
            <a:normAutofit/>
          </a:bodyPr>
          <a:lstStyle/>
          <a:p>
            <a:pPr>
              <a:spcAft>
                <a:spcPts val="600"/>
              </a:spcAft>
            </a:pPr>
            <a:fld id="{7F190E49-7511-46E6-8C27-BC8534715200}"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4B9ED99D-BE6E-49FC-AFF0-767ECB1FDB0C}"/>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9</a:t>
            </a:fld>
            <a:endParaRPr lang="en-US"/>
          </a:p>
        </p:txBody>
      </p:sp>
      <p:sp>
        <p:nvSpPr>
          <p:cNvPr id="11" name="Content Placeholder 10">
            <a:extLst>
              <a:ext uri="{FF2B5EF4-FFF2-40B4-BE49-F238E27FC236}">
                <a16:creationId xmlns:a16="http://schemas.microsoft.com/office/drawing/2014/main" id="{D0AA04AE-EAB8-E5BF-E0C6-520364DBD865}"/>
              </a:ext>
            </a:extLst>
          </p:cNvPr>
          <p:cNvSpPr>
            <a:spLocks noGrp="1"/>
          </p:cNvSpPr>
          <p:nvPr>
            <p:ph idx="1"/>
          </p:nvPr>
        </p:nvSpPr>
        <p:spPr>
          <a:xfrm>
            <a:off x="267590" y="7869041"/>
            <a:ext cx="10653579" cy="4593828"/>
          </a:xfrm>
        </p:spPr>
        <p:txBody>
          <a:bodyPr vert="horz" lIns="91440" tIns="45720" rIns="91440" bIns="45720" rtlCol="0" anchor="t">
            <a:normAutofit/>
          </a:bodyPr>
          <a:lstStyle/>
          <a:p>
            <a:endParaRPr lang="en-GB"/>
          </a:p>
        </p:txBody>
      </p:sp>
      <p:sp>
        <p:nvSpPr>
          <p:cNvPr id="9" name="TextBox 8">
            <a:extLst>
              <a:ext uri="{FF2B5EF4-FFF2-40B4-BE49-F238E27FC236}">
                <a16:creationId xmlns:a16="http://schemas.microsoft.com/office/drawing/2014/main" id="{1705C8E9-22B5-522D-B5E5-3EE0D7772248}"/>
              </a:ext>
            </a:extLst>
          </p:cNvPr>
          <p:cNvSpPr txBox="1"/>
          <p:nvPr/>
        </p:nvSpPr>
        <p:spPr>
          <a:xfrm>
            <a:off x="1188918" y="391123"/>
            <a:ext cx="62359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3200" u="sng">
                <a:solidFill>
                  <a:schemeClr val="accent1"/>
                </a:solidFill>
                <a:latin typeface="Bernard MT Condensed"/>
              </a:rPr>
              <a:t>communication</a:t>
            </a:r>
            <a:endParaRPr lang="en-GB" sz="3200">
              <a:solidFill>
                <a:schemeClr val="accent1"/>
              </a:solidFill>
              <a:latin typeface="Bernard MT Condensed"/>
            </a:endParaRPr>
          </a:p>
        </p:txBody>
      </p:sp>
    </p:spTree>
    <p:extLst>
      <p:ext uri="{BB962C8B-B14F-4D97-AF65-F5344CB8AC3E}">
        <p14:creationId xmlns:p14="http://schemas.microsoft.com/office/powerpoint/2010/main" val="2844210397"/>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80B1-C280-81FB-FE87-B1D945C8000B}"/>
              </a:ext>
            </a:extLst>
          </p:cNvPr>
          <p:cNvSpPr>
            <a:spLocks noGrp="1"/>
          </p:cNvSpPr>
          <p:nvPr>
            <p:ph type="title"/>
          </p:nvPr>
        </p:nvSpPr>
        <p:spPr>
          <a:xfrm>
            <a:off x="5536734" y="609600"/>
            <a:ext cx="3737268" cy="1320800"/>
          </a:xfrm>
        </p:spPr>
        <p:txBody>
          <a:bodyPr>
            <a:normAutofit/>
          </a:bodyPr>
          <a:lstStyle/>
          <a:p>
            <a:r>
              <a:rPr lang="en-GB"/>
              <a:t>               </a:t>
            </a:r>
            <a:r>
              <a:rPr lang="en-GB">
                <a:latin typeface="Bernard MT Condensed"/>
              </a:rPr>
              <a:t> </a:t>
            </a:r>
            <a:r>
              <a:rPr lang="en-GB" b="0" u="sng">
                <a:latin typeface="Bernard MT Condensed"/>
              </a:rPr>
              <a:t>   </a:t>
            </a:r>
            <a:r>
              <a:rPr lang="en-GB" sz="3200" b="0" u="sng">
                <a:latin typeface="Bernard MT Condensed"/>
              </a:rPr>
              <a:t>Shared Calendars</a:t>
            </a:r>
          </a:p>
        </p:txBody>
      </p:sp>
      <p:sp>
        <p:nvSpPr>
          <p:cNvPr id="18" name="Content Placeholder 17">
            <a:extLst>
              <a:ext uri="{FF2B5EF4-FFF2-40B4-BE49-F238E27FC236}">
                <a16:creationId xmlns:a16="http://schemas.microsoft.com/office/drawing/2014/main" id="{FF549C95-F6AA-AADD-308F-4FF389945A2C}"/>
              </a:ext>
            </a:extLst>
          </p:cNvPr>
          <p:cNvSpPr>
            <a:spLocks noGrp="1"/>
          </p:cNvSpPr>
          <p:nvPr>
            <p:ph idx="1"/>
          </p:nvPr>
        </p:nvSpPr>
        <p:spPr>
          <a:xfrm>
            <a:off x="5209563" y="1930945"/>
            <a:ext cx="4064439" cy="3880773"/>
          </a:xfrm>
        </p:spPr>
        <p:txBody>
          <a:bodyPr vert="horz" lIns="91440" tIns="45720" rIns="91440" bIns="45720" rtlCol="0" anchor="t">
            <a:noAutofit/>
          </a:bodyPr>
          <a:lstStyle/>
          <a:p>
            <a:pPr>
              <a:lnSpc>
                <a:spcPct val="90000"/>
              </a:lnSpc>
            </a:pPr>
            <a:r>
              <a:rPr lang="en-GB" sz="1600">
                <a:latin typeface="Trebuchet MS"/>
              </a:rPr>
              <a:t> Shared calendars can also be a way to help staff communicate. This is by allowing staff to check their availability to avoid mix ups and can also be used to check if staff have appointments regarding the residents or it could be a personal calendar. This can also be used to make sure that any upcoming events, special visits or days are a planned and accessible to other staff members to help also with work overflow. If one of the members of staff  are unable to see their calendar, they can ask another member to see </a:t>
            </a:r>
            <a:r>
              <a:rPr lang="en-GB" sz="1600" err="1">
                <a:latin typeface="Trebuchet MS"/>
              </a:rPr>
              <a:t>incase</a:t>
            </a:r>
            <a:r>
              <a:rPr lang="en-GB" sz="1600">
                <a:latin typeface="Trebuchet MS"/>
              </a:rPr>
              <a:t> of an emergency or an important meeting.</a:t>
            </a:r>
          </a:p>
        </p:txBody>
      </p:sp>
      <p:sp>
        <p:nvSpPr>
          <p:cNvPr id="5" name="Footer Placeholder 4">
            <a:extLst>
              <a:ext uri="{FF2B5EF4-FFF2-40B4-BE49-F238E27FC236}">
                <a16:creationId xmlns:a16="http://schemas.microsoft.com/office/drawing/2014/main" id="{1C2C6602-8D08-739A-271C-48BEC57E5EEC}"/>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20" name="Picture 19" descr="Calendar flipping">
            <a:extLst>
              <a:ext uri="{FF2B5EF4-FFF2-40B4-BE49-F238E27FC236}">
                <a16:creationId xmlns:a16="http://schemas.microsoft.com/office/drawing/2014/main" id="{81AD5135-7BF4-98C1-441C-CCA3108710A0}"/>
              </a:ext>
            </a:extLst>
          </p:cNvPr>
          <p:cNvPicPr>
            <a:picLocks noChangeAspect="1"/>
          </p:cNvPicPr>
          <p:nvPr/>
        </p:nvPicPr>
        <p:blipFill>
          <a:blip r:embed="rId2"/>
          <a:srcRect l="47490" r="3"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4"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2E264721-EA61-2C7B-F152-BC8AF410AC2C}"/>
              </a:ext>
            </a:extLst>
          </p:cNvPr>
          <p:cNvSpPr>
            <a:spLocks noGrp="1"/>
          </p:cNvSpPr>
          <p:nvPr>
            <p:ph type="dt" sz="half" idx="10"/>
          </p:nvPr>
        </p:nvSpPr>
        <p:spPr>
          <a:xfrm>
            <a:off x="7692706" y="6041362"/>
            <a:ext cx="1073790" cy="365125"/>
          </a:xfrm>
        </p:spPr>
        <p:txBody>
          <a:bodyPr>
            <a:normAutofit/>
          </a:bodyPr>
          <a:lstStyle/>
          <a:p>
            <a:pPr>
              <a:spcAft>
                <a:spcPts val="600"/>
              </a:spcAft>
            </a:pPr>
            <a:fld id="{54AA808A-A169-44E0-B222-5CDB11D47EF2}"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118982B6-CC86-B7A3-DCAA-C29A9EE1B3AA}"/>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2658304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ACD2-67E8-C9DB-93D0-7D8B5C506FEB}"/>
              </a:ext>
            </a:extLst>
          </p:cNvPr>
          <p:cNvSpPr>
            <a:spLocks noGrp="1"/>
          </p:cNvSpPr>
          <p:nvPr>
            <p:ph type="title"/>
          </p:nvPr>
        </p:nvSpPr>
        <p:spPr>
          <a:xfrm>
            <a:off x="5536734" y="609600"/>
            <a:ext cx="3737268" cy="1320800"/>
          </a:xfrm>
        </p:spPr>
        <p:txBody>
          <a:bodyPr>
            <a:normAutofit/>
          </a:bodyPr>
          <a:lstStyle/>
          <a:p>
            <a:r>
              <a:rPr lang="en-GB" sz="3200" u="sng">
                <a:latin typeface="Bernard MT Condensed"/>
              </a:rPr>
              <a:t>Shared mailboxes</a:t>
            </a:r>
          </a:p>
        </p:txBody>
      </p:sp>
      <p:sp>
        <p:nvSpPr>
          <p:cNvPr id="16" name="Content Placeholder 15">
            <a:extLst>
              <a:ext uri="{FF2B5EF4-FFF2-40B4-BE49-F238E27FC236}">
                <a16:creationId xmlns:a16="http://schemas.microsoft.com/office/drawing/2014/main" id="{B44BF62D-5B5C-9084-5BAB-6ED63CC9E55F}"/>
              </a:ext>
            </a:extLst>
          </p:cNvPr>
          <p:cNvSpPr>
            <a:spLocks noGrp="1"/>
          </p:cNvSpPr>
          <p:nvPr>
            <p:ph idx="1"/>
          </p:nvPr>
        </p:nvSpPr>
        <p:spPr>
          <a:xfrm>
            <a:off x="5209563" y="2160589"/>
            <a:ext cx="4064439" cy="3880773"/>
          </a:xfrm>
        </p:spPr>
        <p:txBody>
          <a:bodyPr vert="horz" lIns="91440" tIns="45720" rIns="91440" bIns="45720" rtlCol="0">
            <a:normAutofit/>
          </a:bodyPr>
          <a:lstStyle/>
          <a:p>
            <a:pPr>
              <a:lnSpc>
                <a:spcPct val="90000"/>
              </a:lnSpc>
            </a:pPr>
            <a:r>
              <a:rPr lang="en-GB" sz="1700">
                <a:latin typeface="Trebuchet MS"/>
              </a:rPr>
              <a:t>Shared mailboxes between nurses, visiting carers and maybe even the administrator personnel  can help anyone who is part of the shared mailbox managed upcoming emails or inquiries to help reduce the amount of mail coming through and to make sure that there are no missed inquiries which staff can manage or reply back to. This may help monitor any important emails about residents were also the others to check in case of an emergency but it has to be from the main office.</a:t>
            </a:r>
            <a:endParaRPr lang="en-GB" sz="1700"/>
          </a:p>
        </p:txBody>
      </p:sp>
      <p:sp>
        <p:nvSpPr>
          <p:cNvPr id="5" name="Footer Placeholder 4">
            <a:extLst>
              <a:ext uri="{FF2B5EF4-FFF2-40B4-BE49-F238E27FC236}">
                <a16:creationId xmlns:a16="http://schemas.microsoft.com/office/drawing/2014/main" id="{097E2D2D-0688-99A0-D655-EDC32F1A4CF8}"/>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18" name="Picture 17" descr="Colorful envelopes">
            <a:extLst>
              <a:ext uri="{FF2B5EF4-FFF2-40B4-BE49-F238E27FC236}">
                <a16:creationId xmlns:a16="http://schemas.microsoft.com/office/drawing/2014/main" id="{7FE8C8FA-8D68-2326-A935-B7810FA8D200}"/>
              </a:ext>
            </a:extLst>
          </p:cNvPr>
          <p:cNvPicPr>
            <a:picLocks noChangeAspect="1"/>
          </p:cNvPicPr>
          <p:nvPr/>
        </p:nvPicPr>
        <p:blipFill>
          <a:blip r:embed="rId2"/>
          <a:srcRect l="20068" r="27425"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6D269D01-0849-9A4B-12FF-920601BB5CBF}"/>
              </a:ext>
            </a:extLst>
          </p:cNvPr>
          <p:cNvSpPr>
            <a:spLocks noGrp="1"/>
          </p:cNvSpPr>
          <p:nvPr>
            <p:ph type="dt" sz="half" idx="10"/>
          </p:nvPr>
        </p:nvSpPr>
        <p:spPr>
          <a:xfrm>
            <a:off x="7692706" y="6041362"/>
            <a:ext cx="1073790" cy="365125"/>
          </a:xfrm>
        </p:spPr>
        <p:txBody>
          <a:bodyPr>
            <a:normAutofit/>
          </a:bodyPr>
          <a:lstStyle/>
          <a:p>
            <a:pPr>
              <a:spcAft>
                <a:spcPts val="600"/>
              </a:spcAft>
            </a:pPr>
            <a:fld id="{E7CA86CA-FA89-4C02-9D05-917233F58BAB}" type="datetime1">
              <a:pPr>
                <a:spcAft>
                  <a:spcPts val="600"/>
                </a:spcAft>
              </a:pPr>
              <a:t>2/14/2026</a:t>
            </a:fld>
            <a:endParaRPr lang="en-US"/>
          </a:p>
        </p:txBody>
      </p:sp>
      <p:sp>
        <p:nvSpPr>
          <p:cNvPr id="6" name="Slide Number Placeholder 5">
            <a:extLst>
              <a:ext uri="{FF2B5EF4-FFF2-40B4-BE49-F238E27FC236}">
                <a16:creationId xmlns:a16="http://schemas.microsoft.com/office/drawing/2014/main" id="{1D436BA2-B713-7D44-5BE3-C63F4518636E}"/>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996747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BE3F-1AA8-0AAC-F144-241DC6CF6F18}"/>
              </a:ext>
            </a:extLst>
          </p:cNvPr>
          <p:cNvSpPr>
            <a:spLocks noGrp="1"/>
          </p:cNvSpPr>
          <p:nvPr>
            <p:ph type="title"/>
          </p:nvPr>
        </p:nvSpPr>
        <p:spPr>
          <a:xfrm>
            <a:off x="677334" y="609600"/>
            <a:ext cx="8596668" cy="1320800"/>
          </a:xfrm>
        </p:spPr>
        <p:txBody>
          <a:bodyPr anchor="t">
            <a:normAutofit/>
          </a:bodyPr>
          <a:lstStyle/>
          <a:p>
            <a:r>
              <a:rPr lang="en-GB" u="sng">
                <a:latin typeface="Bernard MT Condensed"/>
              </a:rPr>
              <a:t>How to stay safe</a:t>
            </a:r>
          </a:p>
        </p:txBody>
      </p:sp>
      <p:sp>
        <p:nvSpPr>
          <p:cNvPr id="3" name="Content Placeholder 2">
            <a:extLst>
              <a:ext uri="{FF2B5EF4-FFF2-40B4-BE49-F238E27FC236}">
                <a16:creationId xmlns:a16="http://schemas.microsoft.com/office/drawing/2014/main" id="{2E312EB5-4CD5-1CE5-FE09-616AEDA48AE9}"/>
              </a:ext>
            </a:extLst>
          </p:cNvPr>
          <p:cNvSpPr>
            <a:spLocks noGrp="1"/>
          </p:cNvSpPr>
          <p:nvPr>
            <p:ph idx="1"/>
          </p:nvPr>
        </p:nvSpPr>
        <p:spPr>
          <a:xfrm>
            <a:off x="875663" y="1409028"/>
            <a:ext cx="5220430" cy="3701270"/>
          </a:xfrm>
        </p:spPr>
        <p:txBody>
          <a:bodyPr vert="horz" lIns="91440" tIns="45720" rIns="91440" bIns="45720" rtlCol="0" anchor="t">
            <a:noAutofit/>
          </a:bodyPr>
          <a:lstStyle/>
          <a:p>
            <a:pPr>
              <a:lnSpc>
                <a:spcPct val="90000"/>
              </a:lnSpc>
            </a:pPr>
            <a:r>
              <a:rPr lang="en-GB" sz="2000">
                <a:latin typeface="Trebuchet MS"/>
              </a:rPr>
              <a:t>To make sure staff and carers stay safe, before receiving an e-mail from an outsider who is recognised from the office outlook have spoof intelligence feature which require security checks and authentication checks such as DMARC which stands for ( domain -based message authentication, reporting conformance). This will help stop for making sure they don't give out any personal information or will be a victim of phishing which could put their whole database in danger if an outsider is able to get in and hack private data. Outlook has barriers before allowing it to be sent, if it fails that message will not be sent and will also be failed to be sent from inbox. </a:t>
            </a:r>
            <a:endParaRPr lang="en-GB" sz="2000"/>
          </a:p>
        </p:txBody>
      </p:sp>
      <p:pic>
        <p:nvPicPr>
          <p:cNvPr id="57" name="Graphic 56" descr="Laptop Secure">
            <a:extLst>
              <a:ext uri="{FF2B5EF4-FFF2-40B4-BE49-F238E27FC236}">
                <a16:creationId xmlns:a16="http://schemas.microsoft.com/office/drawing/2014/main" id="{F37364BC-C2B3-2816-0A9D-A880CDBE2F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7417" y="2159000"/>
            <a:ext cx="3145536" cy="3145536"/>
          </a:xfrm>
          <a:prstGeom prst="rect">
            <a:avLst/>
          </a:prstGeom>
        </p:spPr>
      </p:pic>
      <p:sp>
        <p:nvSpPr>
          <p:cNvPr id="5" name="Footer Placeholder 4">
            <a:extLst>
              <a:ext uri="{FF2B5EF4-FFF2-40B4-BE49-F238E27FC236}">
                <a16:creationId xmlns:a16="http://schemas.microsoft.com/office/drawing/2014/main" id="{D038DA43-BA65-A9EC-1ACE-0D3AA9E64ECC}"/>
              </a:ext>
            </a:extLst>
          </p:cNvPr>
          <p:cNvSpPr>
            <a:spLocks noGrp="1"/>
          </p:cNvSpPr>
          <p:nvPr>
            <p:ph type="ftr" sz="quarter" idx="11"/>
          </p:nvPr>
        </p:nvSpPr>
        <p:spPr>
          <a:xfrm>
            <a:off x="677334" y="6041362"/>
            <a:ext cx="5541032"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814253E7-3234-469E-1BAD-39A9E670AF3E}"/>
              </a:ext>
            </a:extLst>
          </p:cNvPr>
          <p:cNvSpPr>
            <a:spLocks noGrp="1"/>
          </p:cNvSpPr>
          <p:nvPr>
            <p:ph type="dt" sz="half" idx="10"/>
          </p:nvPr>
        </p:nvSpPr>
        <p:spPr>
          <a:xfrm>
            <a:off x="6670145" y="6041362"/>
            <a:ext cx="1446928" cy="365125"/>
          </a:xfrm>
        </p:spPr>
        <p:txBody>
          <a:bodyPr>
            <a:normAutofit/>
          </a:bodyPr>
          <a:lstStyle/>
          <a:p>
            <a:pPr>
              <a:spcAft>
                <a:spcPts val="600"/>
              </a:spcAft>
            </a:pPr>
            <a:fld id="{DD268EF1-452A-41E2-8F39-A1553B509145}"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CCA28D21-2042-07F4-304A-807A8CBC553E}"/>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pPr>
                <a:spcAft>
                  <a:spcPts val="600"/>
                </a:spcAft>
              </a:pPr>
              <a:t>12</a:t>
            </a:fld>
            <a:endParaRPr lang="en-US"/>
          </a:p>
        </p:txBody>
      </p:sp>
    </p:spTree>
    <p:extLst>
      <p:ext uri="{BB962C8B-B14F-4D97-AF65-F5344CB8AC3E}">
        <p14:creationId xmlns:p14="http://schemas.microsoft.com/office/powerpoint/2010/main" val="400394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FDD323C-F6ED-F42D-27CD-C1B67AD5FE1F}"/>
              </a:ext>
            </a:extLst>
          </p:cNvPr>
          <p:cNvSpPr>
            <a:spLocks noGrp="1"/>
          </p:cNvSpPr>
          <p:nvPr>
            <p:ph type="dt" sz="half" idx="10"/>
          </p:nvPr>
        </p:nvSpPr>
        <p:spPr/>
        <p:txBody>
          <a:bodyPr/>
          <a:lstStyle/>
          <a:p>
            <a:fld id="{43CCC649-7B11-4A58-A381-C369A37AF65E}" type="datetime1">
              <a:t>2/14/2026</a:t>
            </a:fld>
            <a:endParaRPr lang="en-US"/>
          </a:p>
        </p:txBody>
      </p:sp>
      <p:sp>
        <p:nvSpPr>
          <p:cNvPr id="5" name="Footer Placeholder 4">
            <a:extLst>
              <a:ext uri="{FF2B5EF4-FFF2-40B4-BE49-F238E27FC236}">
                <a16:creationId xmlns:a16="http://schemas.microsoft.com/office/drawing/2014/main" id="{E3348511-D24F-21C0-0C89-3613561448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B12D9B-7DDE-2610-AEF3-832BA2DC8570}"/>
              </a:ext>
            </a:extLst>
          </p:cNvPr>
          <p:cNvSpPr>
            <a:spLocks noGrp="1"/>
          </p:cNvSpPr>
          <p:nvPr>
            <p:ph type="sldNum" sz="quarter" idx="12"/>
          </p:nvPr>
        </p:nvSpPr>
        <p:spPr/>
        <p:txBody>
          <a:bodyPr/>
          <a:lstStyle/>
          <a:p>
            <a:fld id="{CC057153-B650-4DEB-B370-79DDCFDCE934}" type="slidenum">
              <a:rPr lang="en-US" dirty="0"/>
              <a:t>13</a:t>
            </a:fld>
            <a:endParaRPr lang="en-US"/>
          </a:p>
        </p:txBody>
      </p:sp>
      <p:graphicFrame>
        <p:nvGraphicFramePr>
          <p:cNvPr id="7" name="Table 6">
            <a:extLst>
              <a:ext uri="{FF2B5EF4-FFF2-40B4-BE49-F238E27FC236}">
                <a16:creationId xmlns:a16="http://schemas.microsoft.com/office/drawing/2014/main" id="{29DA0DD5-7D1F-8F1B-CBFB-E5B455733BFD}"/>
              </a:ext>
            </a:extLst>
          </p:cNvPr>
          <p:cNvGraphicFramePr>
            <a:graphicFrameLocks noGrp="1"/>
          </p:cNvGraphicFramePr>
          <p:nvPr>
            <p:extLst>
              <p:ext uri="{D42A27DB-BD31-4B8C-83A1-F6EECF244321}">
                <p14:modId xmlns:p14="http://schemas.microsoft.com/office/powerpoint/2010/main" val="142349177"/>
              </p:ext>
            </p:extLst>
          </p:nvPr>
        </p:nvGraphicFramePr>
        <p:xfrm>
          <a:off x="-14377" y="-546339"/>
          <a:ext cx="12320178" cy="7339008"/>
        </p:xfrm>
        <a:graphic>
          <a:graphicData uri="http://schemas.openxmlformats.org/drawingml/2006/table">
            <a:tbl>
              <a:tblPr firstRow="1" bandRow="1">
                <a:tableStyleId>{5C22544A-7EE6-4342-B048-85BDC9FD1C3A}</a:tableStyleId>
              </a:tblPr>
              <a:tblGrid>
                <a:gridCol w="6022015">
                  <a:extLst>
                    <a:ext uri="{9D8B030D-6E8A-4147-A177-3AD203B41FA5}">
                      <a16:colId xmlns:a16="http://schemas.microsoft.com/office/drawing/2014/main" val="1340789991"/>
                    </a:ext>
                  </a:extLst>
                </a:gridCol>
                <a:gridCol w="6298163">
                  <a:extLst>
                    <a:ext uri="{9D8B030D-6E8A-4147-A177-3AD203B41FA5}">
                      <a16:colId xmlns:a16="http://schemas.microsoft.com/office/drawing/2014/main" val="980988572"/>
                    </a:ext>
                  </a:extLst>
                </a:gridCol>
              </a:tblGrid>
              <a:tr h="1354946">
                <a:tc>
                  <a:txBody>
                    <a:bodyPr/>
                    <a:lstStyle/>
                    <a:p>
                      <a:endParaRPr lang="en-GB" sz="2800"/>
                    </a:p>
                    <a:p>
                      <a:pPr lvl="0">
                        <a:buNone/>
                      </a:pPr>
                      <a:r>
                        <a:rPr lang="en-GB" sz="3200"/>
                        <a:t>               </a:t>
                      </a:r>
                      <a:endParaRPr lang="en-GB" sz="3200">
                        <a:solidFill>
                          <a:srgbClr val="08470E"/>
                        </a:solidFill>
                      </a:endParaRPr>
                    </a:p>
                    <a:p>
                      <a:pPr lvl="0">
                        <a:buNone/>
                      </a:pPr>
                      <a:r>
                        <a:rPr lang="en-GB" sz="3600">
                          <a:solidFill>
                            <a:srgbClr val="08470E"/>
                          </a:solidFill>
                        </a:rPr>
                        <a:t>         </a:t>
                      </a:r>
                      <a:r>
                        <a:rPr lang="en-GB" sz="3600" b="1">
                          <a:solidFill>
                            <a:srgbClr val="08470E"/>
                          </a:solidFill>
                        </a:rPr>
                        <a:t>     Advantages</a:t>
                      </a:r>
                      <a:r>
                        <a:rPr lang="en-GB" sz="3600">
                          <a:solidFill>
                            <a:srgbClr val="08470E"/>
                          </a:solidFill>
                        </a:rPr>
                        <a:t> </a:t>
                      </a:r>
                    </a:p>
                  </a:txBody>
                  <a:tcPr/>
                </a:tc>
                <a:tc>
                  <a:txBody>
                    <a:bodyPr/>
                    <a:lstStyle/>
                    <a:p>
                      <a:endParaRPr lang="en-GB"/>
                    </a:p>
                    <a:p>
                      <a:pPr lvl="0">
                        <a:buNone/>
                      </a:pPr>
                      <a:r>
                        <a:rPr lang="en-GB" sz="3200"/>
                        <a:t>            </a:t>
                      </a:r>
                      <a:endParaRPr lang="en-GB" b="1"/>
                    </a:p>
                    <a:p>
                      <a:pPr lvl="0">
                        <a:buNone/>
                      </a:pPr>
                      <a:r>
                        <a:rPr lang="en-GB" sz="3200" b="1"/>
                        <a:t>                </a:t>
                      </a:r>
                      <a:r>
                        <a:rPr lang="en-GB" sz="3600" b="1">
                          <a:solidFill>
                            <a:srgbClr val="C00000"/>
                          </a:solidFill>
                        </a:rPr>
                        <a:t>Challenges</a:t>
                      </a:r>
                    </a:p>
                  </a:txBody>
                  <a:tcPr/>
                </a:tc>
                <a:extLst>
                  <a:ext uri="{0D108BD9-81ED-4DB2-BD59-A6C34878D82A}">
                    <a16:rowId xmlns:a16="http://schemas.microsoft.com/office/drawing/2014/main" val="1069638881"/>
                  </a:ext>
                </a:extLst>
              </a:tr>
              <a:tr h="1669728">
                <a:tc>
                  <a:txBody>
                    <a:bodyPr/>
                    <a:lstStyle/>
                    <a:p>
                      <a:r>
                        <a:rPr lang="en-GB"/>
                        <a:t>    </a:t>
                      </a:r>
                    </a:p>
                    <a:p>
                      <a:pPr lvl="0" algn="l">
                        <a:lnSpc>
                          <a:spcPct val="100000"/>
                        </a:lnSpc>
                        <a:spcBef>
                          <a:spcPts val="0"/>
                        </a:spcBef>
                        <a:spcAft>
                          <a:spcPts val="0"/>
                        </a:spcAft>
                        <a:buNone/>
                      </a:pPr>
                      <a:r>
                        <a:rPr lang="en-GB" sz="2000" b="1" i="0" u="none" strike="noStrike" noProof="0">
                          <a:solidFill>
                            <a:srgbClr val="000000"/>
                          </a:solidFill>
                          <a:latin typeface="Aptos"/>
                        </a:rPr>
                        <a:t>It offers powerful organisation tools such as the categories folder which will help sort and manage incoming emails automatically from other people.</a:t>
                      </a:r>
                      <a:endParaRPr lang="en-GB"/>
                    </a:p>
                    <a:p>
                      <a:pPr lvl="0">
                        <a:buNone/>
                      </a:pPr>
                      <a:endParaRPr lang="en-GB"/>
                    </a:p>
                  </a:txBody>
                  <a:tcPr/>
                </a:tc>
                <a:tc>
                  <a:txBody>
                    <a:bodyPr/>
                    <a:lstStyle/>
                    <a:p>
                      <a:r>
                        <a:rPr lang="en-GB" b="1"/>
                        <a:t>It’s a popular app/email appliance  which could make it more prone to scams and </a:t>
                      </a:r>
                      <a:r>
                        <a:rPr lang="en-GB" b="1" err="1"/>
                        <a:t>physhing.Users</a:t>
                      </a:r>
                      <a:r>
                        <a:rPr lang="en-GB" b="1"/>
                        <a:t> could be affected by the updates which could cause bugs or changes to the features that they are used to.</a:t>
                      </a:r>
                    </a:p>
                  </a:txBody>
                  <a:tcPr/>
                </a:tc>
                <a:extLst>
                  <a:ext uri="{0D108BD9-81ED-4DB2-BD59-A6C34878D82A}">
                    <a16:rowId xmlns:a16="http://schemas.microsoft.com/office/drawing/2014/main" val="3821276249"/>
                  </a:ext>
                </a:extLst>
              </a:tr>
              <a:tr h="1313887">
                <a:tc>
                  <a:txBody>
                    <a:bodyPr/>
                    <a:lstStyle/>
                    <a:p>
                      <a:endParaRPr lang="en-GB"/>
                    </a:p>
                    <a:p>
                      <a:pPr lvl="0">
                        <a:buNone/>
                      </a:pPr>
                      <a:r>
                        <a:rPr lang="en-GB" b="1"/>
                        <a:t>Works well with other Microsoft Office apps like  (Word, Excel and Teams. This makes it easier to manage emails, calendars, contacts and tasks all in one place.</a:t>
                      </a:r>
                    </a:p>
                  </a:txBody>
                  <a:tcPr/>
                </a:tc>
                <a:tc>
                  <a:txBody>
                    <a:bodyPr/>
                    <a:lstStyle/>
                    <a:p>
                      <a:r>
                        <a:rPr lang="en-GB" b="1"/>
                        <a:t>It could be a bit overwhelming for new users to find and use all the new features. Sometimes it could clash with Third Party apps which could cause a shutdown of the app. </a:t>
                      </a:r>
                    </a:p>
                  </a:txBody>
                  <a:tcPr/>
                </a:tc>
                <a:extLst>
                  <a:ext uri="{0D108BD9-81ED-4DB2-BD59-A6C34878D82A}">
                    <a16:rowId xmlns:a16="http://schemas.microsoft.com/office/drawing/2014/main" val="389665349"/>
                  </a:ext>
                </a:extLst>
              </a:tr>
              <a:tr h="1067534">
                <a:tc>
                  <a:txBody>
                    <a:bodyPr/>
                    <a:lstStyle/>
                    <a:p>
                      <a:endParaRPr lang="en-GB"/>
                    </a:p>
                    <a:p>
                      <a:pPr lvl="0">
                        <a:buNone/>
                      </a:pPr>
                      <a:r>
                        <a:rPr lang="en-GB" b="1"/>
                        <a:t>The calendar feature is reliant because it allows easy access for scheduling meetings, appointments and sharing calendar events with other users.</a:t>
                      </a:r>
                    </a:p>
                  </a:txBody>
                  <a:tcPr/>
                </a:tc>
                <a:tc>
                  <a:txBody>
                    <a:bodyPr/>
                    <a:lstStyle/>
                    <a:p>
                      <a:r>
                        <a:rPr lang="en-GB" b="1"/>
                        <a:t>Large mailboxes can slow down performance or use up a lot of storage which could  cause issues on the long run. Or sometimes emails and calendars don’t sync well together.</a:t>
                      </a:r>
                    </a:p>
                  </a:txBody>
                  <a:tcPr/>
                </a:tc>
                <a:extLst>
                  <a:ext uri="{0D108BD9-81ED-4DB2-BD59-A6C34878D82A}">
                    <a16:rowId xmlns:a16="http://schemas.microsoft.com/office/drawing/2014/main" val="2946505815"/>
                  </a:ext>
                </a:extLst>
              </a:tr>
              <a:tr h="1313887">
                <a:tc>
                  <a:txBody>
                    <a:bodyPr/>
                    <a:lstStyle/>
                    <a:p>
                      <a:r>
                        <a:rPr lang="en-GB" b="1"/>
                        <a:t>Includes built in security features like spam filtering, physhing detectors and also encryption options for communication protection. You are able to access it through the web or download it to your mobile phone or desktop to make it easier to find.</a:t>
                      </a:r>
                    </a:p>
                  </a:txBody>
                  <a:tcPr/>
                </a:tc>
                <a:tc>
                  <a:txBody>
                    <a:bodyPr/>
                    <a:lstStyle/>
                    <a:p>
                      <a:r>
                        <a:rPr lang="en-GB" b="1"/>
                        <a:t>If there's no connection available or cellular data it could disrupt or make it hard for users to send/</a:t>
                      </a:r>
                      <a:r>
                        <a:rPr lang="en-GB" b="1" err="1"/>
                        <a:t>recieve</a:t>
                      </a:r>
                      <a:r>
                        <a:rPr lang="en-GB" b="1"/>
                        <a:t> emails or even events planned on their calendars .</a:t>
                      </a:r>
                    </a:p>
                  </a:txBody>
                  <a:tcPr/>
                </a:tc>
                <a:extLst>
                  <a:ext uri="{0D108BD9-81ED-4DB2-BD59-A6C34878D82A}">
                    <a16:rowId xmlns:a16="http://schemas.microsoft.com/office/drawing/2014/main" val="585775239"/>
                  </a:ext>
                </a:extLst>
              </a:tr>
            </a:tbl>
          </a:graphicData>
        </a:graphic>
      </p:graphicFrame>
    </p:spTree>
    <p:extLst>
      <p:ext uri="{BB962C8B-B14F-4D97-AF65-F5344CB8AC3E}">
        <p14:creationId xmlns:p14="http://schemas.microsoft.com/office/powerpoint/2010/main" val="247382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57179C-9900-1A06-46DF-8FCB9639CE32}"/>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     </a:t>
            </a:r>
            <a:r>
              <a:rPr lang="en-GB">
                <a:solidFill>
                  <a:srgbClr val="FFFFFF"/>
                </a:solidFill>
                <a:latin typeface="Bernard MT Condensed"/>
              </a:rPr>
              <a:t>  </a:t>
            </a:r>
            <a:r>
              <a:rPr lang="en-GB" i="1" u="sng">
                <a:solidFill>
                  <a:srgbClr val="FFFFFF"/>
                </a:solidFill>
                <a:latin typeface="Bernard MT Condensed"/>
              </a:rPr>
              <a:t>  Overcoming struggles</a:t>
            </a:r>
          </a:p>
        </p:txBody>
      </p:sp>
      <p:pic>
        <p:nvPicPr>
          <p:cNvPr id="10" name="Graphic 9" descr="Business Growth">
            <a:extLst>
              <a:ext uri="{FF2B5EF4-FFF2-40B4-BE49-F238E27FC236}">
                <a16:creationId xmlns:a16="http://schemas.microsoft.com/office/drawing/2014/main" id="{EAE7D344-67B8-FA3F-133E-A7607E2A2E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2CA2668-F677-FBF4-BD76-5B179E05915A}"/>
              </a:ext>
            </a:extLst>
          </p:cNvPr>
          <p:cNvSpPr>
            <a:spLocks noGrp="1"/>
          </p:cNvSpPr>
          <p:nvPr>
            <p:ph idx="1"/>
          </p:nvPr>
        </p:nvSpPr>
        <p:spPr>
          <a:xfrm>
            <a:off x="7181725" y="2503302"/>
            <a:ext cx="4512988" cy="3317938"/>
          </a:xfrm>
        </p:spPr>
        <p:txBody>
          <a:bodyPr vert="horz" lIns="91440" tIns="45720" rIns="91440" bIns="45720" rtlCol="0" anchor="t">
            <a:noAutofit/>
          </a:bodyPr>
          <a:lstStyle/>
          <a:p>
            <a:pPr>
              <a:lnSpc>
                <a:spcPct val="90000"/>
              </a:lnSpc>
            </a:pPr>
            <a:r>
              <a:rPr lang="en-GB" sz="1600">
                <a:solidFill>
                  <a:srgbClr val="FFFFFF"/>
                </a:solidFill>
                <a:latin typeface="Trebuchet MS"/>
              </a:rPr>
              <a:t>. Staff can overcome struggles outlook by using required training by the administrators to make sure they understand the basics of outlook. They could also use peer assistance is struggling and if they are not sure or unaware of how to use it themselves then they are able to press the question icon (?) on the corner of the screen to get built in help and support. They should be able to ask questions and also explained to the benefits of using these new tools. This will help Staff By expanding their knowledge whilst using Outlook or any other Microsoft apps Which could be introduced in the future and also helps with their digital skills and maybe even learn new techniques</a:t>
            </a:r>
            <a:endParaRPr lang="en-GB" sz="1600">
              <a:solidFill>
                <a:srgbClr val="FFFFFF"/>
              </a:solidFill>
            </a:endParaRPr>
          </a:p>
        </p:txBody>
      </p:sp>
      <p:sp>
        <p:nvSpPr>
          <p:cNvPr id="5" name="Footer Placeholder 4">
            <a:extLst>
              <a:ext uri="{FF2B5EF4-FFF2-40B4-BE49-F238E27FC236}">
                <a16:creationId xmlns:a16="http://schemas.microsoft.com/office/drawing/2014/main" id="{3A87D701-AE0F-00A6-5350-CE279FFC4A71}"/>
              </a:ext>
            </a:extLst>
          </p:cNvPr>
          <p:cNvSpPr>
            <a:spLocks noGrp="1"/>
          </p:cNvSpPr>
          <p:nvPr>
            <p:ph type="ftr" sz="quarter" idx="11"/>
          </p:nvPr>
        </p:nvSpPr>
        <p:spPr>
          <a:xfrm>
            <a:off x="5246915" y="6041362"/>
            <a:ext cx="3329320"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0B61DB86-45C8-0DED-5CBF-E57D865DE2E3}"/>
              </a:ext>
            </a:extLst>
          </p:cNvPr>
          <p:cNvSpPr>
            <a:spLocks noGrp="1"/>
          </p:cNvSpPr>
          <p:nvPr>
            <p:ph type="dt" sz="half" idx="10"/>
          </p:nvPr>
        </p:nvSpPr>
        <p:spPr>
          <a:xfrm>
            <a:off x="8663825" y="6041362"/>
            <a:ext cx="911939" cy="365125"/>
          </a:xfrm>
        </p:spPr>
        <p:txBody>
          <a:bodyPr>
            <a:normAutofit/>
          </a:bodyPr>
          <a:lstStyle/>
          <a:p>
            <a:pPr>
              <a:spcAft>
                <a:spcPts val="600"/>
              </a:spcAft>
            </a:pPr>
            <a:fld id="{F048F6B1-BE49-41C5-A749-D55E55F558CD}" type="datetime1">
              <a:rPr lang="en-US">
                <a:solidFill>
                  <a:srgbClr val="FFFFFF"/>
                </a:solidFill>
              </a:rPr>
              <a:pPr>
                <a:spcAft>
                  <a:spcPts val="600"/>
                </a:spcAft>
              </a:pPr>
              <a:t>2/14/2026</a:t>
            </a:fld>
            <a:endParaRPr lang="en-US">
              <a:solidFill>
                <a:srgbClr val="FFFFFF"/>
              </a:solidFill>
            </a:endParaRPr>
          </a:p>
        </p:txBody>
      </p:sp>
      <p:sp>
        <p:nvSpPr>
          <p:cNvPr id="6" name="Slide Number Placeholder 5">
            <a:extLst>
              <a:ext uri="{FF2B5EF4-FFF2-40B4-BE49-F238E27FC236}">
                <a16:creationId xmlns:a16="http://schemas.microsoft.com/office/drawing/2014/main" id="{3B0F2D70-3A15-C3BD-8178-8FD2DDA09CC8}"/>
              </a:ext>
            </a:extLst>
          </p:cNvPr>
          <p:cNvSpPr>
            <a:spLocks noGrp="1"/>
          </p:cNvSpPr>
          <p:nvPr>
            <p:ph type="sldNum" sz="quarter" idx="12"/>
          </p:nvPr>
        </p:nvSpPr>
        <p:spPr>
          <a:xfrm>
            <a:off x="9662553" y="6041362"/>
            <a:ext cx="566186" cy="365125"/>
          </a:xfrm>
        </p:spPr>
        <p:txBody>
          <a:bodyPr>
            <a:normAutofit/>
          </a:bodyPr>
          <a:lstStyle/>
          <a:p>
            <a:pPr>
              <a:spcAft>
                <a:spcPts val="600"/>
              </a:spcAft>
            </a:pPr>
            <a:fld id="{CC057153-B650-4DEB-B370-79DDCFDCE934}" type="slidenum">
              <a:rPr lang="en-US">
                <a:solidFill>
                  <a:srgbClr val="FFFFFF"/>
                </a:solidFill>
              </a:rPr>
              <a:pPr>
                <a:spcAft>
                  <a:spcPts val="600"/>
                </a:spcAft>
              </a:pPr>
              <a:t>14</a:t>
            </a:fld>
            <a:endParaRPr lang="en-US">
              <a:solidFill>
                <a:srgbClr val="FFFFFF"/>
              </a:solidFill>
            </a:endParaRPr>
          </a:p>
        </p:txBody>
      </p:sp>
    </p:spTree>
    <p:extLst>
      <p:ext uri="{BB962C8B-B14F-4D97-AF65-F5344CB8AC3E}">
        <p14:creationId xmlns:p14="http://schemas.microsoft.com/office/powerpoint/2010/main" val="843623521"/>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Blue arrow amid grey arrows">
            <a:extLst>
              <a:ext uri="{FF2B5EF4-FFF2-40B4-BE49-F238E27FC236}">
                <a16:creationId xmlns:a16="http://schemas.microsoft.com/office/drawing/2014/main" id="{A66DB9EA-F33C-36C1-022A-AF9A5080A996}"/>
              </a:ext>
            </a:extLst>
          </p:cNvPr>
          <p:cNvPicPr>
            <a:picLocks noChangeAspect="1"/>
          </p:cNvPicPr>
          <p:nvPr/>
        </p:nvPicPr>
        <p:blipFill>
          <a:blip r:embed="rId2"/>
          <a:srcRect l="5663" r="7702" b="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371CE3-9AB3-607E-5523-A18AA875BB79}"/>
              </a:ext>
            </a:extLst>
          </p:cNvPr>
          <p:cNvSpPr>
            <a:spLocks noGrp="1"/>
          </p:cNvSpPr>
          <p:nvPr>
            <p:ph type="title"/>
          </p:nvPr>
        </p:nvSpPr>
        <p:spPr>
          <a:xfrm>
            <a:off x="677333" y="609600"/>
            <a:ext cx="3851123" cy="1320800"/>
          </a:xfrm>
        </p:spPr>
        <p:txBody>
          <a:bodyPr>
            <a:normAutofit/>
          </a:bodyPr>
          <a:lstStyle/>
          <a:p>
            <a:r>
              <a:rPr lang="en-GB" sz="3200" b="1"/>
              <a:t>Digital safety action plan.</a:t>
            </a:r>
          </a:p>
        </p:txBody>
      </p:sp>
      <p:sp>
        <p:nvSpPr>
          <p:cNvPr id="3" name="Content Placeholder 2">
            <a:extLst>
              <a:ext uri="{FF2B5EF4-FFF2-40B4-BE49-F238E27FC236}">
                <a16:creationId xmlns:a16="http://schemas.microsoft.com/office/drawing/2014/main" id="{86C89B53-9D15-74A5-AA8F-C881D109882E}"/>
              </a:ext>
            </a:extLst>
          </p:cNvPr>
          <p:cNvSpPr>
            <a:spLocks noGrp="1"/>
          </p:cNvSpPr>
          <p:nvPr>
            <p:ph idx="1"/>
          </p:nvPr>
        </p:nvSpPr>
        <p:spPr>
          <a:xfrm>
            <a:off x="677334" y="2160589"/>
            <a:ext cx="3851122" cy="3880773"/>
          </a:xfrm>
        </p:spPr>
        <p:txBody>
          <a:bodyPr vert="horz" lIns="91440" tIns="45720" rIns="91440" bIns="45720" rtlCol="0" anchor="t">
            <a:normAutofit/>
          </a:bodyPr>
          <a:lstStyle/>
          <a:p>
            <a:pPr>
              <a:lnSpc>
                <a:spcPct val="90000"/>
              </a:lnSpc>
            </a:pPr>
            <a:r>
              <a:rPr lang="en-GB"/>
              <a:t>A digital safety plan in a care home is very important because, it improves and maintains regulatory compliance and ensures the quality of care provided is sufficient and very good.</a:t>
            </a:r>
            <a:endParaRPr lang="en-US"/>
          </a:p>
          <a:p>
            <a:pPr>
              <a:lnSpc>
                <a:spcPct val="90000"/>
              </a:lnSpc>
            </a:pPr>
            <a:endParaRPr lang="en-GB" sz="1500"/>
          </a:p>
          <a:p>
            <a:pPr marL="0" indent="0">
              <a:lnSpc>
                <a:spcPct val="90000"/>
              </a:lnSpc>
              <a:buNone/>
            </a:pPr>
            <a:endParaRPr lang="en-GB" sz="1500"/>
          </a:p>
          <a:p>
            <a:pPr>
              <a:lnSpc>
                <a:spcPct val="90000"/>
              </a:lnSpc>
            </a:pPr>
            <a:endParaRPr lang="en-GB" sz="1500"/>
          </a:p>
          <a:p>
            <a:pPr>
              <a:lnSpc>
                <a:spcPct val="90000"/>
              </a:lnSpc>
            </a:pPr>
            <a:endParaRPr lang="en-GB" sz="1500"/>
          </a:p>
          <a:p>
            <a:pPr>
              <a:lnSpc>
                <a:spcPct val="90000"/>
              </a:lnSpc>
            </a:pPr>
            <a:endParaRPr lang="en-GB" sz="1500"/>
          </a:p>
        </p:txBody>
      </p:sp>
      <p:sp>
        <p:nvSpPr>
          <p:cNvPr id="5" name="Footer Placeholder 4">
            <a:extLst>
              <a:ext uri="{FF2B5EF4-FFF2-40B4-BE49-F238E27FC236}">
                <a16:creationId xmlns:a16="http://schemas.microsoft.com/office/drawing/2014/main" id="{61ABA9EC-8D20-B64B-4D03-83B40DED9A6C}"/>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34" name="Straight Connector 3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00131BCC-E1E3-9530-2D1D-6E73F7E11271}"/>
              </a:ext>
            </a:extLst>
          </p:cNvPr>
          <p:cNvSpPr>
            <a:spLocks noGrp="1"/>
          </p:cNvSpPr>
          <p:nvPr>
            <p:ph type="dt" sz="half" idx="10"/>
          </p:nvPr>
        </p:nvSpPr>
        <p:spPr>
          <a:xfrm>
            <a:off x="7205133" y="6041362"/>
            <a:ext cx="911939" cy="365125"/>
          </a:xfrm>
        </p:spPr>
        <p:txBody>
          <a:bodyPr>
            <a:normAutofit/>
          </a:bodyPr>
          <a:lstStyle/>
          <a:p>
            <a:pPr>
              <a:spcAft>
                <a:spcPts val="600"/>
              </a:spcAft>
            </a:pPr>
            <a:fld id="{E1D4AF35-A8A8-408B-8877-3D6ABFE049F5}" type="datetime1">
              <a:rPr lang="en-US">
                <a:solidFill>
                  <a:srgbClr val="FFFFFF"/>
                </a:solidFill>
              </a:rPr>
              <a:pPr>
                <a:spcAft>
                  <a:spcPts val="600"/>
                </a:spcAft>
              </a:pPr>
              <a:t>2/14/2026</a:t>
            </a:fld>
            <a:endParaRPr lang="en-US">
              <a:solidFill>
                <a:srgbClr val="FFFFFF"/>
              </a:solidFill>
            </a:endParaRPr>
          </a:p>
        </p:txBody>
      </p: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3104AF51-DE75-6ACC-725E-2699272B4A5F}"/>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15</a:t>
            </a:fld>
            <a:endParaRPr lang="en-US">
              <a:solidFill>
                <a:srgbClr val="FFFFFF"/>
              </a:solidFill>
            </a:endParaRPr>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72381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A1B5-51DD-2F1C-2FE6-ECC80FFA9A7A}"/>
              </a:ext>
            </a:extLst>
          </p:cNvPr>
          <p:cNvSpPr>
            <a:spLocks noGrp="1"/>
          </p:cNvSpPr>
          <p:nvPr>
            <p:ph type="title"/>
          </p:nvPr>
        </p:nvSpPr>
        <p:spPr>
          <a:xfrm>
            <a:off x="677334" y="609600"/>
            <a:ext cx="8596668" cy="1320800"/>
          </a:xfrm>
        </p:spPr>
        <p:txBody>
          <a:bodyPr>
            <a:normAutofit/>
          </a:bodyPr>
          <a:lstStyle/>
          <a:p>
            <a:r>
              <a:rPr lang="en-GB" u="sng"/>
              <a:t>Secure access.</a:t>
            </a:r>
          </a:p>
        </p:txBody>
      </p:sp>
      <p:graphicFrame>
        <p:nvGraphicFramePr>
          <p:cNvPr id="5" name="Content Placeholder 2">
            <a:extLst>
              <a:ext uri="{FF2B5EF4-FFF2-40B4-BE49-F238E27FC236}">
                <a16:creationId xmlns:a16="http://schemas.microsoft.com/office/drawing/2014/main" id="{1E76ADA4-42B6-EBDB-03F6-B65F1E05CF6C}"/>
              </a:ext>
            </a:extLst>
          </p:cNvPr>
          <p:cNvGraphicFramePr>
            <a:graphicFrameLocks noGrp="1"/>
          </p:cNvGraphicFramePr>
          <p:nvPr>
            <p:ph idx="1"/>
            <p:extLst>
              <p:ext uri="{D42A27DB-BD31-4B8C-83A1-F6EECF244321}">
                <p14:modId xmlns:p14="http://schemas.microsoft.com/office/powerpoint/2010/main" val="341778217"/>
              </p:ext>
            </p:extLst>
          </p:nvPr>
        </p:nvGraphicFramePr>
        <p:xfrm>
          <a:off x="886630" y="1826561"/>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1956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0BC93-F1DA-89CC-99BB-2A5BB16E6D91}"/>
              </a:ext>
            </a:extLst>
          </p:cNvPr>
          <p:cNvSpPr>
            <a:spLocks noGrp="1"/>
          </p:cNvSpPr>
          <p:nvPr>
            <p:ph type="title"/>
          </p:nvPr>
        </p:nvSpPr>
        <p:spPr>
          <a:xfrm>
            <a:off x="677334" y="609600"/>
            <a:ext cx="8596668" cy="1320800"/>
          </a:xfrm>
        </p:spPr>
        <p:txBody>
          <a:bodyPr>
            <a:normAutofit/>
          </a:bodyPr>
          <a:lstStyle/>
          <a:p>
            <a:r>
              <a:rPr lang="en-GB" u="sng"/>
              <a:t>Email awareness </a:t>
            </a:r>
          </a:p>
        </p:txBody>
      </p:sp>
      <p:graphicFrame>
        <p:nvGraphicFramePr>
          <p:cNvPr id="5" name="Content Placeholder 2">
            <a:extLst>
              <a:ext uri="{FF2B5EF4-FFF2-40B4-BE49-F238E27FC236}">
                <a16:creationId xmlns:a16="http://schemas.microsoft.com/office/drawing/2014/main" id="{BF6C922B-F9E4-13A1-A627-496B9784E4F9}"/>
              </a:ext>
            </a:extLst>
          </p:cNvPr>
          <p:cNvGraphicFramePr>
            <a:graphicFrameLocks noGrp="1"/>
          </p:cNvGraphicFramePr>
          <p:nvPr>
            <p:ph idx="1"/>
            <p:extLst>
              <p:ext uri="{D42A27DB-BD31-4B8C-83A1-F6EECF244321}">
                <p14:modId xmlns:p14="http://schemas.microsoft.com/office/powerpoint/2010/main" val="313346120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099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F0680-54D3-A2CD-44DB-CB671F2C0FA1}"/>
              </a:ext>
            </a:extLst>
          </p:cNvPr>
          <p:cNvSpPr>
            <a:spLocks noGrp="1"/>
          </p:cNvSpPr>
          <p:nvPr>
            <p:ph type="title"/>
          </p:nvPr>
        </p:nvSpPr>
        <p:spPr>
          <a:xfrm>
            <a:off x="652481" y="1382486"/>
            <a:ext cx="3547581" cy="4093028"/>
          </a:xfrm>
        </p:spPr>
        <p:txBody>
          <a:bodyPr anchor="ctr">
            <a:normAutofit/>
          </a:bodyPr>
          <a:lstStyle/>
          <a:p>
            <a:r>
              <a:rPr lang="en-GB" sz="4100" u="sng"/>
              <a:t>Data management </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2C8CAB8D-9A61-7DBE-809F-6A7CB7D24A7C}"/>
              </a:ext>
            </a:extLst>
          </p:cNvPr>
          <p:cNvGraphicFramePr/>
          <p:nvPr>
            <p:extLst>
              <p:ext uri="{D42A27DB-BD31-4B8C-83A1-F6EECF244321}">
                <p14:modId xmlns:p14="http://schemas.microsoft.com/office/powerpoint/2010/main" val="268365962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959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E8A5AB-D54F-9672-978E-664666B1580F}"/>
              </a:ext>
            </a:extLst>
          </p:cNvPr>
          <p:cNvSpPr>
            <a:spLocks noGrp="1"/>
          </p:cNvSpPr>
          <p:nvPr>
            <p:ph type="title"/>
          </p:nvPr>
        </p:nvSpPr>
        <p:spPr>
          <a:xfrm>
            <a:off x="7181723" y="609600"/>
            <a:ext cx="4512989" cy="2227730"/>
          </a:xfrm>
        </p:spPr>
        <p:txBody>
          <a:bodyPr anchor="ctr">
            <a:normAutofit/>
          </a:bodyPr>
          <a:lstStyle/>
          <a:p>
            <a:r>
              <a:rPr lang="en-GB" u="sng">
                <a:solidFill>
                  <a:srgbClr val="FFFFFF"/>
                </a:solidFill>
              </a:rPr>
              <a:t>Confidentiality &amp; compliance</a:t>
            </a:r>
          </a:p>
        </p:txBody>
      </p:sp>
      <p:pic>
        <p:nvPicPr>
          <p:cNvPr id="7" name="Graphic 6" descr="Unlock">
            <a:extLst>
              <a:ext uri="{FF2B5EF4-FFF2-40B4-BE49-F238E27FC236}">
                <a16:creationId xmlns:a16="http://schemas.microsoft.com/office/drawing/2014/main" id="{6FB0D74A-4401-8BE7-3A58-6EED8DC80E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D9DCA0BA-EAE3-862B-3B1B-D748A779790B}"/>
              </a:ext>
            </a:extLst>
          </p:cNvPr>
          <p:cNvSpPr>
            <a:spLocks noGrp="1"/>
          </p:cNvSpPr>
          <p:nvPr>
            <p:ph idx="1"/>
          </p:nvPr>
        </p:nvSpPr>
        <p:spPr>
          <a:xfrm>
            <a:off x="7181725" y="2837329"/>
            <a:ext cx="4512988" cy="3317938"/>
          </a:xfrm>
        </p:spPr>
        <p:txBody>
          <a:bodyPr vert="horz" lIns="91440" tIns="45720" rIns="91440" bIns="45720" rtlCol="0" anchor="t">
            <a:normAutofit/>
          </a:bodyPr>
          <a:lstStyle/>
          <a:p>
            <a:pPr>
              <a:lnSpc>
                <a:spcPct val="90000"/>
              </a:lnSpc>
            </a:pPr>
            <a:r>
              <a:rPr lang="en-GB" sz="1400">
                <a:solidFill>
                  <a:srgbClr val="FFFFFF"/>
                </a:solidFill>
              </a:rPr>
              <a:t>Follow data protection and GDPR, policies.</a:t>
            </a:r>
          </a:p>
          <a:p>
            <a:pPr>
              <a:lnSpc>
                <a:spcPct val="90000"/>
              </a:lnSpc>
            </a:pPr>
            <a:endParaRPr lang="en-GB" sz="1400">
              <a:solidFill>
                <a:srgbClr val="FFFFFF"/>
              </a:solidFill>
            </a:endParaRPr>
          </a:p>
          <a:p>
            <a:pPr>
              <a:lnSpc>
                <a:spcPct val="90000"/>
              </a:lnSpc>
            </a:pPr>
            <a:r>
              <a:rPr lang="en-GB" sz="1400">
                <a:solidFill>
                  <a:srgbClr val="FFFFFF"/>
                </a:solidFill>
              </a:rPr>
              <a:t>Do not share personal data without permission.</a:t>
            </a:r>
          </a:p>
          <a:p>
            <a:pPr>
              <a:lnSpc>
                <a:spcPct val="90000"/>
              </a:lnSpc>
            </a:pPr>
            <a:endParaRPr lang="en-GB" sz="1400">
              <a:solidFill>
                <a:srgbClr val="FFFFFF"/>
              </a:solidFill>
            </a:endParaRPr>
          </a:p>
          <a:p>
            <a:pPr>
              <a:lnSpc>
                <a:spcPct val="90000"/>
              </a:lnSpc>
            </a:pPr>
            <a:r>
              <a:rPr lang="en-GB" sz="1400">
                <a:solidFill>
                  <a:srgbClr val="FFFFFF"/>
                </a:solidFill>
              </a:rPr>
              <a:t>Use secure networks.</a:t>
            </a:r>
          </a:p>
          <a:p>
            <a:pPr>
              <a:lnSpc>
                <a:spcPct val="90000"/>
              </a:lnSpc>
            </a:pPr>
            <a:endParaRPr lang="en-GB" sz="1400">
              <a:solidFill>
                <a:srgbClr val="FFFFFF"/>
              </a:solidFill>
            </a:endParaRPr>
          </a:p>
          <a:p>
            <a:pPr>
              <a:lnSpc>
                <a:spcPct val="90000"/>
              </a:lnSpc>
            </a:pPr>
            <a:r>
              <a:rPr lang="en-GB" sz="1400">
                <a:solidFill>
                  <a:srgbClr val="FFFFFF"/>
                </a:solidFill>
              </a:rPr>
              <a:t>Avoid using public Wi-Fi.</a:t>
            </a:r>
          </a:p>
          <a:p>
            <a:pPr>
              <a:lnSpc>
                <a:spcPct val="90000"/>
              </a:lnSpc>
            </a:pPr>
            <a:endParaRPr lang="en-GB" sz="1400">
              <a:solidFill>
                <a:srgbClr val="FFFFFF"/>
              </a:solidFill>
            </a:endParaRPr>
          </a:p>
          <a:p>
            <a:pPr>
              <a:lnSpc>
                <a:spcPct val="90000"/>
              </a:lnSpc>
            </a:pPr>
            <a:r>
              <a:rPr lang="en-GB" sz="1400">
                <a:solidFill>
                  <a:srgbClr val="FFFFFF"/>
                </a:solidFill>
              </a:rPr>
              <a:t>Do not share your passwords or verification code for Microsoft 365.</a:t>
            </a:r>
          </a:p>
          <a:p>
            <a:pPr>
              <a:lnSpc>
                <a:spcPct val="90000"/>
              </a:lnSpc>
            </a:pPr>
            <a:endParaRPr lang="en-GB" sz="1400">
              <a:solidFill>
                <a:srgbClr val="FFFFFF"/>
              </a:solidFill>
            </a:endParaRPr>
          </a:p>
        </p:txBody>
      </p:sp>
    </p:spTree>
    <p:extLst>
      <p:ext uri="{BB962C8B-B14F-4D97-AF65-F5344CB8AC3E}">
        <p14:creationId xmlns:p14="http://schemas.microsoft.com/office/powerpoint/2010/main" val="2993267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9A29-F5D1-78DD-BE62-7012EB90981A}"/>
              </a:ext>
            </a:extLst>
          </p:cNvPr>
          <p:cNvSpPr>
            <a:spLocks noGrp="1"/>
          </p:cNvSpPr>
          <p:nvPr>
            <p:ph type="title"/>
          </p:nvPr>
        </p:nvSpPr>
        <p:spPr/>
        <p:txBody>
          <a:bodyPr>
            <a:normAutofit/>
          </a:bodyPr>
          <a:lstStyle/>
          <a:p>
            <a:r>
              <a:rPr lang="en-GB" sz="3200" u="sng"/>
              <a:t>Conclusion</a:t>
            </a:r>
          </a:p>
        </p:txBody>
      </p:sp>
      <p:sp>
        <p:nvSpPr>
          <p:cNvPr id="3" name="Content Placeholder 2">
            <a:extLst>
              <a:ext uri="{FF2B5EF4-FFF2-40B4-BE49-F238E27FC236}">
                <a16:creationId xmlns:a16="http://schemas.microsoft.com/office/drawing/2014/main" id="{16AACA2F-BF9E-1FDA-B40A-CD9D2078600A}"/>
              </a:ext>
            </a:extLst>
          </p:cNvPr>
          <p:cNvSpPr>
            <a:spLocks noGrp="1"/>
          </p:cNvSpPr>
          <p:nvPr>
            <p:ph idx="1"/>
          </p:nvPr>
        </p:nvSpPr>
        <p:spPr>
          <a:xfrm>
            <a:off x="677334" y="1930945"/>
            <a:ext cx="8596668" cy="3880773"/>
          </a:xfrm>
        </p:spPr>
        <p:txBody>
          <a:bodyPr vert="horz" lIns="91440" tIns="45720" rIns="91440" bIns="45720" rtlCol="0" anchor="t">
            <a:normAutofit/>
          </a:bodyPr>
          <a:lstStyle/>
          <a:p>
            <a:r>
              <a:rPr lang="en-GB" sz="2000"/>
              <a:t>In summary, the integration of Microsoft 365 is essential to the high standard of service at Greenfield Home Care Agency. By improving our documentation, simplifying team communication, and prioritizing the security of client data, these tools allow us  to focus on what matters most: providing exceptional care. We remain dedicated to using these digital resources to maintain an organized, efficient, and safe environment for both our staff and the families we serve.</a:t>
            </a:r>
          </a:p>
        </p:txBody>
      </p:sp>
    </p:spTree>
    <p:extLst>
      <p:ext uri="{BB962C8B-B14F-4D97-AF65-F5344CB8AC3E}">
        <p14:creationId xmlns:p14="http://schemas.microsoft.com/office/powerpoint/2010/main" val="3119721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A0D4B2A-96FC-4250-4BE8-0731444B1E10}"/>
              </a:ext>
            </a:extLst>
          </p:cNvPr>
          <p:cNvSpPr>
            <a:spLocks noGrp="1"/>
          </p:cNvSpPr>
          <p:nvPr>
            <p:ph type="title"/>
          </p:nvPr>
        </p:nvSpPr>
        <p:spPr>
          <a:xfrm>
            <a:off x="677334" y="609600"/>
            <a:ext cx="8596668" cy="475294"/>
          </a:xfrm>
        </p:spPr>
        <p:txBody>
          <a:bodyPr>
            <a:normAutofit fontScale="90000"/>
          </a:bodyPr>
          <a:lstStyle/>
          <a:p>
            <a:r>
              <a:rPr lang="en-GB" u="sng"/>
              <a:t>References</a:t>
            </a:r>
            <a:r>
              <a:rPr lang="en-GB"/>
              <a:t> </a:t>
            </a:r>
            <a:br>
              <a:rPr lang="en-GB"/>
            </a:br>
            <a:endParaRPr lang="en-GB"/>
          </a:p>
        </p:txBody>
      </p:sp>
      <p:sp>
        <p:nvSpPr>
          <p:cNvPr id="3" name="Content Placeholder 2">
            <a:extLst>
              <a:ext uri="{FF2B5EF4-FFF2-40B4-BE49-F238E27FC236}">
                <a16:creationId xmlns:a16="http://schemas.microsoft.com/office/drawing/2014/main" id="{021D7970-E476-2F76-62F0-2F7B6BE91050}"/>
              </a:ext>
            </a:extLst>
          </p:cNvPr>
          <p:cNvSpPr>
            <a:spLocks noGrp="1"/>
          </p:cNvSpPr>
          <p:nvPr>
            <p:ph idx="1"/>
          </p:nvPr>
        </p:nvSpPr>
        <p:spPr>
          <a:xfrm>
            <a:off x="679697" y="1269193"/>
            <a:ext cx="8596668" cy="5591678"/>
          </a:xfrm>
        </p:spPr>
        <p:txBody>
          <a:bodyPr vert="horz" lIns="91440" tIns="45720" rIns="91440" bIns="45720" rtlCol="0" anchor="t">
            <a:noAutofit/>
          </a:bodyPr>
          <a:lstStyle/>
          <a:p>
            <a:pPr marL="0" indent="0">
              <a:lnSpc>
                <a:spcPct val="90000"/>
              </a:lnSpc>
              <a:buNone/>
            </a:pPr>
            <a:r>
              <a:rPr lang="en-GB" sz="1400" b="1">
                <a:latin typeface="Trebuchet MS"/>
                <a:ea typeface="Calibri"/>
                <a:cs typeface="Calibri"/>
              </a:rPr>
              <a:t>Aloul, F. (2009) Two factor authentication using mobile phones.</a:t>
            </a:r>
          </a:p>
          <a:p>
            <a:pPr marL="0" indent="0">
              <a:lnSpc>
                <a:spcPct val="90000"/>
              </a:lnSpc>
              <a:buNone/>
            </a:pPr>
            <a:r>
              <a:rPr lang="en-GB" sz="1400" b="1">
                <a:latin typeface="Trebuchet MS"/>
                <a:ea typeface="Calibri"/>
                <a:cs typeface="Calibri"/>
              </a:rPr>
              <a:t>Baki, A. and </a:t>
            </a:r>
            <a:r>
              <a:rPr lang="en-GB" sz="1400" b="1" err="1">
                <a:latin typeface="Trebuchet MS"/>
                <a:ea typeface="Calibri"/>
                <a:cs typeface="Calibri"/>
              </a:rPr>
              <a:t>Karabiyik</a:t>
            </a:r>
            <a:r>
              <a:rPr lang="en-GB" sz="1400" b="1">
                <a:latin typeface="Trebuchet MS"/>
                <a:ea typeface="Calibri"/>
                <a:cs typeface="Calibri"/>
              </a:rPr>
              <a:t>, U. (2014) email security and phishing detection.</a:t>
            </a:r>
            <a:endParaRPr lang="en-GB" sz="1400">
              <a:latin typeface="Trebuchet MS"/>
            </a:endParaRPr>
          </a:p>
          <a:p>
            <a:pPr marL="0" indent="0">
              <a:lnSpc>
                <a:spcPct val="90000"/>
              </a:lnSpc>
              <a:buNone/>
            </a:pPr>
            <a:r>
              <a:rPr lang="en-GB" sz="1400" b="1">
                <a:latin typeface="Trebuchet MS"/>
                <a:ea typeface="Calibri"/>
                <a:cs typeface="Calibri"/>
              </a:rPr>
              <a:t>Cavoukian, A.(2010) privacy impact assessments.</a:t>
            </a:r>
            <a:endParaRPr lang="en-GB" sz="1400">
              <a:latin typeface="Trebuchet MS"/>
            </a:endParaRPr>
          </a:p>
          <a:p>
            <a:pPr marL="0" indent="0">
              <a:lnSpc>
                <a:spcPct val="90000"/>
              </a:lnSpc>
              <a:buNone/>
            </a:pPr>
            <a:r>
              <a:rPr lang="en-GB" sz="1400" b="1">
                <a:latin typeface="Trebuchet MS"/>
                <a:ea typeface="Calibri"/>
                <a:cs typeface="Calibri"/>
              </a:rPr>
              <a:t>Dhillon, G. and backhouse, J. (2001) information system security management.</a:t>
            </a:r>
            <a:endParaRPr lang="en-GB" sz="1400">
              <a:latin typeface="Trebuchet MS"/>
            </a:endParaRPr>
          </a:p>
          <a:p>
            <a:pPr>
              <a:lnSpc>
                <a:spcPct val="90000"/>
              </a:lnSpc>
              <a:buNone/>
            </a:pPr>
            <a:r>
              <a:rPr lang="en-US" sz="1400">
                <a:highlight>
                  <a:srgbClr val="FFFFFF"/>
                </a:highlight>
                <a:latin typeface="Trebuchet MS"/>
                <a:ea typeface="Calibri"/>
                <a:cs typeface="Calibri"/>
              </a:rPr>
              <a:t>Greenfield Retirement Home [2026] about Greenfield (online). Greenfield Retirement Home Available from: </a:t>
            </a:r>
            <a:endParaRPr lang="en-US" sz="1400">
              <a:solidFill>
                <a:srgbClr val="000000"/>
              </a:solidFill>
              <a:latin typeface="Trebuchet MS"/>
              <a:ea typeface="Calibri"/>
              <a:cs typeface="Calibri"/>
            </a:endParaRPr>
          </a:p>
          <a:p>
            <a:pPr>
              <a:lnSpc>
                <a:spcPct val="90000"/>
              </a:lnSpc>
              <a:buNone/>
            </a:pPr>
            <a:r>
              <a:rPr lang="en-US" sz="1400">
                <a:solidFill>
                  <a:schemeClr val="accent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https://greenfieldhome.org/page,about/</a:t>
            </a:r>
            <a:r>
              <a:rPr lang="en-US" sz="1400">
                <a:solidFill>
                  <a:schemeClr val="tx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(Accessed</a:t>
            </a:r>
            <a:r>
              <a:rPr lang="en-US" sz="1400" u="sng">
                <a:solidFill>
                  <a:schemeClr val="tx1"/>
                </a:solidFill>
                <a:highlight>
                  <a:srgbClr val="FFFFFF"/>
                </a:highlight>
                <a:latin typeface="Trebuchet MS"/>
                <a:ea typeface="Calibri"/>
                <a:cs typeface="Calibri"/>
              </a:rPr>
              <a:t> 13 February 2026)</a:t>
            </a:r>
            <a:endParaRPr lang="en-GB" sz="1400">
              <a:solidFill>
                <a:schemeClr val="tx1"/>
              </a:solidFill>
              <a:latin typeface="Trebuchet MS"/>
              <a:ea typeface="Calibri"/>
              <a:cs typeface="Calibri"/>
            </a:endParaRPr>
          </a:p>
          <a:p>
            <a:pPr marL="0" indent="0">
              <a:lnSpc>
                <a:spcPct val="90000"/>
              </a:lnSpc>
              <a:buNone/>
            </a:pPr>
            <a:r>
              <a:rPr lang="en-GB" sz="1400" b="1">
                <a:latin typeface="Trebuchet MS"/>
                <a:ea typeface="Calibri"/>
                <a:cs typeface="Calibri"/>
              </a:rPr>
              <a:t>Hadnagy, C. (2013) social engineering and human hacking.</a:t>
            </a:r>
            <a:endParaRPr lang="en-GB" sz="1400">
              <a:latin typeface="Trebuchet MS"/>
            </a:endParaRPr>
          </a:p>
          <a:p>
            <a:pPr marL="0" indent="0">
              <a:lnSpc>
                <a:spcPct val="90000"/>
              </a:lnSpc>
              <a:buNone/>
            </a:pPr>
            <a:r>
              <a:rPr lang="en-GB" sz="1400">
                <a:highlight>
                  <a:srgbClr val="FFFFFF"/>
                </a:highlight>
                <a:latin typeface="Trebuchet MS"/>
                <a:ea typeface="Calibri"/>
                <a:cs typeface="Calibri"/>
              </a:rPr>
              <a:t>[Image] Influential Software (2024) A simple guide to using Microsoft Office 365. Available at: </a:t>
            </a:r>
            <a:r>
              <a:rPr lang="en-GB" sz="1400">
                <a:highlight>
                  <a:srgbClr val="FFFFFF"/>
                </a:highlight>
                <a:latin typeface="Trebuchet MS"/>
                <a:ea typeface="Calibri"/>
                <a:cs typeface="Calibri"/>
                <a:hlinkClick r:id="rId3"/>
              </a:rPr>
              <a:t>https://www.influentialsoftware.com/simple-guide-to-using-microsoft-office-365</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r>
              <a:rPr lang="en-US" sz="1400">
                <a:solidFill>
                  <a:srgbClr val="000000"/>
                </a:solidFill>
                <a:highlight>
                  <a:srgbClr val="FFFFFF"/>
                </a:highlight>
                <a:latin typeface="Trebuchet MS"/>
                <a:ea typeface="Calibri"/>
                <a:cs typeface="Calibri"/>
              </a:rPr>
              <a:t>Microsoft Word (image 2023).Bing Images Retrieved from:</a:t>
            </a:r>
          </a:p>
          <a:p>
            <a:pPr marL="0" indent="0">
              <a:spcBef>
                <a:spcPts val="0"/>
              </a:spcBef>
              <a:buNone/>
            </a:pPr>
            <a:r>
              <a:rPr lang="en-US" sz="1400">
                <a:solidFill>
                  <a:srgbClr val="000000"/>
                </a:solidFill>
                <a:highlight>
                  <a:srgbClr val="FFFFFF"/>
                </a:highlight>
                <a:latin typeface="Trebuchet MS"/>
                <a:ea typeface="Calibri"/>
                <a:cs typeface="Calibri"/>
                <a:hlinkClick r:id="rId4"/>
              </a:rPr>
              <a:t>https://www.bing.com/images/search</a:t>
            </a:r>
            <a:r>
              <a:rPr lang="en-US" sz="1400">
                <a:solidFill>
                  <a:srgbClr val="000000"/>
                </a:solidFill>
                <a:highlight>
                  <a:srgbClr val="FFFFFF"/>
                </a:highlight>
                <a:latin typeface="Trebuchet MS"/>
                <a:ea typeface="Calibri"/>
                <a:cs typeface="Calibri"/>
              </a:rPr>
              <a:t> (Acessed:13 February 2026)</a:t>
            </a:r>
            <a:endParaRPr lang="en-GB" sz="1400">
              <a:latin typeface="Trebuchet MS"/>
              <a:ea typeface="Calibri"/>
              <a:cs typeface="Calibri"/>
            </a:endParaRPr>
          </a:p>
          <a:p>
            <a:pPr marL="0" indent="0">
              <a:lnSpc>
                <a:spcPct val="90000"/>
              </a:lnSpc>
              <a:buNone/>
            </a:pPr>
            <a:r>
              <a:rPr lang="en-GB" sz="1400" b="1" err="1">
                <a:latin typeface="Trebuchet MS"/>
                <a:ea typeface="Calibri"/>
                <a:cs typeface="Calibri"/>
              </a:rPr>
              <a:t>Rittinghouse</a:t>
            </a:r>
            <a:r>
              <a:rPr lang="en-GB" sz="1400" b="1">
                <a:latin typeface="Trebuchet MS"/>
                <a:ea typeface="Calibri"/>
                <a:cs typeface="Calibri"/>
              </a:rPr>
              <a:t>, J. and Ransome, J. (2016) Cloud security practices.</a:t>
            </a:r>
            <a:endParaRPr lang="en-GB" sz="1400">
              <a:highlight>
                <a:srgbClr val="FFFFFF"/>
              </a:highlight>
              <a:latin typeface="Trebuchet MS"/>
              <a:ea typeface="Calibri"/>
              <a:cs typeface="Calibri"/>
            </a:endParaRPr>
          </a:p>
          <a:p>
            <a:pPr marL="0" indent="0">
              <a:lnSpc>
                <a:spcPct val="90000"/>
              </a:lnSpc>
              <a:buNone/>
            </a:pPr>
            <a:r>
              <a:rPr lang="en-US" sz="1400">
                <a:latin typeface="Trebuchet MS"/>
                <a:ea typeface="Calibri"/>
                <a:cs typeface="Calibri"/>
              </a:rPr>
              <a:t>University of Rochester (2026).Setting your availability in Teams/Outlook (online).University IT. Available at: </a:t>
            </a:r>
            <a:r>
              <a:rPr lang="en-US" sz="1400" u="sng">
                <a:solidFill>
                  <a:schemeClr val="accent1"/>
                </a:solidFill>
                <a:latin typeface="Trebuchet MS"/>
                <a:ea typeface="Calibri"/>
                <a:cs typeface="Calibri"/>
              </a:rPr>
              <a:t>https://tech.rochester.edu/setting-your-availability-in-teams/</a:t>
            </a:r>
            <a:r>
              <a:rPr lang="en-US" sz="1400" u="sng">
                <a:solidFill>
                  <a:schemeClr val="tx1"/>
                </a:solidFill>
                <a:latin typeface="Trebuchet MS"/>
                <a:ea typeface="Calibri"/>
                <a:cs typeface="Calibri"/>
              </a:rPr>
              <a:t>( Accessed 14 February 2026). </a:t>
            </a:r>
          </a:p>
          <a:p>
            <a:pPr marL="0" indent="0">
              <a:lnSpc>
                <a:spcPct val="90000"/>
              </a:lnSpc>
              <a:buNone/>
            </a:pPr>
            <a:r>
              <a:rPr lang="en-GB" sz="1400">
                <a:highlight>
                  <a:srgbClr val="FFFFFF"/>
                </a:highlight>
                <a:latin typeface="Trebuchet MS"/>
                <a:ea typeface="Calibri"/>
                <a:cs typeface="Calibri"/>
              </a:rPr>
              <a:t>The Health Informatics Service (2024) Microsoft Office 365 benefits. Available at: </a:t>
            </a:r>
            <a:r>
              <a:rPr lang="en-GB" sz="1400">
                <a:highlight>
                  <a:srgbClr val="FFFFFF"/>
                </a:highlight>
                <a:latin typeface="Trebuchet MS"/>
                <a:ea typeface="Calibri"/>
                <a:cs typeface="Calibri"/>
                <a:hlinkClick r:id="rId5"/>
              </a:rPr>
              <a:t>https://www.this.nhs.uk/insights/article/microsoft-office-365-benefits</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endParaRPr lang="en-US" sz="1400">
              <a:solidFill>
                <a:srgbClr val="000000"/>
              </a:solidFill>
              <a:highlight>
                <a:srgbClr val="FFFFFF"/>
              </a:highlight>
            </a:endParaRPr>
          </a:p>
          <a:p>
            <a:pPr>
              <a:lnSpc>
                <a:spcPct val="90000"/>
              </a:lnSpc>
              <a:buNone/>
            </a:pPr>
            <a:endParaRPr lang="en-GB" sz="1400">
              <a:highlight>
                <a:srgbClr val="FFFFFF"/>
              </a:highlight>
              <a:latin typeface="Aptos"/>
            </a:endParaRPr>
          </a:p>
          <a:p>
            <a:pPr>
              <a:lnSpc>
                <a:spcPct val="90000"/>
              </a:lnSpc>
              <a:buNone/>
            </a:pPr>
            <a:endParaRPr lang="en-GB" sz="1300">
              <a:highlight>
                <a:srgbClr val="FFFFFF"/>
              </a:highlight>
              <a:latin typeface="Aptos"/>
            </a:endParaRPr>
          </a:p>
          <a:p>
            <a:pPr>
              <a:lnSpc>
                <a:spcPct val="90000"/>
              </a:lnSpc>
              <a:buNone/>
            </a:pPr>
            <a:endParaRPr lang="en-GB" sz="1300">
              <a:highlight>
                <a:srgbClr val="FFFFFF"/>
              </a:highlight>
              <a:latin typeface="Aptos"/>
            </a:endParaRPr>
          </a:p>
        </p:txBody>
      </p:sp>
    </p:spTree>
    <p:extLst>
      <p:ext uri="{BB962C8B-B14F-4D97-AF65-F5344CB8AC3E}">
        <p14:creationId xmlns:p14="http://schemas.microsoft.com/office/powerpoint/2010/main" val="34477873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Title: Digital Skills and Research Methods  Module Code: LCHS4007 Justin Okoli  Team: Sajida Tabausam  Amyma Naveed Samara Morgan  Fahmida Kashif</vt:lpstr>
      <vt:lpstr>Introduction  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vt:lpstr>
      <vt:lpstr>Microsoft 365 Word</vt:lpstr>
      <vt:lpstr> Documentation At Greenfield Care Home Agency</vt:lpstr>
      <vt:lpstr>Benefits of word for Carers (Domiciliary)</vt:lpstr>
      <vt:lpstr>Benefits For Greenfield   Care Agency</vt:lpstr>
      <vt:lpstr>PowerPoint Presentation</vt:lpstr>
      <vt:lpstr>How It Works</vt:lpstr>
      <vt:lpstr> </vt:lpstr>
      <vt:lpstr>                   Shared Calendars</vt:lpstr>
      <vt:lpstr>Shared mailboxes</vt:lpstr>
      <vt:lpstr>How to stay safe</vt:lpstr>
      <vt:lpstr>PowerPoint Presentation</vt:lpstr>
      <vt:lpstr>         Overcoming struggles</vt:lpstr>
      <vt:lpstr>Digital safety action plan.</vt:lpstr>
      <vt:lpstr>Secure access.</vt:lpstr>
      <vt:lpstr>Email awareness </vt:lpstr>
      <vt:lpstr>Data management </vt:lpstr>
      <vt:lpstr>Confidentiality &amp; compliance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Sajida Tabausam (2525289)</dc:creator>
  <cp:revision>1</cp:revision>
  <dcterms:created xsi:type="dcterms:W3CDTF">2026-02-05T19:48:54Z</dcterms:created>
  <dcterms:modified xsi:type="dcterms:W3CDTF">2026-02-14T19:18:41Z</dcterms:modified>
</cp:coreProperties>
</file>