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0" r:id="rId17"/>
    <p:sldId id="268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69" r:id="rId27"/>
    <p:sldId id="283" r:id="rId28"/>
    <p:sldId id="279" r:id="rId29"/>
    <p:sldId id="280" r:id="rId30"/>
    <p:sldId id="284" r:id="rId31"/>
    <p:sldId id="285" r:id="rId32"/>
    <p:sldId id="28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8B4BCF-C2D5-4108-A1F8-63DCA0A4F9FB}" v="83" dt="2024-11-20T20:07:52.1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09"/>
    <p:restoredTop sz="94679"/>
  </p:normalViewPr>
  <p:slideViewPr>
    <p:cSldViewPr snapToGrid="0">
      <p:cViewPr varScale="1">
        <p:scale>
          <a:sx n="89" d="100"/>
          <a:sy n="89" d="100"/>
        </p:scale>
        <p:origin x="25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bert Palm" userId="2c04d35611f3b6f7" providerId="LiveId" clId="{948B4BCF-C2D5-4108-A1F8-63DCA0A4F9FB}"/>
    <pc:docChg chg="undo custSel addSld delSld modSld sldOrd">
      <pc:chgData name="Albert Palm" userId="2c04d35611f3b6f7" providerId="LiveId" clId="{948B4BCF-C2D5-4108-A1F8-63DCA0A4F9FB}" dt="2024-11-20T20:12:35.701" v="4964" actId="20577"/>
      <pc:docMkLst>
        <pc:docMk/>
      </pc:docMkLst>
      <pc:sldChg chg="modSp mod">
        <pc:chgData name="Albert Palm" userId="2c04d35611f3b6f7" providerId="LiveId" clId="{948B4BCF-C2D5-4108-A1F8-63DCA0A4F9FB}" dt="2024-11-20T20:12:35.701" v="4964" actId="20577"/>
        <pc:sldMkLst>
          <pc:docMk/>
          <pc:sldMk cId="576440527" sldId="256"/>
        </pc:sldMkLst>
        <pc:spChg chg="mod">
          <ac:chgData name="Albert Palm" userId="2c04d35611f3b6f7" providerId="LiveId" clId="{948B4BCF-C2D5-4108-A1F8-63DCA0A4F9FB}" dt="2024-11-20T12:00:33.508" v="4743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Albert Palm" userId="2c04d35611f3b6f7" providerId="LiveId" clId="{948B4BCF-C2D5-4108-A1F8-63DCA0A4F9FB}" dt="2024-11-20T11:57:05.456" v="4740" actId="20577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Albert Palm" userId="2c04d35611f3b6f7" providerId="LiveId" clId="{948B4BCF-C2D5-4108-A1F8-63DCA0A4F9FB}" dt="2024-11-20T11:59:37.199" v="4742" actId="20577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Albert Palm" userId="2c04d35611f3b6f7" providerId="LiveId" clId="{948B4BCF-C2D5-4108-A1F8-63DCA0A4F9FB}" dt="2024-11-20T20:12:35.701" v="4964" actId="20577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addSp modSp new mod setBg">
        <pc:chgData name="Albert Palm" userId="2c04d35611f3b6f7" providerId="LiveId" clId="{948B4BCF-C2D5-4108-A1F8-63DCA0A4F9FB}" dt="2024-11-17T12:34:40.035" v="556" actId="1076"/>
        <pc:sldMkLst>
          <pc:docMk/>
          <pc:sldMk cId="791686815" sldId="257"/>
        </pc:sldMkLst>
        <pc:spChg chg="add mod">
          <ac:chgData name="Albert Palm" userId="2c04d35611f3b6f7" providerId="LiveId" clId="{948B4BCF-C2D5-4108-A1F8-63DCA0A4F9FB}" dt="2024-11-17T12:34:34.988" v="555" actId="1076"/>
          <ac:spMkLst>
            <pc:docMk/>
            <pc:sldMk cId="791686815" sldId="257"/>
            <ac:spMk id="2" creationId="{230FD585-A378-825A-6DC8-E3C22E2CE4DA}"/>
          </ac:spMkLst>
        </pc:spChg>
        <pc:picChg chg="add mod">
          <ac:chgData name="Albert Palm" userId="2c04d35611f3b6f7" providerId="LiveId" clId="{948B4BCF-C2D5-4108-A1F8-63DCA0A4F9FB}" dt="2024-11-17T12:15:46.034" v="180" actId="1076"/>
          <ac:picMkLst>
            <pc:docMk/>
            <pc:sldMk cId="791686815" sldId="257"/>
            <ac:picMk id="4" creationId="{65CE25B3-9A75-D5E1-91DC-7E7FDF7EC8CC}"/>
          </ac:picMkLst>
        </pc:picChg>
        <pc:picChg chg="add mod">
          <ac:chgData name="Albert Palm" userId="2c04d35611f3b6f7" providerId="LiveId" clId="{948B4BCF-C2D5-4108-A1F8-63DCA0A4F9FB}" dt="2024-11-17T12:34:40.035" v="556" actId="1076"/>
          <ac:picMkLst>
            <pc:docMk/>
            <pc:sldMk cId="791686815" sldId="257"/>
            <ac:picMk id="6" creationId="{3CA7091E-A3AF-5DAC-5377-EF5BDA866F9E}"/>
          </ac:picMkLst>
        </pc:picChg>
      </pc:sldChg>
      <pc:sldChg chg="del">
        <pc:chgData name="Albert Palm" userId="2c04d35611f3b6f7" providerId="LiveId" clId="{948B4BCF-C2D5-4108-A1F8-63DCA0A4F9FB}" dt="2024-11-17T12:04:42.589" v="5" actId="47"/>
        <pc:sldMkLst>
          <pc:docMk/>
          <pc:sldMk cId="2111718579" sldId="257"/>
        </pc:sldMkLst>
      </pc:sldChg>
      <pc:sldChg chg="del">
        <pc:chgData name="Albert Palm" userId="2c04d35611f3b6f7" providerId="LiveId" clId="{948B4BCF-C2D5-4108-A1F8-63DCA0A4F9FB}" dt="2024-11-17T12:04:41.931" v="4" actId="47"/>
        <pc:sldMkLst>
          <pc:docMk/>
          <pc:sldMk cId="2414417306" sldId="258"/>
        </pc:sldMkLst>
      </pc:sldChg>
      <pc:sldChg chg="addSp delSp modSp add mod">
        <pc:chgData name="Albert Palm" userId="2c04d35611f3b6f7" providerId="LiveId" clId="{948B4BCF-C2D5-4108-A1F8-63DCA0A4F9FB}" dt="2024-11-17T14:47:27.543" v="1378" actId="1076"/>
        <pc:sldMkLst>
          <pc:docMk/>
          <pc:sldMk cId="3381670257" sldId="258"/>
        </pc:sldMkLst>
        <pc:spChg chg="mod">
          <ac:chgData name="Albert Palm" userId="2c04d35611f3b6f7" providerId="LiveId" clId="{948B4BCF-C2D5-4108-A1F8-63DCA0A4F9FB}" dt="2024-11-17T14:47:27.543" v="1378" actId="1076"/>
          <ac:spMkLst>
            <pc:docMk/>
            <pc:sldMk cId="3381670257" sldId="258"/>
            <ac:spMk id="2" creationId="{A8BB113A-ACAB-6899-5FFE-3119A717E5D5}"/>
          </ac:spMkLst>
        </pc:spChg>
        <pc:spChg chg="add mod">
          <ac:chgData name="Albert Palm" userId="2c04d35611f3b6f7" providerId="LiveId" clId="{948B4BCF-C2D5-4108-A1F8-63DCA0A4F9FB}" dt="2024-11-17T14:47:02.754" v="1375" actId="122"/>
          <ac:spMkLst>
            <pc:docMk/>
            <pc:sldMk cId="3381670257" sldId="258"/>
            <ac:spMk id="7" creationId="{FDDEB86E-665C-E9DF-B901-2186E07645DD}"/>
          </ac:spMkLst>
        </pc:spChg>
        <pc:picChg chg="del">
          <ac:chgData name="Albert Palm" userId="2c04d35611f3b6f7" providerId="LiveId" clId="{948B4BCF-C2D5-4108-A1F8-63DCA0A4F9FB}" dt="2024-11-17T12:17:18.892" v="190" actId="478"/>
          <ac:picMkLst>
            <pc:docMk/>
            <pc:sldMk cId="3381670257" sldId="258"/>
            <ac:picMk id="4" creationId="{303E93C6-273F-4144-1F8F-43A2274C9341}"/>
          </ac:picMkLst>
        </pc:picChg>
        <pc:picChg chg="add mod modCrop">
          <ac:chgData name="Albert Palm" userId="2c04d35611f3b6f7" providerId="LiveId" clId="{948B4BCF-C2D5-4108-A1F8-63DCA0A4F9FB}" dt="2024-11-17T14:47:16.924" v="1377" actId="1076"/>
          <ac:picMkLst>
            <pc:docMk/>
            <pc:sldMk cId="3381670257" sldId="258"/>
            <ac:picMk id="5" creationId="{8DE0E63C-2FB7-5E3E-94EE-873A166FF9BB}"/>
          </ac:picMkLst>
        </pc:picChg>
        <pc:picChg chg="del">
          <ac:chgData name="Albert Palm" userId="2c04d35611f3b6f7" providerId="LiveId" clId="{948B4BCF-C2D5-4108-A1F8-63DCA0A4F9FB}" dt="2024-11-17T12:17:20.390" v="191" actId="478"/>
          <ac:picMkLst>
            <pc:docMk/>
            <pc:sldMk cId="3381670257" sldId="258"/>
            <ac:picMk id="6" creationId="{6AACEA9E-741B-04C6-850F-8C03272E5E93}"/>
          </ac:picMkLst>
        </pc:picChg>
      </pc:sldChg>
      <pc:sldChg chg="delSp modSp add mod">
        <pc:chgData name="Albert Palm" userId="2c04d35611f3b6f7" providerId="LiveId" clId="{948B4BCF-C2D5-4108-A1F8-63DCA0A4F9FB}" dt="2024-11-20T20:00:19.115" v="4962" actId="20577"/>
        <pc:sldMkLst>
          <pc:docMk/>
          <pc:sldMk cId="662439735" sldId="259"/>
        </pc:sldMkLst>
        <pc:spChg chg="mod">
          <ac:chgData name="Albert Palm" userId="2c04d35611f3b6f7" providerId="LiveId" clId="{948B4BCF-C2D5-4108-A1F8-63DCA0A4F9FB}" dt="2024-11-20T20:00:19.115" v="4962" actId="20577"/>
          <ac:spMkLst>
            <pc:docMk/>
            <pc:sldMk cId="662439735" sldId="259"/>
            <ac:spMk id="2" creationId="{AE01624C-6347-700D-B902-931070238251}"/>
          </ac:spMkLst>
        </pc:spChg>
        <pc:picChg chg="del">
          <ac:chgData name="Albert Palm" userId="2c04d35611f3b6f7" providerId="LiveId" clId="{948B4BCF-C2D5-4108-A1F8-63DCA0A4F9FB}" dt="2024-11-17T12:26:32.997" v="359" actId="478"/>
          <ac:picMkLst>
            <pc:docMk/>
            <pc:sldMk cId="662439735" sldId="259"/>
            <ac:picMk id="5" creationId="{FB3A2F25-C9DE-D64E-26BE-269293E85C6F}"/>
          </ac:picMkLst>
        </pc:picChg>
      </pc:sldChg>
      <pc:sldChg chg="del">
        <pc:chgData name="Albert Palm" userId="2c04d35611f3b6f7" providerId="LiveId" clId="{948B4BCF-C2D5-4108-A1F8-63DCA0A4F9FB}" dt="2024-11-17T12:04:40.939" v="2" actId="47"/>
        <pc:sldMkLst>
          <pc:docMk/>
          <pc:sldMk cId="32065725" sldId="260"/>
        </pc:sldMkLst>
      </pc:sldChg>
      <pc:sldChg chg="addSp modSp add mod">
        <pc:chgData name="Albert Palm" userId="2c04d35611f3b6f7" providerId="LiveId" clId="{948B4BCF-C2D5-4108-A1F8-63DCA0A4F9FB}" dt="2024-11-17T12:38:10.755" v="603" actId="1076"/>
        <pc:sldMkLst>
          <pc:docMk/>
          <pc:sldMk cId="290454160" sldId="260"/>
        </pc:sldMkLst>
        <pc:spChg chg="mod">
          <ac:chgData name="Albert Palm" userId="2c04d35611f3b6f7" providerId="LiveId" clId="{948B4BCF-C2D5-4108-A1F8-63DCA0A4F9FB}" dt="2024-11-17T12:37:16.955" v="598" actId="20577"/>
          <ac:spMkLst>
            <pc:docMk/>
            <pc:sldMk cId="290454160" sldId="260"/>
            <ac:spMk id="2" creationId="{28081358-C9C5-FD28-0D00-EA61C78A19D2}"/>
          </ac:spMkLst>
        </pc:spChg>
        <pc:picChg chg="add mod">
          <ac:chgData name="Albert Palm" userId="2c04d35611f3b6f7" providerId="LiveId" clId="{948B4BCF-C2D5-4108-A1F8-63DCA0A4F9FB}" dt="2024-11-17T12:38:10.755" v="603" actId="1076"/>
          <ac:picMkLst>
            <pc:docMk/>
            <pc:sldMk cId="290454160" sldId="260"/>
            <ac:picMk id="4" creationId="{CB046456-2626-8476-F470-8EBD1C6DD5BB}"/>
          </ac:picMkLst>
        </pc:picChg>
      </pc:sldChg>
      <pc:sldChg chg="del">
        <pc:chgData name="Albert Palm" userId="2c04d35611f3b6f7" providerId="LiveId" clId="{948B4BCF-C2D5-4108-A1F8-63DCA0A4F9FB}" dt="2024-11-17T12:04:40.387" v="1" actId="47"/>
        <pc:sldMkLst>
          <pc:docMk/>
          <pc:sldMk cId="1175618272" sldId="261"/>
        </pc:sldMkLst>
      </pc:sldChg>
      <pc:sldChg chg="addSp modSp add mod">
        <pc:chgData name="Albert Palm" userId="2c04d35611f3b6f7" providerId="LiveId" clId="{948B4BCF-C2D5-4108-A1F8-63DCA0A4F9FB}" dt="2024-11-17T12:39:14.514" v="608" actId="1076"/>
        <pc:sldMkLst>
          <pc:docMk/>
          <pc:sldMk cId="3086029437" sldId="261"/>
        </pc:sldMkLst>
        <pc:picChg chg="add mod">
          <ac:chgData name="Albert Palm" userId="2c04d35611f3b6f7" providerId="LiveId" clId="{948B4BCF-C2D5-4108-A1F8-63DCA0A4F9FB}" dt="2024-11-17T12:39:14.514" v="608" actId="1076"/>
          <ac:picMkLst>
            <pc:docMk/>
            <pc:sldMk cId="3086029437" sldId="261"/>
            <ac:picMk id="4" creationId="{C940028B-85B3-7250-420C-62AFE20C1E9E}"/>
          </ac:picMkLst>
        </pc:picChg>
      </pc:sldChg>
      <pc:sldChg chg="del">
        <pc:chgData name="Albert Palm" userId="2c04d35611f3b6f7" providerId="LiveId" clId="{948B4BCF-C2D5-4108-A1F8-63DCA0A4F9FB}" dt="2024-11-17T12:04:41.437" v="3" actId="47"/>
        <pc:sldMkLst>
          <pc:docMk/>
          <pc:sldMk cId="1976081846" sldId="262"/>
        </pc:sldMkLst>
      </pc:sldChg>
      <pc:sldChg chg="addSp modSp add mod">
        <pc:chgData name="Albert Palm" userId="2c04d35611f3b6f7" providerId="LiveId" clId="{948B4BCF-C2D5-4108-A1F8-63DCA0A4F9FB}" dt="2024-11-17T12:40:16.654" v="615" actId="1076"/>
        <pc:sldMkLst>
          <pc:docMk/>
          <pc:sldMk cId="2019185886" sldId="262"/>
        </pc:sldMkLst>
        <pc:picChg chg="add mod">
          <ac:chgData name="Albert Palm" userId="2c04d35611f3b6f7" providerId="LiveId" clId="{948B4BCF-C2D5-4108-A1F8-63DCA0A4F9FB}" dt="2024-11-17T12:40:16.654" v="615" actId="1076"/>
          <ac:picMkLst>
            <pc:docMk/>
            <pc:sldMk cId="2019185886" sldId="262"/>
            <ac:picMk id="4" creationId="{4ED7E538-3366-208E-501B-479518B72E4D}"/>
          </ac:picMkLst>
        </pc:picChg>
      </pc:sldChg>
      <pc:sldChg chg="addSp modSp add mod">
        <pc:chgData name="Albert Palm" userId="2c04d35611f3b6f7" providerId="LiveId" clId="{948B4BCF-C2D5-4108-A1F8-63DCA0A4F9FB}" dt="2024-11-17T12:42:16.031" v="619" actId="1076"/>
        <pc:sldMkLst>
          <pc:docMk/>
          <pc:sldMk cId="1450993486" sldId="263"/>
        </pc:sldMkLst>
        <pc:picChg chg="add mod">
          <ac:chgData name="Albert Palm" userId="2c04d35611f3b6f7" providerId="LiveId" clId="{948B4BCF-C2D5-4108-A1F8-63DCA0A4F9FB}" dt="2024-11-17T12:42:16.031" v="619" actId="1076"/>
          <ac:picMkLst>
            <pc:docMk/>
            <pc:sldMk cId="1450993486" sldId="263"/>
            <ac:picMk id="4" creationId="{B5A8A699-3383-F9EF-FCDE-5923B7FC7F4F}"/>
          </ac:picMkLst>
        </pc:picChg>
      </pc:sldChg>
      <pc:sldChg chg="del">
        <pc:chgData name="Albert Palm" userId="2c04d35611f3b6f7" providerId="LiveId" clId="{948B4BCF-C2D5-4108-A1F8-63DCA0A4F9FB}" dt="2024-11-17T12:04:39.895" v="0" actId="47"/>
        <pc:sldMkLst>
          <pc:docMk/>
          <pc:sldMk cId="2774003680" sldId="263"/>
        </pc:sldMkLst>
      </pc:sldChg>
      <pc:sldChg chg="addSp modSp add mod">
        <pc:chgData name="Albert Palm" userId="2c04d35611f3b6f7" providerId="LiveId" clId="{948B4BCF-C2D5-4108-A1F8-63DCA0A4F9FB}" dt="2024-11-17T12:43:17.448" v="623" actId="1076"/>
        <pc:sldMkLst>
          <pc:docMk/>
          <pc:sldMk cId="1750935438" sldId="264"/>
        </pc:sldMkLst>
        <pc:picChg chg="add mod">
          <ac:chgData name="Albert Palm" userId="2c04d35611f3b6f7" providerId="LiveId" clId="{948B4BCF-C2D5-4108-A1F8-63DCA0A4F9FB}" dt="2024-11-17T12:43:17.448" v="623" actId="1076"/>
          <ac:picMkLst>
            <pc:docMk/>
            <pc:sldMk cId="1750935438" sldId="264"/>
            <ac:picMk id="4" creationId="{E7EA0BA0-80EC-CF38-B9B1-4E5DF3356839}"/>
          </ac:picMkLst>
        </pc:picChg>
      </pc:sldChg>
      <pc:sldChg chg="addSp delSp modSp add mod">
        <pc:chgData name="Albert Palm" userId="2c04d35611f3b6f7" providerId="LiveId" clId="{948B4BCF-C2D5-4108-A1F8-63DCA0A4F9FB}" dt="2024-11-17T12:47:07.485" v="643" actId="1076"/>
        <pc:sldMkLst>
          <pc:docMk/>
          <pc:sldMk cId="1928702804" sldId="265"/>
        </pc:sldMkLst>
        <pc:picChg chg="add mod">
          <ac:chgData name="Albert Palm" userId="2c04d35611f3b6f7" providerId="LiveId" clId="{948B4BCF-C2D5-4108-A1F8-63DCA0A4F9FB}" dt="2024-11-17T12:46:31.855" v="638" actId="1076"/>
          <ac:picMkLst>
            <pc:docMk/>
            <pc:sldMk cId="1928702804" sldId="265"/>
            <ac:picMk id="4" creationId="{769F26CE-EC6B-8A18-AF25-4CF6CED5D5B1}"/>
          </ac:picMkLst>
        </pc:picChg>
        <pc:picChg chg="add del mod">
          <ac:chgData name="Albert Palm" userId="2c04d35611f3b6f7" providerId="LiveId" clId="{948B4BCF-C2D5-4108-A1F8-63DCA0A4F9FB}" dt="2024-11-17T12:45:43.479" v="631" actId="478"/>
          <ac:picMkLst>
            <pc:docMk/>
            <pc:sldMk cId="1928702804" sldId="265"/>
            <ac:picMk id="6" creationId="{952B1982-72B3-908E-335D-2E4CD9B5F773}"/>
          </ac:picMkLst>
        </pc:picChg>
        <pc:picChg chg="add del">
          <ac:chgData name="Albert Palm" userId="2c04d35611f3b6f7" providerId="LiveId" clId="{948B4BCF-C2D5-4108-A1F8-63DCA0A4F9FB}" dt="2024-11-17T12:46:02.872" v="633" actId="22"/>
          <ac:picMkLst>
            <pc:docMk/>
            <pc:sldMk cId="1928702804" sldId="265"/>
            <ac:picMk id="8" creationId="{E33242C5-39A1-466A-9D83-369FE0182DA3}"/>
          </ac:picMkLst>
        </pc:picChg>
        <pc:picChg chg="add mod">
          <ac:chgData name="Albert Palm" userId="2c04d35611f3b6f7" providerId="LiveId" clId="{948B4BCF-C2D5-4108-A1F8-63DCA0A4F9FB}" dt="2024-11-17T12:46:36.642" v="639" actId="1076"/>
          <ac:picMkLst>
            <pc:docMk/>
            <pc:sldMk cId="1928702804" sldId="265"/>
            <ac:picMk id="10" creationId="{758AB886-AB26-D828-B560-41CAB217838B}"/>
          </ac:picMkLst>
        </pc:picChg>
        <pc:picChg chg="add mod">
          <ac:chgData name="Albert Palm" userId="2c04d35611f3b6f7" providerId="LiveId" clId="{948B4BCF-C2D5-4108-A1F8-63DCA0A4F9FB}" dt="2024-11-17T12:47:07.485" v="643" actId="1076"/>
          <ac:picMkLst>
            <pc:docMk/>
            <pc:sldMk cId="1928702804" sldId="265"/>
            <ac:picMk id="12" creationId="{31B7625D-AFA0-AF10-2B20-41402602C640}"/>
          </ac:picMkLst>
        </pc:picChg>
      </pc:sldChg>
      <pc:sldChg chg="addSp modSp add mod">
        <pc:chgData name="Albert Palm" userId="2c04d35611f3b6f7" providerId="LiveId" clId="{948B4BCF-C2D5-4108-A1F8-63DCA0A4F9FB}" dt="2024-11-17T12:49:00.327" v="648" actId="14100"/>
        <pc:sldMkLst>
          <pc:docMk/>
          <pc:sldMk cId="2603727601" sldId="266"/>
        </pc:sldMkLst>
        <pc:picChg chg="add mod">
          <ac:chgData name="Albert Palm" userId="2c04d35611f3b6f7" providerId="LiveId" clId="{948B4BCF-C2D5-4108-A1F8-63DCA0A4F9FB}" dt="2024-11-17T12:49:00.327" v="648" actId="14100"/>
          <ac:picMkLst>
            <pc:docMk/>
            <pc:sldMk cId="2603727601" sldId="266"/>
            <ac:picMk id="4" creationId="{51D25717-A194-D75D-33C8-415D850C1362}"/>
          </ac:picMkLst>
        </pc:picChg>
      </pc:sldChg>
      <pc:sldChg chg="addSp modSp add mod">
        <pc:chgData name="Albert Palm" userId="2c04d35611f3b6f7" providerId="LiveId" clId="{948B4BCF-C2D5-4108-A1F8-63DCA0A4F9FB}" dt="2024-11-17T12:53:53.498" v="679" actId="1076"/>
        <pc:sldMkLst>
          <pc:docMk/>
          <pc:sldMk cId="3540827862" sldId="267"/>
        </pc:sldMkLst>
        <pc:spChg chg="mod">
          <ac:chgData name="Albert Palm" userId="2c04d35611f3b6f7" providerId="LiveId" clId="{948B4BCF-C2D5-4108-A1F8-63DCA0A4F9FB}" dt="2024-11-17T12:52:15.620" v="673" actId="20577"/>
          <ac:spMkLst>
            <pc:docMk/>
            <pc:sldMk cId="3540827862" sldId="267"/>
            <ac:spMk id="2" creationId="{D3BDAEDA-D96F-EFE6-CC41-31C73F3BABC8}"/>
          </ac:spMkLst>
        </pc:spChg>
        <pc:picChg chg="add mod">
          <ac:chgData name="Albert Palm" userId="2c04d35611f3b6f7" providerId="LiveId" clId="{948B4BCF-C2D5-4108-A1F8-63DCA0A4F9FB}" dt="2024-11-17T12:53:53.498" v="679" actId="1076"/>
          <ac:picMkLst>
            <pc:docMk/>
            <pc:sldMk cId="3540827862" sldId="267"/>
            <ac:picMk id="4" creationId="{EFF47349-E29A-EEE9-E7E8-102793F81E58}"/>
          </ac:picMkLst>
        </pc:picChg>
      </pc:sldChg>
      <pc:sldChg chg="modSp add mod">
        <pc:chgData name="Albert Palm" userId="2c04d35611f3b6f7" providerId="LiveId" clId="{948B4BCF-C2D5-4108-A1F8-63DCA0A4F9FB}" dt="2024-11-17T13:56:25.015" v="797" actId="20577"/>
        <pc:sldMkLst>
          <pc:docMk/>
          <pc:sldMk cId="3369041475" sldId="268"/>
        </pc:sldMkLst>
        <pc:spChg chg="mod">
          <ac:chgData name="Albert Palm" userId="2c04d35611f3b6f7" providerId="LiveId" clId="{948B4BCF-C2D5-4108-A1F8-63DCA0A4F9FB}" dt="2024-11-17T13:56:25.015" v="797" actId="20577"/>
          <ac:spMkLst>
            <pc:docMk/>
            <pc:sldMk cId="3369041475" sldId="268"/>
            <ac:spMk id="2" creationId="{9E3F1287-166A-D5D3-E3D7-4B24AC151F5B}"/>
          </ac:spMkLst>
        </pc:spChg>
      </pc:sldChg>
      <pc:sldChg chg="addSp delSp modSp add mod">
        <pc:chgData name="Albert Palm" userId="2c04d35611f3b6f7" providerId="LiveId" clId="{948B4BCF-C2D5-4108-A1F8-63DCA0A4F9FB}" dt="2024-11-18T22:02:49.481" v="1764" actId="208"/>
        <pc:sldMkLst>
          <pc:docMk/>
          <pc:sldMk cId="686222942" sldId="269"/>
        </pc:sldMkLst>
        <pc:spChg chg="del">
          <ac:chgData name="Albert Palm" userId="2c04d35611f3b6f7" providerId="LiveId" clId="{948B4BCF-C2D5-4108-A1F8-63DCA0A4F9FB}" dt="2024-11-17T12:52:30.993" v="675" actId="478"/>
          <ac:spMkLst>
            <pc:docMk/>
            <pc:sldMk cId="686222942" sldId="269"/>
            <ac:spMk id="2" creationId="{D4A325ED-96A5-6B4A-344F-8DDD5952810B}"/>
          </ac:spMkLst>
        </pc:spChg>
        <pc:spChg chg="add mod">
          <ac:chgData name="Albert Palm" userId="2c04d35611f3b6f7" providerId="LiveId" clId="{948B4BCF-C2D5-4108-A1F8-63DCA0A4F9FB}" dt="2024-11-18T21:57:24.441" v="1708" actId="115"/>
          <ac:spMkLst>
            <pc:docMk/>
            <pc:sldMk cId="686222942" sldId="269"/>
            <ac:spMk id="4" creationId="{09934E93-904A-4B30-7A43-1FF50093B47E}"/>
          </ac:spMkLst>
        </pc:spChg>
        <pc:spChg chg="add del">
          <ac:chgData name="Albert Palm" userId="2c04d35611f3b6f7" providerId="LiveId" clId="{948B4BCF-C2D5-4108-A1F8-63DCA0A4F9FB}" dt="2024-11-18T21:59:30.194" v="1710" actId="11529"/>
          <ac:spMkLst>
            <pc:docMk/>
            <pc:sldMk cId="686222942" sldId="269"/>
            <ac:spMk id="5" creationId="{810193E3-29A9-EBDC-3756-E006AB3C8152}"/>
          </ac:spMkLst>
        </pc:spChg>
        <pc:spChg chg="add mod">
          <ac:chgData name="Albert Palm" userId="2c04d35611f3b6f7" providerId="LiveId" clId="{948B4BCF-C2D5-4108-A1F8-63DCA0A4F9FB}" dt="2024-11-18T22:02:49.481" v="1764" actId="208"/>
          <ac:spMkLst>
            <pc:docMk/>
            <pc:sldMk cId="686222942" sldId="269"/>
            <ac:spMk id="6" creationId="{510C6DF6-551D-E949-594E-0B25490C9007}"/>
          </ac:spMkLst>
        </pc:spChg>
        <pc:picChg chg="add mod">
          <ac:chgData name="Albert Palm" userId="2c04d35611f3b6f7" providerId="LiveId" clId="{948B4BCF-C2D5-4108-A1F8-63DCA0A4F9FB}" dt="2024-11-18T22:02:25.070" v="1760" actId="14100"/>
          <ac:picMkLst>
            <pc:docMk/>
            <pc:sldMk cId="686222942" sldId="269"/>
            <ac:picMk id="3" creationId="{37C61DEC-654E-0DC1-E64E-7FFF2F21AAA1}"/>
          </ac:picMkLst>
        </pc:picChg>
        <pc:picChg chg="add del mod">
          <ac:chgData name="Albert Palm" userId="2c04d35611f3b6f7" providerId="LiveId" clId="{948B4BCF-C2D5-4108-A1F8-63DCA0A4F9FB}" dt="2024-11-17T14:02:30.718" v="880" actId="21"/>
          <ac:picMkLst>
            <pc:docMk/>
            <pc:sldMk cId="686222942" sldId="269"/>
            <ac:picMk id="4" creationId="{8974F37A-10ED-43B6-23FF-CC7FB81113B1}"/>
          </ac:picMkLst>
        </pc:picChg>
      </pc:sldChg>
      <pc:sldChg chg="delSp modSp add mod delAnim">
        <pc:chgData name="Albert Palm" userId="2c04d35611f3b6f7" providerId="LiveId" clId="{948B4BCF-C2D5-4108-A1F8-63DCA0A4F9FB}" dt="2024-11-20T10:46:58.489" v="4702" actId="1076"/>
        <pc:sldMkLst>
          <pc:docMk/>
          <pc:sldMk cId="3626539865" sldId="270"/>
        </pc:sldMkLst>
        <pc:spChg chg="mod">
          <ac:chgData name="Albert Palm" userId="2c04d35611f3b6f7" providerId="LiveId" clId="{948B4BCF-C2D5-4108-A1F8-63DCA0A4F9FB}" dt="2024-11-17T12:58:52.004" v="693" actId="1076"/>
          <ac:spMkLst>
            <pc:docMk/>
            <pc:sldMk cId="3626539865" sldId="270"/>
            <ac:spMk id="2" creationId="{7BAB83FB-6337-F75B-FE7A-22E8AA5B1362}"/>
          </ac:spMkLst>
        </pc:spChg>
        <pc:picChg chg="del mod">
          <ac:chgData name="Albert Palm" userId="2c04d35611f3b6f7" providerId="LiveId" clId="{948B4BCF-C2D5-4108-A1F8-63DCA0A4F9FB}" dt="2024-11-19T22:17:09.138" v="4628" actId="478"/>
          <ac:picMkLst>
            <pc:docMk/>
            <pc:sldMk cId="3626539865" sldId="270"/>
            <ac:picMk id="3" creationId="{D3068955-BEE4-04D4-4C92-3FF6CF6F30FB}"/>
          </ac:picMkLst>
        </pc:picChg>
        <pc:picChg chg="mod">
          <ac:chgData name="Albert Palm" userId="2c04d35611f3b6f7" providerId="LiveId" clId="{948B4BCF-C2D5-4108-A1F8-63DCA0A4F9FB}" dt="2024-11-17T13:00:59.248" v="697" actId="1076"/>
          <ac:picMkLst>
            <pc:docMk/>
            <pc:sldMk cId="3626539865" sldId="270"/>
            <ac:picMk id="4" creationId="{6A390216-47A1-6B33-8562-3FAEFF3B5ED8}"/>
          </ac:picMkLst>
        </pc:picChg>
        <pc:picChg chg="del">
          <ac:chgData name="Albert Palm" userId="2c04d35611f3b6f7" providerId="LiveId" clId="{948B4BCF-C2D5-4108-A1F8-63DCA0A4F9FB}" dt="2024-11-19T22:18:02.434" v="4629" actId="478"/>
          <ac:picMkLst>
            <pc:docMk/>
            <pc:sldMk cId="3626539865" sldId="270"/>
            <ac:picMk id="5" creationId="{E6ECE545-B298-EE7B-B1C2-B4E5CDC16CC6}"/>
          </ac:picMkLst>
        </pc:picChg>
        <pc:picChg chg="del mod">
          <ac:chgData name="Albert Palm" userId="2c04d35611f3b6f7" providerId="LiveId" clId="{948B4BCF-C2D5-4108-A1F8-63DCA0A4F9FB}" dt="2024-11-19T22:28:42.001" v="4633" actId="478"/>
          <ac:picMkLst>
            <pc:docMk/>
            <pc:sldMk cId="3626539865" sldId="270"/>
            <ac:picMk id="6" creationId="{EAEC50C3-DB85-985B-5E61-B1D295C598F7}"/>
          </ac:picMkLst>
        </pc:picChg>
        <pc:picChg chg="del mod">
          <ac:chgData name="Albert Palm" userId="2c04d35611f3b6f7" providerId="LiveId" clId="{948B4BCF-C2D5-4108-A1F8-63DCA0A4F9FB}" dt="2024-11-20T10:42:35.992" v="4696" actId="478"/>
          <ac:picMkLst>
            <pc:docMk/>
            <pc:sldMk cId="3626539865" sldId="270"/>
            <ac:picMk id="7" creationId="{889DA26B-3EC8-119C-2FC8-4632E331D84C}"/>
          </ac:picMkLst>
        </pc:picChg>
        <pc:picChg chg="del mod">
          <ac:chgData name="Albert Palm" userId="2c04d35611f3b6f7" providerId="LiveId" clId="{948B4BCF-C2D5-4108-A1F8-63DCA0A4F9FB}" dt="2024-11-20T10:46:28.958" v="4698" actId="478"/>
          <ac:picMkLst>
            <pc:docMk/>
            <pc:sldMk cId="3626539865" sldId="270"/>
            <ac:picMk id="8" creationId="{38E51F58-ED14-BF63-430D-52E8EF1B09D7}"/>
          </ac:picMkLst>
        </pc:picChg>
        <pc:picChg chg="mod">
          <ac:chgData name="Albert Palm" userId="2c04d35611f3b6f7" providerId="LiveId" clId="{948B4BCF-C2D5-4108-A1F8-63DCA0A4F9FB}" dt="2024-11-20T10:46:58.489" v="4702" actId="1076"/>
          <ac:picMkLst>
            <pc:docMk/>
            <pc:sldMk cId="3626539865" sldId="270"/>
            <ac:picMk id="9" creationId="{4EDABF14-9F28-EB90-1A60-721B28A4D1D4}"/>
          </ac:picMkLst>
        </pc:picChg>
      </pc:sldChg>
      <pc:sldChg chg="modSp add mod">
        <pc:chgData name="Albert Palm" userId="2c04d35611f3b6f7" providerId="LiveId" clId="{948B4BCF-C2D5-4108-A1F8-63DCA0A4F9FB}" dt="2024-11-17T13:56:37.107" v="819" actId="20577"/>
        <pc:sldMkLst>
          <pc:docMk/>
          <pc:sldMk cId="3943755930" sldId="271"/>
        </pc:sldMkLst>
        <pc:spChg chg="mod">
          <ac:chgData name="Albert Palm" userId="2c04d35611f3b6f7" providerId="LiveId" clId="{948B4BCF-C2D5-4108-A1F8-63DCA0A4F9FB}" dt="2024-11-17T13:56:37.107" v="819" actId="20577"/>
          <ac:spMkLst>
            <pc:docMk/>
            <pc:sldMk cId="3943755930" sldId="271"/>
            <ac:spMk id="2" creationId="{0B9BD9BD-F051-BBA2-6321-07AE208B45DC}"/>
          </ac:spMkLst>
        </pc:spChg>
      </pc:sldChg>
      <pc:sldChg chg="addSp modSp add mod">
        <pc:chgData name="Albert Palm" userId="2c04d35611f3b6f7" providerId="LiveId" clId="{948B4BCF-C2D5-4108-A1F8-63DCA0A4F9FB}" dt="2024-11-17T14:28:58.341" v="1105" actId="20577"/>
        <pc:sldMkLst>
          <pc:docMk/>
          <pc:sldMk cId="1345738182" sldId="272"/>
        </pc:sldMkLst>
        <pc:spChg chg="mod">
          <ac:chgData name="Albert Palm" userId="2c04d35611f3b6f7" providerId="LiveId" clId="{948B4BCF-C2D5-4108-A1F8-63DCA0A4F9FB}" dt="2024-11-17T14:28:58.341" v="1105" actId="20577"/>
          <ac:spMkLst>
            <pc:docMk/>
            <pc:sldMk cId="1345738182" sldId="272"/>
            <ac:spMk id="2" creationId="{8E908B91-A75D-0465-DDEA-106C2B2C888A}"/>
          </ac:spMkLst>
        </pc:spChg>
        <pc:picChg chg="add mod">
          <ac:chgData name="Albert Palm" userId="2c04d35611f3b6f7" providerId="LiveId" clId="{948B4BCF-C2D5-4108-A1F8-63DCA0A4F9FB}" dt="2024-11-17T14:02:38.957" v="883" actId="14100"/>
          <ac:picMkLst>
            <pc:docMk/>
            <pc:sldMk cId="1345738182" sldId="272"/>
            <ac:picMk id="4" creationId="{8974F37A-10ED-43B6-23FF-CC7FB81113B1}"/>
          </ac:picMkLst>
        </pc:picChg>
      </pc:sldChg>
      <pc:sldChg chg="modSp add mod ord">
        <pc:chgData name="Albert Palm" userId="2c04d35611f3b6f7" providerId="LiveId" clId="{948B4BCF-C2D5-4108-A1F8-63DCA0A4F9FB}" dt="2024-11-17T14:17:32.176" v="1007" actId="14100"/>
        <pc:sldMkLst>
          <pc:docMk/>
          <pc:sldMk cId="304279149" sldId="273"/>
        </pc:sldMkLst>
        <pc:spChg chg="mod">
          <ac:chgData name="Albert Palm" userId="2c04d35611f3b6f7" providerId="LiveId" clId="{948B4BCF-C2D5-4108-A1F8-63DCA0A4F9FB}" dt="2024-11-17T14:17:32.176" v="1007" actId="14100"/>
          <ac:spMkLst>
            <pc:docMk/>
            <pc:sldMk cId="304279149" sldId="273"/>
            <ac:spMk id="2" creationId="{5530A262-3B57-EE64-AC15-9D301CA21A20}"/>
          </ac:spMkLst>
        </pc:spChg>
      </pc:sldChg>
      <pc:sldChg chg="modSp add mod">
        <pc:chgData name="Albert Palm" userId="2c04d35611f3b6f7" providerId="LiveId" clId="{948B4BCF-C2D5-4108-A1F8-63DCA0A4F9FB}" dt="2024-11-17T14:18:05.319" v="1045" actId="20577"/>
        <pc:sldMkLst>
          <pc:docMk/>
          <pc:sldMk cId="3968550632" sldId="274"/>
        </pc:sldMkLst>
        <pc:spChg chg="mod">
          <ac:chgData name="Albert Palm" userId="2c04d35611f3b6f7" providerId="LiveId" clId="{948B4BCF-C2D5-4108-A1F8-63DCA0A4F9FB}" dt="2024-11-17T14:18:05.319" v="1045" actId="20577"/>
          <ac:spMkLst>
            <pc:docMk/>
            <pc:sldMk cId="3968550632" sldId="274"/>
            <ac:spMk id="2" creationId="{D2E51CF2-02FF-B028-F9C2-D62ADDE73C24}"/>
          </ac:spMkLst>
        </pc:spChg>
      </pc:sldChg>
      <pc:sldChg chg="addSp modSp add mod">
        <pc:chgData name="Albert Palm" userId="2c04d35611f3b6f7" providerId="LiveId" clId="{948B4BCF-C2D5-4108-A1F8-63DCA0A4F9FB}" dt="2024-11-17T14:29:31.161" v="1112" actId="1076"/>
        <pc:sldMkLst>
          <pc:docMk/>
          <pc:sldMk cId="1662777766" sldId="275"/>
        </pc:sldMkLst>
        <pc:spChg chg="mod">
          <ac:chgData name="Albert Palm" userId="2c04d35611f3b6f7" providerId="LiveId" clId="{948B4BCF-C2D5-4108-A1F8-63DCA0A4F9FB}" dt="2024-11-17T14:29:17.234" v="1108" actId="20577"/>
          <ac:spMkLst>
            <pc:docMk/>
            <pc:sldMk cId="1662777766" sldId="275"/>
            <ac:spMk id="2" creationId="{84FC0AD0-E435-C9A1-67FE-4FD9C654E0D2}"/>
          </ac:spMkLst>
        </pc:spChg>
        <pc:picChg chg="add mod">
          <ac:chgData name="Albert Palm" userId="2c04d35611f3b6f7" providerId="LiveId" clId="{948B4BCF-C2D5-4108-A1F8-63DCA0A4F9FB}" dt="2024-11-17T14:29:31.161" v="1112" actId="1076"/>
          <ac:picMkLst>
            <pc:docMk/>
            <pc:sldMk cId="1662777766" sldId="275"/>
            <ac:picMk id="4" creationId="{074098F4-7FD9-F278-EAF1-32B55FE13E84}"/>
          </ac:picMkLst>
        </pc:picChg>
      </pc:sldChg>
      <pc:sldChg chg="modSp add mod ord">
        <pc:chgData name="Albert Palm" userId="2c04d35611f3b6f7" providerId="LiveId" clId="{948B4BCF-C2D5-4108-A1F8-63DCA0A4F9FB}" dt="2024-11-20T12:03:51.997" v="4744" actId="20577"/>
        <pc:sldMkLst>
          <pc:docMk/>
          <pc:sldMk cId="991631622" sldId="276"/>
        </pc:sldMkLst>
        <pc:spChg chg="mod">
          <ac:chgData name="Albert Palm" userId="2c04d35611f3b6f7" providerId="LiveId" clId="{948B4BCF-C2D5-4108-A1F8-63DCA0A4F9FB}" dt="2024-11-20T12:03:51.997" v="4744" actId="20577"/>
          <ac:spMkLst>
            <pc:docMk/>
            <pc:sldMk cId="991631622" sldId="276"/>
            <ac:spMk id="2" creationId="{17474838-BCB4-A361-DB98-213FC6B534E8}"/>
          </ac:spMkLst>
        </pc:spChg>
      </pc:sldChg>
      <pc:sldChg chg="modSp add mod">
        <pc:chgData name="Albert Palm" userId="2c04d35611f3b6f7" providerId="LiveId" clId="{948B4BCF-C2D5-4108-A1F8-63DCA0A4F9FB}" dt="2024-11-18T20:16:22.705" v="1641" actId="20577"/>
        <pc:sldMkLst>
          <pc:docMk/>
          <pc:sldMk cId="3076141916" sldId="277"/>
        </pc:sldMkLst>
        <pc:spChg chg="mod">
          <ac:chgData name="Albert Palm" userId="2c04d35611f3b6f7" providerId="LiveId" clId="{948B4BCF-C2D5-4108-A1F8-63DCA0A4F9FB}" dt="2024-11-18T20:16:22.705" v="1641" actId="20577"/>
          <ac:spMkLst>
            <pc:docMk/>
            <pc:sldMk cId="3076141916" sldId="277"/>
            <ac:spMk id="2" creationId="{467DD5F0-4D0C-1DB9-1288-28D333FEE883}"/>
          </ac:spMkLst>
        </pc:spChg>
      </pc:sldChg>
      <pc:sldChg chg="addSp delSp modSp add mod ord delAnim modAnim">
        <pc:chgData name="Albert Palm" userId="2c04d35611f3b6f7" providerId="LiveId" clId="{948B4BCF-C2D5-4108-A1F8-63DCA0A4F9FB}" dt="2024-11-20T11:53:56.298" v="4723" actId="478"/>
        <pc:sldMkLst>
          <pc:docMk/>
          <pc:sldMk cId="3590521081" sldId="278"/>
        </pc:sldMkLst>
        <pc:spChg chg="add mod">
          <ac:chgData name="Albert Palm" userId="2c04d35611f3b6f7" providerId="LiveId" clId="{948B4BCF-C2D5-4108-A1F8-63DCA0A4F9FB}" dt="2024-11-20T10:57:06.619" v="4720" actId="14100"/>
          <ac:spMkLst>
            <pc:docMk/>
            <pc:sldMk cId="3590521081" sldId="278"/>
            <ac:spMk id="5" creationId="{89DDFF0F-7AFB-E2BF-2E5B-05A3F0317875}"/>
          </ac:spMkLst>
        </pc:spChg>
        <pc:picChg chg="add del mod">
          <ac:chgData name="Albert Palm" userId="2c04d35611f3b6f7" providerId="LiveId" clId="{948B4BCF-C2D5-4108-A1F8-63DCA0A4F9FB}" dt="2024-11-20T10:46:42.380" v="4700" actId="478"/>
          <ac:picMkLst>
            <pc:docMk/>
            <pc:sldMk cId="3590521081" sldId="278"/>
            <ac:picMk id="2" creationId="{A3C94553-7603-B82C-AD21-6C9D824DD9FF}"/>
          </ac:picMkLst>
        </pc:picChg>
        <pc:picChg chg="add del mod">
          <ac:chgData name="Albert Palm" userId="2c04d35611f3b6f7" providerId="LiveId" clId="{948B4BCF-C2D5-4108-A1F8-63DCA0A4F9FB}" dt="2024-11-19T22:30:38.332" v="4666" actId="478"/>
          <ac:picMkLst>
            <pc:docMk/>
            <pc:sldMk cId="3590521081" sldId="278"/>
            <ac:picMk id="3" creationId="{059FE248-1B5C-F579-9AE5-AD2B474DEEF7}"/>
          </ac:picMkLst>
        </pc:picChg>
        <pc:picChg chg="add del mod">
          <ac:chgData name="Albert Palm" userId="2c04d35611f3b6f7" providerId="LiveId" clId="{948B4BCF-C2D5-4108-A1F8-63DCA0A4F9FB}" dt="2024-11-20T11:53:56.298" v="4723" actId="478"/>
          <ac:picMkLst>
            <pc:docMk/>
            <pc:sldMk cId="3590521081" sldId="278"/>
            <ac:picMk id="4" creationId="{ADD1F091-B092-8CC5-F6AA-DEC3F72D7FBF}"/>
          </ac:picMkLst>
        </pc:picChg>
        <pc:picChg chg="del mod">
          <ac:chgData name="Albert Palm" userId="2c04d35611f3b6f7" providerId="LiveId" clId="{948B4BCF-C2D5-4108-A1F8-63DCA0A4F9FB}" dt="2024-11-18T22:14:29.096" v="2073" actId="478"/>
          <ac:picMkLst>
            <pc:docMk/>
            <pc:sldMk cId="3590521081" sldId="278"/>
            <ac:picMk id="4" creationId="{C79F0D33-FCF5-3BA8-67CF-4A1B81025AD4}"/>
          </ac:picMkLst>
        </pc:picChg>
        <pc:picChg chg="mod">
          <ac:chgData name="Albert Palm" userId="2c04d35611f3b6f7" providerId="LiveId" clId="{948B4BCF-C2D5-4108-A1F8-63DCA0A4F9FB}" dt="2024-11-20T11:53:54.769" v="4722" actId="1076"/>
          <ac:picMkLst>
            <pc:docMk/>
            <pc:sldMk cId="3590521081" sldId="278"/>
            <ac:picMk id="6" creationId="{7570ACBF-3AD6-0E2A-D565-B92B28EA6037}"/>
          </ac:picMkLst>
        </pc:picChg>
      </pc:sldChg>
      <pc:sldChg chg="addSp delSp modSp add mod">
        <pc:chgData name="Albert Palm" userId="2c04d35611f3b6f7" providerId="LiveId" clId="{948B4BCF-C2D5-4108-A1F8-63DCA0A4F9FB}" dt="2024-11-20T13:19:29.183" v="4764" actId="962"/>
        <pc:sldMkLst>
          <pc:docMk/>
          <pc:sldMk cId="3822343202" sldId="279"/>
        </pc:sldMkLst>
        <pc:picChg chg="add del mod">
          <ac:chgData name="Albert Palm" userId="2c04d35611f3b6f7" providerId="LiveId" clId="{948B4BCF-C2D5-4108-A1F8-63DCA0A4F9FB}" dt="2024-11-20T13:11:37.950" v="4758" actId="478"/>
          <ac:picMkLst>
            <pc:docMk/>
            <pc:sldMk cId="3822343202" sldId="279"/>
            <ac:picMk id="3" creationId="{8C36F36A-CCF4-7543-5909-4A7B3D4D17C6}"/>
          </ac:picMkLst>
        </pc:picChg>
        <pc:picChg chg="add mod">
          <ac:chgData name="Albert Palm" userId="2c04d35611f3b6f7" providerId="LiveId" clId="{948B4BCF-C2D5-4108-A1F8-63DCA0A4F9FB}" dt="2024-11-20T13:19:29.183" v="4764" actId="962"/>
          <ac:picMkLst>
            <pc:docMk/>
            <pc:sldMk cId="3822343202" sldId="279"/>
            <ac:picMk id="4" creationId="{6027C032-3D8D-C738-4A25-4E90F14DA9CF}"/>
          </ac:picMkLst>
        </pc:picChg>
      </pc:sldChg>
      <pc:sldChg chg="addSp modSp add mod">
        <pc:chgData name="Albert Palm" userId="2c04d35611f3b6f7" providerId="LiveId" clId="{948B4BCF-C2D5-4108-A1F8-63DCA0A4F9FB}" dt="2024-11-18T22:16:31.455" v="2138" actId="114"/>
        <pc:sldMkLst>
          <pc:docMk/>
          <pc:sldMk cId="1864884017" sldId="280"/>
        </pc:sldMkLst>
        <pc:spChg chg="add mod">
          <ac:chgData name="Albert Palm" userId="2c04d35611f3b6f7" providerId="LiveId" clId="{948B4BCF-C2D5-4108-A1F8-63DCA0A4F9FB}" dt="2024-11-18T22:16:31.455" v="2138" actId="114"/>
          <ac:spMkLst>
            <pc:docMk/>
            <pc:sldMk cId="1864884017" sldId="280"/>
            <ac:spMk id="2" creationId="{9FAED5B4-9C82-CD3B-81D7-2645BCB454AA}"/>
          </ac:spMkLst>
        </pc:spChg>
      </pc:sldChg>
      <pc:sldChg chg="new del">
        <pc:chgData name="Albert Palm" userId="2c04d35611f3b6f7" providerId="LiveId" clId="{948B4BCF-C2D5-4108-A1F8-63DCA0A4F9FB}" dt="2024-11-18T22:37:39.795" v="2140" actId="680"/>
        <pc:sldMkLst>
          <pc:docMk/>
          <pc:sldMk cId="126360421" sldId="281"/>
        </pc:sldMkLst>
      </pc:sldChg>
      <pc:sldChg chg="addSp delSp modSp add del mod">
        <pc:chgData name="Albert Palm" userId="2c04d35611f3b6f7" providerId="LiveId" clId="{948B4BCF-C2D5-4108-A1F8-63DCA0A4F9FB}" dt="2024-11-20T10:31:20.481" v="4690" actId="47"/>
        <pc:sldMkLst>
          <pc:docMk/>
          <pc:sldMk cId="2707176394" sldId="281"/>
        </pc:sldMkLst>
        <pc:spChg chg="del mod">
          <ac:chgData name="Albert Palm" userId="2c04d35611f3b6f7" providerId="LiveId" clId="{948B4BCF-C2D5-4108-A1F8-63DCA0A4F9FB}" dt="2024-11-18T22:38:02.145" v="2149"/>
          <ac:spMkLst>
            <pc:docMk/>
            <pc:sldMk cId="2707176394" sldId="281"/>
            <ac:spMk id="2" creationId="{CAFA3A9B-F4BB-0B2F-FEB6-FB33D19BE621}"/>
          </ac:spMkLst>
        </pc:spChg>
        <pc:spChg chg="add mod">
          <ac:chgData name="Albert Palm" userId="2c04d35611f3b6f7" providerId="LiveId" clId="{948B4BCF-C2D5-4108-A1F8-63DCA0A4F9FB}" dt="2024-11-19T21:47:33.660" v="4622" actId="20577"/>
          <ac:spMkLst>
            <pc:docMk/>
            <pc:sldMk cId="2707176394" sldId="281"/>
            <ac:spMk id="5" creationId="{CDD7CC8D-8D72-CE64-D00A-985169BC20A3}"/>
          </ac:spMkLst>
        </pc:spChg>
        <pc:picChg chg="add mod modCrop">
          <ac:chgData name="Albert Palm" userId="2c04d35611f3b6f7" providerId="LiveId" clId="{948B4BCF-C2D5-4108-A1F8-63DCA0A4F9FB}" dt="2024-11-18T22:45:28.320" v="2176" actId="1076"/>
          <ac:picMkLst>
            <pc:docMk/>
            <pc:sldMk cId="2707176394" sldId="281"/>
            <ac:picMk id="4" creationId="{49D3F3DB-37E3-3992-8A3E-DDBF6A470716}"/>
          </ac:picMkLst>
        </pc:picChg>
      </pc:sldChg>
      <pc:sldChg chg="delSp modSp add mod">
        <pc:chgData name="Albert Palm" userId="2c04d35611f3b6f7" providerId="LiveId" clId="{948B4BCF-C2D5-4108-A1F8-63DCA0A4F9FB}" dt="2024-11-20T10:31:57.635" v="4693"/>
        <pc:sldMkLst>
          <pc:docMk/>
          <pc:sldMk cId="3088277168" sldId="282"/>
        </pc:sldMkLst>
        <pc:spChg chg="mod">
          <ac:chgData name="Albert Palm" userId="2c04d35611f3b6f7" providerId="LiveId" clId="{948B4BCF-C2D5-4108-A1F8-63DCA0A4F9FB}" dt="2024-11-20T10:31:57.635" v="4693"/>
          <ac:spMkLst>
            <pc:docMk/>
            <pc:sldMk cId="3088277168" sldId="282"/>
            <ac:spMk id="5" creationId="{3EB2563C-4515-E156-05AC-C0E9ED430D68}"/>
          </ac:spMkLst>
        </pc:spChg>
        <pc:picChg chg="del">
          <ac:chgData name="Albert Palm" userId="2c04d35611f3b6f7" providerId="LiveId" clId="{948B4BCF-C2D5-4108-A1F8-63DCA0A4F9FB}" dt="2024-11-18T22:56:38.494" v="2179" actId="478"/>
          <ac:picMkLst>
            <pc:docMk/>
            <pc:sldMk cId="3088277168" sldId="282"/>
            <ac:picMk id="4" creationId="{980A8997-76A8-9961-3B54-B15EDF397C3A}"/>
          </ac:picMkLst>
        </pc:picChg>
      </pc:sldChg>
      <pc:sldChg chg="addSp delSp modSp add mod delAnim">
        <pc:chgData name="Albert Palm" userId="2c04d35611f3b6f7" providerId="LiveId" clId="{948B4BCF-C2D5-4108-A1F8-63DCA0A4F9FB}" dt="2024-11-20T13:18:37.189" v="4761" actId="962"/>
        <pc:sldMkLst>
          <pc:docMk/>
          <pc:sldMk cId="3332630891" sldId="283"/>
        </pc:sldMkLst>
        <pc:spChg chg="del mod">
          <ac:chgData name="Albert Palm" userId="2c04d35611f3b6f7" providerId="LiveId" clId="{948B4BCF-C2D5-4108-A1F8-63DCA0A4F9FB}" dt="2024-11-19T22:31:23.996" v="4670"/>
          <ac:spMkLst>
            <pc:docMk/>
            <pc:sldMk cId="3332630891" sldId="283"/>
            <ac:spMk id="5" creationId="{89DDFF0F-7AFB-E2BF-2E5B-05A3F0317875}"/>
          </ac:spMkLst>
        </pc:spChg>
        <pc:picChg chg="del">
          <ac:chgData name="Albert Palm" userId="2c04d35611f3b6f7" providerId="LiveId" clId="{948B4BCF-C2D5-4108-A1F8-63DCA0A4F9FB}" dt="2024-11-19T22:31:13.378" v="4667" actId="478"/>
          <ac:picMkLst>
            <pc:docMk/>
            <pc:sldMk cId="3332630891" sldId="283"/>
            <ac:picMk id="2" creationId="{A3C94553-7603-B82C-AD21-6C9D824DD9FF}"/>
          </ac:picMkLst>
        </pc:picChg>
        <pc:picChg chg="del mod">
          <ac:chgData name="Albert Palm" userId="2c04d35611f3b6f7" providerId="LiveId" clId="{948B4BCF-C2D5-4108-A1F8-63DCA0A4F9FB}" dt="2024-11-20T13:11:34.066" v="4757" actId="478"/>
          <ac:picMkLst>
            <pc:docMk/>
            <pc:sldMk cId="3332630891" sldId="283"/>
            <ac:picMk id="3" creationId="{059FE248-1B5C-F579-9AE5-AD2B474DEEF7}"/>
          </ac:picMkLst>
        </pc:picChg>
        <pc:picChg chg="add mod">
          <ac:chgData name="Albert Palm" userId="2c04d35611f3b6f7" providerId="LiveId" clId="{948B4BCF-C2D5-4108-A1F8-63DCA0A4F9FB}" dt="2024-11-20T13:18:37.189" v="4761" actId="962"/>
          <ac:picMkLst>
            <pc:docMk/>
            <pc:sldMk cId="3332630891" sldId="283"/>
            <ac:picMk id="6" creationId="{2290286B-CBE9-9FE3-F9F4-210FF88DF80F}"/>
          </ac:picMkLst>
        </pc:picChg>
      </pc:sldChg>
      <pc:sldChg chg="modSp add mod">
        <pc:chgData name="Albert Palm" userId="2c04d35611f3b6f7" providerId="LiveId" clId="{948B4BCF-C2D5-4108-A1F8-63DCA0A4F9FB}" dt="2024-11-20T10:30:31.041" v="4689"/>
        <pc:sldMkLst>
          <pc:docMk/>
          <pc:sldMk cId="2248330211" sldId="284"/>
        </pc:sldMkLst>
        <pc:spChg chg="mod">
          <ac:chgData name="Albert Palm" userId="2c04d35611f3b6f7" providerId="LiveId" clId="{948B4BCF-C2D5-4108-A1F8-63DCA0A4F9FB}" dt="2024-11-20T10:30:31.041" v="4689"/>
          <ac:spMkLst>
            <pc:docMk/>
            <pc:sldMk cId="2248330211" sldId="284"/>
            <ac:spMk id="5" creationId="{2776DAAA-FF2E-B1CB-87E5-AE75561BACFD}"/>
          </ac:spMkLst>
        </pc:spChg>
      </pc:sldChg>
      <pc:sldChg chg="addSp delSp modSp add mod">
        <pc:chgData name="Albert Palm" userId="2c04d35611f3b6f7" providerId="LiveId" clId="{948B4BCF-C2D5-4108-A1F8-63DCA0A4F9FB}" dt="2024-11-20T12:48:38.194" v="4756" actId="1076"/>
        <pc:sldMkLst>
          <pc:docMk/>
          <pc:sldMk cId="2698242678" sldId="285"/>
        </pc:sldMkLst>
        <pc:spChg chg="del mod">
          <ac:chgData name="Albert Palm" userId="2c04d35611f3b6f7" providerId="LiveId" clId="{948B4BCF-C2D5-4108-A1F8-63DCA0A4F9FB}" dt="2024-11-20T12:46:46.773" v="4749" actId="478"/>
          <ac:spMkLst>
            <pc:docMk/>
            <pc:sldMk cId="2698242678" sldId="285"/>
            <ac:spMk id="5" creationId="{AD807367-05FC-B740-DCDE-FAF7ADAB1F47}"/>
          </ac:spMkLst>
        </pc:spChg>
        <pc:picChg chg="add mod">
          <ac:chgData name="Albert Palm" userId="2c04d35611f3b6f7" providerId="LiveId" clId="{948B4BCF-C2D5-4108-A1F8-63DCA0A4F9FB}" dt="2024-11-20T12:48:38.194" v="4756" actId="1076"/>
          <ac:picMkLst>
            <pc:docMk/>
            <pc:sldMk cId="2698242678" sldId="285"/>
            <ac:picMk id="3" creationId="{F6EF50FA-25A8-41AD-CF9D-FA11E6CF2277}"/>
          </ac:picMkLst>
        </pc:picChg>
        <pc:picChg chg="del">
          <ac:chgData name="Albert Palm" userId="2c04d35611f3b6f7" providerId="LiveId" clId="{948B4BCF-C2D5-4108-A1F8-63DCA0A4F9FB}" dt="2024-11-20T12:46:34.107" v="4745" actId="478"/>
          <ac:picMkLst>
            <pc:docMk/>
            <pc:sldMk cId="2698242678" sldId="285"/>
            <ac:picMk id="4" creationId="{3439BA6F-A67F-1D93-7BE3-248C402429EC}"/>
          </ac:picMkLst>
        </pc:picChg>
        <pc:picChg chg="add mod">
          <ac:chgData name="Albert Palm" userId="2c04d35611f3b6f7" providerId="LiveId" clId="{948B4BCF-C2D5-4108-A1F8-63DCA0A4F9FB}" dt="2024-11-20T12:48:36.785" v="4755" actId="1076"/>
          <ac:picMkLst>
            <pc:docMk/>
            <pc:sldMk cId="2698242678" sldId="285"/>
            <ac:picMk id="6" creationId="{FB72B295-0331-E5B8-A0FC-5BBDF395F5D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5.png"/><Relationship Id="rId4" Type="http://schemas.openxmlformats.org/officeDocument/2006/relationships/image" Target="../media/image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1399215"/>
              </p:ext>
            </p:extLst>
          </p:nvPr>
        </p:nvGraphicFramePr>
        <p:xfrm>
          <a:off x="5141703" y="237111"/>
          <a:ext cx="6840747" cy="131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47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035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dirty="0"/>
                        <a:t>Targedau Iaith Personol: </a:t>
                      </a:r>
                      <a:r>
                        <a:rPr lang="cy-GB" sz="1300" b="0" dirty="0"/>
                        <a:t>Mae rhaid i fi...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300" b="0" dirty="0"/>
                        <a:t>...ddefnyddio’r arddodiad cywir ar ôl ferfau e.e. “Gofynna i ___ ”;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300" b="0" dirty="0"/>
                        <a:t>...ddefnyddio’r fannod yn y lle cywir e.e. “nod y wers” (dim “</a:t>
                      </a:r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y-GB" sz="1300" b="0" dirty="0"/>
                        <a:t> nod y wers”);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300" b="0" dirty="0"/>
                        <a:t>...gofio berf ar ôl “os”;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300" b="0" dirty="0"/>
                        <a:t>...ddefnyddio brawddegau pwyslais yn gywir;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300" b="0" dirty="0"/>
                        <a:t>...ynganu “ar fy ôl i” yn gywir (rydw i’n dweud “ar fy</a:t>
                      </a:r>
                      <a:r>
                        <a:rPr lang="cy-GB" sz="1300" b="1" dirty="0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cy-GB" sz="1300" b="0" dirty="0"/>
                        <a:t> ôl i” weithiau!!)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12876"/>
            <a:ext cx="47149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Alex Smith</a:t>
            </a:r>
          </a:p>
          <a:p>
            <a:r>
              <a:rPr lang="cy-GB" dirty="0"/>
              <a:t>Teitl y wers: 	Yr Arglwydd Rhys</a:t>
            </a:r>
          </a:p>
          <a:p>
            <a:r>
              <a:rPr lang="cy-GB" dirty="0"/>
              <a:t>Nod y wers:	Gofyn ac ateb cwestiynau 		yn yr amser amherffaith.</a:t>
            </a:r>
          </a:p>
          <a:p>
            <a:r>
              <a:rPr lang="cy-GB" dirty="0"/>
              <a:t>Blwyddyn:	4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626623"/>
              </p:ext>
            </p:extLst>
          </p:nvPr>
        </p:nvGraphicFramePr>
        <p:xfrm>
          <a:off x="4873923" y="1679532"/>
          <a:ext cx="7098753" cy="50587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98753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458545">
                <a:tc>
                  <a:txBody>
                    <a:bodyPr/>
                    <a:lstStyle/>
                    <a:p>
                      <a:r>
                        <a:rPr lang="cy-GB" sz="1500" b="1" dirty="0"/>
                        <a:t>Gweithgareddau: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500" b="0" dirty="0"/>
                        <a:t>1. </a:t>
                      </a:r>
                      <a:r>
                        <a:rPr lang="cy-GB" sz="1500" b="1" dirty="0"/>
                        <a:t>Geirfa</a:t>
                      </a:r>
                      <a:r>
                        <a:rPr lang="cy-GB" sz="1500" b="0" dirty="0"/>
                        <a:t> – mat gwrando (bydd y plant yn pwyntio at luniau.)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cy-GB" sz="500" b="0" dirty="0"/>
                    </a:p>
                    <a:p>
                      <a:pPr marL="0" indent="0">
                        <a:buNone/>
                      </a:pPr>
                      <a:r>
                        <a:rPr lang="cy-GB" sz="1500" b="0" dirty="0"/>
                        <a:t>2. </a:t>
                      </a:r>
                      <a:r>
                        <a:rPr lang="cy-GB" sz="1500" b="1" dirty="0"/>
                        <a:t>Gwrando</a:t>
                      </a:r>
                      <a:r>
                        <a:rPr lang="cy-GB" sz="1500" b="0" dirty="0"/>
                        <a:t> ar ddarn (yn yr amser amherffaith) am Yr Arglwydd Rhys.</a:t>
                      </a:r>
                    </a:p>
                    <a:p>
                      <a:pPr marL="0" indent="0">
                        <a:buNone/>
                      </a:pPr>
                      <a:endParaRPr lang="cy-GB" sz="500" b="0" dirty="0"/>
                    </a:p>
                    <a:p>
                      <a:pPr marL="0" indent="0">
                        <a:buNone/>
                      </a:pPr>
                      <a:r>
                        <a:rPr lang="cy-GB" sz="1500" b="0" dirty="0"/>
                        <a:t>3</a:t>
                      </a:r>
                      <a:r>
                        <a:rPr lang="cy-GB" sz="1500" b="1" dirty="0"/>
                        <a:t>. Drilio: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500" b="0" dirty="0"/>
                        <a:t>Dril 1: roedd + enwau/rhagenwau (e/nhw). Creu brawddegau (ar lafar) i ymarfer.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500" b="0" dirty="0"/>
                        <a:t>Dril 2: cwestiynau sy’n dechrau gydag ‘oedd e’. </a:t>
                      </a:r>
                      <a:r>
                        <a:rPr lang="cy-GB" sz="1500" b="1" dirty="0"/>
                        <a:t>Darllen</a:t>
                      </a:r>
                      <a:r>
                        <a:rPr lang="cy-GB" sz="1500" b="0" dirty="0"/>
                        <a:t> sgwrs fer iawn mewn parau i ymarfer.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500" b="0" dirty="0"/>
                        <a:t>Dril 3: cwestiynau sy’n dechrau gydag ‘oedden nhw’.</a:t>
                      </a:r>
                    </a:p>
                    <a:p>
                      <a:pPr marL="0" indent="0">
                        <a:buNone/>
                      </a:pPr>
                      <a:endParaRPr lang="cy-GB" sz="500" b="0" dirty="0"/>
                    </a:p>
                    <a:p>
                      <a:pPr marL="0" indent="0">
                        <a:buNone/>
                      </a:pPr>
                      <a:r>
                        <a:rPr lang="cy-GB" sz="1500" b="0" dirty="0"/>
                        <a:t>4. </a:t>
                      </a:r>
                      <a:r>
                        <a:rPr lang="cy-GB" sz="1500" b="1" dirty="0"/>
                        <a:t>Gwrando</a:t>
                      </a:r>
                      <a:r>
                        <a:rPr lang="cy-GB" sz="1500" b="0" dirty="0"/>
                        <a:t> ar ddarn unwaith eto (bydd y plant yn gallu cymryd nodiadau.)</a:t>
                      </a:r>
                    </a:p>
                    <a:p>
                      <a:pPr marL="0" indent="0">
                        <a:buNone/>
                      </a:pPr>
                      <a:endParaRPr lang="cy-GB" sz="500" b="0" dirty="0"/>
                    </a:p>
                    <a:p>
                      <a:pPr marL="0" indent="0">
                        <a:buNone/>
                      </a:pPr>
                      <a:r>
                        <a:rPr lang="cy-GB" sz="1500" b="0" dirty="0"/>
                        <a:t>5. Chwarae gyda’r blychau matsis (bydd y plant yn </a:t>
                      </a:r>
                      <a:r>
                        <a:rPr lang="cy-GB" sz="1500" b="1" dirty="0"/>
                        <a:t>gofyn ac ateb</a:t>
                      </a:r>
                      <a:r>
                        <a:rPr lang="cy-GB" sz="1500" b="0" dirty="0"/>
                        <a:t> cwestiynau gyda’r patrwm llawn.)</a:t>
                      </a:r>
                    </a:p>
                    <a:p>
                      <a:pPr marL="0" indent="0">
                        <a:buNone/>
                      </a:pPr>
                      <a:endParaRPr lang="cy-GB" sz="500" b="0" dirty="0"/>
                    </a:p>
                    <a:p>
                      <a:pPr marL="0" indent="0">
                        <a:buNone/>
                      </a:pPr>
                      <a:r>
                        <a:rPr lang="cy-GB" sz="1500" b="0" dirty="0"/>
                        <a:t>6.Ymarfer creu cwestiynau (ar lafar) cyn </a:t>
                      </a:r>
                      <a:r>
                        <a:rPr lang="cy-GB" sz="1500" b="1" dirty="0"/>
                        <a:t>ysgrifennu</a:t>
                      </a:r>
                      <a:r>
                        <a:rPr lang="cy-GB" sz="1500" b="0" dirty="0"/>
                        <a:t> (bydd y plant yn gwneud fwy o gwestiynau mewn blychau matsis.)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75224">
                <a:tc>
                  <a:txBody>
                    <a:bodyPr/>
                    <a:lstStyle/>
                    <a:p>
                      <a:r>
                        <a:rPr lang="cy-GB" sz="1500" b="1" dirty="0"/>
                        <a:t>Geirfa:</a:t>
                      </a:r>
                    </a:p>
                    <a:p>
                      <a:endParaRPr lang="cy-GB" sz="600" b="1" i="1" dirty="0"/>
                    </a:p>
                    <a:p>
                      <a:r>
                        <a:rPr lang="cy-GB" sz="1400" b="1" i="1" dirty="0"/>
                        <a:t>Roedd, roedden, oedd, oedden, nac oedd, nac oedden.</a:t>
                      </a:r>
                    </a:p>
                    <a:p>
                      <a:endParaRPr lang="cy-GB" sz="400" b="1" dirty="0"/>
                    </a:p>
                    <a:p>
                      <a:r>
                        <a:rPr lang="cy-GB" sz="1400" b="1" u="sng" dirty="0"/>
                        <a:t>Geiriau newydd: </a:t>
                      </a:r>
                      <a:r>
                        <a:rPr lang="cy-GB" sz="1400" b="1" dirty="0"/>
                        <a:t>Yr </a:t>
                      </a:r>
                      <a:r>
                        <a:rPr lang="cy-GB" sz="1400" b="1" dirty="0">
                          <a:solidFill>
                            <a:srgbClr val="00B0F0"/>
                          </a:solidFill>
                        </a:rPr>
                        <a:t>Arglwydd</a:t>
                      </a:r>
                      <a:r>
                        <a:rPr lang="cy-GB" sz="1400" b="1" dirty="0"/>
                        <a:t> Rhys, Y Ddeuddegfed </a:t>
                      </a:r>
                      <a:r>
                        <a:rPr lang="cy-GB" sz="1400" b="1" dirty="0">
                          <a:solidFill>
                            <a:srgbClr val="FF3399"/>
                          </a:solidFill>
                        </a:rPr>
                        <a:t>Ganrif</a:t>
                      </a:r>
                      <a:r>
                        <a:rPr lang="cy-GB" sz="1400" b="1" dirty="0"/>
                        <a:t>, Aberteifi, Caeo, Cantref Mawr, beirdd (</a:t>
                      </a:r>
                      <a:r>
                        <a:rPr lang="cy-GB" sz="1400" b="1" dirty="0">
                          <a:solidFill>
                            <a:srgbClr val="00B0F0"/>
                          </a:solidFill>
                        </a:rPr>
                        <a:t>bardd</a:t>
                      </a:r>
                      <a:r>
                        <a:rPr lang="cy-GB" sz="1400" b="1" dirty="0"/>
                        <a:t>), rhyfelwyr (</a:t>
                      </a:r>
                      <a:r>
                        <a:rPr lang="cy-GB" sz="1400" b="1" dirty="0">
                          <a:solidFill>
                            <a:srgbClr val="00B0F0"/>
                          </a:solidFill>
                        </a:rPr>
                        <a:t>rhyfelwr</a:t>
                      </a:r>
                      <a:r>
                        <a:rPr lang="cy-GB" sz="1400" b="1" dirty="0"/>
                        <a:t>), </a:t>
                      </a:r>
                      <a:r>
                        <a:rPr lang="cy-GB" sz="1400" b="1" dirty="0">
                          <a:solidFill>
                            <a:srgbClr val="00B0F0"/>
                          </a:solidFill>
                        </a:rPr>
                        <a:t>castell </a:t>
                      </a:r>
                      <a:r>
                        <a:rPr lang="cy-GB" sz="1400" b="1" dirty="0"/>
                        <a:t>carreg, cestyll, </a:t>
                      </a:r>
                      <a:r>
                        <a:rPr lang="cy-GB" sz="1400" b="1" dirty="0">
                          <a:solidFill>
                            <a:srgbClr val="FF3399"/>
                          </a:solidFill>
                        </a:rPr>
                        <a:t>gwobr</a:t>
                      </a:r>
                      <a:r>
                        <a:rPr lang="cy-GB" sz="1400" b="1" dirty="0"/>
                        <a:t>.</a:t>
                      </a:r>
                    </a:p>
                    <a:p>
                      <a:endParaRPr lang="cy-GB" sz="400" b="1" dirty="0"/>
                    </a:p>
                    <a:p>
                      <a:r>
                        <a:rPr lang="cy-GB" sz="1400" b="1" i="1" u="sng" dirty="0"/>
                        <a:t>Geiriau eraill:</a:t>
                      </a:r>
                      <a:r>
                        <a:rPr lang="cy-GB" sz="1400" b="1" i="1" u="none" dirty="0"/>
                        <a:t> </a:t>
                      </a:r>
                      <a:r>
                        <a:rPr lang="cy-GB" sz="1400" b="1" i="1" u="none" dirty="0">
                          <a:solidFill>
                            <a:srgbClr val="FF3399"/>
                          </a:solidFill>
                        </a:rPr>
                        <a:t>eisteddfod</a:t>
                      </a:r>
                      <a:r>
                        <a:rPr lang="cy-GB" sz="1400" b="1" i="1" u="none" dirty="0"/>
                        <a:t>, cyntaf, </a:t>
                      </a:r>
                      <a:r>
                        <a:rPr lang="cy-GB" sz="1400" b="1" i="1" u="none" dirty="0">
                          <a:solidFill>
                            <a:srgbClr val="00B0F0"/>
                          </a:solidFill>
                        </a:rPr>
                        <a:t>teulu</a:t>
                      </a:r>
                      <a:r>
                        <a:rPr lang="cy-GB" sz="1400" b="1" i="1" u="none" dirty="0"/>
                        <a:t>, </a:t>
                      </a:r>
                      <a:r>
                        <a:rPr lang="cy-GB" sz="1400" b="1" i="1" u="none" dirty="0">
                          <a:solidFill>
                            <a:srgbClr val="00B0F0"/>
                          </a:solidFill>
                        </a:rPr>
                        <a:t>tad-cu</a:t>
                      </a:r>
                      <a:r>
                        <a:rPr lang="cy-GB" sz="1400" b="1" i="1" u="none" dirty="0"/>
                        <a:t>, rhieni, </a:t>
                      </a:r>
                      <a:r>
                        <a:rPr lang="cy-GB" sz="1400" b="1" i="1" u="none" dirty="0">
                          <a:solidFill>
                            <a:srgbClr val="00B0F0"/>
                          </a:solidFill>
                        </a:rPr>
                        <a:t>arian</a:t>
                      </a:r>
                      <a:r>
                        <a:rPr lang="cy-GB" sz="1400" b="1" i="1" u="none" dirty="0"/>
                        <a:t>, ymladd, canu, ysgrifennu, Y Normaniaid, </a:t>
                      </a:r>
                      <a:r>
                        <a:rPr lang="cy-GB" sz="1400" b="1" i="1" u="none" dirty="0">
                          <a:solidFill>
                            <a:srgbClr val="00B0F0"/>
                          </a:solidFill>
                        </a:rPr>
                        <a:t>brawd</a:t>
                      </a:r>
                      <a:r>
                        <a:rPr lang="cy-GB" sz="1400" b="1" i="1" u="none" dirty="0"/>
                        <a:t>, brodyr. </a:t>
                      </a:r>
                      <a:endParaRPr lang="cy-GB" sz="1400" b="1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0091908"/>
              </p:ext>
            </p:extLst>
          </p:nvPr>
        </p:nvGraphicFramePr>
        <p:xfrm>
          <a:off x="219323" y="2208362"/>
          <a:ext cx="4473448" cy="4526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73448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48446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500" b="0" i="1" dirty="0"/>
                    </a:p>
                    <a:p>
                      <a:r>
                        <a:rPr lang="cy-GB" sz="1500" b="0" dirty="0"/>
                        <a:t>Oedd (enw) yn ___? </a:t>
                      </a:r>
                    </a:p>
                    <a:p>
                      <a:r>
                        <a:rPr lang="cy-GB" sz="1500" b="0" i="1" dirty="0"/>
                        <a:t>Oedd, roedd e’n ___.</a:t>
                      </a:r>
                    </a:p>
                    <a:p>
                      <a:r>
                        <a:rPr lang="cy-GB" sz="1500" b="0" i="1" dirty="0"/>
                        <a:t>Nac oedd, doedd e ddim yn ___.</a:t>
                      </a:r>
                    </a:p>
                    <a:p>
                      <a:r>
                        <a:rPr lang="cy-GB" sz="1500" b="0" i="1" dirty="0"/>
                        <a:t>Oedden, roedden nhw’n ___.</a:t>
                      </a:r>
                    </a:p>
                    <a:p>
                      <a:r>
                        <a:rPr lang="cy-GB" sz="1500" b="0" i="1" dirty="0"/>
                        <a:t>Nac oedden, doedden nhw ddim yn 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81591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500" b="1" dirty="0"/>
                    </a:p>
                    <a:p>
                      <a:r>
                        <a:rPr lang="cy-GB" sz="1500" b="0" i="0" dirty="0"/>
                        <a:t>Mae’r plant wedi astudio’r tywydd, felly maen nhw wedi dweud “Roedd hi’n ___” yn flaenorol.</a:t>
                      </a:r>
                    </a:p>
                    <a:p>
                      <a:r>
                        <a:rPr lang="cy-GB" sz="1500" b="0" i="0" dirty="0"/>
                        <a:t>Pan oedden ni’n ysgrifennu rheolau’r dosbarth, dysgon </a:t>
                      </a:r>
                      <a:r>
                        <a:rPr lang="cy-GB" sz="1500" b="0" i="0" dirty="0" err="1"/>
                        <a:t>nhw’r</a:t>
                      </a:r>
                      <a:r>
                        <a:rPr lang="cy-GB" sz="1500" b="0" i="0" dirty="0"/>
                        <a:t> gair “ymladd”. </a:t>
                      </a:r>
                    </a:p>
                    <a:p>
                      <a:r>
                        <a:rPr lang="cy-GB" sz="1500" b="0" i="0" dirty="0"/>
                        <a:t>Roedd y plant </a:t>
                      </a:r>
                      <a:r>
                        <a:rPr lang="cy-GB" sz="1500" b="0" i="0"/>
                        <a:t>yn dysgu </a:t>
                      </a:r>
                      <a:r>
                        <a:rPr lang="cy-GB" sz="1500" b="0" i="0" dirty="0"/>
                        <a:t>enwau cyfnodau hanesyddol (fel Oes y </a:t>
                      </a:r>
                      <a:r>
                        <a:rPr lang="cy-GB" sz="1500" b="0" i="0" dirty="0" err="1"/>
                        <a:t>Normaniaid</a:t>
                      </a:r>
                      <a:r>
                        <a:rPr lang="cy-GB" sz="1500" b="0" i="0" dirty="0"/>
                        <a:t> ac Oes y Tuduriaid) gyda Mrs Gwen Davies. </a:t>
                      </a:r>
                    </a:p>
                    <a:p>
                      <a:r>
                        <a:rPr lang="cy-GB" sz="1500" b="0" i="0" dirty="0"/>
                        <a:t>Mae’r plant yn mwynhau eisteddfod yr ysgol bob blwyddyn, ac maen nhw’n gwybod teitl ein pwnc ni ydy “Hanes yr Eisteddfod Genedlaethol”. 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0FD585-A378-825A-6DC8-E3C22E2CE4DA}"/>
              </a:ext>
            </a:extLst>
          </p:cNvPr>
          <p:cNvSpPr txBox="1"/>
          <p:nvPr/>
        </p:nvSpPr>
        <p:spPr>
          <a:xfrm>
            <a:off x="762000" y="516602"/>
            <a:ext cx="10668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err="1">
                <a:latin typeface="Comic Sans MS" panose="030F0702030302020204" pitchFamily="66" charset="0"/>
              </a:rPr>
              <a:t>Gwers</a:t>
            </a:r>
            <a:r>
              <a:rPr lang="en-GB" sz="4800" dirty="0">
                <a:latin typeface="Comic Sans MS" panose="030F0702030302020204" pitchFamily="66" charset="0"/>
              </a:rPr>
              <a:t> Hanes</a:t>
            </a:r>
          </a:p>
          <a:p>
            <a:pPr algn="ctr"/>
            <a:endParaRPr lang="en-GB" sz="4800" dirty="0">
              <a:latin typeface="Comic Sans MS" panose="030F0702030302020204" pitchFamily="66" charset="0"/>
            </a:endParaRPr>
          </a:p>
          <a:p>
            <a:pPr algn="ctr"/>
            <a:endParaRPr lang="en-GB" sz="4800" dirty="0">
              <a:latin typeface="Comic Sans MS" panose="030F0702030302020204" pitchFamily="66" charset="0"/>
            </a:endParaRPr>
          </a:p>
          <a:p>
            <a:pPr algn="ctr"/>
            <a:r>
              <a:rPr lang="en-GB" sz="4800" b="1" i="1" dirty="0">
                <a:latin typeface="Comic Sans MS" panose="030F0702030302020204" pitchFamily="66" charset="0"/>
              </a:rPr>
              <a:t>Alex Smith</a:t>
            </a:r>
          </a:p>
          <a:p>
            <a:pPr algn="ctr"/>
            <a:r>
              <a:rPr lang="en-GB" sz="4800" b="1" i="1" dirty="0">
                <a:latin typeface="Comic Sans MS" panose="030F0702030302020204" pitchFamily="66" charset="0"/>
              </a:rPr>
              <a:t>Ysgol </a:t>
            </a:r>
            <a:r>
              <a:rPr lang="en-GB" sz="4800" b="1" i="1" dirty="0" err="1">
                <a:latin typeface="Comic Sans MS" panose="030F0702030302020204" pitchFamily="66" charset="0"/>
              </a:rPr>
              <a:t>Gynradd</a:t>
            </a:r>
            <a:r>
              <a:rPr lang="en-GB" sz="4800" b="1" i="1" dirty="0">
                <a:latin typeface="Comic Sans MS" panose="030F0702030302020204" pitchFamily="66" charset="0"/>
              </a:rPr>
              <a:t> Tre Uchaf</a:t>
            </a:r>
          </a:p>
          <a:p>
            <a:pPr algn="ctr"/>
            <a:endParaRPr lang="en-GB" sz="4800" dirty="0">
              <a:latin typeface="Comic Sans MS" panose="030F0702030302020204" pitchFamily="66" charset="0"/>
            </a:endParaRPr>
          </a:p>
          <a:p>
            <a:pPr algn="ctr"/>
            <a:endParaRPr lang="en-GB" sz="4800" dirty="0">
              <a:latin typeface="Comic Sans MS" panose="030F0702030302020204" pitchFamily="66" charset="0"/>
            </a:endParaRPr>
          </a:p>
          <a:p>
            <a:pPr algn="ctr"/>
            <a:r>
              <a:rPr lang="en-GB" sz="4800" dirty="0">
                <a:latin typeface="Comic Sans MS" panose="030F0702030302020204" pitchFamily="66" charset="0"/>
              </a:rPr>
              <a:t>21</a:t>
            </a:r>
            <a:r>
              <a:rPr lang="en-GB" sz="4800" baseline="30000" dirty="0">
                <a:latin typeface="Comic Sans MS" panose="030F0702030302020204" pitchFamily="66" charset="0"/>
              </a:rPr>
              <a:t>fed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Tachwedd</a:t>
            </a:r>
            <a:r>
              <a:rPr lang="en-GB" sz="4800" dirty="0">
                <a:latin typeface="Comic Sans MS" panose="030F0702030302020204" pitchFamily="66" charset="0"/>
              </a:rPr>
              <a:t> 2024</a:t>
            </a:r>
            <a:endParaRPr lang="cy-GB" sz="4800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A scroll with numbers and arrows&#10;&#10;Description automatically generated">
            <a:extLst>
              <a:ext uri="{FF2B5EF4-FFF2-40B4-BE49-F238E27FC236}">
                <a16:creationId xmlns:a16="http://schemas.microsoft.com/office/drawing/2014/main" id="{65CE25B3-9A75-D5E1-91DC-7E7FDF7EC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643" y="430243"/>
            <a:ext cx="1730087" cy="2580640"/>
          </a:xfrm>
          <a:prstGeom prst="rect">
            <a:avLst/>
          </a:prstGeom>
        </p:spPr>
      </p:pic>
      <p:pic>
        <p:nvPicPr>
          <p:cNvPr id="6" name="Picture 5" descr="A map of the island of caco and cantref mair&#10;&#10;Description automatically generated">
            <a:extLst>
              <a:ext uri="{FF2B5EF4-FFF2-40B4-BE49-F238E27FC236}">
                <a16:creationId xmlns:a16="http://schemas.microsoft.com/office/drawing/2014/main" id="{3CA7091E-A3AF-5DAC-5377-EF5BDA866F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8536" y="516602"/>
            <a:ext cx="2266221" cy="258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686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97F705-9ABE-18F8-5E81-EDF1736D4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BB113A-ACAB-6899-5FFE-3119A717E5D5}"/>
              </a:ext>
            </a:extLst>
          </p:cNvPr>
          <p:cNvSpPr txBox="1"/>
          <p:nvPr/>
        </p:nvSpPr>
        <p:spPr>
          <a:xfrm>
            <a:off x="2875451" y="1186324"/>
            <a:ext cx="903349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u="sng" dirty="0">
                <a:latin typeface="Comic Sans MS" panose="030F0702030302020204" pitchFamily="66" charset="0"/>
              </a:rPr>
              <a:t>21</a:t>
            </a:r>
            <a:r>
              <a:rPr lang="en-GB" sz="4400" u="sng" baseline="30000" dirty="0">
                <a:latin typeface="Comic Sans MS" panose="030F0702030302020204" pitchFamily="66" charset="0"/>
              </a:rPr>
              <a:t>fed</a:t>
            </a:r>
            <a:r>
              <a:rPr lang="en-GB" sz="4400" u="sng" dirty="0">
                <a:latin typeface="Comic Sans MS" panose="030F0702030302020204" pitchFamily="66" charset="0"/>
              </a:rPr>
              <a:t> </a:t>
            </a:r>
            <a:r>
              <a:rPr lang="en-GB" sz="4400" u="sng" dirty="0" err="1">
                <a:latin typeface="Comic Sans MS" panose="030F0702030302020204" pitchFamily="66" charset="0"/>
              </a:rPr>
              <a:t>Tachwedd</a:t>
            </a:r>
            <a:r>
              <a:rPr lang="en-GB" sz="4400" u="sng" dirty="0">
                <a:latin typeface="Comic Sans MS" panose="030F0702030302020204" pitchFamily="66" charset="0"/>
              </a:rPr>
              <a:t> 2024</a:t>
            </a:r>
          </a:p>
          <a:p>
            <a:endParaRPr lang="en-GB" sz="4800" dirty="0">
              <a:latin typeface="Comic Sans MS" panose="030F0702030302020204" pitchFamily="66" charset="0"/>
            </a:endParaRPr>
          </a:p>
          <a:p>
            <a:r>
              <a:rPr lang="en-GB" sz="4400" dirty="0">
                <a:latin typeface="Comic Sans MS" panose="030F0702030302020204" pitchFamily="66" charset="0"/>
              </a:rPr>
              <a:t>Nod y </a:t>
            </a:r>
            <a:r>
              <a:rPr lang="en-GB" sz="4400" dirty="0" err="1">
                <a:latin typeface="Comic Sans MS" panose="030F0702030302020204" pitchFamily="66" charset="0"/>
              </a:rPr>
              <a:t>wers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ydy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gofyn</a:t>
            </a:r>
            <a:r>
              <a:rPr lang="en-GB" sz="4400" dirty="0">
                <a:latin typeface="Comic Sans MS" panose="030F0702030302020204" pitchFamily="66" charset="0"/>
              </a:rPr>
              <a:t> ac </a:t>
            </a:r>
            <a:r>
              <a:rPr lang="en-GB" sz="4400" dirty="0" err="1">
                <a:latin typeface="Comic Sans MS" panose="030F0702030302020204" pitchFamily="66" charset="0"/>
              </a:rPr>
              <a:t>ateb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cwestiynau</a:t>
            </a:r>
            <a:r>
              <a:rPr lang="en-GB" sz="4400" dirty="0">
                <a:latin typeface="Comic Sans MS" panose="030F0702030302020204" pitchFamily="66" charset="0"/>
              </a:rPr>
              <a:t> am ‘Yr </a:t>
            </a:r>
            <a:r>
              <a:rPr lang="en-GB" sz="4400" dirty="0" err="1">
                <a:latin typeface="Comic Sans MS" panose="030F0702030302020204" pitchFamily="66" charset="0"/>
              </a:rPr>
              <a:t>Arglwydd</a:t>
            </a:r>
            <a:r>
              <a:rPr lang="en-GB" sz="4400" dirty="0">
                <a:latin typeface="Comic Sans MS" panose="030F0702030302020204" pitchFamily="66" charset="0"/>
              </a:rPr>
              <a:t> Rhys’ </a:t>
            </a:r>
            <a:r>
              <a:rPr lang="en-GB" sz="4400" dirty="0" err="1">
                <a:latin typeface="Comic Sans MS" panose="030F0702030302020204" pitchFamily="66" charset="0"/>
              </a:rPr>
              <a:t>yn</a:t>
            </a:r>
            <a:r>
              <a:rPr lang="en-GB" sz="4400" dirty="0">
                <a:latin typeface="Comic Sans MS" panose="030F0702030302020204" pitchFamily="66" charset="0"/>
              </a:rPr>
              <a:t> yr </a:t>
            </a:r>
            <a:r>
              <a:rPr lang="en-GB" sz="4400" dirty="0" err="1">
                <a:latin typeface="Comic Sans MS" panose="030F0702030302020204" pitchFamily="66" charset="0"/>
              </a:rPr>
              <a:t>amser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amherffaith</a:t>
            </a:r>
            <a:r>
              <a:rPr lang="en-GB" sz="4400" dirty="0">
                <a:latin typeface="Comic Sans MS" panose="030F0702030302020204" pitchFamily="66" charset="0"/>
              </a:rPr>
              <a:t> (</a:t>
            </a:r>
            <a:r>
              <a:rPr lang="en-GB" sz="4400" dirty="0" err="1">
                <a:latin typeface="Comic Sans MS" panose="030F0702030302020204" pitchFamily="66" charset="0"/>
              </a:rPr>
              <a:t>roedd</a:t>
            </a:r>
            <a:r>
              <a:rPr lang="en-GB" sz="4400" dirty="0">
                <a:latin typeface="Comic Sans MS" panose="030F0702030302020204" pitchFamily="66" charset="0"/>
              </a:rPr>
              <a:t>).</a:t>
            </a:r>
          </a:p>
        </p:txBody>
      </p:sp>
      <p:pic>
        <p:nvPicPr>
          <p:cNvPr id="5" name="Picture 4" descr="A person wearing a crown and a shield&#10;&#10;Description automatically generated">
            <a:extLst>
              <a:ext uri="{FF2B5EF4-FFF2-40B4-BE49-F238E27FC236}">
                <a16:creationId xmlns:a16="http://schemas.microsoft.com/office/drawing/2014/main" id="{8DE0E63C-2FB7-5E3E-94EE-873A166FF9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794" t="3703" r="7408" b="11704"/>
          <a:stretch/>
        </p:blipFill>
        <p:spPr>
          <a:xfrm>
            <a:off x="283056" y="1186324"/>
            <a:ext cx="2470304" cy="33664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DEB86E-665C-E9DF-B901-2186E07645DD}"/>
              </a:ext>
            </a:extLst>
          </p:cNvPr>
          <p:cNvSpPr txBox="1"/>
          <p:nvPr/>
        </p:nvSpPr>
        <p:spPr>
          <a:xfrm>
            <a:off x="2325217" y="5529595"/>
            <a:ext cx="7844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 err="1">
                <a:latin typeface="Comic Sans MS" panose="030F0702030302020204" pitchFamily="66" charset="0"/>
              </a:rPr>
              <a:t>Byddwn</a:t>
            </a:r>
            <a:r>
              <a:rPr lang="en-GB" sz="3200" i="1" dirty="0">
                <a:latin typeface="Comic Sans MS" panose="030F0702030302020204" pitchFamily="66" charset="0"/>
              </a:rPr>
              <a:t> </a:t>
            </a:r>
            <a:r>
              <a:rPr lang="en-GB" sz="3200" i="1" dirty="0" err="1">
                <a:latin typeface="Comic Sans MS" panose="030F0702030302020204" pitchFamily="66" charset="0"/>
              </a:rPr>
              <a:t>ni’n</a:t>
            </a:r>
            <a:r>
              <a:rPr lang="en-GB" sz="3200" i="1" dirty="0">
                <a:latin typeface="Comic Sans MS" panose="030F0702030302020204" pitchFamily="66" charset="0"/>
              </a:rPr>
              <a:t> </a:t>
            </a:r>
            <a:r>
              <a:rPr lang="en-GB" sz="3200" i="1" dirty="0" err="1">
                <a:latin typeface="Comic Sans MS" panose="030F0702030302020204" pitchFamily="66" charset="0"/>
              </a:rPr>
              <a:t>dysgu</a:t>
            </a:r>
            <a:r>
              <a:rPr lang="en-GB" sz="3200" i="1" dirty="0">
                <a:latin typeface="Comic Sans MS" panose="030F0702030302020204" pitchFamily="66" charset="0"/>
              </a:rPr>
              <a:t> am </a:t>
            </a:r>
            <a:r>
              <a:rPr lang="en-GB" sz="3200" i="1" dirty="0" err="1">
                <a:latin typeface="Comic Sans MS" panose="030F0702030302020204" pitchFamily="66" charset="0"/>
              </a:rPr>
              <a:t>hanes</a:t>
            </a:r>
            <a:r>
              <a:rPr lang="en-GB" sz="3200" i="1" dirty="0">
                <a:latin typeface="Comic Sans MS" panose="030F0702030302020204" pitchFamily="66" charset="0"/>
              </a:rPr>
              <a:t> yr Eisteddfod </a:t>
            </a:r>
            <a:r>
              <a:rPr lang="en-GB" sz="3200" i="1" dirty="0" err="1">
                <a:latin typeface="Comic Sans MS" panose="030F0702030302020204" pitchFamily="66" charset="0"/>
              </a:rPr>
              <a:t>Genedlaethol</a:t>
            </a:r>
            <a:r>
              <a:rPr lang="en-GB" sz="3200" i="1" dirty="0">
                <a:latin typeface="Comic Sans MS" panose="030F0702030302020204" pitchFamily="66" charset="0"/>
              </a:rPr>
              <a:t> y </a:t>
            </a:r>
            <a:r>
              <a:rPr lang="en-GB" sz="3200" i="1" dirty="0" err="1">
                <a:latin typeface="Comic Sans MS" panose="030F0702030302020204" pitchFamily="66" charset="0"/>
              </a:rPr>
              <a:t>tymor</a:t>
            </a:r>
            <a:r>
              <a:rPr lang="en-GB" sz="3200" i="1" dirty="0">
                <a:latin typeface="Comic Sans MS" panose="030F0702030302020204" pitchFamily="66" charset="0"/>
              </a:rPr>
              <a:t> </a:t>
            </a:r>
            <a:r>
              <a:rPr lang="en-GB" sz="3200" i="1" dirty="0" err="1">
                <a:latin typeface="Comic Sans MS" panose="030F0702030302020204" pitchFamily="66" charset="0"/>
              </a:rPr>
              <a:t>yma</a:t>
            </a:r>
            <a:r>
              <a:rPr lang="en-GB" sz="3200" i="1" dirty="0">
                <a:latin typeface="Comic Sans MS" panose="030F0702030302020204" pitchFamily="66" charset="0"/>
              </a:rPr>
              <a:t>. </a:t>
            </a:r>
            <a:endParaRPr lang="en-GB" sz="2800" i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1670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F09A91-A878-5331-23EE-CA78F5736D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01624C-6347-700D-B902-931070238251}"/>
              </a:ext>
            </a:extLst>
          </p:cNvPr>
          <p:cNvSpPr txBox="1"/>
          <p:nvPr/>
        </p:nvSpPr>
        <p:spPr>
          <a:xfrm>
            <a:off x="107929" y="76467"/>
            <a:ext cx="1202081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u="sng" dirty="0" err="1">
                <a:latin typeface="Comic Sans MS" panose="030F0702030302020204" pitchFamily="66" charset="0"/>
              </a:rPr>
              <a:t>Dysgu</a:t>
            </a:r>
            <a:r>
              <a:rPr lang="en-GB" sz="4400" u="sng" dirty="0">
                <a:latin typeface="Comic Sans MS" panose="030F0702030302020204" pitchFamily="66" charset="0"/>
              </a:rPr>
              <a:t> </a:t>
            </a:r>
            <a:r>
              <a:rPr lang="en-GB" sz="4400" u="sng" dirty="0" err="1">
                <a:latin typeface="Comic Sans MS" panose="030F0702030302020204" pitchFamily="66" charset="0"/>
              </a:rPr>
              <a:t>Blaenorol</a:t>
            </a:r>
            <a:r>
              <a:rPr lang="en-GB" sz="4400" u="sng" dirty="0">
                <a:latin typeface="Comic Sans MS" panose="030F0702030302020204" pitchFamily="66" charset="0"/>
              </a:rPr>
              <a:t>:</a:t>
            </a:r>
          </a:p>
          <a:p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 err="1">
                <a:latin typeface="Comic Sans MS" panose="030F0702030302020204" pitchFamily="66" charset="0"/>
              </a:rPr>
              <a:t>Disgrifio’r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tywydd</a:t>
            </a:r>
            <a:r>
              <a:rPr lang="en-GB" sz="4400" dirty="0">
                <a:latin typeface="Comic Sans MS" panose="030F0702030302020204" pitchFamily="66" charset="0"/>
              </a:rPr>
              <a:t>… </a:t>
            </a:r>
            <a:r>
              <a:rPr lang="en-GB" sz="4400" dirty="0" err="1">
                <a:latin typeface="Comic Sans MS" panose="030F0702030302020204" pitchFamily="66" charset="0"/>
              </a:rPr>
              <a:t>ddoe</a:t>
            </a:r>
            <a:r>
              <a:rPr lang="en-GB" sz="4400" dirty="0">
                <a:latin typeface="Comic Sans MS" panose="030F0702030302020204" pitchFamily="66" charset="0"/>
              </a:rPr>
              <a:t>!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 err="1">
                <a:latin typeface="Comic Sans MS" panose="030F0702030302020204" pitchFamily="66" charset="0"/>
              </a:rPr>
              <a:t>Rheolau’r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dosbarth</a:t>
            </a:r>
            <a:r>
              <a:rPr lang="en-GB" sz="4400" dirty="0">
                <a:latin typeface="Comic Sans MS" panose="030F0702030302020204" pitchFamily="66" charset="0"/>
              </a:rPr>
              <a:t> – “Dim </a:t>
            </a:r>
            <a:r>
              <a:rPr lang="en-GB" sz="4400" u="sng" dirty="0" err="1">
                <a:latin typeface="Comic Sans MS" panose="030F0702030302020204" pitchFamily="66" charset="0"/>
              </a:rPr>
              <a:t>ymladd</a:t>
            </a:r>
            <a:r>
              <a:rPr lang="en-GB" sz="4400" dirty="0">
                <a:latin typeface="Comic Sans MS" panose="030F0702030302020204" pitchFamily="66" charset="0"/>
              </a:rPr>
              <a:t>!”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 err="1">
                <a:latin typeface="Comic Sans MS" panose="030F0702030302020204" pitchFamily="66" charset="0"/>
              </a:rPr>
              <a:t>Enwau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cyfnodau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hanesyddol</a:t>
            </a:r>
            <a:r>
              <a:rPr lang="en-GB" sz="4400" dirty="0">
                <a:latin typeface="Comic Sans MS" panose="030F0702030302020204" pitchFamily="66" charset="0"/>
              </a:rPr>
              <a:t> (</a:t>
            </a:r>
            <a:r>
              <a:rPr lang="en-GB" sz="4400" dirty="0" err="1">
                <a:latin typeface="Comic Sans MS" panose="030F0702030302020204" pitchFamily="66" charset="0"/>
              </a:rPr>
              <a:t>gyda</a:t>
            </a:r>
            <a:r>
              <a:rPr lang="en-GB" sz="4400" dirty="0">
                <a:latin typeface="Comic Sans MS" panose="030F0702030302020204" pitchFamily="66" charset="0"/>
              </a:rPr>
              <a:t> Gwen) – Y </a:t>
            </a:r>
            <a:r>
              <a:rPr lang="en-GB" sz="4400" dirty="0" err="1">
                <a:latin typeface="Comic Sans MS" panose="030F0702030302020204" pitchFamily="66" charset="0"/>
              </a:rPr>
              <a:t>Normaniaid</a:t>
            </a:r>
            <a:r>
              <a:rPr lang="en-GB" sz="4400" dirty="0">
                <a:latin typeface="Comic Sans MS" panose="030F0702030302020204" pitchFamily="66" charset="0"/>
              </a:rPr>
              <a:t>, Y Tuduriaid.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2439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A9B493-CF5F-9C18-382F-AB5B10842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081358-C9C5-FD28-0D00-EA61C78A19D2}"/>
              </a:ext>
            </a:extLst>
          </p:cNvPr>
          <p:cNvSpPr txBox="1"/>
          <p:nvPr/>
        </p:nvSpPr>
        <p:spPr>
          <a:xfrm>
            <a:off x="2900010" y="121920"/>
            <a:ext cx="639197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 err="1">
                <a:latin typeface="Comic Sans MS" panose="030F0702030302020204" pitchFamily="66" charset="0"/>
              </a:rPr>
              <a:t>Gwrandewch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yn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ofalus</a:t>
            </a:r>
            <a:r>
              <a:rPr lang="en-GB" sz="3600" u="sng" dirty="0">
                <a:latin typeface="Comic Sans MS" panose="030F0702030302020204" pitchFamily="66" charset="0"/>
              </a:rPr>
              <a:t>:</a:t>
            </a:r>
          </a:p>
          <a:p>
            <a:pPr algn="ctr"/>
            <a:endParaRPr lang="en-GB" sz="3600" u="sng" dirty="0">
              <a:latin typeface="Comic Sans MS" panose="030F0702030302020204" pitchFamily="66" charset="0"/>
            </a:endParaRPr>
          </a:p>
          <a:p>
            <a:pPr algn="ctr"/>
            <a:endParaRPr lang="en-GB" sz="36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046456-2626-8476-F470-8EBD1C6DD5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6038" y="971392"/>
            <a:ext cx="3639923" cy="560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54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BBD27B-E63C-EFA5-123B-44E4C3025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D07F20-826A-4859-DF9F-49DB31EDCB1D}"/>
              </a:ext>
            </a:extLst>
          </p:cNvPr>
          <p:cNvSpPr txBox="1"/>
          <p:nvPr/>
        </p:nvSpPr>
        <p:spPr>
          <a:xfrm>
            <a:off x="2900010" y="121920"/>
            <a:ext cx="6391979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 err="1">
                <a:latin typeface="Comic Sans MS" panose="030F0702030302020204" pitchFamily="66" charset="0"/>
              </a:rPr>
              <a:t>Gwrandewch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yn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ofalus</a:t>
            </a:r>
            <a:r>
              <a:rPr lang="en-GB" sz="3600" u="sng" dirty="0">
                <a:latin typeface="Comic Sans MS" panose="030F0702030302020204" pitchFamily="66" charset="0"/>
              </a:rPr>
              <a:t>: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40028B-85B3-7250-420C-62AFE20C1E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200" y="824190"/>
            <a:ext cx="4419600" cy="5833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029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81B8C9-1AB7-5EF4-1CE8-9AD2C034A2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C3C580-471F-2603-BD5D-65418E2DD259}"/>
              </a:ext>
            </a:extLst>
          </p:cNvPr>
          <p:cNvSpPr txBox="1"/>
          <p:nvPr/>
        </p:nvSpPr>
        <p:spPr>
          <a:xfrm>
            <a:off x="2900010" y="121920"/>
            <a:ext cx="6391979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 err="1">
                <a:latin typeface="Comic Sans MS" panose="030F0702030302020204" pitchFamily="66" charset="0"/>
              </a:rPr>
              <a:t>Gwrandewch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yn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ofalus</a:t>
            </a:r>
            <a:r>
              <a:rPr lang="en-GB" sz="3600" u="sng" dirty="0">
                <a:latin typeface="Comic Sans MS" panose="030F0702030302020204" pitchFamily="66" charset="0"/>
              </a:rPr>
              <a:t>: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D7E538-3366-208E-501B-479518B72E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7400" y="821619"/>
            <a:ext cx="5537200" cy="5914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185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0CB144-35D0-345D-E7F9-51543EA97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C78076-CEB1-EA4B-77B2-2B01FB256765}"/>
              </a:ext>
            </a:extLst>
          </p:cNvPr>
          <p:cNvSpPr txBox="1"/>
          <p:nvPr/>
        </p:nvSpPr>
        <p:spPr>
          <a:xfrm>
            <a:off x="2900010" y="121920"/>
            <a:ext cx="6391979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 err="1">
                <a:latin typeface="Comic Sans MS" panose="030F0702030302020204" pitchFamily="66" charset="0"/>
              </a:rPr>
              <a:t>Gwrandewch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yn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ofalus</a:t>
            </a:r>
            <a:r>
              <a:rPr lang="en-GB" sz="3600" u="sng" dirty="0">
                <a:latin typeface="Comic Sans MS" panose="030F0702030302020204" pitchFamily="66" charset="0"/>
              </a:rPr>
              <a:t>: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A8A699-3383-F9EF-FCDE-5923B7FC7F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2520" y="803277"/>
            <a:ext cx="4886959" cy="582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993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946D525-A1E5-ECFC-E20A-9CD54B310E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3552BA1-BDD2-B5AB-6569-9918615003C9}"/>
              </a:ext>
            </a:extLst>
          </p:cNvPr>
          <p:cNvSpPr txBox="1"/>
          <p:nvPr/>
        </p:nvSpPr>
        <p:spPr>
          <a:xfrm>
            <a:off x="2900010" y="121920"/>
            <a:ext cx="6391979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 err="1">
                <a:latin typeface="Comic Sans MS" panose="030F0702030302020204" pitchFamily="66" charset="0"/>
              </a:rPr>
              <a:t>Gwrandewch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yn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ofalus</a:t>
            </a:r>
            <a:r>
              <a:rPr lang="en-GB" sz="3600" u="sng" dirty="0">
                <a:latin typeface="Comic Sans MS" panose="030F0702030302020204" pitchFamily="66" charset="0"/>
              </a:rPr>
              <a:t>: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EA0BA0-80EC-CF38-B9B1-4E5DF33568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9350" y="906621"/>
            <a:ext cx="3933300" cy="5680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935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D88C83-7428-FF53-99C1-C411CF2AC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FD7398-E64C-F2C3-9B6C-92EEF1F7698C}"/>
              </a:ext>
            </a:extLst>
          </p:cNvPr>
          <p:cNvSpPr txBox="1"/>
          <p:nvPr/>
        </p:nvSpPr>
        <p:spPr>
          <a:xfrm>
            <a:off x="2900010" y="121920"/>
            <a:ext cx="6391979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 err="1">
                <a:latin typeface="Comic Sans MS" panose="030F0702030302020204" pitchFamily="66" charset="0"/>
              </a:rPr>
              <a:t>Gwrandewch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yn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ofalus</a:t>
            </a:r>
            <a:r>
              <a:rPr lang="en-GB" sz="3600" u="sng" dirty="0">
                <a:latin typeface="Comic Sans MS" panose="030F0702030302020204" pitchFamily="66" charset="0"/>
              </a:rPr>
              <a:t>: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9F26CE-EC6B-8A18-AF25-4CF6CED5D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849267"/>
            <a:ext cx="3962400" cy="58155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58AB886-AB26-D828-B560-41CAB21783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5602" y="1717258"/>
            <a:ext cx="4018429" cy="27633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1B7625D-AFA0-AF10-2B20-41402602C6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3" y="3823098"/>
            <a:ext cx="1295941" cy="525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702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30FDA3-CD5C-5F13-E032-CE826068C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7D6520-60B1-F1ED-FF40-4FEF9E8986E4}"/>
              </a:ext>
            </a:extLst>
          </p:cNvPr>
          <p:cNvSpPr txBox="1"/>
          <p:nvPr/>
        </p:nvSpPr>
        <p:spPr>
          <a:xfrm>
            <a:off x="2900010" y="121920"/>
            <a:ext cx="6391979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 err="1">
                <a:latin typeface="Comic Sans MS" panose="030F0702030302020204" pitchFamily="66" charset="0"/>
              </a:rPr>
              <a:t>Gwrandewch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yn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ofalus</a:t>
            </a:r>
            <a:r>
              <a:rPr lang="en-GB" sz="3600" u="sng" dirty="0">
                <a:latin typeface="Comic Sans MS" panose="030F0702030302020204" pitchFamily="66" charset="0"/>
              </a:rPr>
              <a:t>: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D25717-A194-D75D-33C8-415D850C13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7168" y="827031"/>
            <a:ext cx="3088967" cy="5827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7276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B9E09C-2050-7E54-CE2F-EA225B1618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BDAEDA-D96F-EFE6-CC41-31C73F3BABC8}"/>
              </a:ext>
            </a:extLst>
          </p:cNvPr>
          <p:cNvSpPr txBox="1"/>
          <p:nvPr/>
        </p:nvSpPr>
        <p:spPr>
          <a:xfrm>
            <a:off x="2900010" y="121920"/>
            <a:ext cx="63919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 err="1">
                <a:latin typeface="Comic Sans MS" panose="030F0702030302020204" pitchFamily="66" charset="0"/>
              </a:rPr>
              <a:t>Gwrandewch</a:t>
            </a:r>
            <a:r>
              <a:rPr lang="en-GB" sz="3600" u="sng" dirty="0">
                <a:latin typeface="Comic Sans MS" panose="030F0702030302020204" pitchFamily="66" charset="0"/>
              </a:rPr>
              <a:t> a </a:t>
            </a:r>
            <a:r>
              <a:rPr lang="en-GB" sz="3600" u="sng" dirty="0" err="1">
                <a:latin typeface="Comic Sans MS" panose="030F0702030302020204" pitchFamily="66" charset="0"/>
              </a:rPr>
              <a:t>phwyntiwch</a:t>
            </a:r>
            <a:r>
              <a:rPr lang="en-GB" sz="3600" u="sng" dirty="0">
                <a:latin typeface="Comic Sans MS" panose="030F0702030302020204" pitchFamily="66" charset="0"/>
              </a:rPr>
              <a:t>:</a:t>
            </a: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F47349-E29A-EEE9-E7E8-102793F81E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8049" y="872260"/>
            <a:ext cx="9795902" cy="5735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827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C9F4C6-9789-E039-F521-6D7B92C0CA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AB83FB-6337-F75B-FE7A-22E8AA5B1362}"/>
              </a:ext>
            </a:extLst>
          </p:cNvPr>
          <p:cNvSpPr txBox="1"/>
          <p:nvPr/>
        </p:nvSpPr>
        <p:spPr>
          <a:xfrm>
            <a:off x="2757770" y="629920"/>
            <a:ext cx="63919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 err="1">
                <a:latin typeface="Comic Sans MS" panose="030F0702030302020204" pitchFamily="66" charset="0"/>
              </a:rPr>
              <a:t>Gwrandewch</a:t>
            </a:r>
            <a:r>
              <a:rPr lang="en-GB" sz="3600" u="sng" dirty="0">
                <a:latin typeface="Comic Sans MS" panose="030F0702030302020204" pitchFamily="66" charset="0"/>
              </a:rPr>
              <a:t> </a:t>
            </a:r>
            <a:r>
              <a:rPr lang="en-GB" sz="3600" u="sng" dirty="0" err="1">
                <a:latin typeface="Comic Sans MS" panose="030F0702030302020204" pitchFamily="66" charset="0"/>
              </a:rPr>
              <a:t>ar</a:t>
            </a:r>
            <a:r>
              <a:rPr lang="en-GB" sz="3600" u="sng" dirty="0">
                <a:latin typeface="Comic Sans MS" panose="030F0702030302020204" pitchFamily="66" charset="0"/>
              </a:rPr>
              <a:t> y darn:</a:t>
            </a:r>
            <a:endParaRPr lang="en-GB" sz="4400" dirty="0">
              <a:latin typeface="Comic Sans MS" panose="030F070203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y-GB" sz="44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390216-47A1-6B33-8562-3FAEFF3B5E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1981" y="3369732"/>
            <a:ext cx="5242988" cy="306982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DABF14-9F28-EB90-1A60-721B28A4D1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04635" y="1721708"/>
            <a:ext cx="1268693" cy="1268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53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12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2FD0D8-0248-CE30-D84A-93D8B58D88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E3F1287-166A-D5D3-E3D7-4B24AC151F5B}"/>
              </a:ext>
            </a:extLst>
          </p:cNvPr>
          <p:cNvSpPr txBox="1"/>
          <p:nvPr/>
        </p:nvSpPr>
        <p:spPr>
          <a:xfrm>
            <a:off x="1741770" y="619760"/>
            <a:ext cx="842839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u="sng" dirty="0">
                <a:latin typeface="Comic Sans MS" panose="030F0702030302020204" pitchFamily="66" charset="0"/>
              </a:rPr>
              <a:t>Drilio: </a:t>
            </a:r>
            <a:r>
              <a:rPr lang="en-GB" sz="4000" i="1" u="sng" dirty="0" err="1">
                <a:latin typeface="Comic Sans MS" panose="030F0702030302020204" pitchFamily="66" charset="0"/>
              </a:rPr>
              <a:t>Roedd</a:t>
            </a:r>
            <a:r>
              <a:rPr lang="en-GB" sz="4000" i="1" u="sng" dirty="0">
                <a:latin typeface="Comic Sans MS" panose="030F0702030302020204" pitchFamily="66" charset="0"/>
              </a:rPr>
              <a:t> e</a:t>
            </a: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Roedd</a:t>
            </a:r>
            <a:r>
              <a:rPr lang="en-GB" sz="5400" dirty="0">
                <a:latin typeface="Comic Sans MS" panose="030F0702030302020204" pitchFamily="66" charset="0"/>
              </a:rPr>
              <a:t> Rhys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___.</a:t>
            </a: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Roedd</a:t>
            </a:r>
            <a:r>
              <a:rPr lang="en-GB" sz="5400" dirty="0">
                <a:latin typeface="Comic Sans MS" panose="030F0702030302020204" pitchFamily="66" charset="0"/>
              </a:rPr>
              <a:t> e’n ___.</a:t>
            </a:r>
          </a:p>
        </p:txBody>
      </p:sp>
    </p:spTree>
    <p:extLst>
      <p:ext uri="{BB962C8B-B14F-4D97-AF65-F5344CB8AC3E}">
        <p14:creationId xmlns:p14="http://schemas.microsoft.com/office/powerpoint/2010/main" val="3369041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A67812-CD1A-B830-3309-BA2C3CA488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9BD9BD-F051-BBA2-6321-07AE208B45DC}"/>
              </a:ext>
            </a:extLst>
          </p:cNvPr>
          <p:cNvSpPr txBox="1"/>
          <p:nvPr/>
        </p:nvSpPr>
        <p:spPr>
          <a:xfrm>
            <a:off x="1741770" y="619760"/>
            <a:ext cx="842839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u="sng" dirty="0">
                <a:latin typeface="Comic Sans MS" panose="030F0702030302020204" pitchFamily="66" charset="0"/>
              </a:rPr>
              <a:t>Drilio: </a:t>
            </a:r>
            <a:r>
              <a:rPr lang="en-GB" sz="4000" i="1" u="sng" dirty="0" err="1">
                <a:latin typeface="Comic Sans MS" panose="030F0702030302020204" pitchFamily="66" charset="0"/>
              </a:rPr>
              <a:t>Roedden</a:t>
            </a:r>
            <a:r>
              <a:rPr lang="en-GB" sz="4000" i="1" u="sng" dirty="0">
                <a:latin typeface="Comic Sans MS" panose="030F0702030302020204" pitchFamily="66" charset="0"/>
              </a:rPr>
              <a:t> </a:t>
            </a:r>
            <a:r>
              <a:rPr lang="en-GB" sz="4000" i="1" u="sng" dirty="0" err="1">
                <a:latin typeface="Comic Sans MS" panose="030F0702030302020204" pitchFamily="66" charset="0"/>
              </a:rPr>
              <a:t>nhw</a:t>
            </a:r>
            <a:endParaRPr lang="en-GB" sz="4000" i="1" u="sng" dirty="0">
              <a:latin typeface="Comic Sans MS" panose="030F0702030302020204" pitchFamily="66" charset="0"/>
            </a:endParaRP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Roedd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beirdd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___.</a:t>
            </a: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Roedden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nhw’n</a:t>
            </a:r>
            <a:r>
              <a:rPr lang="en-GB" sz="5400" dirty="0">
                <a:latin typeface="Comic Sans MS" panose="030F0702030302020204" pitchFamily="66" charset="0"/>
              </a:rPr>
              <a:t> ___.</a:t>
            </a:r>
          </a:p>
        </p:txBody>
      </p:sp>
    </p:spTree>
    <p:extLst>
      <p:ext uri="{BB962C8B-B14F-4D97-AF65-F5344CB8AC3E}">
        <p14:creationId xmlns:p14="http://schemas.microsoft.com/office/powerpoint/2010/main" val="3943755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4CC064-8174-C8EF-61BD-66FDA87AA1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908B91-A75D-0465-DDEA-106C2B2C888A}"/>
              </a:ext>
            </a:extLst>
          </p:cNvPr>
          <p:cNvSpPr txBox="1"/>
          <p:nvPr/>
        </p:nvSpPr>
        <p:spPr>
          <a:xfrm>
            <a:off x="1975450" y="213360"/>
            <a:ext cx="84283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u="sng" dirty="0" err="1">
                <a:latin typeface="Comic Sans MS" panose="030F0702030302020204" pitchFamily="66" charset="0"/>
              </a:rPr>
              <a:t>Gwnewch</a:t>
            </a:r>
            <a:r>
              <a:rPr lang="en-GB" sz="4000" i="1" u="sng" dirty="0">
                <a:latin typeface="Comic Sans MS" panose="030F0702030302020204" pitchFamily="66" charset="0"/>
              </a:rPr>
              <a:t> </a:t>
            </a:r>
            <a:r>
              <a:rPr lang="en-GB" sz="4000" i="1" u="sng" dirty="0" err="1">
                <a:latin typeface="Comic Sans MS" panose="030F0702030302020204" pitchFamily="66" charset="0"/>
              </a:rPr>
              <a:t>frawddegau</a:t>
            </a:r>
            <a:r>
              <a:rPr lang="en-GB" sz="4000" i="1" u="sng" dirty="0">
                <a:latin typeface="Comic Sans MS" panose="030F0702030302020204" pitchFamily="66" charset="0"/>
              </a:rPr>
              <a:t>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74F37A-10ED-43B6-23FF-CC7FB8111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057" y="1039946"/>
            <a:ext cx="10700103" cy="5565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7381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5DDC30-B707-6B5C-7D87-98539DAEAB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30A262-3B57-EE64-AC15-9D301CA21A20}"/>
              </a:ext>
            </a:extLst>
          </p:cNvPr>
          <p:cNvSpPr txBox="1"/>
          <p:nvPr/>
        </p:nvSpPr>
        <p:spPr>
          <a:xfrm>
            <a:off x="0" y="670560"/>
            <a:ext cx="12090399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u="sng" dirty="0">
                <a:latin typeface="Comic Sans MS" panose="030F0702030302020204" pitchFamily="66" charset="0"/>
              </a:rPr>
              <a:t>Drilio: </a:t>
            </a:r>
            <a:r>
              <a:rPr lang="en-GB" sz="4000" i="1" u="sng" dirty="0" err="1">
                <a:latin typeface="Comic Sans MS" panose="030F0702030302020204" pitchFamily="66" charset="0"/>
              </a:rPr>
              <a:t>Oedd</a:t>
            </a:r>
            <a:r>
              <a:rPr lang="en-GB" sz="4000" i="1" u="sng" dirty="0">
                <a:latin typeface="Comic Sans MS" panose="030F0702030302020204" pitchFamily="66" charset="0"/>
              </a:rPr>
              <a:t> e?</a:t>
            </a: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 Rhys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___?</a:t>
            </a: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 e’n ___?</a:t>
            </a: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, </a:t>
            </a:r>
            <a:r>
              <a:rPr lang="en-GB" sz="5400" dirty="0" err="1">
                <a:latin typeface="Comic Sans MS" panose="030F0702030302020204" pitchFamily="66" charset="0"/>
              </a:rPr>
              <a:t>roedd</a:t>
            </a:r>
            <a:r>
              <a:rPr lang="en-GB" sz="5400" dirty="0">
                <a:latin typeface="Comic Sans MS" panose="030F0702030302020204" pitchFamily="66" charset="0"/>
              </a:rPr>
              <a:t> Rhys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___.</a:t>
            </a: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, </a:t>
            </a:r>
            <a:r>
              <a:rPr lang="en-GB" sz="5400" dirty="0" err="1">
                <a:latin typeface="Comic Sans MS" panose="030F0702030302020204" pitchFamily="66" charset="0"/>
              </a:rPr>
              <a:t>roedd</a:t>
            </a:r>
            <a:r>
              <a:rPr lang="en-GB" sz="5400" dirty="0">
                <a:latin typeface="Comic Sans MS" panose="030F0702030302020204" pitchFamily="66" charset="0"/>
              </a:rPr>
              <a:t> e’n ___.</a:t>
            </a:r>
          </a:p>
        </p:txBody>
      </p:sp>
    </p:spTree>
    <p:extLst>
      <p:ext uri="{BB962C8B-B14F-4D97-AF65-F5344CB8AC3E}">
        <p14:creationId xmlns:p14="http://schemas.microsoft.com/office/powerpoint/2010/main" val="3042791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81035D-9E54-94C4-C7C8-864BEF340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E51CF2-02FF-B028-F9C2-D62ADDE73C24}"/>
              </a:ext>
            </a:extLst>
          </p:cNvPr>
          <p:cNvSpPr txBox="1"/>
          <p:nvPr/>
        </p:nvSpPr>
        <p:spPr>
          <a:xfrm>
            <a:off x="0" y="670560"/>
            <a:ext cx="12090399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u="sng" dirty="0">
                <a:latin typeface="Comic Sans MS" panose="030F0702030302020204" pitchFamily="66" charset="0"/>
              </a:rPr>
              <a:t>Drilio: </a:t>
            </a:r>
            <a:r>
              <a:rPr lang="en-GB" sz="4000" i="1" u="sng" dirty="0" err="1">
                <a:latin typeface="Comic Sans MS" panose="030F0702030302020204" pitchFamily="66" charset="0"/>
              </a:rPr>
              <a:t>Oedd</a:t>
            </a:r>
            <a:r>
              <a:rPr lang="en-GB" sz="4000" i="1" u="sng" dirty="0">
                <a:latin typeface="Comic Sans MS" panose="030F0702030302020204" pitchFamily="66" charset="0"/>
              </a:rPr>
              <a:t> e?</a:t>
            </a: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 Rhys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___?</a:t>
            </a: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 e’n ___?</a:t>
            </a: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Nac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, </a:t>
            </a:r>
            <a:r>
              <a:rPr lang="en-GB" sz="5400" dirty="0" err="1">
                <a:latin typeface="Comic Sans MS" panose="030F0702030302020204" pitchFamily="66" charset="0"/>
              </a:rPr>
              <a:t>doedd</a:t>
            </a:r>
            <a:r>
              <a:rPr lang="en-GB" sz="5400" dirty="0">
                <a:latin typeface="Comic Sans MS" panose="030F0702030302020204" pitchFamily="66" charset="0"/>
              </a:rPr>
              <a:t> Rhys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___.</a:t>
            </a: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Nac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, </a:t>
            </a:r>
            <a:r>
              <a:rPr lang="en-GB" sz="5400" dirty="0" err="1">
                <a:latin typeface="Comic Sans MS" panose="030F0702030302020204" pitchFamily="66" charset="0"/>
              </a:rPr>
              <a:t>doedd</a:t>
            </a:r>
            <a:r>
              <a:rPr lang="en-GB" sz="5400" dirty="0">
                <a:latin typeface="Comic Sans MS" panose="030F0702030302020204" pitchFamily="66" charset="0"/>
              </a:rPr>
              <a:t> e </a:t>
            </a:r>
            <a:r>
              <a:rPr lang="en-GB" sz="5400" dirty="0" err="1">
                <a:latin typeface="Comic Sans MS" panose="030F0702030302020204" pitchFamily="66" charset="0"/>
              </a:rPr>
              <a:t>ddim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___.</a:t>
            </a:r>
          </a:p>
        </p:txBody>
      </p:sp>
    </p:spTree>
    <p:extLst>
      <p:ext uri="{BB962C8B-B14F-4D97-AF65-F5344CB8AC3E}">
        <p14:creationId xmlns:p14="http://schemas.microsoft.com/office/powerpoint/2010/main" val="39685506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BBBB4D-FA44-BACA-1181-7797ACA6BA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FC0AD0-E435-C9A1-67FE-4FD9C654E0D2}"/>
              </a:ext>
            </a:extLst>
          </p:cNvPr>
          <p:cNvSpPr txBox="1"/>
          <p:nvPr/>
        </p:nvSpPr>
        <p:spPr>
          <a:xfrm>
            <a:off x="0" y="670560"/>
            <a:ext cx="1209039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u="sng" dirty="0" err="1">
                <a:latin typeface="Comic Sans MS" panose="030F0702030302020204" pitchFamily="66" charset="0"/>
              </a:rPr>
              <a:t>Darllenwch</a:t>
            </a:r>
            <a:r>
              <a:rPr lang="en-GB" sz="4000" i="1" u="sng" dirty="0">
                <a:latin typeface="Comic Sans MS" panose="030F0702030302020204" pitchFamily="66" charset="0"/>
              </a:rPr>
              <a:t> y </a:t>
            </a:r>
            <a:r>
              <a:rPr lang="en-GB" sz="4000" i="1" u="sng" dirty="0" err="1">
                <a:latin typeface="Comic Sans MS" panose="030F0702030302020204" pitchFamily="66" charset="0"/>
              </a:rPr>
              <a:t>sgwrs</a:t>
            </a:r>
            <a:r>
              <a:rPr lang="en-GB" sz="4000" i="1" u="sng" dirty="0">
                <a:latin typeface="Comic Sans MS" panose="030F0702030302020204" pitchFamily="66" charset="0"/>
              </a:rPr>
              <a:t> </a:t>
            </a:r>
            <a:r>
              <a:rPr lang="en-GB" sz="4000" i="1" u="sng" dirty="0" err="1">
                <a:latin typeface="Comic Sans MS" panose="030F0702030302020204" pitchFamily="66" charset="0"/>
              </a:rPr>
              <a:t>mewn</a:t>
            </a:r>
            <a:r>
              <a:rPr lang="en-GB" sz="4000" i="1" u="sng" dirty="0">
                <a:latin typeface="Comic Sans MS" panose="030F0702030302020204" pitchFamily="66" charset="0"/>
              </a:rPr>
              <a:t> </a:t>
            </a:r>
            <a:r>
              <a:rPr lang="en-GB" sz="4000" i="1" u="sng" dirty="0" err="1">
                <a:latin typeface="Comic Sans MS" panose="030F0702030302020204" pitchFamily="66" charset="0"/>
              </a:rPr>
              <a:t>parau</a:t>
            </a:r>
            <a:r>
              <a:rPr lang="en-GB" sz="4000" i="1" u="sng" dirty="0">
                <a:latin typeface="Comic Sans MS" panose="030F0702030302020204" pitchFamily="66" charset="0"/>
              </a:rPr>
              <a:t>:</a:t>
            </a: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4098F4-7FD9-F278-EAF1-32B55FE13E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27" y="1809333"/>
            <a:ext cx="11517946" cy="4301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7777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7554F4-8568-E85C-257E-56B9ACD4DC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474838-BCB4-A361-DB98-213FC6B534E8}"/>
              </a:ext>
            </a:extLst>
          </p:cNvPr>
          <p:cNvSpPr txBox="1"/>
          <p:nvPr/>
        </p:nvSpPr>
        <p:spPr>
          <a:xfrm>
            <a:off x="0" y="670560"/>
            <a:ext cx="12090399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u="sng" dirty="0">
                <a:latin typeface="Comic Sans MS" panose="030F0702030302020204" pitchFamily="66" charset="0"/>
              </a:rPr>
              <a:t>Drilio: </a:t>
            </a:r>
            <a:r>
              <a:rPr lang="en-GB" sz="4000" i="1" u="sng" dirty="0" err="1">
                <a:latin typeface="Comic Sans MS" panose="030F0702030302020204" pitchFamily="66" charset="0"/>
              </a:rPr>
              <a:t>Oedden</a:t>
            </a:r>
            <a:r>
              <a:rPr lang="en-GB" sz="4000" i="1" u="sng" dirty="0">
                <a:latin typeface="Comic Sans MS" panose="030F0702030302020204" pitchFamily="66" charset="0"/>
              </a:rPr>
              <a:t> </a:t>
            </a:r>
            <a:r>
              <a:rPr lang="en-GB" sz="4000" i="1" u="sng" dirty="0" err="1">
                <a:latin typeface="Comic Sans MS" panose="030F0702030302020204" pitchFamily="66" charset="0"/>
              </a:rPr>
              <a:t>nhw</a:t>
            </a:r>
            <a:r>
              <a:rPr lang="en-GB" sz="4000" i="1" u="sng" dirty="0">
                <a:latin typeface="Comic Sans MS" panose="030F0702030302020204" pitchFamily="66" charset="0"/>
              </a:rPr>
              <a:t>?</a:t>
            </a: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rhyfelwyr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___?</a:t>
            </a: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Oedden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nhw’n</a:t>
            </a:r>
            <a:r>
              <a:rPr lang="en-GB" sz="5400" dirty="0">
                <a:latin typeface="Comic Sans MS" panose="030F0702030302020204" pitchFamily="66" charset="0"/>
              </a:rPr>
              <a:t> ___?</a:t>
            </a: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Oedden</a:t>
            </a:r>
            <a:r>
              <a:rPr lang="en-GB" sz="5400" dirty="0">
                <a:latin typeface="Comic Sans MS" panose="030F0702030302020204" pitchFamily="66" charset="0"/>
              </a:rPr>
              <a:t>, </a:t>
            </a:r>
            <a:r>
              <a:rPr lang="en-GB" sz="5400" dirty="0" err="1">
                <a:latin typeface="Comic Sans MS" panose="030F0702030302020204" pitchFamily="66" charset="0"/>
              </a:rPr>
              <a:t>roedden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nhw’n</a:t>
            </a:r>
            <a:r>
              <a:rPr lang="en-GB" sz="5400" dirty="0">
                <a:latin typeface="Comic Sans MS" panose="030F0702030302020204" pitchFamily="66" charset="0"/>
              </a:rPr>
              <a:t> ___.</a:t>
            </a:r>
          </a:p>
        </p:txBody>
      </p:sp>
    </p:spTree>
    <p:extLst>
      <p:ext uri="{BB962C8B-B14F-4D97-AF65-F5344CB8AC3E}">
        <p14:creationId xmlns:p14="http://schemas.microsoft.com/office/powerpoint/2010/main" val="9916316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4CCDC6-C370-B4E7-9EA4-84CB6B061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7DD5F0-4D0C-1DB9-1288-28D333FEE883}"/>
              </a:ext>
            </a:extLst>
          </p:cNvPr>
          <p:cNvSpPr txBox="1"/>
          <p:nvPr/>
        </p:nvSpPr>
        <p:spPr>
          <a:xfrm>
            <a:off x="0" y="670560"/>
            <a:ext cx="12090399" cy="44165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u="sng" dirty="0">
                <a:latin typeface="Comic Sans MS" panose="030F0702030302020204" pitchFamily="66" charset="0"/>
              </a:rPr>
              <a:t>Drilio: </a:t>
            </a:r>
            <a:r>
              <a:rPr lang="en-GB" sz="4000" i="1" u="sng" dirty="0" err="1">
                <a:latin typeface="Comic Sans MS" panose="030F0702030302020204" pitchFamily="66" charset="0"/>
              </a:rPr>
              <a:t>Oedden</a:t>
            </a:r>
            <a:r>
              <a:rPr lang="en-GB" sz="4000" i="1" u="sng" dirty="0">
                <a:latin typeface="Comic Sans MS" panose="030F0702030302020204" pitchFamily="66" charset="0"/>
              </a:rPr>
              <a:t> </a:t>
            </a:r>
            <a:r>
              <a:rPr lang="en-GB" sz="4000" i="1" u="sng" dirty="0" err="1">
                <a:latin typeface="Comic Sans MS" panose="030F0702030302020204" pitchFamily="66" charset="0"/>
              </a:rPr>
              <a:t>nhw</a:t>
            </a:r>
            <a:r>
              <a:rPr lang="en-GB" sz="4000" i="1" u="sng" dirty="0">
                <a:latin typeface="Comic Sans MS" panose="030F0702030302020204" pitchFamily="66" charset="0"/>
              </a:rPr>
              <a:t>?</a:t>
            </a: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beirdd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yn</a:t>
            </a:r>
            <a:r>
              <a:rPr lang="en-GB" sz="5400" dirty="0">
                <a:latin typeface="Comic Sans MS" panose="030F0702030302020204" pitchFamily="66" charset="0"/>
              </a:rPr>
              <a:t> ___?</a:t>
            </a:r>
          </a:p>
          <a:p>
            <a:pPr algn="ctr"/>
            <a:r>
              <a:rPr lang="en-GB" sz="5400" dirty="0" err="1">
                <a:latin typeface="Comic Sans MS" panose="030F0702030302020204" pitchFamily="66" charset="0"/>
              </a:rPr>
              <a:t>Oedden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nhw’n</a:t>
            </a:r>
            <a:r>
              <a:rPr lang="en-GB" sz="5400" dirty="0">
                <a:latin typeface="Comic Sans MS" panose="030F0702030302020204" pitchFamily="66" charset="0"/>
              </a:rPr>
              <a:t> ___?</a:t>
            </a: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100" dirty="0" err="1">
                <a:latin typeface="Comic Sans MS" panose="030F0702030302020204" pitchFamily="66" charset="0"/>
              </a:rPr>
              <a:t>Nac</a:t>
            </a:r>
            <a:r>
              <a:rPr lang="en-GB" sz="5100" dirty="0">
                <a:latin typeface="Comic Sans MS" panose="030F0702030302020204" pitchFamily="66" charset="0"/>
              </a:rPr>
              <a:t> </a:t>
            </a:r>
            <a:r>
              <a:rPr lang="en-GB" sz="5100" dirty="0" err="1">
                <a:latin typeface="Comic Sans MS" panose="030F0702030302020204" pitchFamily="66" charset="0"/>
              </a:rPr>
              <a:t>oedden</a:t>
            </a:r>
            <a:r>
              <a:rPr lang="en-GB" sz="5100" dirty="0">
                <a:latin typeface="Comic Sans MS" panose="030F0702030302020204" pitchFamily="66" charset="0"/>
              </a:rPr>
              <a:t>, </a:t>
            </a:r>
            <a:r>
              <a:rPr lang="en-GB" sz="5100" dirty="0" err="1">
                <a:latin typeface="Comic Sans MS" panose="030F0702030302020204" pitchFamily="66" charset="0"/>
              </a:rPr>
              <a:t>doedden</a:t>
            </a:r>
            <a:r>
              <a:rPr lang="en-GB" sz="5100" dirty="0">
                <a:latin typeface="Comic Sans MS" panose="030F0702030302020204" pitchFamily="66" charset="0"/>
              </a:rPr>
              <a:t> </a:t>
            </a:r>
            <a:r>
              <a:rPr lang="en-GB" sz="5100" dirty="0" err="1">
                <a:latin typeface="Comic Sans MS" panose="030F0702030302020204" pitchFamily="66" charset="0"/>
              </a:rPr>
              <a:t>nhw</a:t>
            </a:r>
            <a:r>
              <a:rPr lang="en-GB" sz="5100" dirty="0">
                <a:latin typeface="Comic Sans MS" panose="030F0702030302020204" pitchFamily="66" charset="0"/>
              </a:rPr>
              <a:t> </a:t>
            </a:r>
            <a:r>
              <a:rPr lang="en-GB" sz="5100" dirty="0" err="1">
                <a:latin typeface="Comic Sans MS" panose="030F0702030302020204" pitchFamily="66" charset="0"/>
              </a:rPr>
              <a:t>ddim</a:t>
            </a:r>
            <a:r>
              <a:rPr lang="en-GB" sz="5100" dirty="0">
                <a:latin typeface="Comic Sans MS" panose="030F0702030302020204" pitchFamily="66" charset="0"/>
              </a:rPr>
              <a:t> </a:t>
            </a:r>
            <a:r>
              <a:rPr lang="en-GB" sz="5100" dirty="0" err="1">
                <a:latin typeface="Comic Sans MS" panose="030F0702030302020204" pitchFamily="66" charset="0"/>
              </a:rPr>
              <a:t>yn</a:t>
            </a:r>
            <a:r>
              <a:rPr lang="en-GB" sz="5100" dirty="0">
                <a:latin typeface="Comic Sans MS" panose="030F0702030302020204" pitchFamily="66" charset="0"/>
              </a:rPr>
              <a:t> ___.</a:t>
            </a:r>
          </a:p>
        </p:txBody>
      </p:sp>
    </p:spTree>
    <p:extLst>
      <p:ext uri="{BB962C8B-B14F-4D97-AF65-F5344CB8AC3E}">
        <p14:creationId xmlns:p14="http://schemas.microsoft.com/office/powerpoint/2010/main" val="3076141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5A2D21-6A65-7F5D-68E0-08C55CEB5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DDFF0F-7AFB-E2BF-2E5B-05A3F0317875}"/>
              </a:ext>
            </a:extLst>
          </p:cNvPr>
          <p:cNvSpPr txBox="1"/>
          <p:nvPr/>
        </p:nvSpPr>
        <p:spPr>
          <a:xfrm>
            <a:off x="2191151" y="637124"/>
            <a:ext cx="71081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 err="1">
                <a:latin typeface="Comic Sans MS" panose="030F0702030302020204" pitchFamily="66" charset="0"/>
              </a:rPr>
              <a:t>Gwrandewch</a:t>
            </a:r>
            <a:r>
              <a:rPr lang="en-GB" sz="3600" i="1" dirty="0">
                <a:latin typeface="Comic Sans MS" panose="030F0702030302020204" pitchFamily="66" charset="0"/>
              </a:rPr>
              <a:t> </a:t>
            </a:r>
            <a:r>
              <a:rPr lang="en-GB" sz="3600" i="1" dirty="0" err="1">
                <a:latin typeface="Comic Sans MS" panose="030F0702030302020204" pitchFamily="66" charset="0"/>
              </a:rPr>
              <a:t>ar</a:t>
            </a:r>
            <a:r>
              <a:rPr lang="en-GB" sz="3600" i="1" dirty="0">
                <a:latin typeface="Comic Sans MS" panose="030F0702030302020204" pitchFamily="66" charset="0"/>
              </a:rPr>
              <a:t> ran </a:t>
            </a:r>
            <a:r>
              <a:rPr lang="en-GB" sz="3600" i="1" dirty="0" err="1">
                <a:latin typeface="Comic Sans MS" panose="030F0702030302020204" pitchFamily="66" charset="0"/>
              </a:rPr>
              <a:t>o’r</a:t>
            </a:r>
            <a:r>
              <a:rPr lang="en-GB" sz="3600" i="1" dirty="0">
                <a:latin typeface="Comic Sans MS" panose="030F0702030302020204" pitchFamily="66" charset="0"/>
              </a:rPr>
              <a:t> darn </a:t>
            </a:r>
            <a:r>
              <a:rPr lang="en-GB" sz="3600" i="1" dirty="0" err="1">
                <a:latin typeface="Comic Sans MS" panose="030F0702030302020204" pitchFamily="66" charset="0"/>
              </a:rPr>
              <a:t>eto</a:t>
            </a:r>
            <a:r>
              <a:rPr lang="en-GB" sz="3600" i="1" dirty="0">
                <a:latin typeface="Comic Sans MS" panose="030F0702030302020204" pitchFamily="66" charset="0"/>
              </a:rPr>
              <a:t>: 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70ACBF-3AD6-0E2A-D565-B92B28EA60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07729" y="2718699"/>
            <a:ext cx="2041645" cy="2041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52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7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043374-D787-8E1E-B0DD-C7E10FDD8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ox&#10;&#10;Description automatically generated">
            <a:extLst>
              <a:ext uri="{FF2B5EF4-FFF2-40B4-BE49-F238E27FC236}">
                <a16:creationId xmlns:a16="http://schemas.microsoft.com/office/drawing/2014/main" id="{37C61DEC-654E-0DC1-E64E-7FFF2F21AA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094" y="1358347"/>
            <a:ext cx="10744139" cy="44644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934E93-904A-4B30-7A43-1FF50093B47E}"/>
              </a:ext>
            </a:extLst>
          </p:cNvPr>
          <p:cNvSpPr txBox="1"/>
          <p:nvPr/>
        </p:nvSpPr>
        <p:spPr>
          <a:xfrm>
            <a:off x="1604513" y="379562"/>
            <a:ext cx="8936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err="1">
                <a:latin typeface="Comic Sans MS" panose="030F0702030302020204" pitchFamily="66" charset="0"/>
              </a:rPr>
              <a:t>Cwestiynau</a:t>
            </a:r>
            <a:r>
              <a:rPr lang="en-GB" sz="2800" u="sng" dirty="0">
                <a:latin typeface="Comic Sans MS" panose="030F0702030302020204" pitchFamily="66" charset="0"/>
              </a:rPr>
              <a:t> </a:t>
            </a:r>
            <a:r>
              <a:rPr lang="en-GB" sz="2800" u="sng" dirty="0" err="1">
                <a:latin typeface="Comic Sans MS" panose="030F0702030302020204" pitchFamily="66" charset="0"/>
              </a:rPr>
              <a:t>mewn</a:t>
            </a:r>
            <a:r>
              <a:rPr lang="en-GB" sz="2800" u="sng" dirty="0">
                <a:latin typeface="Comic Sans MS" panose="030F0702030302020204" pitchFamily="66" charset="0"/>
              </a:rPr>
              <a:t> </a:t>
            </a:r>
            <a:r>
              <a:rPr lang="en-GB" sz="2800" u="sng" dirty="0" err="1">
                <a:latin typeface="Comic Sans MS" panose="030F0702030302020204" pitchFamily="66" charset="0"/>
              </a:rPr>
              <a:t>blychau</a:t>
            </a:r>
            <a:r>
              <a:rPr lang="en-GB" sz="2800" u="sng" dirty="0">
                <a:latin typeface="Comic Sans MS" panose="030F0702030302020204" pitchFamily="66" charset="0"/>
              </a:rPr>
              <a:t> </a:t>
            </a:r>
            <a:r>
              <a:rPr lang="en-GB" sz="2800" u="sng" dirty="0" err="1">
                <a:latin typeface="Comic Sans MS" panose="030F0702030302020204" pitchFamily="66" charset="0"/>
              </a:rPr>
              <a:t>matsis</a:t>
            </a:r>
            <a:r>
              <a:rPr lang="en-GB" sz="2800" u="sng" dirty="0">
                <a:latin typeface="Comic Sans MS" panose="030F0702030302020204" pitchFamily="66" charset="0"/>
              </a:rPr>
              <a:t>…</a:t>
            </a:r>
            <a:endParaRPr lang="cy-GB" sz="2800" u="sng" dirty="0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510C6DF6-551D-E949-594E-0B25490C9007}"/>
              </a:ext>
            </a:extLst>
          </p:cNvPr>
          <p:cNvSpPr/>
          <p:nvPr/>
        </p:nvSpPr>
        <p:spPr>
          <a:xfrm rot="2571903">
            <a:off x="8230693" y="3918293"/>
            <a:ext cx="3830128" cy="1889185"/>
          </a:xfrm>
          <a:prstGeom prst="leftArrow">
            <a:avLst>
              <a:gd name="adj1" fmla="val 50000"/>
              <a:gd name="adj2" fmla="val 71241"/>
            </a:avLst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>
                <a:latin typeface="Comic Sans MS" panose="030F0702030302020204" pitchFamily="66" charset="0"/>
              </a:rPr>
              <a:t>Rhagenw</a:t>
            </a:r>
            <a:r>
              <a:rPr lang="en-GB" sz="2000" b="1" dirty="0">
                <a:latin typeface="Comic Sans MS" panose="030F0702030302020204" pitchFamily="66" charset="0"/>
              </a:rPr>
              <a:t> </a:t>
            </a:r>
            <a:r>
              <a:rPr lang="en-GB" sz="2000" b="1" dirty="0" err="1">
                <a:latin typeface="Comic Sans MS" panose="030F0702030302020204" pitchFamily="66" charset="0"/>
              </a:rPr>
              <a:t>sy</a:t>
            </a:r>
            <a:r>
              <a:rPr lang="en-GB" sz="2000" b="1" dirty="0">
                <a:latin typeface="Comic Sans MS" panose="030F0702030302020204" pitchFamily="66" charset="0"/>
              </a:rPr>
              <a:t> </a:t>
            </a:r>
            <a:r>
              <a:rPr lang="en-GB" sz="2000" b="1" dirty="0" err="1">
                <a:latin typeface="Comic Sans MS" panose="030F0702030302020204" pitchFamily="66" charset="0"/>
              </a:rPr>
              <a:t>yn</a:t>
            </a:r>
            <a:r>
              <a:rPr lang="en-GB" sz="2000" b="1" dirty="0">
                <a:latin typeface="Comic Sans MS" panose="030F0702030302020204" pitchFamily="66" charset="0"/>
              </a:rPr>
              <a:t> yr </a:t>
            </a:r>
            <a:r>
              <a:rPr lang="en-GB" sz="2000" b="1" dirty="0" err="1">
                <a:latin typeface="Comic Sans MS" panose="030F0702030302020204" pitchFamily="66" charset="0"/>
              </a:rPr>
              <a:t>ateb</a:t>
            </a:r>
            <a:r>
              <a:rPr lang="en-GB" sz="2000" b="1" dirty="0">
                <a:latin typeface="Comic Sans MS" panose="030F0702030302020204" pitchFamily="66" charset="0"/>
              </a:rPr>
              <a:t>.</a:t>
            </a:r>
            <a:endParaRPr lang="cy-GB" sz="20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62229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5A2D21-6A65-7F5D-68E0-08C55CEB5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white cards with black text on them&#10;&#10;Description automatically generated">
            <a:extLst>
              <a:ext uri="{FF2B5EF4-FFF2-40B4-BE49-F238E27FC236}">
                <a16:creationId xmlns:a16="http://schemas.microsoft.com/office/drawing/2014/main" id="{2290286B-CBE9-9FE3-F9F4-210FF88DF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6612"/>
            <a:ext cx="12192000" cy="570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6308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8EF03B-26A2-6D70-D27D-5FC23D1CE5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veral small cards with writing on them&#10;&#10;Description automatically generated">
            <a:extLst>
              <a:ext uri="{FF2B5EF4-FFF2-40B4-BE49-F238E27FC236}">
                <a16:creationId xmlns:a16="http://schemas.microsoft.com/office/drawing/2014/main" id="{6027C032-3D8D-C738-4A25-4E90F14DA9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04506"/>
            <a:ext cx="12192000" cy="5848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3432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D9F927-390A-AF85-CE61-4A37A71954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AED5B4-9C82-CD3B-81D7-2645BCB454AA}"/>
              </a:ext>
            </a:extLst>
          </p:cNvPr>
          <p:cNvSpPr txBox="1"/>
          <p:nvPr/>
        </p:nvSpPr>
        <p:spPr>
          <a:xfrm>
            <a:off x="586596" y="224287"/>
            <a:ext cx="11024559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u="sng" dirty="0" err="1">
                <a:latin typeface="Comic Sans MS" panose="030F0702030302020204" pitchFamily="66" charset="0"/>
              </a:rPr>
              <a:t>Cyn</a:t>
            </a:r>
            <a:r>
              <a:rPr lang="en-GB" sz="2400" i="1" u="sng" dirty="0">
                <a:latin typeface="Comic Sans MS" panose="030F0702030302020204" pitchFamily="66" charset="0"/>
              </a:rPr>
              <a:t> </a:t>
            </a:r>
            <a:r>
              <a:rPr lang="en-GB" sz="2400" i="1" u="sng" dirty="0" err="1">
                <a:latin typeface="Comic Sans MS" panose="030F0702030302020204" pitchFamily="66" charset="0"/>
              </a:rPr>
              <a:t>rydych</a:t>
            </a:r>
            <a:r>
              <a:rPr lang="en-GB" sz="2400" i="1" u="sng" dirty="0">
                <a:latin typeface="Comic Sans MS" panose="030F0702030302020204" pitchFamily="66" charset="0"/>
              </a:rPr>
              <a:t> </a:t>
            </a:r>
            <a:r>
              <a:rPr lang="en-GB" sz="2400" i="1" u="sng" dirty="0" err="1">
                <a:latin typeface="Comic Sans MS" panose="030F0702030302020204" pitchFamily="66" charset="0"/>
              </a:rPr>
              <a:t>chi’n</a:t>
            </a:r>
            <a:r>
              <a:rPr lang="en-GB" sz="2400" i="1" u="sng" dirty="0">
                <a:latin typeface="Comic Sans MS" panose="030F0702030302020204" pitchFamily="66" charset="0"/>
              </a:rPr>
              <a:t> </a:t>
            </a:r>
            <a:r>
              <a:rPr lang="en-GB" sz="2400" i="1" u="sng" dirty="0" err="1">
                <a:latin typeface="Comic Sans MS" panose="030F0702030302020204" pitchFamily="66" charset="0"/>
              </a:rPr>
              <a:t>gwneud</a:t>
            </a:r>
            <a:r>
              <a:rPr lang="en-GB" sz="2400" i="1" u="sng" dirty="0">
                <a:latin typeface="Comic Sans MS" panose="030F0702030302020204" pitchFamily="66" charset="0"/>
              </a:rPr>
              <a:t> </a:t>
            </a:r>
            <a:r>
              <a:rPr lang="en-GB" sz="2400" i="1" u="sng" dirty="0" err="1">
                <a:latin typeface="Comic Sans MS" panose="030F0702030302020204" pitchFamily="66" charset="0"/>
              </a:rPr>
              <a:t>cwestiynau</a:t>
            </a:r>
            <a:r>
              <a:rPr lang="en-GB" sz="2400" i="1" u="sng" dirty="0">
                <a:latin typeface="Comic Sans MS" panose="030F0702030302020204" pitchFamily="66" charset="0"/>
              </a:rPr>
              <a:t> </a:t>
            </a:r>
            <a:r>
              <a:rPr lang="en-GB" sz="2400" i="1" u="sng" dirty="0" err="1">
                <a:latin typeface="Comic Sans MS" panose="030F0702030302020204" pitchFamily="66" charset="0"/>
              </a:rPr>
              <a:t>mewn</a:t>
            </a:r>
            <a:r>
              <a:rPr lang="en-GB" sz="2400" i="1" u="sng" dirty="0">
                <a:latin typeface="Comic Sans MS" panose="030F0702030302020204" pitchFamily="66" charset="0"/>
              </a:rPr>
              <a:t> </a:t>
            </a:r>
            <a:r>
              <a:rPr lang="en-GB" sz="2400" i="1" u="sng" dirty="0" err="1">
                <a:latin typeface="Comic Sans MS" panose="030F0702030302020204" pitchFamily="66" charset="0"/>
              </a:rPr>
              <a:t>bylchau</a:t>
            </a:r>
            <a:r>
              <a:rPr lang="en-GB" sz="2400" i="1" u="sng" dirty="0">
                <a:latin typeface="Comic Sans MS" panose="030F0702030302020204" pitchFamily="66" charset="0"/>
              </a:rPr>
              <a:t> </a:t>
            </a:r>
            <a:r>
              <a:rPr lang="en-GB" sz="2400" i="1" u="sng" dirty="0" err="1">
                <a:latin typeface="Comic Sans MS" panose="030F0702030302020204" pitchFamily="66" charset="0"/>
              </a:rPr>
              <a:t>matsis</a:t>
            </a:r>
            <a:r>
              <a:rPr lang="en-GB" sz="2400" i="1" u="sng" dirty="0">
                <a:latin typeface="Comic Sans MS" panose="030F0702030302020204" pitchFamily="66" charset="0"/>
              </a:rPr>
              <a:t>…</a:t>
            </a:r>
          </a:p>
          <a:p>
            <a:pPr algn="ctr"/>
            <a:endParaRPr lang="en-GB" sz="2400" u="sng" dirty="0">
              <a:latin typeface="Comic Sans MS" panose="030F0702030302020204" pitchFamily="66" charset="0"/>
            </a:endParaRPr>
          </a:p>
          <a:p>
            <a:pPr algn="ctr"/>
            <a:endParaRPr lang="en-GB" sz="3200" dirty="0">
              <a:latin typeface="Comic Sans MS" panose="030F0702030302020204" pitchFamily="66" charset="0"/>
            </a:endParaRPr>
          </a:p>
          <a:p>
            <a:pPr algn="ctr"/>
            <a:r>
              <a:rPr lang="en-GB" sz="3200" dirty="0" err="1">
                <a:latin typeface="Comic Sans MS" panose="030F0702030302020204" pitchFamily="66" charset="0"/>
              </a:rPr>
              <a:t>Ateb</a:t>
            </a:r>
            <a:r>
              <a:rPr lang="en-GB" sz="3200" dirty="0">
                <a:latin typeface="Comic Sans MS" panose="030F0702030302020204" pitchFamily="66" charset="0"/>
              </a:rPr>
              <a:t> 1: </a:t>
            </a:r>
            <a:r>
              <a:rPr lang="en-GB" sz="3200" b="1" dirty="0" err="1">
                <a:latin typeface="Comic Sans MS" panose="030F0702030302020204" pitchFamily="66" charset="0"/>
              </a:rPr>
              <a:t>Nac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oedd</a:t>
            </a:r>
            <a:r>
              <a:rPr lang="en-GB" sz="3200" b="1" dirty="0">
                <a:latin typeface="Comic Sans MS" panose="030F0702030302020204" pitchFamily="66" charset="0"/>
              </a:rPr>
              <a:t>, </a:t>
            </a:r>
            <a:r>
              <a:rPr lang="en-GB" sz="3200" b="1" dirty="0" err="1">
                <a:latin typeface="Comic Sans MS" panose="030F0702030302020204" pitchFamily="66" charset="0"/>
              </a:rPr>
              <a:t>doedd</a:t>
            </a:r>
            <a:r>
              <a:rPr lang="en-GB" sz="3200" b="1" dirty="0">
                <a:latin typeface="Comic Sans MS" panose="030F0702030302020204" pitchFamily="66" charset="0"/>
              </a:rPr>
              <a:t> e </a:t>
            </a:r>
            <a:r>
              <a:rPr lang="en-GB" sz="3200" b="1" dirty="0" err="1">
                <a:latin typeface="Comic Sans MS" panose="030F0702030302020204" pitchFamily="66" charset="0"/>
              </a:rPr>
              <a:t>ddim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yn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dod</a:t>
            </a:r>
            <a:r>
              <a:rPr lang="en-GB" sz="3200" b="1" dirty="0">
                <a:latin typeface="Comic Sans MS" panose="030F0702030302020204" pitchFamily="66" charset="0"/>
              </a:rPr>
              <a:t> o </a:t>
            </a:r>
            <a:r>
              <a:rPr lang="en-GB" sz="3200" b="1" dirty="0" err="1">
                <a:latin typeface="Comic Sans MS" panose="030F0702030302020204" pitchFamily="66" charset="0"/>
              </a:rPr>
              <a:t>Loegr</a:t>
            </a:r>
            <a:r>
              <a:rPr lang="en-GB" sz="3200" b="1" dirty="0"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GB" sz="3200" i="1" dirty="0">
              <a:latin typeface="Comic Sans MS" panose="030F0702030302020204" pitchFamily="66" charset="0"/>
            </a:endParaRPr>
          </a:p>
          <a:p>
            <a:pPr algn="ctr"/>
            <a:r>
              <a:rPr lang="en-GB" sz="3200" i="1" dirty="0">
                <a:latin typeface="Comic Sans MS" panose="030F0702030302020204" pitchFamily="66" charset="0"/>
              </a:rPr>
              <a:t>Beth </a:t>
            </a:r>
            <a:r>
              <a:rPr lang="en-GB" sz="3200" i="1" dirty="0" err="1">
                <a:latin typeface="Comic Sans MS" panose="030F0702030302020204" pitchFamily="66" charset="0"/>
              </a:rPr>
              <a:t>ydy’r</a:t>
            </a:r>
            <a:r>
              <a:rPr lang="en-GB" sz="3200" i="1" dirty="0">
                <a:latin typeface="Comic Sans MS" panose="030F0702030302020204" pitchFamily="66" charset="0"/>
              </a:rPr>
              <a:t> </a:t>
            </a:r>
            <a:r>
              <a:rPr lang="en-GB" sz="3200" i="1" dirty="0" err="1">
                <a:latin typeface="Comic Sans MS" panose="030F0702030302020204" pitchFamily="66" charset="0"/>
              </a:rPr>
              <a:t>cwestiwn</a:t>
            </a:r>
            <a:r>
              <a:rPr lang="en-GB" sz="3200" i="1" dirty="0">
                <a:latin typeface="Comic Sans MS" panose="030F0702030302020204" pitchFamily="66" charset="0"/>
              </a:rPr>
              <a:t>?</a:t>
            </a:r>
          </a:p>
          <a:p>
            <a:pPr algn="ctr"/>
            <a:endParaRPr lang="en-GB" sz="3200" dirty="0">
              <a:latin typeface="Comic Sans MS" panose="030F0702030302020204" pitchFamily="66" charset="0"/>
            </a:endParaRPr>
          </a:p>
          <a:p>
            <a:pPr algn="ctr"/>
            <a:endParaRPr lang="en-GB" sz="3200" dirty="0">
              <a:latin typeface="Comic Sans MS" panose="030F0702030302020204" pitchFamily="66" charset="0"/>
            </a:endParaRPr>
          </a:p>
          <a:p>
            <a:pPr algn="ctr"/>
            <a:r>
              <a:rPr lang="en-GB" sz="3200" dirty="0" err="1">
                <a:latin typeface="Comic Sans MS" panose="030F0702030302020204" pitchFamily="66" charset="0"/>
              </a:rPr>
              <a:t>Ateb</a:t>
            </a:r>
            <a:r>
              <a:rPr lang="en-GB" sz="3200" dirty="0">
                <a:latin typeface="Comic Sans MS" panose="030F0702030302020204" pitchFamily="66" charset="0"/>
              </a:rPr>
              <a:t> 2: </a:t>
            </a:r>
            <a:r>
              <a:rPr lang="en-GB" sz="3200" b="1" dirty="0" err="1">
                <a:latin typeface="Comic Sans MS" panose="030F0702030302020204" pitchFamily="66" charset="0"/>
              </a:rPr>
              <a:t>Oedden</a:t>
            </a:r>
            <a:r>
              <a:rPr lang="en-GB" sz="3200" b="1" dirty="0">
                <a:latin typeface="Comic Sans MS" panose="030F0702030302020204" pitchFamily="66" charset="0"/>
              </a:rPr>
              <a:t>, </a:t>
            </a:r>
            <a:r>
              <a:rPr lang="en-GB" sz="3200" b="1" dirty="0" err="1">
                <a:latin typeface="Comic Sans MS" panose="030F0702030302020204" pitchFamily="66" charset="0"/>
              </a:rPr>
              <a:t>roedden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nhw’n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canu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yn</a:t>
            </a:r>
            <a:r>
              <a:rPr lang="en-GB" sz="3200" b="1" dirty="0">
                <a:latin typeface="Comic Sans MS" panose="030F0702030302020204" pitchFamily="66" charset="0"/>
              </a:rPr>
              <a:t> yr </a:t>
            </a:r>
          </a:p>
          <a:p>
            <a:pPr algn="ctr"/>
            <a:r>
              <a:rPr lang="en-GB" sz="3200" b="1" dirty="0">
                <a:latin typeface="Comic Sans MS" panose="030F0702030302020204" pitchFamily="66" charset="0"/>
              </a:rPr>
              <a:t>eisteddfod </a:t>
            </a:r>
            <a:r>
              <a:rPr lang="en-GB" sz="3200" b="1" dirty="0" err="1">
                <a:latin typeface="Comic Sans MS" panose="030F0702030302020204" pitchFamily="66" charset="0"/>
              </a:rPr>
              <a:t>gyntaf</a:t>
            </a:r>
            <a:r>
              <a:rPr lang="en-GB" sz="3200" b="1" dirty="0"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GB" sz="3200" i="1" dirty="0">
              <a:latin typeface="Comic Sans MS" panose="030F0702030302020204" pitchFamily="66" charset="0"/>
            </a:endParaRPr>
          </a:p>
          <a:p>
            <a:pPr algn="ctr"/>
            <a:r>
              <a:rPr lang="en-GB" sz="3200" i="1" dirty="0">
                <a:latin typeface="Comic Sans MS" panose="030F0702030302020204" pitchFamily="66" charset="0"/>
              </a:rPr>
              <a:t>Beth </a:t>
            </a:r>
            <a:r>
              <a:rPr lang="en-GB" sz="3200" i="1" dirty="0" err="1">
                <a:latin typeface="Comic Sans MS" panose="030F0702030302020204" pitchFamily="66" charset="0"/>
              </a:rPr>
              <a:t>ydy’r</a:t>
            </a:r>
            <a:r>
              <a:rPr lang="en-GB" sz="3200" i="1" dirty="0">
                <a:latin typeface="Comic Sans MS" panose="030F0702030302020204" pitchFamily="66" charset="0"/>
              </a:rPr>
              <a:t> </a:t>
            </a:r>
            <a:r>
              <a:rPr lang="en-GB" sz="3200" i="1" dirty="0" err="1">
                <a:latin typeface="Comic Sans MS" panose="030F0702030302020204" pitchFamily="66" charset="0"/>
              </a:rPr>
              <a:t>cwestiwn</a:t>
            </a:r>
            <a:r>
              <a:rPr lang="en-GB" sz="3200" i="1" dirty="0">
                <a:latin typeface="Comic Sans MS" panose="030F0702030302020204" pitchFamily="66" charset="0"/>
              </a:rPr>
              <a:t>?</a:t>
            </a:r>
          </a:p>
          <a:p>
            <a:pPr algn="ctr"/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1864884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03A9AB-228D-ECBE-04EC-324AB815D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A078485-C47E-776B-465D-A457DB56B7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064" b="8444"/>
          <a:stretch/>
        </p:blipFill>
        <p:spPr>
          <a:xfrm>
            <a:off x="568738" y="133369"/>
            <a:ext cx="10921645" cy="30670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76DAAA-FF2E-B1CB-87E5-AE75561BACFD}"/>
              </a:ext>
            </a:extLst>
          </p:cNvPr>
          <p:cNvSpPr txBox="1"/>
          <p:nvPr/>
        </p:nvSpPr>
        <p:spPr>
          <a:xfrm>
            <a:off x="466810" y="3215978"/>
            <a:ext cx="1125838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800"/>
              </a:spcAft>
            </a:pPr>
            <a:r>
              <a:rPr lang="cy-GB" sz="1400" u="sng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Yr Arglwydd Rhys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Rhys ap Gruffydd yn byw yng Nghymru yn y ddeuddegfed ganrif, ac roedd e’n dod o Gaeo (yng Nghantref Mawr) yn wreiddiol. Roedd e’n dod o deulu pwysig; roedd ei dad-cu e’n rheolwr o Wynedd.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Yn y ddeuddegfed ganrif, roedd beirdd yn canu am ryfelwyr. Roedd ei rieni e wedi bod yn ddewr iawn pan oedden nhw’n ymladd â’r Normaniaid, felly roedd Rhys ifanc yn clywed llawer o ganeuon am ei deulu e.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pum brawd gyda fe, ac roedd rhaid iddyn nhw rannu arian y teulu, felly doedd dim llawer o arian gyda Rhys pan oedd e’n ifanc. 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Rhys tua </a:t>
            </a:r>
            <a:r>
              <a:rPr lang="cy-GB" sz="1400" dirty="0"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phedair ar ddeg (14)</a:t>
            </a: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 oed pan oedd e’n dechrau ymladd â’r Normaniaid gyda'i frodyr e. Roedden nhw’n ymosod ar gestyll yn Llansteffan, Caerfyrddin, a Chasllwchwr. 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Yn 1176, yr Arglwydd Rhys oedd y Cymro cyntaf i adeiladu castell carreg. Roedd e’n byw yn ei gastell e, yn Aberteifi, tan 1197.</a:t>
            </a:r>
            <a:r>
              <a:rPr lang="cy-GB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e’n ddewr, ac roedd e’n gryf, ond weithiau, pan oedd e’n grac, roedd e’n greulon. 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yr Arglwydd Rhys yn mwynhau canu, ac roedd e’n dda am ysgrifennu barddoniaeth. Achos roedd e’n hoffi’r celfyddydau, roedd e eisiau eisteddfod (yr eisteddfod gyntaf!) yng Nghastell Aberteifi. Roedd beirdd yn cystadlu am gadair wrth fwrdd yr Arglwydd, a chadair ydy’r wobr yn yr eisteddfod fodern hefyd!</a:t>
            </a:r>
            <a:endParaRPr lang="cy-GB" sz="1400" dirty="0"/>
          </a:p>
        </p:txBody>
      </p:sp>
    </p:spTree>
    <p:extLst>
      <p:ext uri="{BB962C8B-B14F-4D97-AF65-F5344CB8AC3E}">
        <p14:creationId xmlns:p14="http://schemas.microsoft.com/office/powerpoint/2010/main" val="22483302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72F87A-9B7F-6E03-4A71-DA68D51F7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EF50FA-25A8-41AD-CF9D-FA11E6CF22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008" y="2864199"/>
            <a:ext cx="11411983" cy="3407206"/>
          </a:xfrm>
          <a:prstGeom prst="rect">
            <a:avLst/>
          </a:prstGeom>
        </p:spPr>
      </p:pic>
      <p:pic>
        <p:nvPicPr>
          <p:cNvPr id="6" name="Picture 5" descr="HD wallpaper: Courage to challenge the climb of the cliff, mountain ...">
            <a:extLst>
              <a:ext uri="{FF2B5EF4-FFF2-40B4-BE49-F238E27FC236}">
                <a16:creationId xmlns:a16="http://schemas.microsoft.com/office/drawing/2014/main" id="{FB72B295-0331-E5B8-A0FC-5BBDF395F5D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50" t="30107" r="23973" b="11058"/>
          <a:stretch/>
        </p:blipFill>
        <p:spPr bwMode="auto">
          <a:xfrm>
            <a:off x="4659980" y="199355"/>
            <a:ext cx="2457147" cy="22766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982426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1A4DBE-57D4-3C70-F46A-5F6D121894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EB2563C-4515-E156-05AC-C0E9ED430D68}"/>
              </a:ext>
            </a:extLst>
          </p:cNvPr>
          <p:cNvSpPr txBox="1"/>
          <p:nvPr/>
        </p:nvSpPr>
        <p:spPr>
          <a:xfrm>
            <a:off x="337414" y="533162"/>
            <a:ext cx="11258380" cy="47807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800"/>
              </a:spcAft>
            </a:pPr>
            <a:r>
              <a:rPr lang="cy-GB" sz="2400" u="sng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Yn y wers nesaf...</a:t>
            </a:r>
          </a:p>
          <a:p>
            <a:pPr algn="ctr">
              <a:spcAft>
                <a:spcPts val="800"/>
              </a:spcAft>
            </a:pPr>
            <a:endParaRPr lang="cy-GB" sz="1400" u="sng" dirty="0">
              <a:latin typeface="Comic Sans MS" panose="030F0702030302020204" pitchFamily="66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Rhys ap Gruffydd yn byw yng Nghymru yn y ddeuddegfed ganrif, ac roedd e’n dod o Gaeo (yng Nghantref Mawr) yn wreiddiol. Roedd e’n dod o deulu pwysig; roedd ei dad-cu e’n rheolwr o Wynedd.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Yn y ddeuddegfed ganrif, roedd beirdd yn canu am ryfelwyr. Roedd ei rieni e wedi bod yn ddewr iawn pan oedden nhw’n ymladd â’r Normaniaid, felly roedd Rhys ifanc yn clywed llawer o ganeuon am ei deulu e.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pum brawd gyda fe</a:t>
            </a: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, ac roedd rhaid iddyn nhw rannu arian y teulu, felly </a:t>
            </a:r>
            <a:r>
              <a:rPr lang="cy-GB" sz="1400" dirty="0"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doedd dim llawer o arian gyda Rhys </a:t>
            </a: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pan oedd e’n ifanc. 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Rhys tua </a:t>
            </a:r>
            <a:r>
              <a:rPr lang="cy-GB" sz="1400" dirty="0"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phedair ar ddeg</a:t>
            </a: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 (14) oed pan oedd e’n dechrau ymladd â’r Normaniaid gyda'i frodyr e. Roedden nhw’n ymosod ar gestyll yn Llansteffan, Caerfyrddin, a Chasllwchwr. 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Yn 1176, yr Arglwydd Rhys oedd y Cymro cyntaf i adeiladu castell carreg. Roedd e’n byw yn ei gastell e, yn Aberteifi, tan 1197.</a:t>
            </a:r>
            <a:r>
              <a:rPr lang="cy-GB" sz="1400" dirty="0"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cy-GB" sz="1400" dirty="0">
                <a:effectLst/>
                <a:highlight>
                  <a:srgbClr val="00FFFF"/>
                </a:highlight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e’n ddewr, ac roedd e’n gryf, ond weithiau, pan oedd e’n grac, roedd e’n greulon.</a:t>
            </a: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cy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yr Arglwydd Rhys yn mwynhau canu, ac </a:t>
            </a:r>
            <a:r>
              <a:rPr lang="cy-GB" sz="1400" dirty="0">
                <a:effectLst/>
                <a:highlight>
                  <a:srgbClr val="00FFFF"/>
                </a:highlight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roedd e’n dda am ysgrifennu barddoniaeth</a:t>
            </a:r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Arial" panose="020B0604020202020204" pitchFamily="34" charset="0"/>
              </a:rPr>
              <a:t>. Achos roedd e’n hoffi’r celfyddydau, roedd e eisiau eisteddfod (yr eisteddfod gyntaf!) yng Nghastell Aberteifi. Roedd beirdd yn cystadlu am gadair wrth fwrdd yr Arglwydd, a chadair ydy’r wobr yn yr eisteddfod fodern hefyd!</a:t>
            </a:r>
          </a:p>
          <a:p>
            <a:endParaRPr lang="cy-GB" sz="1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endParaRPr lang="cy-GB" sz="14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r>
              <a:rPr lang="cy-GB" sz="2400" dirty="0">
                <a:highlight>
                  <a:srgbClr val="FFFF00"/>
                </a:highlight>
                <a:latin typeface="Comic Sans MS" panose="030F0702030302020204" pitchFamily="66" charset="0"/>
                <a:cs typeface="Arial" panose="020B0604020202020204" pitchFamily="34" charset="0"/>
              </a:rPr>
              <a:t>Oedd brawd gyda fe?</a:t>
            </a:r>
            <a:r>
              <a:rPr lang="cy-GB" sz="2400" dirty="0">
                <a:latin typeface="Comic Sans MS" panose="030F0702030302020204" pitchFamily="66" charset="0"/>
                <a:cs typeface="Arial" panose="020B0604020202020204" pitchFamily="34" charset="0"/>
              </a:rPr>
              <a:t>						</a:t>
            </a:r>
            <a:r>
              <a:rPr lang="cy-GB" sz="2400" dirty="0">
                <a:highlight>
                  <a:srgbClr val="00FFFF"/>
                </a:highlight>
                <a:latin typeface="Comic Sans MS" panose="030F0702030302020204" pitchFamily="66" charset="0"/>
                <a:cs typeface="Arial" panose="020B0604020202020204" pitchFamily="34" charset="0"/>
              </a:rPr>
              <a:t>Sut berson oedd e?</a:t>
            </a:r>
            <a:endParaRPr lang="cy-GB" sz="2400" dirty="0">
              <a:highlight>
                <a:srgbClr val="00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882771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customXml/itemProps3.xml><?xml version="1.0" encoding="utf-8"?>
<ds:datastoreItem xmlns:ds="http://schemas.openxmlformats.org/officeDocument/2006/customXml" ds:itemID="{F49EC997-942A-4684-91A2-A2124DC6E7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3948</TotalTime>
  <Words>1289</Words>
  <Application>Microsoft Office PowerPoint</Application>
  <PresentationFormat>Widescreen</PresentationFormat>
  <Paragraphs>146</Paragraphs>
  <Slides>29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Aptos</vt:lpstr>
      <vt:lpstr>Aptos Display</vt:lpstr>
      <vt:lpstr>Arial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Albert Palm</cp:lastModifiedBy>
  <cp:revision>8</cp:revision>
  <dcterms:created xsi:type="dcterms:W3CDTF">2024-10-18T11:23:11Z</dcterms:created>
  <dcterms:modified xsi:type="dcterms:W3CDTF">2024-11-20T20:12:44Z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