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62" r:id="rId3"/>
    <p:sldId id="257" r:id="rId4"/>
    <p:sldId id="258" r:id="rId5"/>
    <p:sldId id="259" r:id="rId6"/>
    <p:sldId id="263" r:id="rId7"/>
    <p:sldId id="264" r:id="rId8"/>
    <p:sldId id="260" r:id="rId9"/>
    <p:sldId id="266" r:id="rId10"/>
    <p:sldId id="268" r:id="rId11"/>
    <p:sldId id="261" r:id="rId12"/>
    <p:sldId id="267" r:id="rId13"/>
    <p:sldId id="265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045BEF7-E746-407C-A370-B925C3762484}" v="2" dt="2025-11-22T00:10:33.90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69" d="100"/>
          <a:sy n="69" d="100"/>
        </p:scale>
        <p:origin x="564" y="2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orina Bortos" userId="3199d8f8b573f939" providerId="LiveId" clId="{3045BEF7-E746-407C-A370-B925C3762484}"/>
    <pc:docChg chg="modSld">
      <pc:chgData name="Sorina Bortos" userId="3199d8f8b573f939" providerId="LiveId" clId="{3045BEF7-E746-407C-A370-B925C3762484}" dt="2025-11-23T19:40:22.806" v="29" actId="20577"/>
      <pc:docMkLst>
        <pc:docMk/>
      </pc:docMkLst>
      <pc:sldChg chg="modSp mod">
        <pc:chgData name="Sorina Bortos" userId="3199d8f8b573f939" providerId="LiveId" clId="{3045BEF7-E746-407C-A370-B925C3762484}" dt="2025-11-22T00:11:37.410" v="28" actId="255"/>
        <pc:sldMkLst>
          <pc:docMk/>
          <pc:sldMk cId="512354465" sldId="256"/>
        </pc:sldMkLst>
        <pc:spChg chg="mod">
          <ac:chgData name="Sorina Bortos" userId="3199d8f8b573f939" providerId="LiveId" clId="{3045BEF7-E746-407C-A370-B925C3762484}" dt="2025-11-22T00:11:37.410" v="28" actId="255"/>
          <ac:spMkLst>
            <pc:docMk/>
            <pc:sldMk cId="512354465" sldId="256"/>
            <ac:spMk id="3" creationId="{0D0CE60B-E430-AC6C-BBB8-65416284231C}"/>
          </ac:spMkLst>
        </pc:spChg>
      </pc:sldChg>
      <pc:sldChg chg="modSp mod">
        <pc:chgData name="Sorina Bortos" userId="3199d8f8b573f939" providerId="LiveId" clId="{3045BEF7-E746-407C-A370-B925C3762484}" dt="2025-11-23T19:40:22.806" v="29" actId="20577"/>
        <pc:sldMkLst>
          <pc:docMk/>
          <pc:sldMk cId="1141171455" sldId="265"/>
        </pc:sldMkLst>
        <pc:spChg chg="mod">
          <ac:chgData name="Sorina Bortos" userId="3199d8f8b573f939" providerId="LiveId" clId="{3045BEF7-E746-407C-A370-B925C3762484}" dt="2025-11-23T19:40:22.806" v="29" actId="20577"/>
          <ac:spMkLst>
            <pc:docMk/>
            <pc:sldMk cId="1141171455" sldId="265"/>
            <ac:spMk id="3" creationId="{7D320738-CC25-4D07-3470-FFDA939B4F1B}"/>
          </ac:spMkLst>
        </pc:sp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1.png"/><Relationship Id="rId7" Type="http://schemas.openxmlformats.org/officeDocument/2006/relationships/image" Target="../media/image17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2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_rels/data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1.png"/><Relationship Id="rId7" Type="http://schemas.openxmlformats.org/officeDocument/2006/relationships/image" Target="../media/image17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2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6.svg"/></Relationships>
</file>

<file path=ppt/diagrams/_rels/drawing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9A76E4-4A9F-4114-8B9B-0B1413BA58C8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C2CD108-D341-499D-8934-B6613430443C}">
      <dgm:prSet/>
      <dgm:spPr/>
      <dgm:t>
        <a:bodyPr/>
        <a:lstStyle/>
        <a:p>
          <a:r>
            <a:rPr lang="en-GB"/>
            <a:t>Introduction</a:t>
          </a:r>
          <a:endParaRPr lang="en-US"/>
        </a:p>
      </dgm:t>
    </dgm:pt>
    <dgm:pt modelId="{9655440C-C66F-478F-94D7-4CD7A9FEAA9E}" type="parTrans" cxnId="{3AF39AB5-8642-4EEC-8837-C34110363A81}">
      <dgm:prSet/>
      <dgm:spPr/>
      <dgm:t>
        <a:bodyPr/>
        <a:lstStyle/>
        <a:p>
          <a:endParaRPr lang="en-US"/>
        </a:p>
      </dgm:t>
    </dgm:pt>
    <dgm:pt modelId="{8AD45315-E8B7-42B0-A674-DF7A2B9E478E}" type="sibTrans" cxnId="{3AF39AB5-8642-4EEC-8837-C34110363A81}">
      <dgm:prSet/>
      <dgm:spPr/>
      <dgm:t>
        <a:bodyPr/>
        <a:lstStyle/>
        <a:p>
          <a:endParaRPr lang="en-US"/>
        </a:p>
      </dgm:t>
    </dgm:pt>
    <dgm:pt modelId="{9620DCD0-5412-4602-9F5B-B195304CD79D}">
      <dgm:prSet/>
      <dgm:spPr/>
      <dgm:t>
        <a:bodyPr/>
        <a:lstStyle/>
        <a:p>
          <a:r>
            <a:rPr lang="en-GB"/>
            <a:t>Current People-Management Challenges</a:t>
          </a:r>
          <a:endParaRPr lang="en-US"/>
        </a:p>
      </dgm:t>
    </dgm:pt>
    <dgm:pt modelId="{AE9A6959-AB01-4062-A03E-5CA07C3B0764}" type="parTrans" cxnId="{ADC3A9F5-4DF3-416F-B0B5-249DA195F400}">
      <dgm:prSet/>
      <dgm:spPr/>
      <dgm:t>
        <a:bodyPr/>
        <a:lstStyle/>
        <a:p>
          <a:endParaRPr lang="en-US"/>
        </a:p>
      </dgm:t>
    </dgm:pt>
    <dgm:pt modelId="{62194E88-7DDE-4E81-A4A2-90B99833A6A2}" type="sibTrans" cxnId="{ADC3A9F5-4DF3-416F-B0B5-249DA195F400}">
      <dgm:prSet/>
      <dgm:spPr/>
      <dgm:t>
        <a:bodyPr/>
        <a:lstStyle/>
        <a:p>
          <a:endParaRPr lang="en-US"/>
        </a:p>
      </dgm:t>
    </dgm:pt>
    <dgm:pt modelId="{D4F22D02-AB0C-4DF4-B335-7FFE34D640D1}">
      <dgm:prSet/>
      <dgm:spPr/>
      <dgm:t>
        <a:bodyPr/>
        <a:lstStyle/>
        <a:p>
          <a:r>
            <a:rPr lang="en-GB"/>
            <a:t>External and Client Pressures</a:t>
          </a:r>
          <a:endParaRPr lang="en-US"/>
        </a:p>
      </dgm:t>
    </dgm:pt>
    <dgm:pt modelId="{F6393655-9AAE-4F6A-8C5E-EB5CC6418730}" type="parTrans" cxnId="{1DFC7206-88F1-4DB2-B77C-1D4BB8158138}">
      <dgm:prSet/>
      <dgm:spPr/>
      <dgm:t>
        <a:bodyPr/>
        <a:lstStyle/>
        <a:p>
          <a:endParaRPr lang="en-US"/>
        </a:p>
      </dgm:t>
    </dgm:pt>
    <dgm:pt modelId="{E06467AC-31C6-4D22-AD61-C55440BE805F}" type="sibTrans" cxnId="{1DFC7206-88F1-4DB2-B77C-1D4BB8158138}">
      <dgm:prSet/>
      <dgm:spPr/>
      <dgm:t>
        <a:bodyPr/>
        <a:lstStyle/>
        <a:p>
          <a:endParaRPr lang="en-US"/>
        </a:p>
      </dgm:t>
    </dgm:pt>
    <dgm:pt modelId="{F4DC1BFD-E11D-42E5-A1BB-4F777FD16416}">
      <dgm:prSet/>
      <dgm:spPr/>
      <dgm:t>
        <a:bodyPr/>
        <a:lstStyle/>
        <a:p>
          <a:r>
            <a:rPr lang="en-GB"/>
            <a:t>Influence of Organisational Culture</a:t>
          </a:r>
          <a:endParaRPr lang="en-US"/>
        </a:p>
      </dgm:t>
    </dgm:pt>
    <dgm:pt modelId="{E6B51C96-CF54-461D-B33B-DAB248AE5F6F}" type="parTrans" cxnId="{6F7A4621-12C0-48D3-BB8D-6E5F2E602892}">
      <dgm:prSet/>
      <dgm:spPr/>
      <dgm:t>
        <a:bodyPr/>
        <a:lstStyle/>
        <a:p>
          <a:endParaRPr lang="en-US"/>
        </a:p>
      </dgm:t>
    </dgm:pt>
    <dgm:pt modelId="{955CC371-1A07-4B59-B9F7-BC93F4F6D7D9}" type="sibTrans" cxnId="{6F7A4621-12C0-48D3-BB8D-6E5F2E602892}">
      <dgm:prSet/>
      <dgm:spPr/>
      <dgm:t>
        <a:bodyPr/>
        <a:lstStyle/>
        <a:p>
          <a:endParaRPr lang="en-US"/>
        </a:p>
      </dgm:t>
    </dgm:pt>
    <dgm:pt modelId="{A5B81E31-02C1-4ACB-AF5E-3632E701C140}">
      <dgm:prSet/>
      <dgm:spPr/>
      <dgm:t>
        <a:bodyPr/>
        <a:lstStyle/>
        <a:p>
          <a:r>
            <a:rPr lang="en-GB"/>
            <a:t>Understanding Culture Through Schein’s Model</a:t>
          </a:r>
          <a:endParaRPr lang="en-US"/>
        </a:p>
      </dgm:t>
    </dgm:pt>
    <dgm:pt modelId="{5A0F4E33-0688-46FE-83C3-CCA64B4B2196}" type="parTrans" cxnId="{ACEBEE8E-6DF8-4BA2-9A3A-BC16A4755271}">
      <dgm:prSet/>
      <dgm:spPr/>
      <dgm:t>
        <a:bodyPr/>
        <a:lstStyle/>
        <a:p>
          <a:endParaRPr lang="en-US"/>
        </a:p>
      </dgm:t>
    </dgm:pt>
    <dgm:pt modelId="{430CA3ED-E37E-43F7-9EB0-5E6A143A266D}" type="sibTrans" cxnId="{ACEBEE8E-6DF8-4BA2-9A3A-BC16A4755271}">
      <dgm:prSet/>
      <dgm:spPr/>
      <dgm:t>
        <a:bodyPr/>
        <a:lstStyle/>
        <a:p>
          <a:endParaRPr lang="en-US"/>
        </a:p>
      </dgm:t>
    </dgm:pt>
    <dgm:pt modelId="{EE8E4B8E-F7E8-4B55-AD7D-B61835798570}">
      <dgm:prSet/>
      <dgm:spPr/>
      <dgm:t>
        <a:bodyPr/>
        <a:lstStyle/>
        <a:p>
          <a:r>
            <a:rPr lang="en-GB"/>
            <a:t>Vision for the Next Three Years</a:t>
          </a:r>
          <a:endParaRPr lang="en-US"/>
        </a:p>
      </dgm:t>
    </dgm:pt>
    <dgm:pt modelId="{A72DAD08-0EF4-4DA3-AA52-42F62B9FF4BB}" type="parTrans" cxnId="{5A6CFA75-8FC5-4A25-9567-3665D10575D5}">
      <dgm:prSet/>
      <dgm:spPr/>
      <dgm:t>
        <a:bodyPr/>
        <a:lstStyle/>
        <a:p>
          <a:endParaRPr lang="en-US"/>
        </a:p>
      </dgm:t>
    </dgm:pt>
    <dgm:pt modelId="{677C4E04-CDE4-4DAF-B1F3-FB94AA09C383}" type="sibTrans" cxnId="{5A6CFA75-8FC5-4A25-9567-3665D10575D5}">
      <dgm:prSet/>
      <dgm:spPr/>
      <dgm:t>
        <a:bodyPr/>
        <a:lstStyle/>
        <a:p>
          <a:endParaRPr lang="en-US"/>
        </a:p>
      </dgm:t>
    </dgm:pt>
    <dgm:pt modelId="{933E2834-4BC2-4F56-A95F-E03AAADFCE28}">
      <dgm:prSet/>
      <dgm:spPr/>
      <dgm:t>
        <a:bodyPr/>
        <a:lstStyle/>
        <a:p>
          <a:r>
            <a:rPr lang="en-GB"/>
            <a:t>Recommendation 1: Management Capability Programme</a:t>
          </a:r>
          <a:endParaRPr lang="en-US"/>
        </a:p>
      </dgm:t>
    </dgm:pt>
    <dgm:pt modelId="{8710B0EF-AD93-466C-9A5C-C6EBC1784D99}" type="parTrans" cxnId="{40529A8A-3C4E-4BC5-B650-2F485442F19B}">
      <dgm:prSet/>
      <dgm:spPr/>
      <dgm:t>
        <a:bodyPr/>
        <a:lstStyle/>
        <a:p>
          <a:endParaRPr lang="en-US"/>
        </a:p>
      </dgm:t>
    </dgm:pt>
    <dgm:pt modelId="{23A07140-8728-4832-8EE4-CE5D894D0215}" type="sibTrans" cxnId="{40529A8A-3C4E-4BC5-B650-2F485442F19B}">
      <dgm:prSet/>
      <dgm:spPr/>
      <dgm:t>
        <a:bodyPr/>
        <a:lstStyle/>
        <a:p>
          <a:endParaRPr lang="en-US"/>
        </a:p>
      </dgm:t>
    </dgm:pt>
    <dgm:pt modelId="{DF927688-4EB3-4F6F-8EBE-38AE0EBA4F63}">
      <dgm:prSet/>
      <dgm:spPr/>
      <dgm:t>
        <a:bodyPr/>
        <a:lstStyle/>
        <a:p>
          <a:r>
            <a:rPr lang="en-GB"/>
            <a:t>Recommendation 2: New Performance Management System</a:t>
          </a:r>
          <a:endParaRPr lang="en-US"/>
        </a:p>
      </dgm:t>
    </dgm:pt>
    <dgm:pt modelId="{125C735B-CCAA-44D2-82A4-62F9E073EBD9}" type="parTrans" cxnId="{419FC7DF-7D24-4456-BD2C-7D932BB6C37E}">
      <dgm:prSet/>
      <dgm:spPr/>
      <dgm:t>
        <a:bodyPr/>
        <a:lstStyle/>
        <a:p>
          <a:endParaRPr lang="en-US"/>
        </a:p>
      </dgm:t>
    </dgm:pt>
    <dgm:pt modelId="{FA541EE1-7065-452E-B9F0-409D93995310}" type="sibTrans" cxnId="{419FC7DF-7D24-4456-BD2C-7D932BB6C37E}">
      <dgm:prSet/>
      <dgm:spPr/>
      <dgm:t>
        <a:bodyPr/>
        <a:lstStyle/>
        <a:p>
          <a:endParaRPr lang="en-US"/>
        </a:p>
      </dgm:t>
    </dgm:pt>
    <dgm:pt modelId="{17EC568A-260B-4758-BD65-355A8F7DA274}">
      <dgm:prSet/>
      <dgm:spPr/>
      <dgm:t>
        <a:bodyPr/>
        <a:lstStyle/>
        <a:p>
          <a:r>
            <a:rPr lang="en-GB"/>
            <a:t>Recommendation 3: Engagement and Retention Strategy</a:t>
          </a:r>
          <a:endParaRPr lang="en-US"/>
        </a:p>
      </dgm:t>
    </dgm:pt>
    <dgm:pt modelId="{3D090D60-29B0-47CA-8C39-D9961D86401D}" type="parTrans" cxnId="{FAA5F5A5-5046-4D36-85D6-2C219C317BEE}">
      <dgm:prSet/>
      <dgm:spPr/>
      <dgm:t>
        <a:bodyPr/>
        <a:lstStyle/>
        <a:p>
          <a:endParaRPr lang="en-US"/>
        </a:p>
      </dgm:t>
    </dgm:pt>
    <dgm:pt modelId="{86358F00-2196-4A23-9583-8FC137A9F7DB}" type="sibTrans" cxnId="{FAA5F5A5-5046-4D36-85D6-2C219C317BEE}">
      <dgm:prSet/>
      <dgm:spPr/>
      <dgm:t>
        <a:bodyPr/>
        <a:lstStyle/>
        <a:p>
          <a:endParaRPr lang="en-US"/>
        </a:p>
      </dgm:t>
    </dgm:pt>
    <dgm:pt modelId="{610F0B60-5DE5-4AD3-9A61-70804471D289}">
      <dgm:prSet/>
      <dgm:spPr/>
      <dgm:t>
        <a:bodyPr/>
        <a:lstStyle/>
        <a:p>
          <a:r>
            <a:rPr lang="fr-FR"/>
            <a:t>Recommendation 4: Organisational Culture Change Programme</a:t>
          </a:r>
          <a:endParaRPr lang="en-US"/>
        </a:p>
      </dgm:t>
    </dgm:pt>
    <dgm:pt modelId="{AF872FA7-384D-4BFC-B646-3FA7AFB03640}" type="parTrans" cxnId="{325F8EEE-7781-4F8C-9376-8A8D272363D2}">
      <dgm:prSet/>
      <dgm:spPr/>
      <dgm:t>
        <a:bodyPr/>
        <a:lstStyle/>
        <a:p>
          <a:endParaRPr lang="en-US"/>
        </a:p>
      </dgm:t>
    </dgm:pt>
    <dgm:pt modelId="{5A4EF422-097B-4A02-BCA7-6672D69B8F1C}" type="sibTrans" cxnId="{325F8EEE-7781-4F8C-9376-8A8D272363D2}">
      <dgm:prSet/>
      <dgm:spPr/>
      <dgm:t>
        <a:bodyPr/>
        <a:lstStyle/>
        <a:p>
          <a:endParaRPr lang="en-US"/>
        </a:p>
      </dgm:t>
    </dgm:pt>
    <dgm:pt modelId="{35F23AD4-8846-4614-8626-6FA490BE5646}">
      <dgm:prSet/>
      <dgm:spPr/>
      <dgm:t>
        <a:bodyPr/>
        <a:lstStyle/>
        <a:p>
          <a:r>
            <a:rPr lang="en-GB"/>
            <a:t>Expected Organisational Outcomes (2025–2028)</a:t>
          </a:r>
          <a:endParaRPr lang="en-US"/>
        </a:p>
      </dgm:t>
    </dgm:pt>
    <dgm:pt modelId="{AF6F8223-B74F-4C65-89F1-3E3D1C95D317}" type="parTrans" cxnId="{5B76E982-D2A7-4B8A-9678-9F0B6566C752}">
      <dgm:prSet/>
      <dgm:spPr/>
      <dgm:t>
        <a:bodyPr/>
        <a:lstStyle/>
        <a:p>
          <a:endParaRPr lang="en-US"/>
        </a:p>
      </dgm:t>
    </dgm:pt>
    <dgm:pt modelId="{4B32A97F-EF4F-48B1-A191-041B1CF7EE0A}" type="sibTrans" cxnId="{5B76E982-D2A7-4B8A-9678-9F0B6566C752}">
      <dgm:prSet/>
      <dgm:spPr/>
      <dgm:t>
        <a:bodyPr/>
        <a:lstStyle/>
        <a:p>
          <a:endParaRPr lang="en-US"/>
        </a:p>
      </dgm:t>
    </dgm:pt>
    <dgm:pt modelId="{4D8BF0BC-5541-4C32-9F2B-062D9DAF9827}">
      <dgm:prSet/>
      <dgm:spPr/>
      <dgm:t>
        <a:bodyPr/>
        <a:lstStyle/>
        <a:p>
          <a:r>
            <a:rPr lang="en-GB"/>
            <a:t>Summary for the Board</a:t>
          </a:r>
          <a:endParaRPr lang="en-US"/>
        </a:p>
      </dgm:t>
    </dgm:pt>
    <dgm:pt modelId="{BA3CE682-1DCF-459E-81AD-5B1CA26A227D}" type="parTrans" cxnId="{3A8240BB-18DF-45FE-B2AC-5D261FF26F5A}">
      <dgm:prSet/>
      <dgm:spPr/>
      <dgm:t>
        <a:bodyPr/>
        <a:lstStyle/>
        <a:p>
          <a:endParaRPr lang="en-US"/>
        </a:p>
      </dgm:t>
    </dgm:pt>
    <dgm:pt modelId="{FA9361AD-3275-472C-9C23-52C93E151890}" type="sibTrans" cxnId="{3A8240BB-18DF-45FE-B2AC-5D261FF26F5A}">
      <dgm:prSet/>
      <dgm:spPr/>
      <dgm:t>
        <a:bodyPr/>
        <a:lstStyle/>
        <a:p>
          <a:endParaRPr lang="en-US"/>
        </a:p>
      </dgm:t>
    </dgm:pt>
    <dgm:pt modelId="{3FBF7D53-5CE7-40AA-9326-28551FAE1430}">
      <dgm:prSet/>
      <dgm:spPr/>
      <dgm:t>
        <a:bodyPr/>
        <a:lstStyle/>
        <a:p>
          <a:r>
            <a:rPr lang="en-GB"/>
            <a:t>References </a:t>
          </a:r>
          <a:endParaRPr lang="en-US"/>
        </a:p>
      </dgm:t>
    </dgm:pt>
    <dgm:pt modelId="{5A0B40CA-E230-49AD-B379-6957DA91AA7B}" type="parTrans" cxnId="{8A9BF9F4-842A-46F4-84E5-2241CDAB22C0}">
      <dgm:prSet/>
      <dgm:spPr/>
      <dgm:t>
        <a:bodyPr/>
        <a:lstStyle/>
        <a:p>
          <a:endParaRPr lang="en-US"/>
        </a:p>
      </dgm:t>
    </dgm:pt>
    <dgm:pt modelId="{CA35A6CD-FE7F-4612-B81A-974C7842C05B}" type="sibTrans" cxnId="{8A9BF9F4-842A-46F4-84E5-2241CDAB22C0}">
      <dgm:prSet/>
      <dgm:spPr/>
      <dgm:t>
        <a:bodyPr/>
        <a:lstStyle/>
        <a:p>
          <a:endParaRPr lang="en-US"/>
        </a:p>
      </dgm:t>
    </dgm:pt>
    <dgm:pt modelId="{D166E29D-4372-404E-A233-81E2C198C613}" type="pres">
      <dgm:prSet presAssocID="{4C9A76E4-4A9F-4114-8B9B-0B1413BA58C8}" presName="linear" presStyleCnt="0">
        <dgm:presLayoutVars>
          <dgm:animLvl val="lvl"/>
          <dgm:resizeHandles val="exact"/>
        </dgm:presLayoutVars>
      </dgm:prSet>
      <dgm:spPr/>
    </dgm:pt>
    <dgm:pt modelId="{851ED964-BC7E-4BA3-A6F0-47631FCF4103}" type="pres">
      <dgm:prSet presAssocID="{BC2CD108-D341-499D-8934-B6613430443C}" presName="parentText" presStyleLbl="node1" presStyleIdx="0" presStyleCnt="13">
        <dgm:presLayoutVars>
          <dgm:chMax val="0"/>
          <dgm:bulletEnabled val="1"/>
        </dgm:presLayoutVars>
      </dgm:prSet>
      <dgm:spPr/>
    </dgm:pt>
    <dgm:pt modelId="{A95D072A-BE4D-4223-AE8A-AAFBF2C9E16E}" type="pres">
      <dgm:prSet presAssocID="{8AD45315-E8B7-42B0-A674-DF7A2B9E478E}" presName="spacer" presStyleCnt="0"/>
      <dgm:spPr/>
    </dgm:pt>
    <dgm:pt modelId="{0C7F9DA1-7846-4CB6-BDE4-AF2873D94E51}" type="pres">
      <dgm:prSet presAssocID="{9620DCD0-5412-4602-9F5B-B195304CD79D}" presName="parentText" presStyleLbl="node1" presStyleIdx="1" presStyleCnt="13">
        <dgm:presLayoutVars>
          <dgm:chMax val="0"/>
          <dgm:bulletEnabled val="1"/>
        </dgm:presLayoutVars>
      </dgm:prSet>
      <dgm:spPr/>
    </dgm:pt>
    <dgm:pt modelId="{E04646E9-B10D-4CDE-93EB-F0C6BE3180D6}" type="pres">
      <dgm:prSet presAssocID="{62194E88-7DDE-4E81-A4A2-90B99833A6A2}" presName="spacer" presStyleCnt="0"/>
      <dgm:spPr/>
    </dgm:pt>
    <dgm:pt modelId="{3C5BF3F8-7268-4B11-88FD-5AB59CCE5053}" type="pres">
      <dgm:prSet presAssocID="{D4F22D02-AB0C-4DF4-B335-7FFE34D640D1}" presName="parentText" presStyleLbl="node1" presStyleIdx="2" presStyleCnt="13">
        <dgm:presLayoutVars>
          <dgm:chMax val="0"/>
          <dgm:bulletEnabled val="1"/>
        </dgm:presLayoutVars>
      </dgm:prSet>
      <dgm:spPr/>
    </dgm:pt>
    <dgm:pt modelId="{2F5C0A41-F6F2-4DD6-9AFD-92A42961B89E}" type="pres">
      <dgm:prSet presAssocID="{E06467AC-31C6-4D22-AD61-C55440BE805F}" presName="spacer" presStyleCnt="0"/>
      <dgm:spPr/>
    </dgm:pt>
    <dgm:pt modelId="{F18B8407-6EF4-480B-966C-759C795BC677}" type="pres">
      <dgm:prSet presAssocID="{F4DC1BFD-E11D-42E5-A1BB-4F777FD16416}" presName="parentText" presStyleLbl="node1" presStyleIdx="3" presStyleCnt="13">
        <dgm:presLayoutVars>
          <dgm:chMax val="0"/>
          <dgm:bulletEnabled val="1"/>
        </dgm:presLayoutVars>
      </dgm:prSet>
      <dgm:spPr/>
    </dgm:pt>
    <dgm:pt modelId="{DED33D6D-B2C9-4EAF-83EE-02208204CD24}" type="pres">
      <dgm:prSet presAssocID="{955CC371-1A07-4B59-B9F7-BC93F4F6D7D9}" presName="spacer" presStyleCnt="0"/>
      <dgm:spPr/>
    </dgm:pt>
    <dgm:pt modelId="{C273CEBA-D387-45C7-9D7D-C0B095FE1499}" type="pres">
      <dgm:prSet presAssocID="{A5B81E31-02C1-4ACB-AF5E-3632E701C140}" presName="parentText" presStyleLbl="node1" presStyleIdx="4" presStyleCnt="13">
        <dgm:presLayoutVars>
          <dgm:chMax val="0"/>
          <dgm:bulletEnabled val="1"/>
        </dgm:presLayoutVars>
      </dgm:prSet>
      <dgm:spPr/>
    </dgm:pt>
    <dgm:pt modelId="{06520AB8-57CA-4EED-9E9B-13280129C815}" type="pres">
      <dgm:prSet presAssocID="{430CA3ED-E37E-43F7-9EB0-5E6A143A266D}" presName="spacer" presStyleCnt="0"/>
      <dgm:spPr/>
    </dgm:pt>
    <dgm:pt modelId="{A9161E35-19FE-4911-A3A7-9A9C9F0E4DFC}" type="pres">
      <dgm:prSet presAssocID="{EE8E4B8E-F7E8-4B55-AD7D-B61835798570}" presName="parentText" presStyleLbl="node1" presStyleIdx="5" presStyleCnt="13">
        <dgm:presLayoutVars>
          <dgm:chMax val="0"/>
          <dgm:bulletEnabled val="1"/>
        </dgm:presLayoutVars>
      </dgm:prSet>
      <dgm:spPr/>
    </dgm:pt>
    <dgm:pt modelId="{A6B9B749-330B-4785-8735-D00EDD07D3FA}" type="pres">
      <dgm:prSet presAssocID="{677C4E04-CDE4-4DAF-B1F3-FB94AA09C383}" presName="spacer" presStyleCnt="0"/>
      <dgm:spPr/>
    </dgm:pt>
    <dgm:pt modelId="{9BE8F301-1053-4585-9521-C0561D6A48C9}" type="pres">
      <dgm:prSet presAssocID="{933E2834-4BC2-4F56-A95F-E03AAADFCE28}" presName="parentText" presStyleLbl="node1" presStyleIdx="6" presStyleCnt="13">
        <dgm:presLayoutVars>
          <dgm:chMax val="0"/>
          <dgm:bulletEnabled val="1"/>
        </dgm:presLayoutVars>
      </dgm:prSet>
      <dgm:spPr/>
    </dgm:pt>
    <dgm:pt modelId="{8DBE8FCA-C0D7-4BAF-B8B7-178E2C55F493}" type="pres">
      <dgm:prSet presAssocID="{23A07140-8728-4832-8EE4-CE5D894D0215}" presName="spacer" presStyleCnt="0"/>
      <dgm:spPr/>
    </dgm:pt>
    <dgm:pt modelId="{A088C113-7D8A-4D7F-9039-EB0F916A2777}" type="pres">
      <dgm:prSet presAssocID="{DF927688-4EB3-4F6F-8EBE-38AE0EBA4F63}" presName="parentText" presStyleLbl="node1" presStyleIdx="7" presStyleCnt="13">
        <dgm:presLayoutVars>
          <dgm:chMax val="0"/>
          <dgm:bulletEnabled val="1"/>
        </dgm:presLayoutVars>
      </dgm:prSet>
      <dgm:spPr/>
    </dgm:pt>
    <dgm:pt modelId="{3D17BFC6-A4C7-4C72-805F-8397897B19E5}" type="pres">
      <dgm:prSet presAssocID="{FA541EE1-7065-452E-B9F0-409D93995310}" presName="spacer" presStyleCnt="0"/>
      <dgm:spPr/>
    </dgm:pt>
    <dgm:pt modelId="{DF518CAC-8EC3-4BE1-AB99-9FF779BAC3C1}" type="pres">
      <dgm:prSet presAssocID="{17EC568A-260B-4758-BD65-355A8F7DA274}" presName="parentText" presStyleLbl="node1" presStyleIdx="8" presStyleCnt="13">
        <dgm:presLayoutVars>
          <dgm:chMax val="0"/>
          <dgm:bulletEnabled val="1"/>
        </dgm:presLayoutVars>
      </dgm:prSet>
      <dgm:spPr/>
    </dgm:pt>
    <dgm:pt modelId="{8E314474-A1CC-490B-9269-31704742C47E}" type="pres">
      <dgm:prSet presAssocID="{86358F00-2196-4A23-9583-8FC137A9F7DB}" presName="spacer" presStyleCnt="0"/>
      <dgm:spPr/>
    </dgm:pt>
    <dgm:pt modelId="{0C8294A8-F356-44A6-9E6D-E0C640A53892}" type="pres">
      <dgm:prSet presAssocID="{610F0B60-5DE5-4AD3-9A61-70804471D289}" presName="parentText" presStyleLbl="node1" presStyleIdx="9" presStyleCnt="13">
        <dgm:presLayoutVars>
          <dgm:chMax val="0"/>
          <dgm:bulletEnabled val="1"/>
        </dgm:presLayoutVars>
      </dgm:prSet>
      <dgm:spPr/>
    </dgm:pt>
    <dgm:pt modelId="{EC062C66-3A4F-449D-B346-6F3A3DDC3255}" type="pres">
      <dgm:prSet presAssocID="{5A4EF422-097B-4A02-BCA7-6672D69B8F1C}" presName="spacer" presStyleCnt="0"/>
      <dgm:spPr/>
    </dgm:pt>
    <dgm:pt modelId="{F4480F49-4557-44E1-B420-EF40CC3349B0}" type="pres">
      <dgm:prSet presAssocID="{35F23AD4-8846-4614-8626-6FA490BE5646}" presName="parentText" presStyleLbl="node1" presStyleIdx="10" presStyleCnt="13">
        <dgm:presLayoutVars>
          <dgm:chMax val="0"/>
          <dgm:bulletEnabled val="1"/>
        </dgm:presLayoutVars>
      </dgm:prSet>
      <dgm:spPr/>
    </dgm:pt>
    <dgm:pt modelId="{7C5B0D36-E4C2-49EE-A0F2-9D6E16C47F74}" type="pres">
      <dgm:prSet presAssocID="{4B32A97F-EF4F-48B1-A191-041B1CF7EE0A}" presName="spacer" presStyleCnt="0"/>
      <dgm:spPr/>
    </dgm:pt>
    <dgm:pt modelId="{E149D12E-A028-410F-B04D-C45F8B3F7062}" type="pres">
      <dgm:prSet presAssocID="{4D8BF0BC-5541-4C32-9F2B-062D9DAF9827}" presName="parentText" presStyleLbl="node1" presStyleIdx="11" presStyleCnt="13">
        <dgm:presLayoutVars>
          <dgm:chMax val="0"/>
          <dgm:bulletEnabled val="1"/>
        </dgm:presLayoutVars>
      </dgm:prSet>
      <dgm:spPr/>
    </dgm:pt>
    <dgm:pt modelId="{9B051553-A7F0-478A-9A05-525C04D33157}" type="pres">
      <dgm:prSet presAssocID="{FA9361AD-3275-472C-9C23-52C93E151890}" presName="spacer" presStyleCnt="0"/>
      <dgm:spPr/>
    </dgm:pt>
    <dgm:pt modelId="{21F14745-E701-43BE-A0C5-EBB4A2A02EE5}" type="pres">
      <dgm:prSet presAssocID="{3FBF7D53-5CE7-40AA-9326-28551FAE1430}" presName="parentText" presStyleLbl="node1" presStyleIdx="12" presStyleCnt="13">
        <dgm:presLayoutVars>
          <dgm:chMax val="0"/>
          <dgm:bulletEnabled val="1"/>
        </dgm:presLayoutVars>
      </dgm:prSet>
      <dgm:spPr/>
    </dgm:pt>
  </dgm:ptLst>
  <dgm:cxnLst>
    <dgm:cxn modelId="{1DFC7206-88F1-4DB2-B77C-1D4BB8158138}" srcId="{4C9A76E4-4A9F-4114-8B9B-0B1413BA58C8}" destId="{D4F22D02-AB0C-4DF4-B335-7FFE34D640D1}" srcOrd="2" destOrd="0" parTransId="{F6393655-9AAE-4F6A-8C5E-EB5CC6418730}" sibTransId="{E06467AC-31C6-4D22-AD61-C55440BE805F}"/>
    <dgm:cxn modelId="{7AA95A0C-3394-4C08-813B-2C10C3536C1D}" type="presOf" srcId="{F4DC1BFD-E11D-42E5-A1BB-4F777FD16416}" destId="{F18B8407-6EF4-480B-966C-759C795BC677}" srcOrd="0" destOrd="0" presId="urn:microsoft.com/office/officeart/2005/8/layout/vList2"/>
    <dgm:cxn modelId="{4D8E3B1A-B2FA-484F-8988-D716DD7F6B00}" type="presOf" srcId="{3FBF7D53-5CE7-40AA-9326-28551FAE1430}" destId="{21F14745-E701-43BE-A0C5-EBB4A2A02EE5}" srcOrd="0" destOrd="0" presId="urn:microsoft.com/office/officeart/2005/8/layout/vList2"/>
    <dgm:cxn modelId="{6F7A4621-12C0-48D3-BB8D-6E5F2E602892}" srcId="{4C9A76E4-4A9F-4114-8B9B-0B1413BA58C8}" destId="{F4DC1BFD-E11D-42E5-A1BB-4F777FD16416}" srcOrd="3" destOrd="0" parTransId="{E6B51C96-CF54-461D-B33B-DAB248AE5F6F}" sibTransId="{955CC371-1A07-4B59-B9F7-BC93F4F6D7D9}"/>
    <dgm:cxn modelId="{CE77EF24-151E-470C-AF95-513ED14BED2D}" type="presOf" srcId="{DF927688-4EB3-4F6F-8EBE-38AE0EBA4F63}" destId="{A088C113-7D8A-4D7F-9039-EB0F916A2777}" srcOrd="0" destOrd="0" presId="urn:microsoft.com/office/officeart/2005/8/layout/vList2"/>
    <dgm:cxn modelId="{C715F063-1CD9-48FE-B686-BBBF360BDAFF}" type="presOf" srcId="{933E2834-4BC2-4F56-A95F-E03AAADFCE28}" destId="{9BE8F301-1053-4585-9521-C0561D6A48C9}" srcOrd="0" destOrd="0" presId="urn:microsoft.com/office/officeart/2005/8/layout/vList2"/>
    <dgm:cxn modelId="{00E9CD71-0605-4491-859E-58D9FAA8A498}" type="presOf" srcId="{4D8BF0BC-5541-4C32-9F2B-062D9DAF9827}" destId="{E149D12E-A028-410F-B04D-C45F8B3F7062}" srcOrd="0" destOrd="0" presId="urn:microsoft.com/office/officeart/2005/8/layout/vList2"/>
    <dgm:cxn modelId="{5A6CFA75-8FC5-4A25-9567-3665D10575D5}" srcId="{4C9A76E4-4A9F-4114-8B9B-0B1413BA58C8}" destId="{EE8E4B8E-F7E8-4B55-AD7D-B61835798570}" srcOrd="5" destOrd="0" parTransId="{A72DAD08-0EF4-4DA3-AA52-42F62B9FF4BB}" sibTransId="{677C4E04-CDE4-4DAF-B1F3-FB94AA09C383}"/>
    <dgm:cxn modelId="{8D3BAC7A-F414-4449-8275-A80E61AFB0A5}" type="presOf" srcId="{9620DCD0-5412-4602-9F5B-B195304CD79D}" destId="{0C7F9DA1-7846-4CB6-BDE4-AF2873D94E51}" srcOrd="0" destOrd="0" presId="urn:microsoft.com/office/officeart/2005/8/layout/vList2"/>
    <dgm:cxn modelId="{5B76E982-D2A7-4B8A-9678-9F0B6566C752}" srcId="{4C9A76E4-4A9F-4114-8B9B-0B1413BA58C8}" destId="{35F23AD4-8846-4614-8626-6FA490BE5646}" srcOrd="10" destOrd="0" parTransId="{AF6F8223-B74F-4C65-89F1-3E3D1C95D317}" sibTransId="{4B32A97F-EF4F-48B1-A191-041B1CF7EE0A}"/>
    <dgm:cxn modelId="{97696D84-80CD-4176-ACBD-DD36838203C4}" type="presOf" srcId="{4C9A76E4-4A9F-4114-8B9B-0B1413BA58C8}" destId="{D166E29D-4372-404E-A233-81E2C198C613}" srcOrd="0" destOrd="0" presId="urn:microsoft.com/office/officeart/2005/8/layout/vList2"/>
    <dgm:cxn modelId="{40529A8A-3C4E-4BC5-B650-2F485442F19B}" srcId="{4C9A76E4-4A9F-4114-8B9B-0B1413BA58C8}" destId="{933E2834-4BC2-4F56-A95F-E03AAADFCE28}" srcOrd="6" destOrd="0" parTransId="{8710B0EF-AD93-466C-9A5C-C6EBC1784D99}" sibTransId="{23A07140-8728-4832-8EE4-CE5D894D0215}"/>
    <dgm:cxn modelId="{ACEBEE8E-6DF8-4BA2-9A3A-BC16A4755271}" srcId="{4C9A76E4-4A9F-4114-8B9B-0B1413BA58C8}" destId="{A5B81E31-02C1-4ACB-AF5E-3632E701C140}" srcOrd="4" destOrd="0" parTransId="{5A0F4E33-0688-46FE-83C3-CCA64B4B2196}" sibTransId="{430CA3ED-E37E-43F7-9EB0-5E6A143A266D}"/>
    <dgm:cxn modelId="{F9EA2494-52EF-4A3E-AF91-E87E8FD91E73}" type="presOf" srcId="{A5B81E31-02C1-4ACB-AF5E-3632E701C140}" destId="{C273CEBA-D387-45C7-9D7D-C0B095FE1499}" srcOrd="0" destOrd="0" presId="urn:microsoft.com/office/officeart/2005/8/layout/vList2"/>
    <dgm:cxn modelId="{1ECCFB95-8A00-441C-8005-2461BB82573A}" type="presOf" srcId="{EE8E4B8E-F7E8-4B55-AD7D-B61835798570}" destId="{A9161E35-19FE-4911-A3A7-9A9C9F0E4DFC}" srcOrd="0" destOrd="0" presId="urn:microsoft.com/office/officeart/2005/8/layout/vList2"/>
    <dgm:cxn modelId="{244EEE9A-594D-4FD0-B1C9-3E957E8072DF}" type="presOf" srcId="{BC2CD108-D341-499D-8934-B6613430443C}" destId="{851ED964-BC7E-4BA3-A6F0-47631FCF4103}" srcOrd="0" destOrd="0" presId="urn:microsoft.com/office/officeart/2005/8/layout/vList2"/>
    <dgm:cxn modelId="{7A050FA5-7137-4FC1-A1C8-6AE41185EFA3}" type="presOf" srcId="{17EC568A-260B-4758-BD65-355A8F7DA274}" destId="{DF518CAC-8EC3-4BE1-AB99-9FF779BAC3C1}" srcOrd="0" destOrd="0" presId="urn:microsoft.com/office/officeart/2005/8/layout/vList2"/>
    <dgm:cxn modelId="{FAA5F5A5-5046-4D36-85D6-2C219C317BEE}" srcId="{4C9A76E4-4A9F-4114-8B9B-0B1413BA58C8}" destId="{17EC568A-260B-4758-BD65-355A8F7DA274}" srcOrd="8" destOrd="0" parTransId="{3D090D60-29B0-47CA-8C39-D9961D86401D}" sibTransId="{86358F00-2196-4A23-9583-8FC137A9F7DB}"/>
    <dgm:cxn modelId="{3AF39AB5-8642-4EEC-8837-C34110363A81}" srcId="{4C9A76E4-4A9F-4114-8B9B-0B1413BA58C8}" destId="{BC2CD108-D341-499D-8934-B6613430443C}" srcOrd="0" destOrd="0" parTransId="{9655440C-C66F-478F-94D7-4CD7A9FEAA9E}" sibTransId="{8AD45315-E8B7-42B0-A674-DF7A2B9E478E}"/>
    <dgm:cxn modelId="{3A8240BB-18DF-45FE-B2AC-5D261FF26F5A}" srcId="{4C9A76E4-4A9F-4114-8B9B-0B1413BA58C8}" destId="{4D8BF0BC-5541-4C32-9F2B-062D9DAF9827}" srcOrd="11" destOrd="0" parTransId="{BA3CE682-1DCF-459E-81AD-5B1CA26A227D}" sibTransId="{FA9361AD-3275-472C-9C23-52C93E151890}"/>
    <dgm:cxn modelId="{EEBF22C3-7DFC-48E5-933F-126338671050}" type="presOf" srcId="{D4F22D02-AB0C-4DF4-B335-7FFE34D640D1}" destId="{3C5BF3F8-7268-4B11-88FD-5AB59CCE5053}" srcOrd="0" destOrd="0" presId="urn:microsoft.com/office/officeart/2005/8/layout/vList2"/>
    <dgm:cxn modelId="{419FC7DF-7D24-4456-BD2C-7D932BB6C37E}" srcId="{4C9A76E4-4A9F-4114-8B9B-0B1413BA58C8}" destId="{DF927688-4EB3-4F6F-8EBE-38AE0EBA4F63}" srcOrd="7" destOrd="0" parTransId="{125C735B-CCAA-44D2-82A4-62F9E073EBD9}" sibTransId="{FA541EE1-7065-452E-B9F0-409D93995310}"/>
    <dgm:cxn modelId="{E80ECAEC-7C50-49CE-8A46-FAB6C646A098}" type="presOf" srcId="{35F23AD4-8846-4614-8626-6FA490BE5646}" destId="{F4480F49-4557-44E1-B420-EF40CC3349B0}" srcOrd="0" destOrd="0" presId="urn:microsoft.com/office/officeart/2005/8/layout/vList2"/>
    <dgm:cxn modelId="{325F8EEE-7781-4F8C-9376-8A8D272363D2}" srcId="{4C9A76E4-4A9F-4114-8B9B-0B1413BA58C8}" destId="{610F0B60-5DE5-4AD3-9A61-70804471D289}" srcOrd="9" destOrd="0" parTransId="{AF872FA7-384D-4BFC-B646-3FA7AFB03640}" sibTransId="{5A4EF422-097B-4A02-BCA7-6672D69B8F1C}"/>
    <dgm:cxn modelId="{8A9BF9F4-842A-46F4-84E5-2241CDAB22C0}" srcId="{4C9A76E4-4A9F-4114-8B9B-0B1413BA58C8}" destId="{3FBF7D53-5CE7-40AA-9326-28551FAE1430}" srcOrd="12" destOrd="0" parTransId="{5A0B40CA-E230-49AD-B379-6957DA91AA7B}" sibTransId="{CA35A6CD-FE7F-4612-B81A-974C7842C05B}"/>
    <dgm:cxn modelId="{ADC3A9F5-4DF3-416F-B0B5-249DA195F400}" srcId="{4C9A76E4-4A9F-4114-8B9B-0B1413BA58C8}" destId="{9620DCD0-5412-4602-9F5B-B195304CD79D}" srcOrd="1" destOrd="0" parTransId="{AE9A6959-AB01-4062-A03E-5CA07C3B0764}" sibTransId="{62194E88-7DDE-4E81-A4A2-90B99833A6A2}"/>
    <dgm:cxn modelId="{C1309CFE-7D2E-4106-9BA7-B7850AD8BA2E}" type="presOf" srcId="{610F0B60-5DE5-4AD3-9A61-70804471D289}" destId="{0C8294A8-F356-44A6-9E6D-E0C640A53892}" srcOrd="0" destOrd="0" presId="urn:microsoft.com/office/officeart/2005/8/layout/vList2"/>
    <dgm:cxn modelId="{C1E82C39-2280-46AB-A469-151B96E5F7DF}" type="presParOf" srcId="{D166E29D-4372-404E-A233-81E2C198C613}" destId="{851ED964-BC7E-4BA3-A6F0-47631FCF4103}" srcOrd="0" destOrd="0" presId="urn:microsoft.com/office/officeart/2005/8/layout/vList2"/>
    <dgm:cxn modelId="{3261BD5B-203C-4D2A-B2B9-3105BDC2E85C}" type="presParOf" srcId="{D166E29D-4372-404E-A233-81E2C198C613}" destId="{A95D072A-BE4D-4223-AE8A-AAFBF2C9E16E}" srcOrd="1" destOrd="0" presId="urn:microsoft.com/office/officeart/2005/8/layout/vList2"/>
    <dgm:cxn modelId="{D2034104-B10B-4A86-A9A2-494A22692C56}" type="presParOf" srcId="{D166E29D-4372-404E-A233-81E2C198C613}" destId="{0C7F9DA1-7846-4CB6-BDE4-AF2873D94E51}" srcOrd="2" destOrd="0" presId="urn:microsoft.com/office/officeart/2005/8/layout/vList2"/>
    <dgm:cxn modelId="{0ADD55AB-E96A-48D3-83FA-E4C78B6CC077}" type="presParOf" srcId="{D166E29D-4372-404E-A233-81E2C198C613}" destId="{E04646E9-B10D-4CDE-93EB-F0C6BE3180D6}" srcOrd="3" destOrd="0" presId="urn:microsoft.com/office/officeart/2005/8/layout/vList2"/>
    <dgm:cxn modelId="{B4031120-F5BF-4875-AD26-BE6544EE76C3}" type="presParOf" srcId="{D166E29D-4372-404E-A233-81E2C198C613}" destId="{3C5BF3F8-7268-4B11-88FD-5AB59CCE5053}" srcOrd="4" destOrd="0" presId="urn:microsoft.com/office/officeart/2005/8/layout/vList2"/>
    <dgm:cxn modelId="{F98A20C9-A344-4708-9CE0-FC42DBA58DA6}" type="presParOf" srcId="{D166E29D-4372-404E-A233-81E2C198C613}" destId="{2F5C0A41-F6F2-4DD6-9AFD-92A42961B89E}" srcOrd="5" destOrd="0" presId="urn:microsoft.com/office/officeart/2005/8/layout/vList2"/>
    <dgm:cxn modelId="{05423512-9937-49B0-AD9F-178EF82CED2B}" type="presParOf" srcId="{D166E29D-4372-404E-A233-81E2C198C613}" destId="{F18B8407-6EF4-480B-966C-759C795BC677}" srcOrd="6" destOrd="0" presId="urn:microsoft.com/office/officeart/2005/8/layout/vList2"/>
    <dgm:cxn modelId="{ADEC8546-DBF6-4589-8B47-759F2BA552DC}" type="presParOf" srcId="{D166E29D-4372-404E-A233-81E2C198C613}" destId="{DED33D6D-B2C9-4EAF-83EE-02208204CD24}" srcOrd="7" destOrd="0" presId="urn:microsoft.com/office/officeart/2005/8/layout/vList2"/>
    <dgm:cxn modelId="{D547A419-138A-4B1B-8D58-2385306AC0F5}" type="presParOf" srcId="{D166E29D-4372-404E-A233-81E2C198C613}" destId="{C273CEBA-D387-45C7-9D7D-C0B095FE1499}" srcOrd="8" destOrd="0" presId="urn:microsoft.com/office/officeart/2005/8/layout/vList2"/>
    <dgm:cxn modelId="{C265A399-561E-4371-AF94-1D55C0A91425}" type="presParOf" srcId="{D166E29D-4372-404E-A233-81E2C198C613}" destId="{06520AB8-57CA-4EED-9E9B-13280129C815}" srcOrd="9" destOrd="0" presId="urn:microsoft.com/office/officeart/2005/8/layout/vList2"/>
    <dgm:cxn modelId="{F27657F8-2FD2-46A4-BF60-44BCB959E0F6}" type="presParOf" srcId="{D166E29D-4372-404E-A233-81E2C198C613}" destId="{A9161E35-19FE-4911-A3A7-9A9C9F0E4DFC}" srcOrd="10" destOrd="0" presId="urn:microsoft.com/office/officeart/2005/8/layout/vList2"/>
    <dgm:cxn modelId="{9E0DE79E-8855-44DB-A95E-D8755FAB6133}" type="presParOf" srcId="{D166E29D-4372-404E-A233-81E2C198C613}" destId="{A6B9B749-330B-4785-8735-D00EDD07D3FA}" srcOrd="11" destOrd="0" presId="urn:microsoft.com/office/officeart/2005/8/layout/vList2"/>
    <dgm:cxn modelId="{3ECC1DB8-9373-4292-AA6F-E3BCC5C6B6C2}" type="presParOf" srcId="{D166E29D-4372-404E-A233-81E2C198C613}" destId="{9BE8F301-1053-4585-9521-C0561D6A48C9}" srcOrd="12" destOrd="0" presId="urn:microsoft.com/office/officeart/2005/8/layout/vList2"/>
    <dgm:cxn modelId="{83D9DF3F-14AB-4486-BDC4-14CDC95B07B3}" type="presParOf" srcId="{D166E29D-4372-404E-A233-81E2C198C613}" destId="{8DBE8FCA-C0D7-4BAF-B8B7-178E2C55F493}" srcOrd="13" destOrd="0" presId="urn:microsoft.com/office/officeart/2005/8/layout/vList2"/>
    <dgm:cxn modelId="{0B1903FB-7AC9-4D45-826E-820F3651CA57}" type="presParOf" srcId="{D166E29D-4372-404E-A233-81E2C198C613}" destId="{A088C113-7D8A-4D7F-9039-EB0F916A2777}" srcOrd="14" destOrd="0" presId="urn:microsoft.com/office/officeart/2005/8/layout/vList2"/>
    <dgm:cxn modelId="{FC4B5BC4-4E56-46F6-B095-C815494E7356}" type="presParOf" srcId="{D166E29D-4372-404E-A233-81E2C198C613}" destId="{3D17BFC6-A4C7-4C72-805F-8397897B19E5}" srcOrd="15" destOrd="0" presId="urn:microsoft.com/office/officeart/2005/8/layout/vList2"/>
    <dgm:cxn modelId="{D93A5E95-0F37-455A-8C71-0AC2B84E755F}" type="presParOf" srcId="{D166E29D-4372-404E-A233-81E2C198C613}" destId="{DF518CAC-8EC3-4BE1-AB99-9FF779BAC3C1}" srcOrd="16" destOrd="0" presId="urn:microsoft.com/office/officeart/2005/8/layout/vList2"/>
    <dgm:cxn modelId="{6586760A-2E43-4767-AC79-E3C8F00D461A}" type="presParOf" srcId="{D166E29D-4372-404E-A233-81E2C198C613}" destId="{8E314474-A1CC-490B-9269-31704742C47E}" srcOrd="17" destOrd="0" presId="urn:microsoft.com/office/officeart/2005/8/layout/vList2"/>
    <dgm:cxn modelId="{B8859423-C134-4464-B623-A5D1048188CE}" type="presParOf" srcId="{D166E29D-4372-404E-A233-81E2C198C613}" destId="{0C8294A8-F356-44A6-9E6D-E0C640A53892}" srcOrd="18" destOrd="0" presId="urn:microsoft.com/office/officeart/2005/8/layout/vList2"/>
    <dgm:cxn modelId="{0A3A2E5A-1B27-445D-A586-4E88452299F3}" type="presParOf" srcId="{D166E29D-4372-404E-A233-81E2C198C613}" destId="{EC062C66-3A4F-449D-B346-6F3A3DDC3255}" srcOrd="19" destOrd="0" presId="urn:microsoft.com/office/officeart/2005/8/layout/vList2"/>
    <dgm:cxn modelId="{AB89B2A1-2C1F-427F-92F4-748DD8C376D7}" type="presParOf" srcId="{D166E29D-4372-404E-A233-81E2C198C613}" destId="{F4480F49-4557-44E1-B420-EF40CC3349B0}" srcOrd="20" destOrd="0" presId="urn:microsoft.com/office/officeart/2005/8/layout/vList2"/>
    <dgm:cxn modelId="{5743592B-CEA5-472C-AEB4-3EC1E71B1BF5}" type="presParOf" srcId="{D166E29D-4372-404E-A233-81E2C198C613}" destId="{7C5B0D36-E4C2-49EE-A0F2-9D6E16C47F74}" srcOrd="21" destOrd="0" presId="urn:microsoft.com/office/officeart/2005/8/layout/vList2"/>
    <dgm:cxn modelId="{6451B596-6242-4F70-9D3F-4211501209C1}" type="presParOf" srcId="{D166E29D-4372-404E-A233-81E2C198C613}" destId="{E149D12E-A028-410F-B04D-C45F8B3F7062}" srcOrd="22" destOrd="0" presId="urn:microsoft.com/office/officeart/2005/8/layout/vList2"/>
    <dgm:cxn modelId="{81AE676F-2DC8-4F70-B47B-268A9980DE8F}" type="presParOf" srcId="{D166E29D-4372-404E-A233-81E2C198C613}" destId="{9B051553-A7F0-478A-9A05-525C04D33157}" srcOrd="23" destOrd="0" presId="urn:microsoft.com/office/officeart/2005/8/layout/vList2"/>
    <dgm:cxn modelId="{E2515B39-3E07-4B44-B7C2-674CC9AADA96}" type="presParOf" srcId="{D166E29D-4372-404E-A233-81E2C198C613}" destId="{21F14745-E701-43BE-A0C5-EBB4A2A02EE5}" srcOrd="2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7E164C0-475C-493B-B549-EB5C145D957B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C32E3CB1-701C-41F7-927D-716798686F60}">
      <dgm:prSet/>
      <dgm:spPr/>
      <dgm:t>
        <a:bodyPr/>
        <a:lstStyle/>
        <a:p>
          <a:r>
            <a:rPr lang="en-GB" dirty="0"/>
            <a:t>The company is at a pivotal stage in its development. The rapid growth it has brough new opportunities, but it has also exposed weaknesses in the managerial capability, performance management, employee engagement and organisational culture.</a:t>
          </a:r>
          <a:endParaRPr lang="en-US" dirty="0"/>
        </a:p>
      </dgm:t>
    </dgm:pt>
    <dgm:pt modelId="{9FCE5813-2A91-49A6-8CB1-A90BB4CA0498}" type="parTrans" cxnId="{3DB7876E-9A67-405B-A2C5-87482642A63D}">
      <dgm:prSet/>
      <dgm:spPr/>
      <dgm:t>
        <a:bodyPr/>
        <a:lstStyle/>
        <a:p>
          <a:endParaRPr lang="en-US"/>
        </a:p>
      </dgm:t>
    </dgm:pt>
    <dgm:pt modelId="{C53A8445-5A0F-457C-92BF-7334081E287A}" type="sibTrans" cxnId="{3DB7876E-9A67-405B-A2C5-87482642A63D}">
      <dgm:prSet/>
      <dgm:spPr/>
      <dgm:t>
        <a:bodyPr/>
        <a:lstStyle/>
        <a:p>
          <a:endParaRPr lang="en-US"/>
        </a:p>
      </dgm:t>
    </dgm:pt>
    <dgm:pt modelId="{64B395BA-E1DC-4547-9BCB-3762DF070390}">
      <dgm:prSet/>
      <dgm:spPr/>
      <dgm:t>
        <a:bodyPr/>
        <a:lstStyle/>
        <a:p>
          <a:r>
            <a:rPr lang="en-GB"/>
            <a:t>These challenges are now affecting the service, staff retention and client satisfaction and they present a risk to the future stability.</a:t>
          </a:r>
          <a:endParaRPr lang="en-US"/>
        </a:p>
      </dgm:t>
    </dgm:pt>
    <dgm:pt modelId="{9525E915-9981-467D-8772-5D7F74E59A6F}" type="parTrans" cxnId="{6FA8CA16-2427-4705-B52F-CB7EE1C39F8A}">
      <dgm:prSet/>
      <dgm:spPr/>
      <dgm:t>
        <a:bodyPr/>
        <a:lstStyle/>
        <a:p>
          <a:endParaRPr lang="en-US"/>
        </a:p>
      </dgm:t>
    </dgm:pt>
    <dgm:pt modelId="{D9A5EA7A-6336-453C-8F6E-5D16320CACAC}" type="sibTrans" cxnId="{6FA8CA16-2427-4705-B52F-CB7EE1C39F8A}">
      <dgm:prSet/>
      <dgm:spPr/>
      <dgm:t>
        <a:bodyPr/>
        <a:lstStyle/>
        <a:p>
          <a:endParaRPr lang="en-US"/>
        </a:p>
      </dgm:t>
    </dgm:pt>
    <dgm:pt modelId="{09E5A6C5-02B7-4479-A360-279DCB90DC53}">
      <dgm:prSet/>
      <dgm:spPr/>
      <dgm:t>
        <a:bodyPr/>
        <a:lstStyle/>
        <a:p>
          <a:r>
            <a:rPr lang="en-GB"/>
            <a:t>This presentation provides an evidence-based analysis of these issues and outline a strategic 3 years plan designed to strengthen the managerial effectiveness and improve performance.</a:t>
          </a:r>
          <a:endParaRPr lang="en-US"/>
        </a:p>
      </dgm:t>
    </dgm:pt>
    <dgm:pt modelId="{58856F49-55FE-424B-A6FB-CFD58141F6A2}" type="parTrans" cxnId="{C23F2C42-8B22-476B-97E7-858BA71AC702}">
      <dgm:prSet/>
      <dgm:spPr/>
      <dgm:t>
        <a:bodyPr/>
        <a:lstStyle/>
        <a:p>
          <a:endParaRPr lang="en-US"/>
        </a:p>
      </dgm:t>
    </dgm:pt>
    <dgm:pt modelId="{55B581E9-43CC-470E-BBBE-95D5F90A4D51}" type="sibTrans" cxnId="{C23F2C42-8B22-476B-97E7-858BA71AC702}">
      <dgm:prSet/>
      <dgm:spPr/>
      <dgm:t>
        <a:bodyPr/>
        <a:lstStyle/>
        <a:p>
          <a:endParaRPr lang="en-US"/>
        </a:p>
      </dgm:t>
    </dgm:pt>
    <dgm:pt modelId="{FF692FCC-B23C-44D6-98AE-F94FFBBEED9B}" type="pres">
      <dgm:prSet presAssocID="{37E164C0-475C-493B-B549-EB5C145D957B}" presName="vert0" presStyleCnt="0">
        <dgm:presLayoutVars>
          <dgm:dir/>
          <dgm:animOne val="branch"/>
          <dgm:animLvl val="lvl"/>
        </dgm:presLayoutVars>
      </dgm:prSet>
      <dgm:spPr/>
    </dgm:pt>
    <dgm:pt modelId="{BF3FFAA8-D9E7-40A4-9F89-367B076CE0CF}" type="pres">
      <dgm:prSet presAssocID="{C32E3CB1-701C-41F7-927D-716798686F60}" presName="thickLine" presStyleLbl="alignNode1" presStyleIdx="0" presStyleCnt="3"/>
      <dgm:spPr/>
    </dgm:pt>
    <dgm:pt modelId="{20DCB46D-FC5A-4FD8-A04D-6765E2EACD24}" type="pres">
      <dgm:prSet presAssocID="{C32E3CB1-701C-41F7-927D-716798686F60}" presName="horz1" presStyleCnt="0"/>
      <dgm:spPr/>
    </dgm:pt>
    <dgm:pt modelId="{88EFB3B6-A19D-4831-9D28-7E54A10A8591}" type="pres">
      <dgm:prSet presAssocID="{C32E3CB1-701C-41F7-927D-716798686F60}" presName="tx1" presStyleLbl="revTx" presStyleIdx="0" presStyleCnt="3"/>
      <dgm:spPr/>
    </dgm:pt>
    <dgm:pt modelId="{DE1CA84C-B3C1-4290-9E69-D65401E141AB}" type="pres">
      <dgm:prSet presAssocID="{C32E3CB1-701C-41F7-927D-716798686F60}" presName="vert1" presStyleCnt="0"/>
      <dgm:spPr/>
    </dgm:pt>
    <dgm:pt modelId="{31DF3312-397A-40FD-99A4-33FD46DF1907}" type="pres">
      <dgm:prSet presAssocID="{64B395BA-E1DC-4547-9BCB-3762DF070390}" presName="thickLine" presStyleLbl="alignNode1" presStyleIdx="1" presStyleCnt="3"/>
      <dgm:spPr/>
    </dgm:pt>
    <dgm:pt modelId="{1044E52A-F0F3-45F6-8679-74F5EC6EC263}" type="pres">
      <dgm:prSet presAssocID="{64B395BA-E1DC-4547-9BCB-3762DF070390}" presName="horz1" presStyleCnt="0"/>
      <dgm:spPr/>
    </dgm:pt>
    <dgm:pt modelId="{6D913CC1-38E7-4BC5-9BC3-3B68DD50764E}" type="pres">
      <dgm:prSet presAssocID="{64B395BA-E1DC-4547-9BCB-3762DF070390}" presName="tx1" presStyleLbl="revTx" presStyleIdx="1" presStyleCnt="3"/>
      <dgm:spPr/>
    </dgm:pt>
    <dgm:pt modelId="{BB32E318-491C-4F0C-98AB-4A955CAB4720}" type="pres">
      <dgm:prSet presAssocID="{64B395BA-E1DC-4547-9BCB-3762DF070390}" presName="vert1" presStyleCnt="0"/>
      <dgm:spPr/>
    </dgm:pt>
    <dgm:pt modelId="{633D98E4-527B-4F5C-B327-EC318CCC6459}" type="pres">
      <dgm:prSet presAssocID="{09E5A6C5-02B7-4479-A360-279DCB90DC53}" presName="thickLine" presStyleLbl="alignNode1" presStyleIdx="2" presStyleCnt="3"/>
      <dgm:spPr/>
    </dgm:pt>
    <dgm:pt modelId="{A06C26C1-1E41-4135-9A43-2CF34CC295BF}" type="pres">
      <dgm:prSet presAssocID="{09E5A6C5-02B7-4479-A360-279DCB90DC53}" presName="horz1" presStyleCnt="0"/>
      <dgm:spPr/>
    </dgm:pt>
    <dgm:pt modelId="{CC264E16-B5D1-409B-BFE0-B7AD8EA89912}" type="pres">
      <dgm:prSet presAssocID="{09E5A6C5-02B7-4479-A360-279DCB90DC53}" presName="tx1" presStyleLbl="revTx" presStyleIdx="2" presStyleCnt="3"/>
      <dgm:spPr/>
    </dgm:pt>
    <dgm:pt modelId="{C1B52548-E729-41B2-A30E-5C090C0898E4}" type="pres">
      <dgm:prSet presAssocID="{09E5A6C5-02B7-4479-A360-279DCB90DC53}" presName="vert1" presStyleCnt="0"/>
      <dgm:spPr/>
    </dgm:pt>
  </dgm:ptLst>
  <dgm:cxnLst>
    <dgm:cxn modelId="{6FA8CA16-2427-4705-B52F-CB7EE1C39F8A}" srcId="{37E164C0-475C-493B-B549-EB5C145D957B}" destId="{64B395BA-E1DC-4547-9BCB-3762DF070390}" srcOrd="1" destOrd="0" parTransId="{9525E915-9981-467D-8772-5D7F74E59A6F}" sibTransId="{D9A5EA7A-6336-453C-8F6E-5D16320CACAC}"/>
    <dgm:cxn modelId="{C23F2C42-8B22-476B-97E7-858BA71AC702}" srcId="{37E164C0-475C-493B-B549-EB5C145D957B}" destId="{09E5A6C5-02B7-4479-A360-279DCB90DC53}" srcOrd="2" destOrd="0" parTransId="{58856F49-55FE-424B-A6FB-CFD58141F6A2}" sibTransId="{55B581E9-43CC-470E-BBBE-95D5F90A4D51}"/>
    <dgm:cxn modelId="{3DB7876E-9A67-405B-A2C5-87482642A63D}" srcId="{37E164C0-475C-493B-B549-EB5C145D957B}" destId="{C32E3CB1-701C-41F7-927D-716798686F60}" srcOrd="0" destOrd="0" parTransId="{9FCE5813-2A91-49A6-8CB1-A90BB4CA0498}" sibTransId="{C53A8445-5A0F-457C-92BF-7334081E287A}"/>
    <dgm:cxn modelId="{D6039896-F73D-48B2-8040-F56F51B42B0D}" type="presOf" srcId="{64B395BA-E1DC-4547-9BCB-3762DF070390}" destId="{6D913CC1-38E7-4BC5-9BC3-3B68DD50764E}" srcOrd="0" destOrd="0" presId="urn:microsoft.com/office/officeart/2008/layout/LinedList"/>
    <dgm:cxn modelId="{3BD9EF9E-79E1-4F80-83C4-296A958E6971}" type="presOf" srcId="{C32E3CB1-701C-41F7-927D-716798686F60}" destId="{88EFB3B6-A19D-4831-9D28-7E54A10A8591}" srcOrd="0" destOrd="0" presId="urn:microsoft.com/office/officeart/2008/layout/LinedList"/>
    <dgm:cxn modelId="{F8013DBB-F5DD-46B0-990F-596BD3160C95}" type="presOf" srcId="{37E164C0-475C-493B-B549-EB5C145D957B}" destId="{FF692FCC-B23C-44D6-98AE-F94FFBBEED9B}" srcOrd="0" destOrd="0" presId="urn:microsoft.com/office/officeart/2008/layout/LinedList"/>
    <dgm:cxn modelId="{3E2BEFD8-3AD2-43DA-BB56-8DBF248AFEAF}" type="presOf" srcId="{09E5A6C5-02B7-4479-A360-279DCB90DC53}" destId="{CC264E16-B5D1-409B-BFE0-B7AD8EA89912}" srcOrd="0" destOrd="0" presId="urn:microsoft.com/office/officeart/2008/layout/LinedList"/>
    <dgm:cxn modelId="{F2B6F0EF-43CF-4EE1-9381-589007BC1FF5}" type="presParOf" srcId="{FF692FCC-B23C-44D6-98AE-F94FFBBEED9B}" destId="{BF3FFAA8-D9E7-40A4-9F89-367B076CE0CF}" srcOrd="0" destOrd="0" presId="urn:microsoft.com/office/officeart/2008/layout/LinedList"/>
    <dgm:cxn modelId="{C2F9DF3D-06AC-49BA-9CEB-839F6FDFE685}" type="presParOf" srcId="{FF692FCC-B23C-44D6-98AE-F94FFBBEED9B}" destId="{20DCB46D-FC5A-4FD8-A04D-6765E2EACD24}" srcOrd="1" destOrd="0" presId="urn:microsoft.com/office/officeart/2008/layout/LinedList"/>
    <dgm:cxn modelId="{1099F745-90F6-451E-BB7B-353A4C2A77D0}" type="presParOf" srcId="{20DCB46D-FC5A-4FD8-A04D-6765E2EACD24}" destId="{88EFB3B6-A19D-4831-9D28-7E54A10A8591}" srcOrd="0" destOrd="0" presId="urn:microsoft.com/office/officeart/2008/layout/LinedList"/>
    <dgm:cxn modelId="{0BD659D4-2137-46E1-84B3-036AA37B6F0C}" type="presParOf" srcId="{20DCB46D-FC5A-4FD8-A04D-6765E2EACD24}" destId="{DE1CA84C-B3C1-4290-9E69-D65401E141AB}" srcOrd="1" destOrd="0" presId="urn:microsoft.com/office/officeart/2008/layout/LinedList"/>
    <dgm:cxn modelId="{E505F4FD-C4EB-4EAF-A879-25B2F27044A3}" type="presParOf" srcId="{FF692FCC-B23C-44D6-98AE-F94FFBBEED9B}" destId="{31DF3312-397A-40FD-99A4-33FD46DF1907}" srcOrd="2" destOrd="0" presId="urn:microsoft.com/office/officeart/2008/layout/LinedList"/>
    <dgm:cxn modelId="{47C76D4F-21B8-4EA4-B271-4352D4A8E807}" type="presParOf" srcId="{FF692FCC-B23C-44D6-98AE-F94FFBBEED9B}" destId="{1044E52A-F0F3-45F6-8679-74F5EC6EC263}" srcOrd="3" destOrd="0" presId="urn:microsoft.com/office/officeart/2008/layout/LinedList"/>
    <dgm:cxn modelId="{553038ED-5B2D-414F-9EA9-07E484FF855B}" type="presParOf" srcId="{1044E52A-F0F3-45F6-8679-74F5EC6EC263}" destId="{6D913CC1-38E7-4BC5-9BC3-3B68DD50764E}" srcOrd="0" destOrd="0" presId="urn:microsoft.com/office/officeart/2008/layout/LinedList"/>
    <dgm:cxn modelId="{1426F962-6CAA-4410-8304-18793B275B6C}" type="presParOf" srcId="{1044E52A-F0F3-45F6-8679-74F5EC6EC263}" destId="{BB32E318-491C-4F0C-98AB-4A955CAB4720}" srcOrd="1" destOrd="0" presId="urn:microsoft.com/office/officeart/2008/layout/LinedList"/>
    <dgm:cxn modelId="{D9BAB182-5195-4450-B496-0EB9E2E8F428}" type="presParOf" srcId="{FF692FCC-B23C-44D6-98AE-F94FFBBEED9B}" destId="{633D98E4-527B-4F5C-B327-EC318CCC6459}" srcOrd="4" destOrd="0" presId="urn:microsoft.com/office/officeart/2008/layout/LinedList"/>
    <dgm:cxn modelId="{3C71E63E-D203-40A6-9BDA-4673DA7D7A47}" type="presParOf" srcId="{FF692FCC-B23C-44D6-98AE-F94FFBBEED9B}" destId="{A06C26C1-1E41-4135-9A43-2CF34CC295BF}" srcOrd="5" destOrd="0" presId="urn:microsoft.com/office/officeart/2008/layout/LinedList"/>
    <dgm:cxn modelId="{41048201-7C41-4123-99D1-3C2974A08313}" type="presParOf" srcId="{A06C26C1-1E41-4135-9A43-2CF34CC295BF}" destId="{CC264E16-B5D1-409B-BFE0-B7AD8EA89912}" srcOrd="0" destOrd="0" presId="urn:microsoft.com/office/officeart/2008/layout/LinedList"/>
    <dgm:cxn modelId="{E404579E-3626-4F70-8A8B-50F45B403A44}" type="presParOf" srcId="{A06C26C1-1E41-4135-9A43-2CF34CC295BF}" destId="{C1B52548-E729-41B2-A30E-5C090C0898E4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4973985-B66E-4EAF-AD0D-EFECAE3C9006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697393A6-0370-41D7-BFEC-916A5D512DAA}">
      <dgm:prSet/>
      <dgm:spPr/>
      <dgm:t>
        <a:bodyPr/>
        <a:lstStyle/>
        <a:p>
          <a:r>
            <a:rPr lang="en-GB"/>
            <a:t>BrightWave it is operating in a sector where the public sector clients are increasingly and are expect clear evidence of fair work, staff wellbeing and social values.</a:t>
          </a:r>
          <a:endParaRPr lang="en-US"/>
        </a:p>
      </dgm:t>
    </dgm:pt>
    <dgm:pt modelId="{806F54EE-5541-4527-B102-4693C3DAC357}" type="parTrans" cxnId="{8F69CC05-72F3-4670-9586-478D83EF9C66}">
      <dgm:prSet/>
      <dgm:spPr/>
      <dgm:t>
        <a:bodyPr/>
        <a:lstStyle/>
        <a:p>
          <a:endParaRPr lang="en-US"/>
        </a:p>
      </dgm:t>
    </dgm:pt>
    <dgm:pt modelId="{5F67B403-36AA-416E-A29A-E9466607B60C}" type="sibTrans" cxnId="{8F69CC05-72F3-4670-9586-478D83EF9C66}">
      <dgm:prSet/>
      <dgm:spPr/>
      <dgm:t>
        <a:bodyPr/>
        <a:lstStyle/>
        <a:p>
          <a:endParaRPr lang="en-US"/>
        </a:p>
      </dgm:t>
    </dgm:pt>
    <dgm:pt modelId="{1C97E004-5EDC-40EF-8011-E57EC3703400}">
      <dgm:prSet/>
      <dgm:spPr/>
      <dgm:t>
        <a:bodyPr/>
        <a:lstStyle/>
        <a:p>
          <a:r>
            <a:rPr lang="en-GB"/>
            <a:t>The rise in the customer complains relating to inconsistent service quality shows that current people practice are no longer sustainable (CIPD,2023)</a:t>
          </a:r>
          <a:endParaRPr lang="en-US"/>
        </a:p>
      </dgm:t>
    </dgm:pt>
    <dgm:pt modelId="{BE841D68-D837-4AC6-9CC8-75BBD11CCBF3}" type="parTrans" cxnId="{63530BB7-3A81-43F5-A067-7588FC06D7C0}">
      <dgm:prSet/>
      <dgm:spPr/>
      <dgm:t>
        <a:bodyPr/>
        <a:lstStyle/>
        <a:p>
          <a:endParaRPr lang="en-US"/>
        </a:p>
      </dgm:t>
    </dgm:pt>
    <dgm:pt modelId="{B8D6E604-5401-44E4-9D24-3F42430C6AF7}" type="sibTrans" cxnId="{63530BB7-3A81-43F5-A067-7588FC06D7C0}">
      <dgm:prSet/>
      <dgm:spPr/>
      <dgm:t>
        <a:bodyPr/>
        <a:lstStyle/>
        <a:p>
          <a:endParaRPr lang="en-US"/>
        </a:p>
      </dgm:t>
    </dgm:pt>
    <dgm:pt modelId="{9353445F-7674-4254-AC6D-CDC896DBFF6D}">
      <dgm:prSet/>
      <dgm:spPr/>
      <dgm:t>
        <a:bodyPr/>
        <a:lstStyle/>
        <a:p>
          <a:r>
            <a:rPr lang="en-GB"/>
            <a:t>The organisations which fails to invest in management capabilities and workforce development risk reputational damage(CIPD,2023)</a:t>
          </a:r>
          <a:endParaRPr lang="en-US"/>
        </a:p>
      </dgm:t>
    </dgm:pt>
    <dgm:pt modelId="{8A269049-C990-49A8-820D-3E0516A4A6EE}" type="parTrans" cxnId="{77D6584A-6A24-4960-A724-97399BF96444}">
      <dgm:prSet/>
      <dgm:spPr/>
      <dgm:t>
        <a:bodyPr/>
        <a:lstStyle/>
        <a:p>
          <a:endParaRPr lang="en-US"/>
        </a:p>
      </dgm:t>
    </dgm:pt>
    <dgm:pt modelId="{6B26B942-E109-412F-AB15-27F8E02CDC20}" type="sibTrans" cxnId="{77D6584A-6A24-4960-A724-97399BF96444}">
      <dgm:prSet/>
      <dgm:spPr/>
      <dgm:t>
        <a:bodyPr/>
        <a:lstStyle/>
        <a:p>
          <a:endParaRPr lang="en-US"/>
        </a:p>
      </dgm:t>
    </dgm:pt>
    <dgm:pt modelId="{CD216A1D-864A-4B2E-A611-D0CC62850B2B}" type="pres">
      <dgm:prSet presAssocID="{24973985-B66E-4EAF-AD0D-EFECAE3C9006}" presName="vert0" presStyleCnt="0">
        <dgm:presLayoutVars>
          <dgm:dir/>
          <dgm:animOne val="branch"/>
          <dgm:animLvl val="lvl"/>
        </dgm:presLayoutVars>
      </dgm:prSet>
      <dgm:spPr/>
    </dgm:pt>
    <dgm:pt modelId="{FAD496ED-B9D7-433F-AC44-BC7805827D22}" type="pres">
      <dgm:prSet presAssocID="{697393A6-0370-41D7-BFEC-916A5D512DAA}" presName="thickLine" presStyleLbl="alignNode1" presStyleIdx="0" presStyleCnt="3"/>
      <dgm:spPr/>
    </dgm:pt>
    <dgm:pt modelId="{62A8BC1E-CE09-4C7C-AE03-3A79B3B86A18}" type="pres">
      <dgm:prSet presAssocID="{697393A6-0370-41D7-BFEC-916A5D512DAA}" presName="horz1" presStyleCnt="0"/>
      <dgm:spPr/>
    </dgm:pt>
    <dgm:pt modelId="{A6A75F75-352C-40A2-8577-348F98E941A2}" type="pres">
      <dgm:prSet presAssocID="{697393A6-0370-41D7-BFEC-916A5D512DAA}" presName="tx1" presStyleLbl="revTx" presStyleIdx="0" presStyleCnt="3"/>
      <dgm:spPr/>
    </dgm:pt>
    <dgm:pt modelId="{A05D4156-DFD0-4DA7-B908-0B6C3FF7E5B4}" type="pres">
      <dgm:prSet presAssocID="{697393A6-0370-41D7-BFEC-916A5D512DAA}" presName="vert1" presStyleCnt="0"/>
      <dgm:spPr/>
    </dgm:pt>
    <dgm:pt modelId="{3A12E521-D94A-4DC3-8B8C-DFAACEDAFC72}" type="pres">
      <dgm:prSet presAssocID="{1C97E004-5EDC-40EF-8011-E57EC3703400}" presName="thickLine" presStyleLbl="alignNode1" presStyleIdx="1" presStyleCnt="3"/>
      <dgm:spPr/>
    </dgm:pt>
    <dgm:pt modelId="{A23C1ABA-B281-464C-9407-1B0E4BB20A28}" type="pres">
      <dgm:prSet presAssocID="{1C97E004-5EDC-40EF-8011-E57EC3703400}" presName="horz1" presStyleCnt="0"/>
      <dgm:spPr/>
    </dgm:pt>
    <dgm:pt modelId="{8164F2A4-2532-4BE0-AD9B-7DCBBB53B30A}" type="pres">
      <dgm:prSet presAssocID="{1C97E004-5EDC-40EF-8011-E57EC3703400}" presName="tx1" presStyleLbl="revTx" presStyleIdx="1" presStyleCnt="3"/>
      <dgm:spPr/>
    </dgm:pt>
    <dgm:pt modelId="{B42095F8-9BC1-424F-87FB-350DAE3D10C8}" type="pres">
      <dgm:prSet presAssocID="{1C97E004-5EDC-40EF-8011-E57EC3703400}" presName="vert1" presStyleCnt="0"/>
      <dgm:spPr/>
    </dgm:pt>
    <dgm:pt modelId="{AF8DEC0A-5359-4103-8030-AC755D691955}" type="pres">
      <dgm:prSet presAssocID="{9353445F-7674-4254-AC6D-CDC896DBFF6D}" presName="thickLine" presStyleLbl="alignNode1" presStyleIdx="2" presStyleCnt="3"/>
      <dgm:spPr/>
    </dgm:pt>
    <dgm:pt modelId="{EBD1AE6C-593A-48E5-AB5A-68643ADBFB06}" type="pres">
      <dgm:prSet presAssocID="{9353445F-7674-4254-AC6D-CDC896DBFF6D}" presName="horz1" presStyleCnt="0"/>
      <dgm:spPr/>
    </dgm:pt>
    <dgm:pt modelId="{657BD709-BD91-454C-8FE9-0F99A5867940}" type="pres">
      <dgm:prSet presAssocID="{9353445F-7674-4254-AC6D-CDC896DBFF6D}" presName="tx1" presStyleLbl="revTx" presStyleIdx="2" presStyleCnt="3"/>
      <dgm:spPr/>
    </dgm:pt>
    <dgm:pt modelId="{51BEC0F1-0B88-4772-83F4-CB123EF14BA3}" type="pres">
      <dgm:prSet presAssocID="{9353445F-7674-4254-AC6D-CDC896DBFF6D}" presName="vert1" presStyleCnt="0"/>
      <dgm:spPr/>
    </dgm:pt>
  </dgm:ptLst>
  <dgm:cxnLst>
    <dgm:cxn modelId="{9D933A02-B2C8-4663-BA6D-14B06545BD57}" type="presOf" srcId="{9353445F-7674-4254-AC6D-CDC896DBFF6D}" destId="{657BD709-BD91-454C-8FE9-0F99A5867940}" srcOrd="0" destOrd="0" presId="urn:microsoft.com/office/officeart/2008/layout/LinedList"/>
    <dgm:cxn modelId="{8F69CC05-72F3-4670-9586-478D83EF9C66}" srcId="{24973985-B66E-4EAF-AD0D-EFECAE3C9006}" destId="{697393A6-0370-41D7-BFEC-916A5D512DAA}" srcOrd="0" destOrd="0" parTransId="{806F54EE-5541-4527-B102-4693C3DAC357}" sibTransId="{5F67B403-36AA-416E-A29A-E9466607B60C}"/>
    <dgm:cxn modelId="{E72B6C2E-F454-4F8F-963E-0F7B00A7E154}" type="presOf" srcId="{697393A6-0370-41D7-BFEC-916A5D512DAA}" destId="{A6A75F75-352C-40A2-8577-348F98E941A2}" srcOrd="0" destOrd="0" presId="urn:microsoft.com/office/officeart/2008/layout/LinedList"/>
    <dgm:cxn modelId="{D75EBC3C-F0BE-4C74-9A11-A05FEBE0778E}" type="presOf" srcId="{1C97E004-5EDC-40EF-8011-E57EC3703400}" destId="{8164F2A4-2532-4BE0-AD9B-7DCBBB53B30A}" srcOrd="0" destOrd="0" presId="urn:microsoft.com/office/officeart/2008/layout/LinedList"/>
    <dgm:cxn modelId="{77D6584A-6A24-4960-A724-97399BF96444}" srcId="{24973985-B66E-4EAF-AD0D-EFECAE3C9006}" destId="{9353445F-7674-4254-AC6D-CDC896DBFF6D}" srcOrd="2" destOrd="0" parTransId="{8A269049-C990-49A8-820D-3E0516A4A6EE}" sibTransId="{6B26B942-E109-412F-AB15-27F8E02CDC20}"/>
    <dgm:cxn modelId="{C8642D4B-761F-4B2B-B469-CAA891708D5F}" type="presOf" srcId="{24973985-B66E-4EAF-AD0D-EFECAE3C9006}" destId="{CD216A1D-864A-4B2E-A611-D0CC62850B2B}" srcOrd="0" destOrd="0" presId="urn:microsoft.com/office/officeart/2008/layout/LinedList"/>
    <dgm:cxn modelId="{63530BB7-3A81-43F5-A067-7588FC06D7C0}" srcId="{24973985-B66E-4EAF-AD0D-EFECAE3C9006}" destId="{1C97E004-5EDC-40EF-8011-E57EC3703400}" srcOrd="1" destOrd="0" parTransId="{BE841D68-D837-4AC6-9CC8-75BBD11CCBF3}" sibTransId="{B8D6E604-5401-44E4-9D24-3F42430C6AF7}"/>
    <dgm:cxn modelId="{B2674AA0-E697-4E19-8BE0-1E2A23F385D3}" type="presParOf" srcId="{CD216A1D-864A-4B2E-A611-D0CC62850B2B}" destId="{FAD496ED-B9D7-433F-AC44-BC7805827D22}" srcOrd="0" destOrd="0" presId="urn:microsoft.com/office/officeart/2008/layout/LinedList"/>
    <dgm:cxn modelId="{60912C3A-864B-434D-8D02-281A87357CDA}" type="presParOf" srcId="{CD216A1D-864A-4B2E-A611-D0CC62850B2B}" destId="{62A8BC1E-CE09-4C7C-AE03-3A79B3B86A18}" srcOrd="1" destOrd="0" presId="urn:microsoft.com/office/officeart/2008/layout/LinedList"/>
    <dgm:cxn modelId="{0C37E77F-53ED-4D7F-8BE0-9862A1EAEF6A}" type="presParOf" srcId="{62A8BC1E-CE09-4C7C-AE03-3A79B3B86A18}" destId="{A6A75F75-352C-40A2-8577-348F98E941A2}" srcOrd="0" destOrd="0" presId="urn:microsoft.com/office/officeart/2008/layout/LinedList"/>
    <dgm:cxn modelId="{B1FD3150-1CD7-48A8-AA62-9A23CA5AE750}" type="presParOf" srcId="{62A8BC1E-CE09-4C7C-AE03-3A79B3B86A18}" destId="{A05D4156-DFD0-4DA7-B908-0B6C3FF7E5B4}" srcOrd="1" destOrd="0" presId="urn:microsoft.com/office/officeart/2008/layout/LinedList"/>
    <dgm:cxn modelId="{96275023-D28E-4057-A496-B60278F18387}" type="presParOf" srcId="{CD216A1D-864A-4B2E-A611-D0CC62850B2B}" destId="{3A12E521-D94A-4DC3-8B8C-DFAACEDAFC72}" srcOrd="2" destOrd="0" presId="urn:microsoft.com/office/officeart/2008/layout/LinedList"/>
    <dgm:cxn modelId="{24E12764-EDB8-443C-8137-3AC862F83A5B}" type="presParOf" srcId="{CD216A1D-864A-4B2E-A611-D0CC62850B2B}" destId="{A23C1ABA-B281-464C-9407-1B0E4BB20A28}" srcOrd="3" destOrd="0" presId="urn:microsoft.com/office/officeart/2008/layout/LinedList"/>
    <dgm:cxn modelId="{5F9A2A19-A36A-4480-AB39-2ABB03F77C4B}" type="presParOf" srcId="{A23C1ABA-B281-464C-9407-1B0E4BB20A28}" destId="{8164F2A4-2532-4BE0-AD9B-7DCBBB53B30A}" srcOrd="0" destOrd="0" presId="urn:microsoft.com/office/officeart/2008/layout/LinedList"/>
    <dgm:cxn modelId="{4E52E670-58C5-4A63-BDE0-993915914443}" type="presParOf" srcId="{A23C1ABA-B281-464C-9407-1B0E4BB20A28}" destId="{B42095F8-9BC1-424F-87FB-350DAE3D10C8}" srcOrd="1" destOrd="0" presId="urn:microsoft.com/office/officeart/2008/layout/LinedList"/>
    <dgm:cxn modelId="{09D6E440-2FF5-427C-B856-1D7EBFDEE828}" type="presParOf" srcId="{CD216A1D-864A-4B2E-A611-D0CC62850B2B}" destId="{AF8DEC0A-5359-4103-8030-AC755D691955}" srcOrd="4" destOrd="0" presId="urn:microsoft.com/office/officeart/2008/layout/LinedList"/>
    <dgm:cxn modelId="{45823329-7E7A-4E11-868B-426293D26AC6}" type="presParOf" srcId="{CD216A1D-864A-4B2E-A611-D0CC62850B2B}" destId="{EBD1AE6C-593A-48E5-AB5A-68643ADBFB06}" srcOrd="5" destOrd="0" presId="urn:microsoft.com/office/officeart/2008/layout/LinedList"/>
    <dgm:cxn modelId="{ECDDBA6C-D784-41F9-A13E-B385C3E361F4}" type="presParOf" srcId="{EBD1AE6C-593A-48E5-AB5A-68643ADBFB06}" destId="{657BD709-BD91-454C-8FE9-0F99A5867940}" srcOrd="0" destOrd="0" presId="urn:microsoft.com/office/officeart/2008/layout/LinedList"/>
    <dgm:cxn modelId="{05BDAFEF-F4D6-4A6A-9385-64A257FE873D}" type="presParOf" srcId="{EBD1AE6C-593A-48E5-AB5A-68643ADBFB06}" destId="{51BEC0F1-0B88-4772-83F4-CB123EF14BA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42A67A4-CE62-4BA2-B98A-BFB30A1D034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21E04966-5010-435A-B779-4BC099E73116}">
      <dgm:prSet/>
      <dgm:spPr/>
      <dgm:t>
        <a:bodyPr/>
        <a:lstStyle/>
        <a:p>
          <a:r>
            <a:rPr lang="en-GB"/>
            <a:t>To introduce a three-year management capability programme design to equip supervisors with the skills and behaviours requires to lead people</a:t>
          </a:r>
          <a:endParaRPr lang="en-US"/>
        </a:p>
      </dgm:t>
    </dgm:pt>
    <dgm:pt modelId="{1F4CC031-80C2-4D2B-ABF7-40A9ED920C10}" type="parTrans" cxnId="{FC0E6257-3C82-4815-9F80-290F0C88BE3C}">
      <dgm:prSet/>
      <dgm:spPr/>
      <dgm:t>
        <a:bodyPr/>
        <a:lstStyle/>
        <a:p>
          <a:endParaRPr lang="en-US"/>
        </a:p>
      </dgm:t>
    </dgm:pt>
    <dgm:pt modelId="{B367274D-8C01-455B-8837-1116384E6165}" type="sibTrans" cxnId="{FC0E6257-3C82-4815-9F80-290F0C88BE3C}">
      <dgm:prSet/>
      <dgm:spPr/>
      <dgm:t>
        <a:bodyPr/>
        <a:lstStyle/>
        <a:p>
          <a:endParaRPr lang="en-US"/>
        </a:p>
      </dgm:t>
    </dgm:pt>
    <dgm:pt modelId="{294416D9-3EB4-4736-B140-F4EA35922D38}">
      <dgm:prSet/>
      <dgm:spPr/>
      <dgm:t>
        <a:bodyPr/>
        <a:lstStyle/>
        <a:p>
          <a:r>
            <a:rPr lang="en-GB"/>
            <a:t>The programme should include structured training on coaching, effective feedback, emotional intelligence and conflict management (Whitmore,2017)</a:t>
          </a:r>
          <a:endParaRPr lang="en-US"/>
        </a:p>
      </dgm:t>
    </dgm:pt>
    <dgm:pt modelId="{C9BEAD14-29D3-4191-811D-642404DB6EBF}" type="parTrans" cxnId="{C597C0C0-F6B2-4827-AFEA-BFA531F1E6EF}">
      <dgm:prSet/>
      <dgm:spPr/>
      <dgm:t>
        <a:bodyPr/>
        <a:lstStyle/>
        <a:p>
          <a:endParaRPr lang="en-US"/>
        </a:p>
      </dgm:t>
    </dgm:pt>
    <dgm:pt modelId="{4C768BA5-18BC-4BA0-A352-69363BDCCADC}" type="sibTrans" cxnId="{C597C0C0-F6B2-4827-AFEA-BFA531F1E6EF}">
      <dgm:prSet/>
      <dgm:spPr/>
      <dgm:t>
        <a:bodyPr/>
        <a:lstStyle/>
        <a:p>
          <a:endParaRPr lang="en-US"/>
        </a:p>
      </dgm:t>
    </dgm:pt>
    <dgm:pt modelId="{696B5B9B-CA7E-4FD8-958F-D9601DFC6528}">
      <dgm:prSet/>
      <dgm:spPr/>
      <dgm:t>
        <a:bodyPr/>
        <a:lstStyle/>
        <a:p>
          <a:r>
            <a:rPr lang="en-GB"/>
            <a:t>New supervisors should complete a formal induction, and managers should participate in a mentoring scheme to reinforce learning.</a:t>
          </a:r>
          <a:endParaRPr lang="en-US"/>
        </a:p>
      </dgm:t>
    </dgm:pt>
    <dgm:pt modelId="{2A93C8E0-0593-4BBD-90BF-1BEB7113D588}" type="parTrans" cxnId="{D854BCCB-3151-4BCE-B185-010A60B38E05}">
      <dgm:prSet/>
      <dgm:spPr/>
      <dgm:t>
        <a:bodyPr/>
        <a:lstStyle/>
        <a:p>
          <a:endParaRPr lang="en-US"/>
        </a:p>
      </dgm:t>
    </dgm:pt>
    <dgm:pt modelId="{D21A1B82-5D75-43CD-A9BE-4F5ABB8F4A7D}" type="sibTrans" cxnId="{D854BCCB-3151-4BCE-B185-010A60B38E05}">
      <dgm:prSet/>
      <dgm:spPr/>
      <dgm:t>
        <a:bodyPr/>
        <a:lstStyle/>
        <a:p>
          <a:endParaRPr lang="en-US"/>
        </a:p>
      </dgm:t>
    </dgm:pt>
    <dgm:pt modelId="{AE6667B6-E691-4B6F-ADFA-0C228FCEB146}">
      <dgm:prSet/>
      <dgm:spPr/>
      <dgm:t>
        <a:bodyPr/>
        <a:lstStyle/>
        <a:p>
          <a:r>
            <a:rPr lang="en-GB"/>
            <a:t>Establish clear competency framework will help to align the managerial behaviour with the business expectations.</a:t>
          </a:r>
          <a:endParaRPr lang="en-US"/>
        </a:p>
      </dgm:t>
    </dgm:pt>
    <dgm:pt modelId="{F14D9AD6-F122-4D00-AC2E-22C59CD76158}" type="parTrans" cxnId="{B7CC2573-5FDA-497E-A52A-3EF1B3F3E3F1}">
      <dgm:prSet/>
      <dgm:spPr/>
      <dgm:t>
        <a:bodyPr/>
        <a:lstStyle/>
        <a:p>
          <a:endParaRPr lang="en-US"/>
        </a:p>
      </dgm:t>
    </dgm:pt>
    <dgm:pt modelId="{14F81BE5-A9A4-47E2-9A26-17CFB581564F}" type="sibTrans" cxnId="{B7CC2573-5FDA-497E-A52A-3EF1B3F3E3F1}">
      <dgm:prSet/>
      <dgm:spPr/>
      <dgm:t>
        <a:bodyPr/>
        <a:lstStyle/>
        <a:p>
          <a:endParaRPr lang="en-US"/>
        </a:p>
      </dgm:t>
    </dgm:pt>
    <dgm:pt modelId="{BD4FEEC2-DAFE-4576-800A-43A232F76E46}" type="pres">
      <dgm:prSet presAssocID="{B42A67A4-CE62-4BA2-B98A-BFB30A1D034E}" presName="root" presStyleCnt="0">
        <dgm:presLayoutVars>
          <dgm:dir/>
          <dgm:resizeHandles val="exact"/>
        </dgm:presLayoutVars>
      </dgm:prSet>
      <dgm:spPr/>
    </dgm:pt>
    <dgm:pt modelId="{D4FE859C-0587-4F44-81EC-C710F043C8A2}" type="pres">
      <dgm:prSet presAssocID="{B42A67A4-CE62-4BA2-B98A-BFB30A1D034E}" presName="container" presStyleCnt="0">
        <dgm:presLayoutVars>
          <dgm:dir/>
          <dgm:resizeHandles val="exact"/>
        </dgm:presLayoutVars>
      </dgm:prSet>
      <dgm:spPr/>
    </dgm:pt>
    <dgm:pt modelId="{E921D007-85BC-4087-878B-293D4B909609}" type="pres">
      <dgm:prSet presAssocID="{21E04966-5010-435A-B779-4BC099E73116}" presName="compNode" presStyleCnt="0"/>
      <dgm:spPr/>
    </dgm:pt>
    <dgm:pt modelId="{25908479-73F8-4BD4-953B-519E157E6265}" type="pres">
      <dgm:prSet presAssocID="{21E04966-5010-435A-B779-4BC099E73116}" presName="iconBgRect" presStyleLbl="bgShp" presStyleIdx="0" presStyleCnt="4"/>
      <dgm:spPr/>
    </dgm:pt>
    <dgm:pt modelId="{10297C88-450E-414C-ADC1-C421B65C811C}" type="pres">
      <dgm:prSet presAssocID="{21E04966-5010-435A-B779-4BC099E7311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4FC4CE50-EC6E-4047-A029-53A4F9D8B844}" type="pres">
      <dgm:prSet presAssocID="{21E04966-5010-435A-B779-4BC099E73116}" presName="spaceRect" presStyleCnt="0"/>
      <dgm:spPr/>
    </dgm:pt>
    <dgm:pt modelId="{B40C0039-C7A0-4972-9D16-BA5D67FC236D}" type="pres">
      <dgm:prSet presAssocID="{21E04966-5010-435A-B779-4BC099E73116}" presName="textRect" presStyleLbl="revTx" presStyleIdx="0" presStyleCnt="4">
        <dgm:presLayoutVars>
          <dgm:chMax val="1"/>
          <dgm:chPref val="1"/>
        </dgm:presLayoutVars>
      </dgm:prSet>
      <dgm:spPr/>
    </dgm:pt>
    <dgm:pt modelId="{31EC463F-EA99-41AF-8EB0-6036EC0D1551}" type="pres">
      <dgm:prSet presAssocID="{B367274D-8C01-455B-8837-1116384E6165}" presName="sibTrans" presStyleLbl="sibTrans2D1" presStyleIdx="0" presStyleCnt="0"/>
      <dgm:spPr/>
    </dgm:pt>
    <dgm:pt modelId="{4DB01F32-8695-4563-AEA6-AB3BF5BB504B}" type="pres">
      <dgm:prSet presAssocID="{294416D9-3EB4-4736-B140-F4EA35922D38}" presName="compNode" presStyleCnt="0"/>
      <dgm:spPr/>
    </dgm:pt>
    <dgm:pt modelId="{63B6BC30-BAAE-40DA-BBC5-A12FFC085ECB}" type="pres">
      <dgm:prSet presAssocID="{294416D9-3EB4-4736-B140-F4EA35922D38}" presName="iconBgRect" presStyleLbl="bgShp" presStyleIdx="1" presStyleCnt="4"/>
      <dgm:spPr/>
    </dgm:pt>
    <dgm:pt modelId="{F5E38666-3C83-4445-B172-4E8C3C63C1A2}" type="pres">
      <dgm:prSet presAssocID="{294416D9-3EB4-4736-B140-F4EA35922D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955255E-6172-4DC6-99C5-6B478553DD9E}" type="pres">
      <dgm:prSet presAssocID="{294416D9-3EB4-4736-B140-F4EA35922D38}" presName="spaceRect" presStyleCnt="0"/>
      <dgm:spPr/>
    </dgm:pt>
    <dgm:pt modelId="{5E1C7E4F-998C-436A-A9AB-47DC6BDCE06D}" type="pres">
      <dgm:prSet presAssocID="{294416D9-3EB4-4736-B140-F4EA35922D38}" presName="textRect" presStyleLbl="revTx" presStyleIdx="1" presStyleCnt="4">
        <dgm:presLayoutVars>
          <dgm:chMax val="1"/>
          <dgm:chPref val="1"/>
        </dgm:presLayoutVars>
      </dgm:prSet>
      <dgm:spPr/>
    </dgm:pt>
    <dgm:pt modelId="{92513081-5DE3-407E-8CDB-3CE8B2FF1023}" type="pres">
      <dgm:prSet presAssocID="{4C768BA5-18BC-4BA0-A352-69363BDCCADC}" presName="sibTrans" presStyleLbl="sibTrans2D1" presStyleIdx="0" presStyleCnt="0"/>
      <dgm:spPr/>
    </dgm:pt>
    <dgm:pt modelId="{695F560D-0152-4EDB-B546-4766FA53B52A}" type="pres">
      <dgm:prSet presAssocID="{696B5B9B-CA7E-4FD8-958F-D9601DFC6528}" presName="compNode" presStyleCnt="0"/>
      <dgm:spPr/>
    </dgm:pt>
    <dgm:pt modelId="{2FF29EC1-F026-49B2-A943-4F05300440D6}" type="pres">
      <dgm:prSet presAssocID="{696B5B9B-CA7E-4FD8-958F-D9601DFC6528}" presName="iconBgRect" presStyleLbl="bgShp" presStyleIdx="2" presStyleCnt="4"/>
      <dgm:spPr/>
    </dgm:pt>
    <dgm:pt modelId="{6B6FF75F-BABF-4CB8-BBF2-9B83EC14F33B}" type="pres">
      <dgm:prSet presAssocID="{696B5B9B-CA7E-4FD8-958F-D9601DFC652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B010F26-B18A-4A9B-995C-34791E0D4F79}" type="pres">
      <dgm:prSet presAssocID="{696B5B9B-CA7E-4FD8-958F-D9601DFC6528}" presName="spaceRect" presStyleCnt="0"/>
      <dgm:spPr/>
    </dgm:pt>
    <dgm:pt modelId="{EC96FAD3-45EF-45C2-AB33-CE3F71BC43BB}" type="pres">
      <dgm:prSet presAssocID="{696B5B9B-CA7E-4FD8-958F-D9601DFC6528}" presName="textRect" presStyleLbl="revTx" presStyleIdx="2" presStyleCnt="4">
        <dgm:presLayoutVars>
          <dgm:chMax val="1"/>
          <dgm:chPref val="1"/>
        </dgm:presLayoutVars>
      </dgm:prSet>
      <dgm:spPr/>
    </dgm:pt>
    <dgm:pt modelId="{3C788BAF-EC3F-41A1-8CCD-8A4217EC8160}" type="pres">
      <dgm:prSet presAssocID="{D21A1B82-5D75-43CD-A9BE-4F5ABB8F4A7D}" presName="sibTrans" presStyleLbl="sibTrans2D1" presStyleIdx="0" presStyleCnt="0"/>
      <dgm:spPr/>
    </dgm:pt>
    <dgm:pt modelId="{993DEFA0-1399-4A5C-8FF2-244DB6B11AA8}" type="pres">
      <dgm:prSet presAssocID="{AE6667B6-E691-4B6F-ADFA-0C228FCEB146}" presName="compNode" presStyleCnt="0"/>
      <dgm:spPr/>
    </dgm:pt>
    <dgm:pt modelId="{ED0CBC38-67BB-486B-BF4D-0AF2CA8AA54B}" type="pres">
      <dgm:prSet presAssocID="{AE6667B6-E691-4B6F-ADFA-0C228FCEB146}" presName="iconBgRect" presStyleLbl="bgShp" presStyleIdx="3" presStyleCnt="4"/>
      <dgm:spPr/>
    </dgm:pt>
    <dgm:pt modelId="{DDF2B4C2-622D-4EC4-A64C-D4B6827229D2}" type="pres">
      <dgm:prSet presAssocID="{AE6667B6-E691-4B6F-ADFA-0C228FCEB14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DF347D9D-116A-492E-9E23-FABA64F390DE}" type="pres">
      <dgm:prSet presAssocID="{AE6667B6-E691-4B6F-ADFA-0C228FCEB146}" presName="spaceRect" presStyleCnt="0"/>
      <dgm:spPr/>
    </dgm:pt>
    <dgm:pt modelId="{799DB41A-E332-4453-AB12-623BB768E251}" type="pres">
      <dgm:prSet presAssocID="{AE6667B6-E691-4B6F-ADFA-0C228FCEB14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CEB0E22-FA48-445C-B462-2CA7998A9C7E}" type="presOf" srcId="{21E04966-5010-435A-B779-4BC099E73116}" destId="{B40C0039-C7A0-4972-9D16-BA5D67FC236D}" srcOrd="0" destOrd="0" presId="urn:microsoft.com/office/officeart/2018/2/layout/IconCircleList"/>
    <dgm:cxn modelId="{58FEC543-3240-43B6-A7D6-629ECE6C1C90}" type="presOf" srcId="{AE6667B6-E691-4B6F-ADFA-0C228FCEB146}" destId="{799DB41A-E332-4453-AB12-623BB768E251}" srcOrd="0" destOrd="0" presId="urn:microsoft.com/office/officeart/2018/2/layout/IconCircleList"/>
    <dgm:cxn modelId="{7489946B-1975-450A-B35E-4056EC78B4C7}" type="presOf" srcId="{D21A1B82-5D75-43CD-A9BE-4F5ABB8F4A7D}" destId="{3C788BAF-EC3F-41A1-8CCD-8A4217EC8160}" srcOrd="0" destOrd="0" presId="urn:microsoft.com/office/officeart/2018/2/layout/IconCircleList"/>
    <dgm:cxn modelId="{B7CC2573-5FDA-497E-A52A-3EF1B3F3E3F1}" srcId="{B42A67A4-CE62-4BA2-B98A-BFB30A1D034E}" destId="{AE6667B6-E691-4B6F-ADFA-0C228FCEB146}" srcOrd="3" destOrd="0" parTransId="{F14D9AD6-F122-4D00-AC2E-22C59CD76158}" sibTransId="{14F81BE5-A9A4-47E2-9A26-17CFB581564F}"/>
    <dgm:cxn modelId="{FC0E6257-3C82-4815-9F80-290F0C88BE3C}" srcId="{B42A67A4-CE62-4BA2-B98A-BFB30A1D034E}" destId="{21E04966-5010-435A-B779-4BC099E73116}" srcOrd="0" destOrd="0" parTransId="{1F4CC031-80C2-4D2B-ABF7-40A9ED920C10}" sibTransId="{B367274D-8C01-455B-8837-1116384E6165}"/>
    <dgm:cxn modelId="{618DBB81-2537-4BF9-A33B-EAA67AA6498B}" type="presOf" srcId="{B367274D-8C01-455B-8837-1116384E6165}" destId="{31EC463F-EA99-41AF-8EB0-6036EC0D1551}" srcOrd="0" destOrd="0" presId="urn:microsoft.com/office/officeart/2018/2/layout/IconCircleList"/>
    <dgm:cxn modelId="{9886FE87-CB8C-47DA-8699-923FB8D64C24}" type="presOf" srcId="{B42A67A4-CE62-4BA2-B98A-BFB30A1D034E}" destId="{BD4FEEC2-DAFE-4576-800A-43A232F76E46}" srcOrd="0" destOrd="0" presId="urn:microsoft.com/office/officeart/2018/2/layout/IconCircleList"/>
    <dgm:cxn modelId="{DBEB7090-B44C-4036-A812-2BCEBC6DBD93}" type="presOf" srcId="{696B5B9B-CA7E-4FD8-958F-D9601DFC6528}" destId="{EC96FAD3-45EF-45C2-AB33-CE3F71BC43BB}" srcOrd="0" destOrd="0" presId="urn:microsoft.com/office/officeart/2018/2/layout/IconCircleList"/>
    <dgm:cxn modelId="{34D8B2BD-E56A-454F-BA73-52CE8BB5D04D}" type="presOf" srcId="{294416D9-3EB4-4736-B140-F4EA35922D38}" destId="{5E1C7E4F-998C-436A-A9AB-47DC6BDCE06D}" srcOrd="0" destOrd="0" presId="urn:microsoft.com/office/officeart/2018/2/layout/IconCircleList"/>
    <dgm:cxn modelId="{C597C0C0-F6B2-4827-AFEA-BFA531F1E6EF}" srcId="{B42A67A4-CE62-4BA2-B98A-BFB30A1D034E}" destId="{294416D9-3EB4-4736-B140-F4EA35922D38}" srcOrd="1" destOrd="0" parTransId="{C9BEAD14-29D3-4191-811D-642404DB6EBF}" sibTransId="{4C768BA5-18BC-4BA0-A352-69363BDCCADC}"/>
    <dgm:cxn modelId="{D854BCCB-3151-4BCE-B185-010A60B38E05}" srcId="{B42A67A4-CE62-4BA2-B98A-BFB30A1D034E}" destId="{696B5B9B-CA7E-4FD8-958F-D9601DFC6528}" srcOrd="2" destOrd="0" parTransId="{2A93C8E0-0593-4BBD-90BF-1BEB7113D588}" sibTransId="{D21A1B82-5D75-43CD-A9BE-4F5ABB8F4A7D}"/>
    <dgm:cxn modelId="{0D09FAF0-EAB0-40B0-8F3D-F275BE6BC357}" type="presOf" srcId="{4C768BA5-18BC-4BA0-A352-69363BDCCADC}" destId="{92513081-5DE3-407E-8CDB-3CE8B2FF1023}" srcOrd="0" destOrd="0" presId="urn:microsoft.com/office/officeart/2018/2/layout/IconCircleList"/>
    <dgm:cxn modelId="{5606550B-E056-4816-B98D-B4989C38BD39}" type="presParOf" srcId="{BD4FEEC2-DAFE-4576-800A-43A232F76E46}" destId="{D4FE859C-0587-4F44-81EC-C710F043C8A2}" srcOrd="0" destOrd="0" presId="urn:microsoft.com/office/officeart/2018/2/layout/IconCircleList"/>
    <dgm:cxn modelId="{DEB2B3FD-9C99-4CA9-8E5C-27971DE9E090}" type="presParOf" srcId="{D4FE859C-0587-4F44-81EC-C710F043C8A2}" destId="{E921D007-85BC-4087-878B-293D4B909609}" srcOrd="0" destOrd="0" presId="urn:microsoft.com/office/officeart/2018/2/layout/IconCircleList"/>
    <dgm:cxn modelId="{E6E85EC9-8BAB-4CD2-A500-0150F24A8A2C}" type="presParOf" srcId="{E921D007-85BC-4087-878B-293D4B909609}" destId="{25908479-73F8-4BD4-953B-519E157E6265}" srcOrd="0" destOrd="0" presId="urn:microsoft.com/office/officeart/2018/2/layout/IconCircleList"/>
    <dgm:cxn modelId="{8617A9E4-7533-4089-93BE-2C401BAA11D2}" type="presParOf" srcId="{E921D007-85BC-4087-878B-293D4B909609}" destId="{10297C88-450E-414C-ADC1-C421B65C811C}" srcOrd="1" destOrd="0" presId="urn:microsoft.com/office/officeart/2018/2/layout/IconCircleList"/>
    <dgm:cxn modelId="{E2D11102-9F3D-4406-8793-C8FB56B60ADC}" type="presParOf" srcId="{E921D007-85BC-4087-878B-293D4B909609}" destId="{4FC4CE50-EC6E-4047-A029-53A4F9D8B844}" srcOrd="2" destOrd="0" presId="urn:microsoft.com/office/officeart/2018/2/layout/IconCircleList"/>
    <dgm:cxn modelId="{CAA6D136-4001-4293-B22B-D9D11F4B52A0}" type="presParOf" srcId="{E921D007-85BC-4087-878B-293D4B909609}" destId="{B40C0039-C7A0-4972-9D16-BA5D67FC236D}" srcOrd="3" destOrd="0" presId="urn:microsoft.com/office/officeart/2018/2/layout/IconCircleList"/>
    <dgm:cxn modelId="{AB9C2273-72E3-4DF8-BBC0-7C73A2B2BBE0}" type="presParOf" srcId="{D4FE859C-0587-4F44-81EC-C710F043C8A2}" destId="{31EC463F-EA99-41AF-8EB0-6036EC0D1551}" srcOrd="1" destOrd="0" presId="urn:microsoft.com/office/officeart/2018/2/layout/IconCircleList"/>
    <dgm:cxn modelId="{AAF7D175-9B17-4A6E-8A34-3251F85669E7}" type="presParOf" srcId="{D4FE859C-0587-4F44-81EC-C710F043C8A2}" destId="{4DB01F32-8695-4563-AEA6-AB3BF5BB504B}" srcOrd="2" destOrd="0" presId="urn:microsoft.com/office/officeart/2018/2/layout/IconCircleList"/>
    <dgm:cxn modelId="{A8619C4E-4E6E-4937-BA61-CBC5B5F80D8A}" type="presParOf" srcId="{4DB01F32-8695-4563-AEA6-AB3BF5BB504B}" destId="{63B6BC30-BAAE-40DA-BBC5-A12FFC085ECB}" srcOrd="0" destOrd="0" presId="urn:microsoft.com/office/officeart/2018/2/layout/IconCircleList"/>
    <dgm:cxn modelId="{80726106-5F29-4B04-80EE-BBC1BEBB40ED}" type="presParOf" srcId="{4DB01F32-8695-4563-AEA6-AB3BF5BB504B}" destId="{F5E38666-3C83-4445-B172-4E8C3C63C1A2}" srcOrd="1" destOrd="0" presId="urn:microsoft.com/office/officeart/2018/2/layout/IconCircleList"/>
    <dgm:cxn modelId="{1B328022-6FFF-418E-A492-C7D3A61AF444}" type="presParOf" srcId="{4DB01F32-8695-4563-AEA6-AB3BF5BB504B}" destId="{A955255E-6172-4DC6-99C5-6B478553DD9E}" srcOrd="2" destOrd="0" presId="urn:microsoft.com/office/officeart/2018/2/layout/IconCircleList"/>
    <dgm:cxn modelId="{6F298DC1-F34B-4328-B0F6-2766965A845B}" type="presParOf" srcId="{4DB01F32-8695-4563-AEA6-AB3BF5BB504B}" destId="{5E1C7E4F-998C-436A-A9AB-47DC6BDCE06D}" srcOrd="3" destOrd="0" presId="urn:microsoft.com/office/officeart/2018/2/layout/IconCircleList"/>
    <dgm:cxn modelId="{A227074D-D344-4E71-BD01-3BDF1FA2F912}" type="presParOf" srcId="{D4FE859C-0587-4F44-81EC-C710F043C8A2}" destId="{92513081-5DE3-407E-8CDB-3CE8B2FF1023}" srcOrd="3" destOrd="0" presId="urn:microsoft.com/office/officeart/2018/2/layout/IconCircleList"/>
    <dgm:cxn modelId="{0D09492F-0D85-4E9A-AFEC-4B0992F2425A}" type="presParOf" srcId="{D4FE859C-0587-4F44-81EC-C710F043C8A2}" destId="{695F560D-0152-4EDB-B546-4766FA53B52A}" srcOrd="4" destOrd="0" presId="urn:microsoft.com/office/officeart/2018/2/layout/IconCircleList"/>
    <dgm:cxn modelId="{7089522A-B757-4387-9104-95976725F118}" type="presParOf" srcId="{695F560D-0152-4EDB-B546-4766FA53B52A}" destId="{2FF29EC1-F026-49B2-A943-4F05300440D6}" srcOrd="0" destOrd="0" presId="urn:microsoft.com/office/officeart/2018/2/layout/IconCircleList"/>
    <dgm:cxn modelId="{C3AB2AA9-9B01-42ED-BEA7-549805F5017F}" type="presParOf" srcId="{695F560D-0152-4EDB-B546-4766FA53B52A}" destId="{6B6FF75F-BABF-4CB8-BBF2-9B83EC14F33B}" srcOrd="1" destOrd="0" presId="urn:microsoft.com/office/officeart/2018/2/layout/IconCircleList"/>
    <dgm:cxn modelId="{1E82C2E8-121A-4273-B183-5DC62F1ACD2A}" type="presParOf" srcId="{695F560D-0152-4EDB-B546-4766FA53B52A}" destId="{FB010F26-B18A-4A9B-995C-34791E0D4F79}" srcOrd="2" destOrd="0" presId="urn:microsoft.com/office/officeart/2018/2/layout/IconCircleList"/>
    <dgm:cxn modelId="{EB6E2FBA-5E51-402C-8A7B-47E907002B22}" type="presParOf" srcId="{695F560D-0152-4EDB-B546-4766FA53B52A}" destId="{EC96FAD3-45EF-45C2-AB33-CE3F71BC43BB}" srcOrd="3" destOrd="0" presId="urn:microsoft.com/office/officeart/2018/2/layout/IconCircleList"/>
    <dgm:cxn modelId="{D10BBDAA-C7E5-40FB-B8E5-DCCB16059831}" type="presParOf" srcId="{D4FE859C-0587-4F44-81EC-C710F043C8A2}" destId="{3C788BAF-EC3F-41A1-8CCD-8A4217EC8160}" srcOrd="5" destOrd="0" presId="urn:microsoft.com/office/officeart/2018/2/layout/IconCircleList"/>
    <dgm:cxn modelId="{B9562773-B379-4E81-A9D8-03BBF487916D}" type="presParOf" srcId="{D4FE859C-0587-4F44-81EC-C710F043C8A2}" destId="{993DEFA0-1399-4A5C-8FF2-244DB6B11AA8}" srcOrd="6" destOrd="0" presId="urn:microsoft.com/office/officeart/2018/2/layout/IconCircleList"/>
    <dgm:cxn modelId="{7F1EF7DE-CB15-497D-AB26-52FB736C5748}" type="presParOf" srcId="{993DEFA0-1399-4A5C-8FF2-244DB6B11AA8}" destId="{ED0CBC38-67BB-486B-BF4D-0AF2CA8AA54B}" srcOrd="0" destOrd="0" presId="urn:microsoft.com/office/officeart/2018/2/layout/IconCircleList"/>
    <dgm:cxn modelId="{E30ABF89-DCA8-4D7B-8E11-94A02FD7FDD4}" type="presParOf" srcId="{993DEFA0-1399-4A5C-8FF2-244DB6B11AA8}" destId="{DDF2B4C2-622D-4EC4-A64C-D4B6827229D2}" srcOrd="1" destOrd="0" presId="urn:microsoft.com/office/officeart/2018/2/layout/IconCircleList"/>
    <dgm:cxn modelId="{7C9778D3-8A8B-43EE-B96C-6E9156878BFD}" type="presParOf" srcId="{993DEFA0-1399-4A5C-8FF2-244DB6B11AA8}" destId="{DF347D9D-116A-492E-9E23-FABA64F390DE}" srcOrd="2" destOrd="0" presId="urn:microsoft.com/office/officeart/2018/2/layout/IconCircleList"/>
    <dgm:cxn modelId="{00B21D84-7BA6-49D1-965C-BCE24472BA76}" type="presParOf" srcId="{993DEFA0-1399-4A5C-8FF2-244DB6B11AA8}" destId="{799DB41A-E332-4453-AB12-623BB768E25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BFE28334-A1BA-4276-884D-F0B90C56DC3E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901D5F8-71B3-49EA-B34B-06D502BA1D75}">
      <dgm:prSet/>
      <dgm:spPr/>
      <dgm:t>
        <a:bodyPr/>
        <a:lstStyle/>
        <a:p>
          <a:r>
            <a:rPr lang="en-GB"/>
            <a:t>BrightWave should implement a structured performance management system based on the Aguinis (2019) performance cycle. </a:t>
          </a:r>
          <a:endParaRPr lang="en-US"/>
        </a:p>
      </dgm:t>
    </dgm:pt>
    <dgm:pt modelId="{90E7BE22-D560-43B8-A0A1-ED4BDBEC7930}" type="parTrans" cxnId="{BE03FE9E-7390-4E7E-ACC1-38130031BDBF}">
      <dgm:prSet/>
      <dgm:spPr/>
      <dgm:t>
        <a:bodyPr/>
        <a:lstStyle/>
        <a:p>
          <a:endParaRPr lang="en-US"/>
        </a:p>
      </dgm:t>
    </dgm:pt>
    <dgm:pt modelId="{41D063F8-0BFF-4E60-A6C3-D97BB3E43C80}" type="sibTrans" cxnId="{BE03FE9E-7390-4E7E-ACC1-38130031BDBF}">
      <dgm:prSet/>
      <dgm:spPr/>
      <dgm:t>
        <a:bodyPr/>
        <a:lstStyle/>
        <a:p>
          <a:endParaRPr lang="en-US"/>
        </a:p>
      </dgm:t>
    </dgm:pt>
    <dgm:pt modelId="{E3296DB3-C011-498D-A10D-1CA160B14A15}">
      <dgm:prSet/>
      <dgm:spPr/>
      <dgm:t>
        <a:bodyPr/>
        <a:lstStyle/>
        <a:p>
          <a:r>
            <a:rPr lang="en-GB"/>
            <a:t>The system needs to include clear job expectations, SMART objectives for the employees, and annual performance reviews.</a:t>
          </a:r>
          <a:endParaRPr lang="en-US"/>
        </a:p>
      </dgm:t>
    </dgm:pt>
    <dgm:pt modelId="{58DDDA5C-BD16-4695-BFB2-03727997D117}" type="parTrans" cxnId="{3CAA6116-81D5-45B4-8F79-4407F2C371BD}">
      <dgm:prSet/>
      <dgm:spPr/>
      <dgm:t>
        <a:bodyPr/>
        <a:lstStyle/>
        <a:p>
          <a:endParaRPr lang="en-US"/>
        </a:p>
      </dgm:t>
    </dgm:pt>
    <dgm:pt modelId="{432FDDBC-BC12-447B-B788-5AF9A53791E2}" type="sibTrans" cxnId="{3CAA6116-81D5-45B4-8F79-4407F2C371BD}">
      <dgm:prSet/>
      <dgm:spPr/>
      <dgm:t>
        <a:bodyPr/>
        <a:lstStyle/>
        <a:p>
          <a:endParaRPr lang="en-US"/>
        </a:p>
      </dgm:t>
    </dgm:pt>
    <dgm:pt modelId="{665711C3-6469-46A4-A4EA-E490301F881B}">
      <dgm:prSet/>
      <dgm:spPr/>
      <dgm:t>
        <a:bodyPr/>
        <a:lstStyle/>
        <a:p>
          <a:r>
            <a:rPr lang="en-GB"/>
            <a:t>The organisation should embed recognition practices which reward positive behaviour and discretionary effort.</a:t>
          </a:r>
          <a:endParaRPr lang="en-US"/>
        </a:p>
      </dgm:t>
    </dgm:pt>
    <dgm:pt modelId="{A397DAC9-4A5C-4BA1-9881-54F1260E48A9}" type="parTrans" cxnId="{574DF2DF-0274-4094-BD99-C59CEB0A0BD5}">
      <dgm:prSet/>
      <dgm:spPr/>
      <dgm:t>
        <a:bodyPr/>
        <a:lstStyle/>
        <a:p>
          <a:endParaRPr lang="en-US"/>
        </a:p>
      </dgm:t>
    </dgm:pt>
    <dgm:pt modelId="{CC06FDA7-A157-4403-AC0E-B8B576DF4A19}" type="sibTrans" cxnId="{574DF2DF-0274-4094-BD99-C59CEB0A0BD5}">
      <dgm:prSet/>
      <dgm:spPr/>
      <dgm:t>
        <a:bodyPr/>
        <a:lstStyle/>
        <a:p>
          <a:endParaRPr lang="en-US"/>
        </a:p>
      </dgm:t>
    </dgm:pt>
    <dgm:pt modelId="{538FA25F-60F9-4FCD-9435-4818BABA1D72}">
      <dgm:prSet/>
      <dgm:spPr/>
      <dgm:t>
        <a:bodyPr/>
        <a:lstStyle/>
        <a:p>
          <a:r>
            <a:rPr lang="en-GB"/>
            <a:t>Herzberg (1968) shows that recognition and personal growth are essential in improving motivation and reduce the turnover.</a:t>
          </a:r>
          <a:endParaRPr lang="en-US"/>
        </a:p>
      </dgm:t>
    </dgm:pt>
    <dgm:pt modelId="{A88457F9-4AB5-4783-9530-4319227FBB97}" type="parTrans" cxnId="{391BDDAC-2645-4A30-8DDB-BB62C5373E68}">
      <dgm:prSet/>
      <dgm:spPr/>
      <dgm:t>
        <a:bodyPr/>
        <a:lstStyle/>
        <a:p>
          <a:endParaRPr lang="en-US"/>
        </a:p>
      </dgm:t>
    </dgm:pt>
    <dgm:pt modelId="{F366276B-1E38-4D64-BC26-A594A853671B}" type="sibTrans" cxnId="{391BDDAC-2645-4A30-8DDB-BB62C5373E68}">
      <dgm:prSet/>
      <dgm:spPr/>
      <dgm:t>
        <a:bodyPr/>
        <a:lstStyle/>
        <a:p>
          <a:endParaRPr lang="en-US"/>
        </a:p>
      </dgm:t>
    </dgm:pt>
    <dgm:pt modelId="{C6A0F617-3134-40EA-8E2D-948F094F2071}" type="pres">
      <dgm:prSet presAssocID="{BFE28334-A1BA-4276-884D-F0B90C56DC3E}" presName="root" presStyleCnt="0">
        <dgm:presLayoutVars>
          <dgm:dir/>
          <dgm:resizeHandles val="exact"/>
        </dgm:presLayoutVars>
      </dgm:prSet>
      <dgm:spPr/>
    </dgm:pt>
    <dgm:pt modelId="{86290524-E80C-4282-9F78-83D5F77A38EE}" type="pres">
      <dgm:prSet presAssocID="{BFE28334-A1BA-4276-884D-F0B90C56DC3E}" presName="container" presStyleCnt="0">
        <dgm:presLayoutVars>
          <dgm:dir/>
          <dgm:resizeHandles val="exact"/>
        </dgm:presLayoutVars>
      </dgm:prSet>
      <dgm:spPr/>
    </dgm:pt>
    <dgm:pt modelId="{8F8484BD-B6B8-4664-A1EE-16C69211D8D9}" type="pres">
      <dgm:prSet presAssocID="{4901D5F8-71B3-49EA-B34B-06D502BA1D75}" presName="compNode" presStyleCnt="0"/>
      <dgm:spPr/>
    </dgm:pt>
    <dgm:pt modelId="{F5232089-ABD3-4421-9415-0545FB432D54}" type="pres">
      <dgm:prSet presAssocID="{4901D5F8-71B3-49EA-B34B-06D502BA1D75}" presName="iconBgRect" presStyleLbl="bgShp" presStyleIdx="0" presStyleCnt="4"/>
      <dgm:spPr/>
    </dgm:pt>
    <dgm:pt modelId="{E8C901C3-F832-4E48-B6AB-0BC1BAC23BC9}" type="pres">
      <dgm:prSet presAssocID="{4901D5F8-71B3-49EA-B34B-06D502BA1D7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row Circle"/>
        </a:ext>
      </dgm:extLst>
    </dgm:pt>
    <dgm:pt modelId="{C6C15441-E7A2-4712-8BBF-93F6452952BA}" type="pres">
      <dgm:prSet presAssocID="{4901D5F8-71B3-49EA-B34B-06D502BA1D75}" presName="spaceRect" presStyleCnt="0"/>
      <dgm:spPr/>
    </dgm:pt>
    <dgm:pt modelId="{AE9CC74D-CF39-4322-9A2D-1317A67F1C91}" type="pres">
      <dgm:prSet presAssocID="{4901D5F8-71B3-49EA-B34B-06D502BA1D75}" presName="textRect" presStyleLbl="revTx" presStyleIdx="0" presStyleCnt="4">
        <dgm:presLayoutVars>
          <dgm:chMax val="1"/>
          <dgm:chPref val="1"/>
        </dgm:presLayoutVars>
      </dgm:prSet>
      <dgm:spPr/>
    </dgm:pt>
    <dgm:pt modelId="{70EE7DA5-93C0-42C6-A9FD-99610B417D73}" type="pres">
      <dgm:prSet presAssocID="{41D063F8-0BFF-4E60-A6C3-D97BB3E43C80}" presName="sibTrans" presStyleLbl="sibTrans2D1" presStyleIdx="0" presStyleCnt="0"/>
      <dgm:spPr/>
    </dgm:pt>
    <dgm:pt modelId="{2273FE23-E88B-4969-8CEE-AAD335EB2278}" type="pres">
      <dgm:prSet presAssocID="{E3296DB3-C011-498D-A10D-1CA160B14A15}" presName="compNode" presStyleCnt="0"/>
      <dgm:spPr/>
    </dgm:pt>
    <dgm:pt modelId="{A0093FC0-5FE7-4FED-93F0-AB2885ABC098}" type="pres">
      <dgm:prSet presAssocID="{E3296DB3-C011-498D-A10D-1CA160B14A15}" presName="iconBgRect" presStyleLbl="bgShp" presStyleIdx="1" presStyleCnt="4"/>
      <dgm:spPr/>
    </dgm:pt>
    <dgm:pt modelId="{CACACE88-3C0E-4FE7-880B-B6ACA32CE3BB}" type="pres">
      <dgm:prSet presAssocID="{E3296DB3-C011-498D-A10D-1CA160B14A1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699814B0-C873-427B-AF24-1E46F75F3984}" type="pres">
      <dgm:prSet presAssocID="{E3296DB3-C011-498D-A10D-1CA160B14A15}" presName="spaceRect" presStyleCnt="0"/>
      <dgm:spPr/>
    </dgm:pt>
    <dgm:pt modelId="{0062E836-BCDF-4CEC-94B6-CD377E69DB67}" type="pres">
      <dgm:prSet presAssocID="{E3296DB3-C011-498D-A10D-1CA160B14A15}" presName="textRect" presStyleLbl="revTx" presStyleIdx="1" presStyleCnt="4">
        <dgm:presLayoutVars>
          <dgm:chMax val="1"/>
          <dgm:chPref val="1"/>
        </dgm:presLayoutVars>
      </dgm:prSet>
      <dgm:spPr/>
    </dgm:pt>
    <dgm:pt modelId="{7D180EAE-C895-4AC6-85DF-E01B6E5CBC7E}" type="pres">
      <dgm:prSet presAssocID="{432FDDBC-BC12-447B-B788-5AF9A53791E2}" presName="sibTrans" presStyleLbl="sibTrans2D1" presStyleIdx="0" presStyleCnt="0"/>
      <dgm:spPr/>
    </dgm:pt>
    <dgm:pt modelId="{DF7C5AD0-7020-4AD6-BA49-191B5816126B}" type="pres">
      <dgm:prSet presAssocID="{665711C3-6469-46A4-A4EA-E490301F881B}" presName="compNode" presStyleCnt="0"/>
      <dgm:spPr/>
    </dgm:pt>
    <dgm:pt modelId="{DE7CAD0F-DF9B-4F59-A02E-814F27BE9503}" type="pres">
      <dgm:prSet presAssocID="{665711C3-6469-46A4-A4EA-E490301F881B}" presName="iconBgRect" presStyleLbl="bgShp" presStyleIdx="2" presStyleCnt="4"/>
      <dgm:spPr/>
    </dgm:pt>
    <dgm:pt modelId="{8C28F7DD-55F8-408C-A8E7-DA76F5B10D48}" type="pres">
      <dgm:prSet presAssocID="{665711C3-6469-46A4-A4EA-E490301F88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ibbon"/>
        </a:ext>
      </dgm:extLst>
    </dgm:pt>
    <dgm:pt modelId="{20918E75-C5F7-489A-90DA-FC0E8BF3C836}" type="pres">
      <dgm:prSet presAssocID="{665711C3-6469-46A4-A4EA-E490301F881B}" presName="spaceRect" presStyleCnt="0"/>
      <dgm:spPr/>
    </dgm:pt>
    <dgm:pt modelId="{48A5DD1D-5956-4A28-BEC0-1DD0A2A422C4}" type="pres">
      <dgm:prSet presAssocID="{665711C3-6469-46A4-A4EA-E490301F881B}" presName="textRect" presStyleLbl="revTx" presStyleIdx="2" presStyleCnt="4">
        <dgm:presLayoutVars>
          <dgm:chMax val="1"/>
          <dgm:chPref val="1"/>
        </dgm:presLayoutVars>
      </dgm:prSet>
      <dgm:spPr/>
    </dgm:pt>
    <dgm:pt modelId="{BDEB8D8A-E0E6-42A8-9DC4-D3A71865A4C1}" type="pres">
      <dgm:prSet presAssocID="{CC06FDA7-A157-4403-AC0E-B8B576DF4A19}" presName="sibTrans" presStyleLbl="sibTrans2D1" presStyleIdx="0" presStyleCnt="0"/>
      <dgm:spPr/>
    </dgm:pt>
    <dgm:pt modelId="{4436D9A4-D636-4D24-B3AB-AE912A6E0832}" type="pres">
      <dgm:prSet presAssocID="{538FA25F-60F9-4FCD-9435-4818BABA1D72}" presName="compNode" presStyleCnt="0"/>
      <dgm:spPr/>
    </dgm:pt>
    <dgm:pt modelId="{2B3A9383-2269-4BE4-B104-017B000BDE84}" type="pres">
      <dgm:prSet presAssocID="{538FA25F-60F9-4FCD-9435-4818BABA1D72}" presName="iconBgRect" presStyleLbl="bgShp" presStyleIdx="3" presStyleCnt="4"/>
      <dgm:spPr/>
    </dgm:pt>
    <dgm:pt modelId="{36F6B875-E980-48F1-8A20-79FDCB3ACD15}" type="pres">
      <dgm:prSet presAssocID="{538FA25F-60F9-4FCD-9435-4818BABA1D7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lder"/>
        </a:ext>
      </dgm:extLst>
    </dgm:pt>
    <dgm:pt modelId="{37095553-8102-41AC-83C4-6F3FD44006C3}" type="pres">
      <dgm:prSet presAssocID="{538FA25F-60F9-4FCD-9435-4818BABA1D72}" presName="spaceRect" presStyleCnt="0"/>
      <dgm:spPr/>
    </dgm:pt>
    <dgm:pt modelId="{70615D66-A185-44F6-A0AA-29AF129F65F8}" type="pres">
      <dgm:prSet presAssocID="{538FA25F-60F9-4FCD-9435-4818BABA1D72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3CAA6116-81D5-45B4-8F79-4407F2C371BD}" srcId="{BFE28334-A1BA-4276-884D-F0B90C56DC3E}" destId="{E3296DB3-C011-498D-A10D-1CA160B14A15}" srcOrd="1" destOrd="0" parTransId="{58DDDA5C-BD16-4695-BFB2-03727997D117}" sibTransId="{432FDDBC-BC12-447B-B788-5AF9A53791E2}"/>
    <dgm:cxn modelId="{D383E230-87E6-4172-8C09-8EABA2A1AA71}" type="presOf" srcId="{BFE28334-A1BA-4276-884D-F0B90C56DC3E}" destId="{C6A0F617-3134-40EA-8E2D-948F094F2071}" srcOrd="0" destOrd="0" presId="urn:microsoft.com/office/officeart/2018/2/layout/IconCircleList"/>
    <dgm:cxn modelId="{01E17A41-8B90-4FAD-8CD6-B666D228B65F}" type="presOf" srcId="{432FDDBC-BC12-447B-B788-5AF9A53791E2}" destId="{7D180EAE-C895-4AC6-85DF-E01B6E5CBC7E}" srcOrd="0" destOrd="0" presId="urn:microsoft.com/office/officeart/2018/2/layout/IconCircleList"/>
    <dgm:cxn modelId="{6CFE0448-93AA-4FA1-A237-7408122B31E8}" type="presOf" srcId="{41D063F8-0BFF-4E60-A6C3-D97BB3E43C80}" destId="{70EE7DA5-93C0-42C6-A9FD-99610B417D73}" srcOrd="0" destOrd="0" presId="urn:microsoft.com/office/officeart/2018/2/layout/IconCircleList"/>
    <dgm:cxn modelId="{BE03FE9E-7390-4E7E-ACC1-38130031BDBF}" srcId="{BFE28334-A1BA-4276-884D-F0B90C56DC3E}" destId="{4901D5F8-71B3-49EA-B34B-06D502BA1D75}" srcOrd="0" destOrd="0" parTransId="{90E7BE22-D560-43B8-A0A1-ED4BDBEC7930}" sibTransId="{41D063F8-0BFF-4E60-A6C3-D97BB3E43C80}"/>
    <dgm:cxn modelId="{301ACF9F-B030-4D95-913E-7F4C6D85BF46}" type="presOf" srcId="{665711C3-6469-46A4-A4EA-E490301F881B}" destId="{48A5DD1D-5956-4A28-BEC0-1DD0A2A422C4}" srcOrd="0" destOrd="0" presId="urn:microsoft.com/office/officeart/2018/2/layout/IconCircleList"/>
    <dgm:cxn modelId="{4F755CA8-15D8-4FA7-830E-8A76CCDDA9E7}" type="presOf" srcId="{538FA25F-60F9-4FCD-9435-4818BABA1D72}" destId="{70615D66-A185-44F6-A0AA-29AF129F65F8}" srcOrd="0" destOrd="0" presId="urn:microsoft.com/office/officeart/2018/2/layout/IconCircleList"/>
    <dgm:cxn modelId="{391BDDAC-2645-4A30-8DDB-BB62C5373E68}" srcId="{BFE28334-A1BA-4276-884D-F0B90C56DC3E}" destId="{538FA25F-60F9-4FCD-9435-4818BABA1D72}" srcOrd="3" destOrd="0" parTransId="{A88457F9-4AB5-4783-9530-4319227FBB97}" sibTransId="{F366276B-1E38-4D64-BC26-A594A853671B}"/>
    <dgm:cxn modelId="{F60C68B2-28FF-49B3-8064-47B85F60CFA1}" type="presOf" srcId="{4901D5F8-71B3-49EA-B34B-06D502BA1D75}" destId="{AE9CC74D-CF39-4322-9A2D-1317A67F1C91}" srcOrd="0" destOrd="0" presId="urn:microsoft.com/office/officeart/2018/2/layout/IconCircleList"/>
    <dgm:cxn modelId="{FAC7F9BE-FB47-403D-A671-B8D599149018}" type="presOf" srcId="{CC06FDA7-A157-4403-AC0E-B8B576DF4A19}" destId="{BDEB8D8A-E0E6-42A8-9DC4-D3A71865A4C1}" srcOrd="0" destOrd="0" presId="urn:microsoft.com/office/officeart/2018/2/layout/IconCircleList"/>
    <dgm:cxn modelId="{8BE283C9-B644-46F9-A243-29A85CF55DF0}" type="presOf" srcId="{E3296DB3-C011-498D-A10D-1CA160B14A15}" destId="{0062E836-BCDF-4CEC-94B6-CD377E69DB67}" srcOrd="0" destOrd="0" presId="urn:microsoft.com/office/officeart/2018/2/layout/IconCircleList"/>
    <dgm:cxn modelId="{574DF2DF-0274-4094-BD99-C59CEB0A0BD5}" srcId="{BFE28334-A1BA-4276-884D-F0B90C56DC3E}" destId="{665711C3-6469-46A4-A4EA-E490301F881B}" srcOrd="2" destOrd="0" parTransId="{A397DAC9-4A5C-4BA1-9881-54F1260E48A9}" sibTransId="{CC06FDA7-A157-4403-AC0E-B8B576DF4A19}"/>
    <dgm:cxn modelId="{83BF3BF5-7555-4576-A09E-D9197AC77ACA}" type="presParOf" srcId="{C6A0F617-3134-40EA-8E2D-948F094F2071}" destId="{86290524-E80C-4282-9F78-83D5F77A38EE}" srcOrd="0" destOrd="0" presId="urn:microsoft.com/office/officeart/2018/2/layout/IconCircleList"/>
    <dgm:cxn modelId="{D1CF4313-6CA2-4362-923A-33A065A0CCD2}" type="presParOf" srcId="{86290524-E80C-4282-9F78-83D5F77A38EE}" destId="{8F8484BD-B6B8-4664-A1EE-16C69211D8D9}" srcOrd="0" destOrd="0" presId="urn:microsoft.com/office/officeart/2018/2/layout/IconCircleList"/>
    <dgm:cxn modelId="{BB5319EF-E780-44AF-9112-B8A09992E49E}" type="presParOf" srcId="{8F8484BD-B6B8-4664-A1EE-16C69211D8D9}" destId="{F5232089-ABD3-4421-9415-0545FB432D54}" srcOrd="0" destOrd="0" presId="urn:microsoft.com/office/officeart/2018/2/layout/IconCircleList"/>
    <dgm:cxn modelId="{5CBFC3EE-2EF7-49BF-B2D6-D72A2846E78E}" type="presParOf" srcId="{8F8484BD-B6B8-4664-A1EE-16C69211D8D9}" destId="{E8C901C3-F832-4E48-B6AB-0BC1BAC23BC9}" srcOrd="1" destOrd="0" presId="urn:microsoft.com/office/officeart/2018/2/layout/IconCircleList"/>
    <dgm:cxn modelId="{E475644F-19E9-4468-B2EC-DE6A58444924}" type="presParOf" srcId="{8F8484BD-B6B8-4664-A1EE-16C69211D8D9}" destId="{C6C15441-E7A2-4712-8BBF-93F6452952BA}" srcOrd="2" destOrd="0" presId="urn:microsoft.com/office/officeart/2018/2/layout/IconCircleList"/>
    <dgm:cxn modelId="{4F8DB25F-7D5D-4A91-AD7F-807C59F07D91}" type="presParOf" srcId="{8F8484BD-B6B8-4664-A1EE-16C69211D8D9}" destId="{AE9CC74D-CF39-4322-9A2D-1317A67F1C91}" srcOrd="3" destOrd="0" presId="urn:microsoft.com/office/officeart/2018/2/layout/IconCircleList"/>
    <dgm:cxn modelId="{81FAB015-B7D6-4E8B-B570-3DC42D1B60D0}" type="presParOf" srcId="{86290524-E80C-4282-9F78-83D5F77A38EE}" destId="{70EE7DA5-93C0-42C6-A9FD-99610B417D73}" srcOrd="1" destOrd="0" presId="urn:microsoft.com/office/officeart/2018/2/layout/IconCircleList"/>
    <dgm:cxn modelId="{4BF79B73-57F6-44AB-8197-23F99AAD7082}" type="presParOf" srcId="{86290524-E80C-4282-9F78-83D5F77A38EE}" destId="{2273FE23-E88B-4969-8CEE-AAD335EB2278}" srcOrd="2" destOrd="0" presId="urn:microsoft.com/office/officeart/2018/2/layout/IconCircleList"/>
    <dgm:cxn modelId="{30159ABB-B7A4-45D3-80BF-5ED55D04B560}" type="presParOf" srcId="{2273FE23-E88B-4969-8CEE-AAD335EB2278}" destId="{A0093FC0-5FE7-4FED-93F0-AB2885ABC098}" srcOrd="0" destOrd="0" presId="urn:microsoft.com/office/officeart/2018/2/layout/IconCircleList"/>
    <dgm:cxn modelId="{34C8B75A-D73D-4375-8328-C7A8A24C8009}" type="presParOf" srcId="{2273FE23-E88B-4969-8CEE-AAD335EB2278}" destId="{CACACE88-3C0E-4FE7-880B-B6ACA32CE3BB}" srcOrd="1" destOrd="0" presId="urn:microsoft.com/office/officeart/2018/2/layout/IconCircleList"/>
    <dgm:cxn modelId="{CD6867E4-73E7-4E3C-961C-FDE6929A4605}" type="presParOf" srcId="{2273FE23-E88B-4969-8CEE-AAD335EB2278}" destId="{699814B0-C873-427B-AF24-1E46F75F3984}" srcOrd="2" destOrd="0" presId="urn:microsoft.com/office/officeart/2018/2/layout/IconCircleList"/>
    <dgm:cxn modelId="{94AB6CAE-BF05-4257-B842-420A26376E63}" type="presParOf" srcId="{2273FE23-E88B-4969-8CEE-AAD335EB2278}" destId="{0062E836-BCDF-4CEC-94B6-CD377E69DB67}" srcOrd="3" destOrd="0" presId="urn:microsoft.com/office/officeart/2018/2/layout/IconCircleList"/>
    <dgm:cxn modelId="{1FCCBA8E-BCAF-4E2B-A781-758746695D7A}" type="presParOf" srcId="{86290524-E80C-4282-9F78-83D5F77A38EE}" destId="{7D180EAE-C895-4AC6-85DF-E01B6E5CBC7E}" srcOrd="3" destOrd="0" presId="urn:microsoft.com/office/officeart/2018/2/layout/IconCircleList"/>
    <dgm:cxn modelId="{21DF2C4B-74ED-4216-BF4C-0197FE493022}" type="presParOf" srcId="{86290524-E80C-4282-9F78-83D5F77A38EE}" destId="{DF7C5AD0-7020-4AD6-BA49-191B5816126B}" srcOrd="4" destOrd="0" presId="urn:microsoft.com/office/officeart/2018/2/layout/IconCircleList"/>
    <dgm:cxn modelId="{8362A223-2830-4FC7-8F40-7D50064844E7}" type="presParOf" srcId="{DF7C5AD0-7020-4AD6-BA49-191B5816126B}" destId="{DE7CAD0F-DF9B-4F59-A02E-814F27BE9503}" srcOrd="0" destOrd="0" presId="urn:microsoft.com/office/officeart/2018/2/layout/IconCircleList"/>
    <dgm:cxn modelId="{3C68A966-CCC0-4CD9-8C3D-DC8C6DDA5AB2}" type="presParOf" srcId="{DF7C5AD0-7020-4AD6-BA49-191B5816126B}" destId="{8C28F7DD-55F8-408C-A8E7-DA76F5B10D48}" srcOrd="1" destOrd="0" presId="urn:microsoft.com/office/officeart/2018/2/layout/IconCircleList"/>
    <dgm:cxn modelId="{938BE378-DCAD-49DB-8E05-788969D49EA6}" type="presParOf" srcId="{DF7C5AD0-7020-4AD6-BA49-191B5816126B}" destId="{20918E75-C5F7-489A-90DA-FC0E8BF3C836}" srcOrd="2" destOrd="0" presId="urn:microsoft.com/office/officeart/2018/2/layout/IconCircleList"/>
    <dgm:cxn modelId="{D98A65A9-9779-48EE-8111-AE848D112778}" type="presParOf" srcId="{DF7C5AD0-7020-4AD6-BA49-191B5816126B}" destId="{48A5DD1D-5956-4A28-BEC0-1DD0A2A422C4}" srcOrd="3" destOrd="0" presId="urn:microsoft.com/office/officeart/2018/2/layout/IconCircleList"/>
    <dgm:cxn modelId="{C27330A0-730B-4A8B-AA68-22EFD6DFAA4F}" type="presParOf" srcId="{86290524-E80C-4282-9F78-83D5F77A38EE}" destId="{BDEB8D8A-E0E6-42A8-9DC4-D3A71865A4C1}" srcOrd="5" destOrd="0" presId="urn:microsoft.com/office/officeart/2018/2/layout/IconCircleList"/>
    <dgm:cxn modelId="{DB8867CC-6B28-4A2B-8071-C73902268289}" type="presParOf" srcId="{86290524-E80C-4282-9F78-83D5F77A38EE}" destId="{4436D9A4-D636-4D24-B3AB-AE912A6E0832}" srcOrd="6" destOrd="0" presId="urn:microsoft.com/office/officeart/2018/2/layout/IconCircleList"/>
    <dgm:cxn modelId="{05F1391C-F3AD-48B5-8644-7492F2C02FBE}" type="presParOf" srcId="{4436D9A4-D636-4D24-B3AB-AE912A6E0832}" destId="{2B3A9383-2269-4BE4-B104-017B000BDE84}" srcOrd="0" destOrd="0" presId="urn:microsoft.com/office/officeart/2018/2/layout/IconCircleList"/>
    <dgm:cxn modelId="{1BD0D354-5C05-4DA1-85CA-B2DA98507C5C}" type="presParOf" srcId="{4436D9A4-D636-4D24-B3AB-AE912A6E0832}" destId="{36F6B875-E980-48F1-8A20-79FDCB3ACD15}" srcOrd="1" destOrd="0" presId="urn:microsoft.com/office/officeart/2018/2/layout/IconCircleList"/>
    <dgm:cxn modelId="{37B03A04-6390-4AFA-B82B-F3C2B0B2DAFC}" type="presParOf" srcId="{4436D9A4-D636-4D24-B3AB-AE912A6E0832}" destId="{37095553-8102-41AC-83C4-6F3FD44006C3}" srcOrd="2" destOrd="0" presId="urn:microsoft.com/office/officeart/2018/2/layout/IconCircleList"/>
    <dgm:cxn modelId="{CBDE9CC1-FE9A-4827-A2DE-06AE0E1FF561}" type="presParOf" srcId="{4436D9A4-D636-4D24-B3AB-AE912A6E0832}" destId="{70615D66-A185-44F6-A0AA-29AF129F65F8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C671CA9-CF30-4FA7-84B0-A6489CF8CC2A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049C0BF9-DD78-4B84-AB37-6508DCD8566D}">
      <dgm:prSet/>
      <dgm:spPr/>
      <dgm:t>
        <a:bodyPr/>
        <a:lstStyle/>
        <a:p>
          <a:pPr>
            <a:defRPr cap="all"/>
          </a:pPr>
          <a:r>
            <a:rPr lang="en-GB"/>
            <a:t>Engagement and retention strategy is essential to reduce the turnover and improving employee experience.</a:t>
          </a:r>
          <a:endParaRPr lang="en-US"/>
        </a:p>
      </dgm:t>
    </dgm:pt>
    <dgm:pt modelId="{122A2880-B8DF-4F12-B441-A81DE2144238}" type="parTrans" cxnId="{059FE090-944D-4BB0-9956-32B42C7C3CBC}">
      <dgm:prSet/>
      <dgm:spPr/>
      <dgm:t>
        <a:bodyPr/>
        <a:lstStyle/>
        <a:p>
          <a:endParaRPr lang="en-US"/>
        </a:p>
      </dgm:t>
    </dgm:pt>
    <dgm:pt modelId="{3B2F40C9-B3E2-4CA9-9FF2-F3FABDD96D74}" type="sibTrans" cxnId="{059FE090-944D-4BB0-9956-32B42C7C3CBC}">
      <dgm:prSet/>
      <dgm:spPr/>
      <dgm:t>
        <a:bodyPr/>
        <a:lstStyle/>
        <a:p>
          <a:endParaRPr lang="en-US"/>
        </a:p>
      </dgm:t>
    </dgm:pt>
    <dgm:pt modelId="{53A9EB25-B360-423D-A50E-3251E0445A8D}">
      <dgm:prSet/>
      <dgm:spPr/>
      <dgm:t>
        <a:bodyPr/>
        <a:lstStyle/>
        <a:p>
          <a:pPr>
            <a:defRPr cap="all"/>
          </a:pPr>
          <a:r>
            <a:rPr lang="en-GB"/>
            <a:t>The organisation should develop clear career pathway and to provide structured training opportunities to support the progression for operational staff.</a:t>
          </a:r>
          <a:endParaRPr lang="en-US"/>
        </a:p>
      </dgm:t>
    </dgm:pt>
    <dgm:pt modelId="{09502208-C2E1-4559-88C1-5A7D1329A721}" type="parTrans" cxnId="{4FCC6816-748D-4866-A85C-0267DF898716}">
      <dgm:prSet/>
      <dgm:spPr/>
      <dgm:t>
        <a:bodyPr/>
        <a:lstStyle/>
        <a:p>
          <a:endParaRPr lang="en-US"/>
        </a:p>
      </dgm:t>
    </dgm:pt>
    <dgm:pt modelId="{1DB7D5BA-7B50-455A-83D3-867C2E001ABF}" type="sibTrans" cxnId="{4FCC6816-748D-4866-A85C-0267DF898716}">
      <dgm:prSet/>
      <dgm:spPr/>
      <dgm:t>
        <a:bodyPr/>
        <a:lstStyle/>
        <a:p>
          <a:endParaRPr lang="en-US"/>
        </a:p>
      </dgm:t>
    </dgm:pt>
    <dgm:pt modelId="{97A962D2-3C6C-42F1-AB96-DCD1AF07A6E2}">
      <dgm:prSet/>
      <dgm:spPr/>
      <dgm:t>
        <a:bodyPr/>
        <a:lstStyle/>
        <a:p>
          <a:pPr>
            <a:defRPr cap="all"/>
          </a:pPr>
          <a:r>
            <a:rPr lang="en-GB" dirty="0" err="1"/>
            <a:t>BrightWave</a:t>
          </a:r>
          <a:r>
            <a:rPr lang="en-GB" dirty="0"/>
            <a:t> needs stronger channels for employees voice, including the monthly team briefing and cross site feedback groups, which helps to build psychological safety as suggested by Edmonson (1999).</a:t>
          </a:r>
          <a:endParaRPr lang="en-US" dirty="0"/>
        </a:p>
      </dgm:t>
    </dgm:pt>
    <dgm:pt modelId="{FBC4421F-5280-402E-B8AB-1EF347FAF03E}" type="parTrans" cxnId="{6DD9315B-B807-45DB-8DA4-C18ECAE82B0E}">
      <dgm:prSet/>
      <dgm:spPr/>
      <dgm:t>
        <a:bodyPr/>
        <a:lstStyle/>
        <a:p>
          <a:endParaRPr lang="en-US"/>
        </a:p>
      </dgm:t>
    </dgm:pt>
    <dgm:pt modelId="{5F447101-9872-410A-9BE8-3A60FCBF9250}" type="sibTrans" cxnId="{6DD9315B-B807-45DB-8DA4-C18ECAE82B0E}">
      <dgm:prSet/>
      <dgm:spPr/>
      <dgm:t>
        <a:bodyPr/>
        <a:lstStyle/>
        <a:p>
          <a:endParaRPr lang="en-US"/>
        </a:p>
      </dgm:t>
    </dgm:pt>
    <dgm:pt modelId="{937E6BFD-C311-4D32-9655-C04B38AE3F73}" type="pres">
      <dgm:prSet presAssocID="{EC671CA9-CF30-4FA7-84B0-A6489CF8CC2A}" presName="root" presStyleCnt="0">
        <dgm:presLayoutVars>
          <dgm:dir/>
          <dgm:resizeHandles val="exact"/>
        </dgm:presLayoutVars>
      </dgm:prSet>
      <dgm:spPr/>
    </dgm:pt>
    <dgm:pt modelId="{511BBE17-1E55-4D38-B7E4-8281A0093A1B}" type="pres">
      <dgm:prSet presAssocID="{049C0BF9-DD78-4B84-AB37-6508DCD8566D}" presName="compNode" presStyleCnt="0"/>
      <dgm:spPr/>
    </dgm:pt>
    <dgm:pt modelId="{26304B36-EE76-4E21-B7C5-CC14279804ED}" type="pres">
      <dgm:prSet presAssocID="{049C0BF9-DD78-4B84-AB37-6508DCD8566D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34709BA-3BF1-47CF-B22E-8DDB51531DFF}" type="pres">
      <dgm:prSet presAssocID="{049C0BF9-DD78-4B84-AB37-6508DCD8566D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EA2E0B71-8AAC-401F-AA8E-060B516B8800}" type="pres">
      <dgm:prSet presAssocID="{049C0BF9-DD78-4B84-AB37-6508DCD8566D}" presName="spaceRect" presStyleCnt="0"/>
      <dgm:spPr/>
    </dgm:pt>
    <dgm:pt modelId="{3E8960C0-693B-4581-89D1-CD01A6819A8E}" type="pres">
      <dgm:prSet presAssocID="{049C0BF9-DD78-4B84-AB37-6508DCD8566D}" presName="textRect" presStyleLbl="revTx" presStyleIdx="0" presStyleCnt="3">
        <dgm:presLayoutVars>
          <dgm:chMax val="1"/>
          <dgm:chPref val="1"/>
        </dgm:presLayoutVars>
      </dgm:prSet>
      <dgm:spPr/>
    </dgm:pt>
    <dgm:pt modelId="{1B401F56-B891-4DFA-890E-5D6F741A1579}" type="pres">
      <dgm:prSet presAssocID="{3B2F40C9-B3E2-4CA9-9FF2-F3FABDD96D74}" presName="sibTrans" presStyleCnt="0"/>
      <dgm:spPr/>
    </dgm:pt>
    <dgm:pt modelId="{192270A0-D204-45A6-A2F2-3D5C3F0DA97D}" type="pres">
      <dgm:prSet presAssocID="{53A9EB25-B360-423D-A50E-3251E0445A8D}" presName="compNode" presStyleCnt="0"/>
      <dgm:spPr/>
    </dgm:pt>
    <dgm:pt modelId="{9356AE3F-8B0D-4CE2-A908-D40A1EAAE0C1}" type="pres">
      <dgm:prSet presAssocID="{53A9EB25-B360-423D-A50E-3251E0445A8D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C56CA0C5-1B75-459E-A279-2C64750EAC80}" type="pres">
      <dgm:prSet presAssocID="{53A9EB25-B360-423D-A50E-3251E0445A8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029FB75-C4E5-43D5-8DC4-1E8A474B74A5}" type="pres">
      <dgm:prSet presAssocID="{53A9EB25-B360-423D-A50E-3251E0445A8D}" presName="spaceRect" presStyleCnt="0"/>
      <dgm:spPr/>
    </dgm:pt>
    <dgm:pt modelId="{FA66270D-7D89-47F7-8D1F-63A83A0A088F}" type="pres">
      <dgm:prSet presAssocID="{53A9EB25-B360-423D-A50E-3251E0445A8D}" presName="textRect" presStyleLbl="revTx" presStyleIdx="1" presStyleCnt="3">
        <dgm:presLayoutVars>
          <dgm:chMax val="1"/>
          <dgm:chPref val="1"/>
        </dgm:presLayoutVars>
      </dgm:prSet>
      <dgm:spPr/>
    </dgm:pt>
    <dgm:pt modelId="{66B49772-5D1C-498F-BA5B-445242F80575}" type="pres">
      <dgm:prSet presAssocID="{1DB7D5BA-7B50-455A-83D3-867C2E001ABF}" presName="sibTrans" presStyleCnt="0"/>
      <dgm:spPr/>
    </dgm:pt>
    <dgm:pt modelId="{461BABC8-438B-4489-BAA5-87E7C961D22B}" type="pres">
      <dgm:prSet presAssocID="{97A962D2-3C6C-42F1-AB96-DCD1AF07A6E2}" presName="compNode" presStyleCnt="0"/>
      <dgm:spPr/>
    </dgm:pt>
    <dgm:pt modelId="{8F4C1D98-E9B7-4E7E-9DCC-A3A18482639C}" type="pres">
      <dgm:prSet presAssocID="{97A962D2-3C6C-42F1-AB96-DCD1AF07A6E2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0FA2D26E-28FF-4432-9543-22DA1972A9AE}" type="pres">
      <dgm:prSet presAssocID="{97A962D2-3C6C-42F1-AB96-DCD1AF07A6E2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71AE2843-4104-461F-820B-EEB15B750F02}" type="pres">
      <dgm:prSet presAssocID="{97A962D2-3C6C-42F1-AB96-DCD1AF07A6E2}" presName="spaceRect" presStyleCnt="0"/>
      <dgm:spPr/>
    </dgm:pt>
    <dgm:pt modelId="{396CAF64-FBDF-4C25-900D-60E4A8D96D8F}" type="pres">
      <dgm:prSet presAssocID="{97A962D2-3C6C-42F1-AB96-DCD1AF07A6E2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FCC6816-748D-4866-A85C-0267DF898716}" srcId="{EC671CA9-CF30-4FA7-84B0-A6489CF8CC2A}" destId="{53A9EB25-B360-423D-A50E-3251E0445A8D}" srcOrd="1" destOrd="0" parTransId="{09502208-C2E1-4559-88C1-5A7D1329A721}" sibTransId="{1DB7D5BA-7B50-455A-83D3-867C2E001ABF}"/>
    <dgm:cxn modelId="{6DD9315B-B807-45DB-8DA4-C18ECAE82B0E}" srcId="{EC671CA9-CF30-4FA7-84B0-A6489CF8CC2A}" destId="{97A962D2-3C6C-42F1-AB96-DCD1AF07A6E2}" srcOrd="2" destOrd="0" parTransId="{FBC4421F-5280-402E-B8AB-1EF347FAF03E}" sibTransId="{5F447101-9872-410A-9BE8-3A60FCBF9250}"/>
    <dgm:cxn modelId="{A36CEE61-1503-4774-ACD3-A5416B57C147}" type="presOf" srcId="{EC671CA9-CF30-4FA7-84B0-A6489CF8CC2A}" destId="{937E6BFD-C311-4D32-9655-C04B38AE3F73}" srcOrd="0" destOrd="0" presId="urn:microsoft.com/office/officeart/2018/5/layout/IconLeafLabelList"/>
    <dgm:cxn modelId="{059FE090-944D-4BB0-9956-32B42C7C3CBC}" srcId="{EC671CA9-CF30-4FA7-84B0-A6489CF8CC2A}" destId="{049C0BF9-DD78-4B84-AB37-6508DCD8566D}" srcOrd="0" destOrd="0" parTransId="{122A2880-B8DF-4F12-B441-A81DE2144238}" sibTransId="{3B2F40C9-B3E2-4CA9-9FF2-F3FABDD96D74}"/>
    <dgm:cxn modelId="{ADC5E2B0-BE29-4252-B749-B026C7AB952E}" type="presOf" srcId="{53A9EB25-B360-423D-A50E-3251E0445A8D}" destId="{FA66270D-7D89-47F7-8D1F-63A83A0A088F}" srcOrd="0" destOrd="0" presId="urn:microsoft.com/office/officeart/2018/5/layout/IconLeafLabelList"/>
    <dgm:cxn modelId="{AE4675BB-6C0A-4860-B2F0-01D735D8F889}" type="presOf" srcId="{97A962D2-3C6C-42F1-AB96-DCD1AF07A6E2}" destId="{396CAF64-FBDF-4C25-900D-60E4A8D96D8F}" srcOrd="0" destOrd="0" presId="urn:microsoft.com/office/officeart/2018/5/layout/IconLeafLabelList"/>
    <dgm:cxn modelId="{E1FCEBBB-BB0F-4E21-9AF1-9F6A2BBEE3B7}" type="presOf" srcId="{049C0BF9-DD78-4B84-AB37-6508DCD8566D}" destId="{3E8960C0-693B-4581-89D1-CD01A6819A8E}" srcOrd="0" destOrd="0" presId="urn:microsoft.com/office/officeart/2018/5/layout/IconLeafLabelList"/>
    <dgm:cxn modelId="{742D30C3-439A-4FA5-AD31-C5949445EA38}" type="presParOf" srcId="{937E6BFD-C311-4D32-9655-C04B38AE3F73}" destId="{511BBE17-1E55-4D38-B7E4-8281A0093A1B}" srcOrd="0" destOrd="0" presId="urn:microsoft.com/office/officeart/2018/5/layout/IconLeafLabelList"/>
    <dgm:cxn modelId="{6B256D82-64C3-443F-8629-B77FBA2FF2B9}" type="presParOf" srcId="{511BBE17-1E55-4D38-B7E4-8281A0093A1B}" destId="{26304B36-EE76-4E21-B7C5-CC14279804ED}" srcOrd="0" destOrd="0" presId="urn:microsoft.com/office/officeart/2018/5/layout/IconLeafLabelList"/>
    <dgm:cxn modelId="{EC92EF75-9E21-4A17-93CA-07238BF5484D}" type="presParOf" srcId="{511BBE17-1E55-4D38-B7E4-8281A0093A1B}" destId="{C34709BA-3BF1-47CF-B22E-8DDB51531DFF}" srcOrd="1" destOrd="0" presId="urn:microsoft.com/office/officeart/2018/5/layout/IconLeafLabelList"/>
    <dgm:cxn modelId="{80BE6F3C-8A94-4344-932D-01F2D0144D20}" type="presParOf" srcId="{511BBE17-1E55-4D38-B7E4-8281A0093A1B}" destId="{EA2E0B71-8AAC-401F-AA8E-060B516B8800}" srcOrd="2" destOrd="0" presId="urn:microsoft.com/office/officeart/2018/5/layout/IconLeafLabelList"/>
    <dgm:cxn modelId="{0C2BA116-2171-4849-AE1D-6F171901660A}" type="presParOf" srcId="{511BBE17-1E55-4D38-B7E4-8281A0093A1B}" destId="{3E8960C0-693B-4581-89D1-CD01A6819A8E}" srcOrd="3" destOrd="0" presId="urn:microsoft.com/office/officeart/2018/5/layout/IconLeafLabelList"/>
    <dgm:cxn modelId="{6DDD0763-A80C-445B-8DD1-4D8AA3A73E53}" type="presParOf" srcId="{937E6BFD-C311-4D32-9655-C04B38AE3F73}" destId="{1B401F56-B891-4DFA-890E-5D6F741A1579}" srcOrd="1" destOrd="0" presId="urn:microsoft.com/office/officeart/2018/5/layout/IconLeafLabelList"/>
    <dgm:cxn modelId="{B12FE4A4-6229-404B-90A2-CD946660B377}" type="presParOf" srcId="{937E6BFD-C311-4D32-9655-C04B38AE3F73}" destId="{192270A0-D204-45A6-A2F2-3D5C3F0DA97D}" srcOrd="2" destOrd="0" presId="urn:microsoft.com/office/officeart/2018/5/layout/IconLeafLabelList"/>
    <dgm:cxn modelId="{1008B045-6523-4B6D-8571-12BC735A51F2}" type="presParOf" srcId="{192270A0-D204-45A6-A2F2-3D5C3F0DA97D}" destId="{9356AE3F-8B0D-4CE2-A908-D40A1EAAE0C1}" srcOrd="0" destOrd="0" presId="urn:microsoft.com/office/officeart/2018/5/layout/IconLeafLabelList"/>
    <dgm:cxn modelId="{9DAB7724-CE81-4F9E-9E0E-EA0998AA8178}" type="presParOf" srcId="{192270A0-D204-45A6-A2F2-3D5C3F0DA97D}" destId="{C56CA0C5-1B75-459E-A279-2C64750EAC80}" srcOrd="1" destOrd="0" presId="urn:microsoft.com/office/officeart/2018/5/layout/IconLeafLabelList"/>
    <dgm:cxn modelId="{D40FE575-05DA-4DE5-ACAD-0028D83907B6}" type="presParOf" srcId="{192270A0-D204-45A6-A2F2-3D5C3F0DA97D}" destId="{5029FB75-C4E5-43D5-8DC4-1E8A474B74A5}" srcOrd="2" destOrd="0" presId="urn:microsoft.com/office/officeart/2018/5/layout/IconLeafLabelList"/>
    <dgm:cxn modelId="{A59BFB02-4351-474A-BFDC-7A59CC2BC7BD}" type="presParOf" srcId="{192270A0-D204-45A6-A2F2-3D5C3F0DA97D}" destId="{FA66270D-7D89-47F7-8D1F-63A83A0A088F}" srcOrd="3" destOrd="0" presId="urn:microsoft.com/office/officeart/2018/5/layout/IconLeafLabelList"/>
    <dgm:cxn modelId="{15F284A6-B7D1-4337-9103-D7BB29C13A0C}" type="presParOf" srcId="{937E6BFD-C311-4D32-9655-C04B38AE3F73}" destId="{66B49772-5D1C-498F-BA5B-445242F80575}" srcOrd="3" destOrd="0" presId="urn:microsoft.com/office/officeart/2018/5/layout/IconLeafLabelList"/>
    <dgm:cxn modelId="{D3E6769B-7221-451B-A7A6-B2D146867EBA}" type="presParOf" srcId="{937E6BFD-C311-4D32-9655-C04B38AE3F73}" destId="{461BABC8-438B-4489-BAA5-87E7C961D22B}" srcOrd="4" destOrd="0" presId="urn:microsoft.com/office/officeart/2018/5/layout/IconLeafLabelList"/>
    <dgm:cxn modelId="{63A84ED2-A05D-4ADE-9A7E-04786CE6FC6A}" type="presParOf" srcId="{461BABC8-438B-4489-BAA5-87E7C961D22B}" destId="{8F4C1D98-E9B7-4E7E-9DCC-A3A18482639C}" srcOrd="0" destOrd="0" presId="urn:microsoft.com/office/officeart/2018/5/layout/IconLeafLabelList"/>
    <dgm:cxn modelId="{6F94954E-E2F9-4993-A258-14116D004DAD}" type="presParOf" srcId="{461BABC8-438B-4489-BAA5-87E7C961D22B}" destId="{0FA2D26E-28FF-4432-9543-22DA1972A9AE}" srcOrd="1" destOrd="0" presId="urn:microsoft.com/office/officeart/2018/5/layout/IconLeafLabelList"/>
    <dgm:cxn modelId="{6B847376-8F37-4046-A796-A5D334D047D5}" type="presParOf" srcId="{461BABC8-438B-4489-BAA5-87E7C961D22B}" destId="{71AE2843-4104-461F-820B-EEB15B750F02}" srcOrd="2" destOrd="0" presId="urn:microsoft.com/office/officeart/2018/5/layout/IconLeafLabelList"/>
    <dgm:cxn modelId="{E24A37B5-A3B4-4A7B-87BC-FC456C466342}" type="presParOf" srcId="{461BABC8-438B-4489-BAA5-87E7C961D22B}" destId="{396CAF64-FBDF-4C25-900D-60E4A8D96D8F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3FC148A-38FE-4BFA-8887-2A8E64988B4D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8B163656-7204-44DD-9F89-A18937FDDFCC}">
      <dgm:prSet/>
      <dgm:spPr/>
      <dgm:t>
        <a:bodyPr/>
        <a:lstStyle/>
        <a:p>
          <a:r>
            <a:rPr lang="en-GB"/>
            <a:t>For a long-term transformation, BrightWave should introduce a culture change programme which align the behaviour, values and practices with people centre approach.</a:t>
          </a:r>
          <a:endParaRPr lang="en-US"/>
        </a:p>
      </dgm:t>
    </dgm:pt>
    <dgm:pt modelId="{06A6DDEC-D27F-4846-813A-86F891CD059F}" type="parTrans" cxnId="{9119611A-6E32-491B-A780-0B34CD2451F8}">
      <dgm:prSet/>
      <dgm:spPr/>
      <dgm:t>
        <a:bodyPr/>
        <a:lstStyle/>
        <a:p>
          <a:endParaRPr lang="en-US"/>
        </a:p>
      </dgm:t>
    </dgm:pt>
    <dgm:pt modelId="{12DAF3F0-A91F-46E1-87CD-9E1BA91F8B21}" type="sibTrans" cxnId="{9119611A-6E32-491B-A780-0B34CD2451F8}">
      <dgm:prSet/>
      <dgm:spPr/>
      <dgm:t>
        <a:bodyPr/>
        <a:lstStyle/>
        <a:p>
          <a:endParaRPr lang="en-US"/>
        </a:p>
      </dgm:t>
    </dgm:pt>
    <dgm:pt modelId="{4D9523F7-1D0A-4F18-9E13-30FB3E963BBA}">
      <dgm:prSet/>
      <dgm:spPr/>
      <dgm:t>
        <a:bodyPr/>
        <a:lstStyle/>
        <a:p>
          <a:r>
            <a:rPr lang="en-GB"/>
            <a:t>Senior leaders must actively model transformational leadership behaviour to demonstrate openness, recognition, empathy and communication ( Bass, 2006)</a:t>
          </a:r>
          <a:endParaRPr lang="en-US"/>
        </a:p>
      </dgm:t>
    </dgm:pt>
    <dgm:pt modelId="{FDAF8DF8-4086-4F4E-BF76-FD5707EFD045}" type="parTrans" cxnId="{5A554B4B-5FA7-4E9C-B0E1-377397AE640E}">
      <dgm:prSet/>
      <dgm:spPr/>
      <dgm:t>
        <a:bodyPr/>
        <a:lstStyle/>
        <a:p>
          <a:endParaRPr lang="en-US"/>
        </a:p>
      </dgm:t>
    </dgm:pt>
    <dgm:pt modelId="{093AB54C-E3CE-4733-8436-FA6535ABBF61}" type="sibTrans" cxnId="{5A554B4B-5FA7-4E9C-B0E1-377397AE640E}">
      <dgm:prSet/>
      <dgm:spPr/>
      <dgm:t>
        <a:bodyPr/>
        <a:lstStyle/>
        <a:p>
          <a:endParaRPr lang="en-US"/>
        </a:p>
      </dgm:t>
    </dgm:pt>
    <dgm:pt modelId="{52E3D9E3-66C4-4A0A-9CFA-39F20BCE4322}">
      <dgm:prSet/>
      <dgm:spPr/>
      <dgm:t>
        <a:bodyPr/>
        <a:lstStyle/>
        <a:p>
          <a:r>
            <a:rPr lang="en-GB"/>
            <a:t>A new culture charter should be created to show the organisational commitments to respect, wellbeing and service quality.</a:t>
          </a:r>
          <a:endParaRPr lang="en-US"/>
        </a:p>
      </dgm:t>
    </dgm:pt>
    <dgm:pt modelId="{ADD3D2CB-2882-4140-A361-9EA95208FD99}" type="parTrans" cxnId="{A52F4562-3CD9-46B2-97A4-7DE272B708F0}">
      <dgm:prSet/>
      <dgm:spPr/>
      <dgm:t>
        <a:bodyPr/>
        <a:lstStyle/>
        <a:p>
          <a:endParaRPr lang="en-US"/>
        </a:p>
      </dgm:t>
    </dgm:pt>
    <dgm:pt modelId="{BF79ED5C-40F1-438A-8C74-3388264AB891}" type="sibTrans" cxnId="{A52F4562-3CD9-46B2-97A4-7DE272B708F0}">
      <dgm:prSet/>
      <dgm:spPr/>
      <dgm:t>
        <a:bodyPr/>
        <a:lstStyle/>
        <a:p>
          <a:endParaRPr lang="en-US"/>
        </a:p>
      </dgm:t>
    </dgm:pt>
    <dgm:pt modelId="{0B76D0DF-9266-45F7-85D6-EC00E21589D4}">
      <dgm:prSet/>
      <dgm:spPr/>
      <dgm:t>
        <a:bodyPr/>
        <a:lstStyle/>
        <a:p>
          <a:r>
            <a:rPr lang="en-GB"/>
            <a:t>Creating opportunities for open dialogue, idea sharing and transparent decisions will reinforce psychological safety and support innovation.</a:t>
          </a:r>
          <a:endParaRPr lang="en-US"/>
        </a:p>
      </dgm:t>
    </dgm:pt>
    <dgm:pt modelId="{6E22AF8F-442C-4281-882B-D4797F68B624}" type="parTrans" cxnId="{E080BA8D-E4F3-4D02-A8BF-9D4B6177DD12}">
      <dgm:prSet/>
      <dgm:spPr/>
      <dgm:t>
        <a:bodyPr/>
        <a:lstStyle/>
        <a:p>
          <a:endParaRPr lang="en-US"/>
        </a:p>
      </dgm:t>
    </dgm:pt>
    <dgm:pt modelId="{07C1231D-F634-4C71-8230-0E4596B8BA7A}" type="sibTrans" cxnId="{E080BA8D-E4F3-4D02-A8BF-9D4B6177DD12}">
      <dgm:prSet/>
      <dgm:spPr/>
      <dgm:t>
        <a:bodyPr/>
        <a:lstStyle/>
        <a:p>
          <a:endParaRPr lang="en-US"/>
        </a:p>
      </dgm:t>
    </dgm:pt>
    <dgm:pt modelId="{BFFFB021-28F6-493D-9FE2-A115B822D6D6}" type="pres">
      <dgm:prSet presAssocID="{73FC148A-38FE-4BFA-8887-2A8E64988B4D}" presName="root" presStyleCnt="0">
        <dgm:presLayoutVars>
          <dgm:dir/>
          <dgm:resizeHandles val="exact"/>
        </dgm:presLayoutVars>
      </dgm:prSet>
      <dgm:spPr/>
    </dgm:pt>
    <dgm:pt modelId="{C200A4E1-2AD0-4388-8B30-26D8E347FBE0}" type="pres">
      <dgm:prSet presAssocID="{73FC148A-38FE-4BFA-8887-2A8E64988B4D}" presName="container" presStyleCnt="0">
        <dgm:presLayoutVars>
          <dgm:dir/>
          <dgm:resizeHandles val="exact"/>
        </dgm:presLayoutVars>
      </dgm:prSet>
      <dgm:spPr/>
    </dgm:pt>
    <dgm:pt modelId="{46DD6FEA-A736-4373-90A7-4BD37F5569D9}" type="pres">
      <dgm:prSet presAssocID="{8B163656-7204-44DD-9F89-A18937FDDFCC}" presName="compNode" presStyleCnt="0"/>
      <dgm:spPr/>
    </dgm:pt>
    <dgm:pt modelId="{1CE7EC76-4CEE-4029-8845-B8DA04F113EE}" type="pres">
      <dgm:prSet presAssocID="{8B163656-7204-44DD-9F89-A18937FDDFCC}" presName="iconBgRect" presStyleLbl="bgShp" presStyleIdx="0" presStyleCnt="4"/>
      <dgm:spPr/>
    </dgm:pt>
    <dgm:pt modelId="{A0430DDA-225D-4AD9-8781-8FB66D38EC79}" type="pres">
      <dgm:prSet presAssocID="{8B163656-7204-44DD-9F89-A18937FDDFC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FADEA59-146C-4D8F-BAAB-A5C7E1247569}" type="pres">
      <dgm:prSet presAssocID="{8B163656-7204-44DD-9F89-A18937FDDFCC}" presName="spaceRect" presStyleCnt="0"/>
      <dgm:spPr/>
    </dgm:pt>
    <dgm:pt modelId="{889E7C07-C564-462E-A5C2-8465089BE9FE}" type="pres">
      <dgm:prSet presAssocID="{8B163656-7204-44DD-9F89-A18937FDDFCC}" presName="textRect" presStyleLbl="revTx" presStyleIdx="0" presStyleCnt="4">
        <dgm:presLayoutVars>
          <dgm:chMax val="1"/>
          <dgm:chPref val="1"/>
        </dgm:presLayoutVars>
      </dgm:prSet>
      <dgm:spPr/>
    </dgm:pt>
    <dgm:pt modelId="{6891CEF2-A1F2-4016-B09F-0BCA9FCD095D}" type="pres">
      <dgm:prSet presAssocID="{12DAF3F0-A91F-46E1-87CD-9E1BA91F8B21}" presName="sibTrans" presStyleLbl="sibTrans2D1" presStyleIdx="0" presStyleCnt="0"/>
      <dgm:spPr/>
    </dgm:pt>
    <dgm:pt modelId="{D1976CA8-79F4-427C-B758-C5AC47C1A351}" type="pres">
      <dgm:prSet presAssocID="{4D9523F7-1D0A-4F18-9E13-30FB3E963BBA}" presName="compNode" presStyleCnt="0"/>
      <dgm:spPr/>
    </dgm:pt>
    <dgm:pt modelId="{1DAFE644-B7A7-4206-A016-0010BF76587E}" type="pres">
      <dgm:prSet presAssocID="{4D9523F7-1D0A-4F18-9E13-30FB3E963BBA}" presName="iconBgRect" presStyleLbl="bgShp" presStyleIdx="1" presStyleCnt="4"/>
      <dgm:spPr/>
    </dgm:pt>
    <dgm:pt modelId="{D5D33799-38BA-45E9-ADE3-19FF5F736192}" type="pres">
      <dgm:prSet presAssocID="{4D9523F7-1D0A-4F18-9E13-30FB3E963BBA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1C70A89C-67CB-4CE3-916E-CC1D3020DEBB}" type="pres">
      <dgm:prSet presAssocID="{4D9523F7-1D0A-4F18-9E13-30FB3E963BBA}" presName="spaceRect" presStyleCnt="0"/>
      <dgm:spPr/>
    </dgm:pt>
    <dgm:pt modelId="{B50360F6-A355-4A72-B279-743C583E6AC4}" type="pres">
      <dgm:prSet presAssocID="{4D9523F7-1D0A-4F18-9E13-30FB3E963BBA}" presName="textRect" presStyleLbl="revTx" presStyleIdx="1" presStyleCnt="4">
        <dgm:presLayoutVars>
          <dgm:chMax val="1"/>
          <dgm:chPref val="1"/>
        </dgm:presLayoutVars>
      </dgm:prSet>
      <dgm:spPr/>
    </dgm:pt>
    <dgm:pt modelId="{A9B0EC08-E953-4274-827E-5AAB55D2010B}" type="pres">
      <dgm:prSet presAssocID="{093AB54C-E3CE-4733-8436-FA6535ABBF61}" presName="sibTrans" presStyleLbl="sibTrans2D1" presStyleIdx="0" presStyleCnt="0"/>
      <dgm:spPr/>
    </dgm:pt>
    <dgm:pt modelId="{5D03B837-4C94-490F-A49D-58A30B554D2A}" type="pres">
      <dgm:prSet presAssocID="{52E3D9E3-66C4-4A0A-9CFA-39F20BCE4322}" presName="compNode" presStyleCnt="0"/>
      <dgm:spPr/>
    </dgm:pt>
    <dgm:pt modelId="{0D2EC4C4-8330-4032-8088-F8F00CFE1856}" type="pres">
      <dgm:prSet presAssocID="{52E3D9E3-66C4-4A0A-9CFA-39F20BCE4322}" presName="iconBgRect" presStyleLbl="bgShp" presStyleIdx="2" presStyleCnt="4"/>
      <dgm:spPr/>
    </dgm:pt>
    <dgm:pt modelId="{9AC3C7E3-1F9E-419F-8D9C-5DEB4091257E}" type="pres">
      <dgm:prSet presAssocID="{52E3D9E3-66C4-4A0A-9CFA-39F20BCE4322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0FF0C324-B60E-451C-91F4-B8E2B7EFEC9B}" type="pres">
      <dgm:prSet presAssocID="{52E3D9E3-66C4-4A0A-9CFA-39F20BCE4322}" presName="spaceRect" presStyleCnt="0"/>
      <dgm:spPr/>
    </dgm:pt>
    <dgm:pt modelId="{7B255794-7B3B-4FC5-96C7-110E9F4CCF8F}" type="pres">
      <dgm:prSet presAssocID="{52E3D9E3-66C4-4A0A-9CFA-39F20BCE4322}" presName="textRect" presStyleLbl="revTx" presStyleIdx="2" presStyleCnt="4">
        <dgm:presLayoutVars>
          <dgm:chMax val="1"/>
          <dgm:chPref val="1"/>
        </dgm:presLayoutVars>
      </dgm:prSet>
      <dgm:spPr/>
    </dgm:pt>
    <dgm:pt modelId="{91961BE2-2CE5-43ED-A82E-85601BBA4528}" type="pres">
      <dgm:prSet presAssocID="{BF79ED5C-40F1-438A-8C74-3388264AB891}" presName="sibTrans" presStyleLbl="sibTrans2D1" presStyleIdx="0" presStyleCnt="0"/>
      <dgm:spPr/>
    </dgm:pt>
    <dgm:pt modelId="{CDD4BA50-49DA-4984-9DBE-452D35581633}" type="pres">
      <dgm:prSet presAssocID="{0B76D0DF-9266-45F7-85D6-EC00E21589D4}" presName="compNode" presStyleCnt="0"/>
      <dgm:spPr/>
    </dgm:pt>
    <dgm:pt modelId="{35D68441-1196-4AFE-8C5D-3CF8D0932AF7}" type="pres">
      <dgm:prSet presAssocID="{0B76D0DF-9266-45F7-85D6-EC00E21589D4}" presName="iconBgRect" presStyleLbl="bgShp" presStyleIdx="3" presStyleCnt="4"/>
      <dgm:spPr/>
    </dgm:pt>
    <dgm:pt modelId="{62568F3B-AA7D-4645-8D75-4925C1279939}" type="pres">
      <dgm:prSet presAssocID="{0B76D0DF-9266-45F7-85D6-EC00E21589D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A8CEFFF8-E3B9-416D-B08F-D52BA1FFEF64}" type="pres">
      <dgm:prSet presAssocID="{0B76D0DF-9266-45F7-85D6-EC00E21589D4}" presName="spaceRect" presStyleCnt="0"/>
      <dgm:spPr/>
    </dgm:pt>
    <dgm:pt modelId="{21B1B644-2CCF-4C46-BD99-E213A4BD5CEE}" type="pres">
      <dgm:prSet presAssocID="{0B76D0DF-9266-45F7-85D6-EC00E21589D4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9119611A-6E32-491B-A780-0B34CD2451F8}" srcId="{73FC148A-38FE-4BFA-8887-2A8E64988B4D}" destId="{8B163656-7204-44DD-9F89-A18937FDDFCC}" srcOrd="0" destOrd="0" parTransId="{06A6DDEC-D27F-4846-813A-86F891CD059F}" sibTransId="{12DAF3F0-A91F-46E1-87CD-9E1BA91F8B21}"/>
    <dgm:cxn modelId="{43375E40-1916-4A06-8862-049418E396BC}" type="presOf" srcId="{12DAF3F0-A91F-46E1-87CD-9E1BA91F8B21}" destId="{6891CEF2-A1F2-4016-B09F-0BCA9FCD095D}" srcOrd="0" destOrd="0" presId="urn:microsoft.com/office/officeart/2018/2/layout/IconCircleList"/>
    <dgm:cxn modelId="{E7BD505D-1689-4AF3-ADEB-547DDC7F983D}" type="presOf" srcId="{0B76D0DF-9266-45F7-85D6-EC00E21589D4}" destId="{21B1B644-2CCF-4C46-BD99-E213A4BD5CEE}" srcOrd="0" destOrd="0" presId="urn:microsoft.com/office/officeart/2018/2/layout/IconCircleList"/>
    <dgm:cxn modelId="{A52F4562-3CD9-46B2-97A4-7DE272B708F0}" srcId="{73FC148A-38FE-4BFA-8887-2A8E64988B4D}" destId="{52E3D9E3-66C4-4A0A-9CFA-39F20BCE4322}" srcOrd="2" destOrd="0" parTransId="{ADD3D2CB-2882-4140-A361-9EA95208FD99}" sibTransId="{BF79ED5C-40F1-438A-8C74-3388264AB891}"/>
    <dgm:cxn modelId="{40CC5065-357F-4E3A-AF3C-0B7758276A27}" type="presOf" srcId="{4D9523F7-1D0A-4F18-9E13-30FB3E963BBA}" destId="{B50360F6-A355-4A72-B279-743C583E6AC4}" srcOrd="0" destOrd="0" presId="urn:microsoft.com/office/officeart/2018/2/layout/IconCircleList"/>
    <dgm:cxn modelId="{5A554B4B-5FA7-4E9C-B0E1-377397AE640E}" srcId="{73FC148A-38FE-4BFA-8887-2A8E64988B4D}" destId="{4D9523F7-1D0A-4F18-9E13-30FB3E963BBA}" srcOrd="1" destOrd="0" parTransId="{FDAF8DF8-4086-4F4E-BF76-FD5707EFD045}" sibTransId="{093AB54C-E3CE-4733-8436-FA6535ABBF61}"/>
    <dgm:cxn modelId="{A51B2170-0379-4436-950D-A783C1E5096B}" type="presOf" srcId="{093AB54C-E3CE-4733-8436-FA6535ABBF61}" destId="{A9B0EC08-E953-4274-827E-5AAB55D2010B}" srcOrd="0" destOrd="0" presId="urn:microsoft.com/office/officeart/2018/2/layout/IconCircleList"/>
    <dgm:cxn modelId="{05FA5A56-6D41-46BD-9CE9-56D977B222D7}" type="presOf" srcId="{73FC148A-38FE-4BFA-8887-2A8E64988B4D}" destId="{BFFFB021-28F6-493D-9FE2-A115B822D6D6}" srcOrd="0" destOrd="0" presId="urn:microsoft.com/office/officeart/2018/2/layout/IconCircleList"/>
    <dgm:cxn modelId="{E6F7F086-08FD-4FA1-97CC-ECD09A42EA6D}" type="presOf" srcId="{52E3D9E3-66C4-4A0A-9CFA-39F20BCE4322}" destId="{7B255794-7B3B-4FC5-96C7-110E9F4CCF8F}" srcOrd="0" destOrd="0" presId="urn:microsoft.com/office/officeart/2018/2/layout/IconCircleList"/>
    <dgm:cxn modelId="{64ACB58D-E492-4104-8780-4DB938864A57}" type="presOf" srcId="{8B163656-7204-44DD-9F89-A18937FDDFCC}" destId="{889E7C07-C564-462E-A5C2-8465089BE9FE}" srcOrd="0" destOrd="0" presId="urn:microsoft.com/office/officeart/2018/2/layout/IconCircleList"/>
    <dgm:cxn modelId="{E080BA8D-E4F3-4D02-A8BF-9D4B6177DD12}" srcId="{73FC148A-38FE-4BFA-8887-2A8E64988B4D}" destId="{0B76D0DF-9266-45F7-85D6-EC00E21589D4}" srcOrd="3" destOrd="0" parTransId="{6E22AF8F-442C-4281-882B-D4797F68B624}" sibTransId="{07C1231D-F634-4C71-8230-0E4596B8BA7A}"/>
    <dgm:cxn modelId="{7249A2DB-79FF-4E53-89B4-63E39E5BD5C6}" type="presOf" srcId="{BF79ED5C-40F1-438A-8C74-3388264AB891}" destId="{91961BE2-2CE5-43ED-A82E-85601BBA4528}" srcOrd="0" destOrd="0" presId="urn:microsoft.com/office/officeart/2018/2/layout/IconCircleList"/>
    <dgm:cxn modelId="{81FD1CC0-0933-4E13-8360-06A45899F48A}" type="presParOf" srcId="{BFFFB021-28F6-493D-9FE2-A115B822D6D6}" destId="{C200A4E1-2AD0-4388-8B30-26D8E347FBE0}" srcOrd="0" destOrd="0" presId="urn:microsoft.com/office/officeart/2018/2/layout/IconCircleList"/>
    <dgm:cxn modelId="{0F028D06-427F-4D69-A966-6D815D253814}" type="presParOf" srcId="{C200A4E1-2AD0-4388-8B30-26D8E347FBE0}" destId="{46DD6FEA-A736-4373-90A7-4BD37F5569D9}" srcOrd="0" destOrd="0" presId="urn:microsoft.com/office/officeart/2018/2/layout/IconCircleList"/>
    <dgm:cxn modelId="{72B57AE5-5935-4669-AB4B-C651AD372C25}" type="presParOf" srcId="{46DD6FEA-A736-4373-90A7-4BD37F5569D9}" destId="{1CE7EC76-4CEE-4029-8845-B8DA04F113EE}" srcOrd="0" destOrd="0" presId="urn:microsoft.com/office/officeart/2018/2/layout/IconCircleList"/>
    <dgm:cxn modelId="{246CE11F-C3D4-4933-98F8-6FA00E909FAA}" type="presParOf" srcId="{46DD6FEA-A736-4373-90A7-4BD37F5569D9}" destId="{A0430DDA-225D-4AD9-8781-8FB66D38EC79}" srcOrd="1" destOrd="0" presId="urn:microsoft.com/office/officeart/2018/2/layout/IconCircleList"/>
    <dgm:cxn modelId="{D9C8A80D-6BBF-4EF1-B34E-68B94E192DA5}" type="presParOf" srcId="{46DD6FEA-A736-4373-90A7-4BD37F5569D9}" destId="{EFADEA59-146C-4D8F-BAAB-A5C7E1247569}" srcOrd="2" destOrd="0" presId="urn:microsoft.com/office/officeart/2018/2/layout/IconCircleList"/>
    <dgm:cxn modelId="{7EB69A53-728D-49CD-AB0F-6E9049645E0F}" type="presParOf" srcId="{46DD6FEA-A736-4373-90A7-4BD37F5569D9}" destId="{889E7C07-C564-462E-A5C2-8465089BE9FE}" srcOrd="3" destOrd="0" presId="urn:microsoft.com/office/officeart/2018/2/layout/IconCircleList"/>
    <dgm:cxn modelId="{0D7AD07A-CAA4-4160-B2E9-FBA7FD1CDD5E}" type="presParOf" srcId="{C200A4E1-2AD0-4388-8B30-26D8E347FBE0}" destId="{6891CEF2-A1F2-4016-B09F-0BCA9FCD095D}" srcOrd="1" destOrd="0" presId="urn:microsoft.com/office/officeart/2018/2/layout/IconCircleList"/>
    <dgm:cxn modelId="{90917AD5-A017-4704-817E-0F6575EAD48A}" type="presParOf" srcId="{C200A4E1-2AD0-4388-8B30-26D8E347FBE0}" destId="{D1976CA8-79F4-427C-B758-C5AC47C1A351}" srcOrd="2" destOrd="0" presId="urn:microsoft.com/office/officeart/2018/2/layout/IconCircleList"/>
    <dgm:cxn modelId="{838188EF-4342-4E1E-8B51-E4DF6427F6D4}" type="presParOf" srcId="{D1976CA8-79F4-427C-B758-C5AC47C1A351}" destId="{1DAFE644-B7A7-4206-A016-0010BF76587E}" srcOrd="0" destOrd="0" presId="urn:microsoft.com/office/officeart/2018/2/layout/IconCircleList"/>
    <dgm:cxn modelId="{345DBA66-AA7F-48BB-9837-39A833252E88}" type="presParOf" srcId="{D1976CA8-79F4-427C-B758-C5AC47C1A351}" destId="{D5D33799-38BA-45E9-ADE3-19FF5F736192}" srcOrd="1" destOrd="0" presId="urn:microsoft.com/office/officeart/2018/2/layout/IconCircleList"/>
    <dgm:cxn modelId="{85B8D297-E87E-4073-90F0-33198B70F74F}" type="presParOf" srcId="{D1976CA8-79F4-427C-B758-C5AC47C1A351}" destId="{1C70A89C-67CB-4CE3-916E-CC1D3020DEBB}" srcOrd="2" destOrd="0" presId="urn:microsoft.com/office/officeart/2018/2/layout/IconCircleList"/>
    <dgm:cxn modelId="{78A80E31-5FA8-4E75-9726-92D4E162D7C6}" type="presParOf" srcId="{D1976CA8-79F4-427C-B758-C5AC47C1A351}" destId="{B50360F6-A355-4A72-B279-743C583E6AC4}" srcOrd="3" destOrd="0" presId="urn:microsoft.com/office/officeart/2018/2/layout/IconCircleList"/>
    <dgm:cxn modelId="{C3642662-D594-4D22-BEA2-777B40B70DFE}" type="presParOf" srcId="{C200A4E1-2AD0-4388-8B30-26D8E347FBE0}" destId="{A9B0EC08-E953-4274-827E-5AAB55D2010B}" srcOrd="3" destOrd="0" presId="urn:microsoft.com/office/officeart/2018/2/layout/IconCircleList"/>
    <dgm:cxn modelId="{4265C5E3-C4FE-4397-B0F8-656D1239DE02}" type="presParOf" srcId="{C200A4E1-2AD0-4388-8B30-26D8E347FBE0}" destId="{5D03B837-4C94-490F-A49D-58A30B554D2A}" srcOrd="4" destOrd="0" presId="urn:microsoft.com/office/officeart/2018/2/layout/IconCircleList"/>
    <dgm:cxn modelId="{9E830381-381C-4AE9-AEF9-7B8895CC6621}" type="presParOf" srcId="{5D03B837-4C94-490F-A49D-58A30B554D2A}" destId="{0D2EC4C4-8330-4032-8088-F8F00CFE1856}" srcOrd="0" destOrd="0" presId="urn:microsoft.com/office/officeart/2018/2/layout/IconCircleList"/>
    <dgm:cxn modelId="{10BEEEDA-25DE-40E4-B1D1-76BD5BBE3B4A}" type="presParOf" srcId="{5D03B837-4C94-490F-A49D-58A30B554D2A}" destId="{9AC3C7E3-1F9E-419F-8D9C-5DEB4091257E}" srcOrd="1" destOrd="0" presId="urn:microsoft.com/office/officeart/2018/2/layout/IconCircleList"/>
    <dgm:cxn modelId="{E4A2747B-7C0B-48CD-A3A5-6B3EA1096604}" type="presParOf" srcId="{5D03B837-4C94-490F-A49D-58A30B554D2A}" destId="{0FF0C324-B60E-451C-91F4-B8E2B7EFEC9B}" srcOrd="2" destOrd="0" presId="urn:microsoft.com/office/officeart/2018/2/layout/IconCircleList"/>
    <dgm:cxn modelId="{4A8D2CAB-2123-4AAA-922D-C717DDB24CB9}" type="presParOf" srcId="{5D03B837-4C94-490F-A49D-58A30B554D2A}" destId="{7B255794-7B3B-4FC5-96C7-110E9F4CCF8F}" srcOrd="3" destOrd="0" presId="urn:microsoft.com/office/officeart/2018/2/layout/IconCircleList"/>
    <dgm:cxn modelId="{2C90EB38-FC1A-4E09-8A1A-C968E4005DC9}" type="presParOf" srcId="{C200A4E1-2AD0-4388-8B30-26D8E347FBE0}" destId="{91961BE2-2CE5-43ED-A82E-85601BBA4528}" srcOrd="5" destOrd="0" presId="urn:microsoft.com/office/officeart/2018/2/layout/IconCircleList"/>
    <dgm:cxn modelId="{08A379E9-DB5D-4B8F-85BC-9D2BDA9FB17B}" type="presParOf" srcId="{C200A4E1-2AD0-4388-8B30-26D8E347FBE0}" destId="{CDD4BA50-49DA-4984-9DBE-452D35581633}" srcOrd="6" destOrd="0" presId="urn:microsoft.com/office/officeart/2018/2/layout/IconCircleList"/>
    <dgm:cxn modelId="{A265FCEF-68DD-4B94-A20F-AFC6E63E0CF8}" type="presParOf" srcId="{CDD4BA50-49DA-4984-9DBE-452D35581633}" destId="{35D68441-1196-4AFE-8C5D-3CF8D0932AF7}" srcOrd="0" destOrd="0" presId="urn:microsoft.com/office/officeart/2018/2/layout/IconCircleList"/>
    <dgm:cxn modelId="{A07E094A-2031-4DE9-B637-D550699249BF}" type="presParOf" srcId="{CDD4BA50-49DA-4984-9DBE-452D35581633}" destId="{62568F3B-AA7D-4645-8D75-4925C1279939}" srcOrd="1" destOrd="0" presId="urn:microsoft.com/office/officeart/2018/2/layout/IconCircleList"/>
    <dgm:cxn modelId="{263BB599-A7A2-450D-980D-F5363423EF38}" type="presParOf" srcId="{CDD4BA50-49DA-4984-9DBE-452D35581633}" destId="{A8CEFFF8-E3B9-416D-B08F-D52BA1FFEF64}" srcOrd="2" destOrd="0" presId="urn:microsoft.com/office/officeart/2018/2/layout/IconCircleList"/>
    <dgm:cxn modelId="{7D576170-0412-4E88-AB6E-C24181044D72}" type="presParOf" srcId="{CDD4BA50-49DA-4984-9DBE-452D35581633}" destId="{21B1B644-2CCF-4C46-BD99-E213A4BD5CE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A9A9C03-0EDD-4BD1-A8DB-2036DB168075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1D63D4C-E990-4877-891D-C5ED6BB95F76}">
      <dgm:prSet/>
      <dgm:spPr/>
      <dgm:t>
        <a:bodyPr/>
        <a:lstStyle/>
        <a:p>
          <a:r>
            <a:rPr lang="en-GB"/>
            <a:t>BrightWave is at a critical moment where strengthening people management is essential for improving service quality and employee engagement.</a:t>
          </a:r>
          <a:endParaRPr lang="en-US"/>
        </a:p>
      </dgm:t>
    </dgm:pt>
    <dgm:pt modelId="{076673B2-B6F1-4CD4-8418-7C9325749566}" type="parTrans" cxnId="{0CFFA844-CC49-43E9-BDB3-2DAE53F50D00}">
      <dgm:prSet/>
      <dgm:spPr/>
      <dgm:t>
        <a:bodyPr/>
        <a:lstStyle/>
        <a:p>
          <a:endParaRPr lang="en-US"/>
        </a:p>
      </dgm:t>
    </dgm:pt>
    <dgm:pt modelId="{A13AE1FB-C872-4946-98F8-017ECC5EEF4E}" type="sibTrans" cxnId="{0CFFA844-CC49-43E9-BDB3-2DAE53F50D00}">
      <dgm:prSet/>
      <dgm:spPr/>
      <dgm:t>
        <a:bodyPr/>
        <a:lstStyle/>
        <a:p>
          <a:endParaRPr lang="en-US"/>
        </a:p>
      </dgm:t>
    </dgm:pt>
    <dgm:pt modelId="{0C812674-547A-4480-8D74-0FDFE8D47E57}">
      <dgm:prSet/>
      <dgm:spPr/>
      <dgm:t>
        <a:bodyPr/>
        <a:lstStyle/>
        <a:p>
          <a:r>
            <a:rPr lang="en-GB"/>
            <a:t>The proposed 3 years strategy focus on developing managerial capability by introducing structured performance management, improving engagement and retention and transforming the business culture.</a:t>
          </a:r>
          <a:endParaRPr lang="en-US"/>
        </a:p>
      </dgm:t>
    </dgm:pt>
    <dgm:pt modelId="{B88F80CA-4C2D-4A52-9BF8-08AD1AE2394C}" type="parTrans" cxnId="{D6097A53-E34F-4049-BCB5-2B17B85957EE}">
      <dgm:prSet/>
      <dgm:spPr/>
      <dgm:t>
        <a:bodyPr/>
        <a:lstStyle/>
        <a:p>
          <a:endParaRPr lang="en-US"/>
        </a:p>
      </dgm:t>
    </dgm:pt>
    <dgm:pt modelId="{091D7864-23C1-409D-A84A-1582537FB831}" type="sibTrans" cxnId="{D6097A53-E34F-4049-BCB5-2B17B85957EE}">
      <dgm:prSet/>
      <dgm:spPr/>
      <dgm:t>
        <a:bodyPr/>
        <a:lstStyle/>
        <a:p>
          <a:endParaRPr lang="en-US"/>
        </a:p>
      </dgm:t>
    </dgm:pt>
    <dgm:pt modelId="{A61798D2-5152-47D3-93A3-1CD42D4FC7C3}">
      <dgm:prSet/>
      <dgm:spPr/>
      <dgm:t>
        <a:bodyPr/>
        <a:lstStyle/>
        <a:p>
          <a:r>
            <a:rPr lang="en-GB"/>
            <a:t>By adopting a people centre approach, BrightWave can create a more motivated and skilled workforce, deliver a more consistent service to clients and position itself as a competitive organisation</a:t>
          </a:r>
          <a:endParaRPr lang="en-US"/>
        </a:p>
      </dgm:t>
    </dgm:pt>
    <dgm:pt modelId="{F3EF08B6-8715-4729-A71F-4E7D0185BE52}" type="parTrans" cxnId="{02B26706-EE0B-4FD3-8C76-CFA3A7D05B66}">
      <dgm:prSet/>
      <dgm:spPr/>
      <dgm:t>
        <a:bodyPr/>
        <a:lstStyle/>
        <a:p>
          <a:endParaRPr lang="en-US"/>
        </a:p>
      </dgm:t>
    </dgm:pt>
    <dgm:pt modelId="{963C3C91-01C1-4C88-87F5-1F9FAAFD9F94}" type="sibTrans" cxnId="{02B26706-EE0B-4FD3-8C76-CFA3A7D05B66}">
      <dgm:prSet/>
      <dgm:spPr/>
      <dgm:t>
        <a:bodyPr/>
        <a:lstStyle/>
        <a:p>
          <a:endParaRPr lang="en-US"/>
        </a:p>
      </dgm:t>
    </dgm:pt>
    <dgm:pt modelId="{957EE233-0788-44F1-80C3-A23301CDA397}" type="pres">
      <dgm:prSet presAssocID="{CA9A9C03-0EDD-4BD1-A8DB-2036DB168075}" presName="linear" presStyleCnt="0">
        <dgm:presLayoutVars>
          <dgm:animLvl val="lvl"/>
          <dgm:resizeHandles val="exact"/>
        </dgm:presLayoutVars>
      </dgm:prSet>
      <dgm:spPr/>
    </dgm:pt>
    <dgm:pt modelId="{C61BB760-B0AD-476D-A45A-15A459BA4286}" type="pres">
      <dgm:prSet presAssocID="{31D63D4C-E990-4877-891D-C5ED6BB95F7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A9831EF-21EE-4B63-BF43-88F9184EF5ED}" type="pres">
      <dgm:prSet presAssocID="{A13AE1FB-C872-4946-98F8-017ECC5EEF4E}" presName="spacer" presStyleCnt="0"/>
      <dgm:spPr/>
    </dgm:pt>
    <dgm:pt modelId="{5765D76C-5180-4F3A-8AF2-C8879B3DDC83}" type="pres">
      <dgm:prSet presAssocID="{0C812674-547A-4480-8D74-0FDFE8D47E5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B7988C78-69F8-49A0-84A3-410A37368B89}" type="pres">
      <dgm:prSet presAssocID="{091D7864-23C1-409D-A84A-1582537FB831}" presName="spacer" presStyleCnt="0"/>
      <dgm:spPr/>
    </dgm:pt>
    <dgm:pt modelId="{C03A449F-DBE5-4CEA-9586-CB3C850A2969}" type="pres">
      <dgm:prSet presAssocID="{A61798D2-5152-47D3-93A3-1CD42D4FC7C3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5BC5D302-D581-44DD-AB69-4B01341D4A6D}" type="presOf" srcId="{A61798D2-5152-47D3-93A3-1CD42D4FC7C3}" destId="{C03A449F-DBE5-4CEA-9586-CB3C850A2969}" srcOrd="0" destOrd="0" presId="urn:microsoft.com/office/officeart/2005/8/layout/vList2"/>
    <dgm:cxn modelId="{02B26706-EE0B-4FD3-8C76-CFA3A7D05B66}" srcId="{CA9A9C03-0EDD-4BD1-A8DB-2036DB168075}" destId="{A61798D2-5152-47D3-93A3-1CD42D4FC7C3}" srcOrd="2" destOrd="0" parTransId="{F3EF08B6-8715-4729-A71F-4E7D0185BE52}" sibTransId="{963C3C91-01C1-4C88-87F5-1F9FAAFD9F94}"/>
    <dgm:cxn modelId="{56295219-A287-4A66-8A2C-1D4DFBA024CA}" type="presOf" srcId="{31D63D4C-E990-4877-891D-C5ED6BB95F76}" destId="{C61BB760-B0AD-476D-A45A-15A459BA4286}" srcOrd="0" destOrd="0" presId="urn:microsoft.com/office/officeart/2005/8/layout/vList2"/>
    <dgm:cxn modelId="{0CFFA844-CC49-43E9-BDB3-2DAE53F50D00}" srcId="{CA9A9C03-0EDD-4BD1-A8DB-2036DB168075}" destId="{31D63D4C-E990-4877-891D-C5ED6BB95F76}" srcOrd="0" destOrd="0" parTransId="{076673B2-B6F1-4CD4-8418-7C9325749566}" sibTransId="{A13AE1FB-C872-4946-98F8-017ECC5EEF4E}"/>
    <dgm:cxn modelId="{D6097A53-E34F-4049-BCB5-2B17B85957EE}" srcId="{CA9A9C03-0EDD-4BD1-A8DB-2036DB168075}" destId="{0C812674-547A-4480-8D74-0FDFE8D47E57}" srcOrd="1" destOrd="0" parTransId="{B88F80CA-4C2D-4A52-9BF8-08AD1AE2394C}" sibTransId="{091D7864-23C1-409D-A84A-1582537FB831}"/>
    <dgm:cxn modelId="{0A065995-3483-48DB-A052-D9389A7965C5}" type="presOf" srcId="{CA9A9C03-0EDD-4BD1-A8DB-2036DB168075}" destId="{957EE233-0788-44F1-80C3-A23301CDA397}" srcOrd="0" destOrd="0" presId="urn:microsoft.com/office/officeart/2005/8/layout/vList2"/>
    <dgm:cxn modelId="{A754A395-6262-4527-BB37-D03286810B6B}" type="presOf" srcId="{0C812674-547A-4480-8D74-0FDFE8D47E57}" destId="{5765D76C-5180-4F3A-8AF2-C8879B3DDC83}" srcOrd="0" destOrd="0" presId="urn:microsoft.com/office/officeart/2005/8/layout/vList2"/>
    <dgm:cxn modelId="{8AE338A7-3A31-4F42-89F6-F9D162AB5EB2}" type="presParOf" srcId="{957EE233-0788-44F1-80C3-A23301CDA397}" destId="{C61BB760-B0AD-476D-A45A-15A459BA4286}" srcOrd="0" destOrd="0" presId="urn:microsoft.com/office/officeart/2005/8/layout/vList2"/>
    <dgm:cxn modelId="{1DDDA7B9-318D-4424-98B7-BC6C072B7883}" type="presParOf" srcId="{957EE233-0788-44F1-80C3-A23301CDA397}" destId="{5A9831EF-21EE-4B63-BF43-88F9184EF5ED}" srcOrd="1" destOrd="0" presId="urn:microsoft.com/office/officeart/2005/8/layout/vList2"/>
    <dgm:cxn modelId="{0371E507-F5C1-4EDE-AA98-FE2DE5FD8E7E}" type="presParOf" srcId="{957EE233-0788-44F1-80C3-A23301CDA397}" destId="{5765D76C-5180-4F3A-8AF2-C8879B3DDC83}" srcOrd="2" destOrd="0" presId="urn:microsoft.com/office/officeart/2005/8/layout/vList2"/>
    <dgm:cxn modelId="{4D9CAADE-62B9-4366-9A7A-680A345F7953}" type="presParOf" srcId="{957EE233-0788-44F1-80C3-A23301CDA397}" destId="{B7988C78-69F8-49A0-84A3-410A37368B89}" srcOrd="3" destOrd="0" presId="urn:microsoft.com/office/officeart/2005/8/layout/vList2"/>
    <dgm:cxn modelId="{6BC6B480-84D1-45EE-ADBB-9B9CA83CDE46}" type="presParOf" srcId="{957EE233-0788-44F1-80C3-A23301CDA397}" destId="{C03A449F-DBE5-4CEA-9586-CB3C850A296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1ED964-BC7E-4BA3-A6F0-47631FCF4103}">
      <dsp:nvSpPr>
        <dsp:cNvPr id="0" name=""/>
        <dsp:cNvSpPr/>
      </dsp:nvSpPr>
      <dsp:spPr>
        <a:xfrm>
          <a:off x="0" y="122398"/>
          <a:ext cx="6949440" cy="3837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Introduction</a:t>
          </a:r>
          <a:endParaRPr lang="en-US" sz="1600" kern="1200"/>
        </a:p>
      </dsp:txBody>
      <dsp:txXfrm>
        <a:off x="18734" y="141132"/>
        <a:ext cx="6911972" cy="346292"/>
      </dsp:txXfrm>
    </dsp:sp>
    <dsp:sp modelId="{0C7F9DA1-7846-4CB6-BDE4-AF2873D94E51}">
      <dsp:nvSpPr>
        <dsp:cNvPr id="0" name=""/>
        <dsp:cNvSpPr/>
      </dsp:nvSpPr>
      <dsp:spPr>
        <a:xfrm>
          <a:off x="0" y="552238"/>
          <a:ext cx="6949440" cy="383760"/>
        </a:xfrm>
        <a:prstGeom prst="roundRect">
          <a:avLst/>
        </a:prstGeom>
        <a:solidFill>
          <a:schemeClr val="accent5">
            <a:hueOff val="759527"/>
            <a:satOff val="-342"/>
            <a:lumOff val="-42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Current People-Management Challenges</a:t>
          </a:r>
          <a:endParaRPr lang="en-US" sz="1600" kern="1200"/>
        </a:p>
      </dsp:txBody>
      <dsp:txXfrm>
        <a:off x="18734" y="570972"/>
        <a:ext cx="6911972" cy="346292"/>
      </dsp:txXfrm>
    </dsp:sp>
    <dsp:sp modelId="{3C5BF3F8-7268-4B11-88FD-5AB59CCE5053}">
      <dsp:nvSpPr>
        <dsp:cNvPr id="0" name=""/>
        <dsp:cNvSpPr/>
      </dsp:nvSpPr>
      <dsp:spPr>
        <a:xfrm>
          <a:off x="0" y="982079"/>
          <a:ext cx="6949440" cy="383760"/>
        </a:xfrm>
        <a:prstGeom prst="roundRect">
          <a:avLst/>
        </a:prstGeom>
        <a:solidFill>
          <a:schemeClr val="accent5">
            <a:hueOff val="1519055"/>
            <a:satOff val="-684"/>
            <a:lumOff val="-8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External and Client Pressures</a:t>
          </a:r>
          <a:endParaRPr lang="en-US" sz="1600" kern="1200"/>
        </a:p>
      </dsp:txBody>
      <dsp:txXfrm>
        <a:off x="18734" y="1000813"/>
        <a:ext cx="6911972" cy="346292"/>
      </dsp:txXfrm>
    </dsp:sp>
    <dsp:sp modelId="{F18B8407-6EF4-480B-966C-759C795BC677}">
      <dsp:nvSpPr>
        <dsp:cNvPr id="0" name=""/>
        <dsp:cNvSpPr/>
      </dsp:nvSpPr>
      <dsp:spPr>
        <a:xfrm>
          <a:off x="0" y="1411919"/>
          <a:ext cx="6949440" cy="383760"/>
        </a:xfrm>
        <a:prstGeom prst="roundRect">
          <a:avLst/>
        </a:prstGeom>
        <a:solidFill>
          <a:schemeClr val="accent5">
            <a:hueOff val="2278582"/>
            <a:satOff val="-1026"/>
            <a:lumOff val="-127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Influence of Organisational Culture</a:t>
          </a:r>
          <a:endParaRPr lang="en-US" sz="1600" kern="1200"/>
        </a:p>
      </dsp:txBody>
      <dsp:txXfrm>
        <a:off x="18734" y="1430653"/>
        <a:ext cx="6911972" cy="346292"/>
      </dsp:txXfrm>
    </dsp:sp>
    <dsp:sp modelId="{C273CEBA-D387-45C7-9D7D-C0B095FE1499}">
      <dsp:nvSpPr>
        <dsp:cNvPr id="0" name=""/>
        <dsp:cNvSpPr/>
      </dsp:nvSpPr>
      <dsp:spPr>
        <a:xfrm>
          <a:off x="0" y="1841759"/>
          <a:ext cx="6949440" cy="383760"/>
        </a:xfrm>
        <a:prstGeom prst="roundRect">
          <a:avLst/>
        </a:prstGeom>
        <a:solidFill>
          <a:schemeClr val="accent5">
            <a:hueOff val="3038109"/>
            <a:satOff val="-1368"/>
            <a:lumOff val="-16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Understanding Culture Through Schein’s Model</a:t>
          </a:r>
          <a:endParaRPr lang="en-US" sz="1600" kern="1200"/>
        </a:p>
      </dsp:txBody>
      <dsp:txXfrm>
        <a:off x="18734" y="1860493"/>
        <a:ext cx="6911972" cy="346292"/>
      </dsp:txXfrm>
    </dsp:sp>
    <dsp:sp modelId="{A9161E35-19FE-4911-A3A7-9A9C9F0E4DFC}">
      <dsp:nvSpPr>
        <dsp:cNvPr id="0" name=""/>
        <dsp:cNvSpPr/>
      </dsp:nvSpPr>
      <dsp:spPr>
        <a:xfrm>
          <a:off x="0" y="2271599"/>
          <a:ext cx="6949440" cy="383760"/>
        </a:xfrm>
        <a:prstGeom prst="roundRect">
          <a:avLst/>
        </a:prstGeom>
        <a:solidFill>
          <a:schemeClr val="accent5">
            <a:hueOff val="3797636"/>
            <a:satOff val="-1710"/>
            <a:lumOff val="-21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Vision for the Next Three Years</a:t>
          </a:r>
          <a:endParaRPr lang="en-US" sz="1600" kern="1200"/>
        </a:p>
      </dsp:txBody>
      <dsp:txXfrm>
        <a:off x="18734" y="2290333"/>
        <a:ext cx="6911972" cy="346292"/>
      </dsp:txXfrm>
    </dsp:sp>
    <dsp:sp modelId="{9BE8F301-1053-4585-9521-C0561D6A48C9}">
      <dsp:nvSpPr>
        <dsp:cNvPr id="0" name=""/>
        <dsp:cNvSpPr/>
      </dsp:nvSpPr>
      <dsp:spPr>
        <a:xfrm>
          <a:off x="0" y="2701439"/>
          <a:ext cx="6949440" cy="383760"/>
        </a:xfrm>
        <a:prstGeom prst="roundRect">
          <a:avLst/>
        </a:prstGeom>
        <a:solidFill>
          <a:schemeClr val="accent5">
            <a:hueOff val="4557164"/>
            <a:satOff val="-2052"/>
            <a:lumOff val="-254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Recommendation 1: Management Capability Programme</a:t>
          </a:r>
          <a:endParaRPr lang="en-US" sz="1600" kern="1200"/>
        </a:p>
      </dsp:txBody>
      <dsp:txXfrm>
        <a:off x="18734" y="2720173"/>
        <a:ext cx="6911972" cy="346292"/>
      </dsp:txXfrm>
    </dsp:sp>
    <dsp:sp modelId="{A088C113-7D8A-4D7F-9039-EB0F916A2777}">
      <dsp:nvSpPr>
        <dsp:cNvPr id="0" name=""/>
        <dsp:cNvSpPr/>
      </dsp:nvSpPr>
      <dsp:spPr>
        <a:xfrm>
          <a:off x="0" y="3131279"/>
          <a:ext cx="6949440" cy="383760"/>
        </a:xfrm>
        <a:prstGeom prst="roundRect">
          <a:avLst/>
        </a:prstGeom>
        <a:solidFill>
          <a:schemeClr val="accent5">
            <a:hueOff val="5316691"/>
            <a:satOff val="-2394"/>
            <a:lumOff val="-29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Recommendation 2: New Performance Management System</a:t>
          </a:r>
          <a:endParaRPr lang="en-US" sz="1600" kern="1200"/>
        </a:p>
      </dsp:txBody>
      <dsp:txXfrm>
        <a:off x="18734" y="3150013"/>
        <a:ext cx="6911972" cy="346292"/>
      </dsp:txXfrm>
    </dsp:sp>
    <dsp:sp modelId="{DF518CAC-8EC3-4BE1-AB99-9FF779BAC3C1}">
      <dsp:nvSpPr>
        <dsp:cNvPr id="0" name=""/>
        <dsp:cNvSpPr/>
      </dsp:nvSpPr>
      <dsp:spPr>
        <a:xfrm>
          <a:off x="0" y="3561119"/>
          <a:ext cx="6949440" cy="383760"/>
        </a:xfrm>
        <a:prstGeom prst="roundRect">
          <a:avLst/>
        </a:prstGeom>
        <a:solidFill>
          <a:schemeClr val="accent5">
            <a:hueOff val="6076219"/>
            <a:satOff val="-2736"/>
            <a:lumOff val="-33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Recommendation 3: Engagement and Retention Strategy</a:t>
          </a:r>
          <a:endParaRPr lang="en-US" sz="1600" kern="1200"/>
        </a:p>
      </dsp:txBody>
      <dsp:txXfrm>
        <a:off x="18734" y="3579853"/>
        <a:ext cx="6911972" cy="346292"/>
      </dsp:txXfrm>
    </dsp:sp>
    <dsp:sp modelId="{0C8294A8-F356-44A6-9E6D-E0C640A53892}">
      <dsp:nvSpPr>
        <dsp:cNvPr id="0" name=""/>
        <dsp:cNvSpPr/>
      </dsp:nvSpPr>
      <dsp:spPr>
        <a:xfrm>
          <a:off x="0" y="3990959"/>
          <a:ext cx="6949440" cy="383760"/>
        </a:xfrm>
        <a:prstGeom prst="roundRect">
          <a:avLst/>
        </a:prstGeom>
        <a:solidFill>
          <a:schemeClr val="accent5">
            <a:hueOff val="6835746"/>
            <a:satOff val="-3078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fr-FR" sz="1600" kern="1200"/>
            <a:t>Recommendation 4: Organisational Culture Change Programme</a:t>
          </a:r>
          <a:endParaRPr lang="en-US" sz="1600" kern="1200"/>
        </a:p>
      </dsp:txBody>
      <dsp:txXfrm>
        <a:off x="18734" y="4009693"/>
        <a:ext cx="6911972" cy="346292"/>
      </dsp:txXfrm>
    </dsp:sp>
    <dsp:sp modelId="{F4480F49-4557-44E1-B420-EF40CC3349B0}">
      <dsp:nvSpPr>
        <dsp:cNvPr id="0" name=""/>
        <dsp:cNvSpPr/>
      </dsp:nvSpPr>
      <dsp:spPr>
        <a:xfrm>
          <a:off x="0" y="4420799"/>
          <a:ext cx="6949440" cy="383760"/>
        </a:xfrm>
        <a:prstGeom prst="roundRect">
          <a:avLst/>
        </a:prstGeom>
        <a:solidFill>
          <a:schemeClr val="accent5">
            <a:hueOff val="7595273"/>
            <a:satOff val="-3420"/>
            <a:lumOff val="-424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Expected Organisational Outcomes (2025–2028)</a:t>
          </a:r>
          <a:endParaRPr lang="en-US" sz="1600" kern="1200"/>
        </a:p>
      </dsp:txBody>
      <dsp:txXfrm>
        <a:off x="18734" y="4439533"/>
        <a:ext cx="6911972" cy="346292"/>
      </dsp:txXfrm>
    </dsp:sp>
    <dsp:sp modelId="{E149D12E-A028-410F-B04D-C45F8B3F7062}">
      <dsp:nvSpPr>
        <dsp:cNvPr id="0" name=""/>
        <dsp:cNvSpPr/>
      </dsp:nvSpPr>
      <dsp:spPr>
        <a:xfrm>
          <a:off x="0" y="4850638"/>
          <a:ext cx="6949440" cy="383760"/>
        </a:xfrm>
        <a:prstGeom prst="roundRect">
          <a:avLst/>
        </a:prstGeom>
        <a:solidFill>
          <a:schemeClr val="accent5">
            <a:hueOff val="8354800"/>
            <a:satOff val="-3762"/>
            <a:lumOff val="-467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Summary for the Board</a:t>
          </a:r>
          <a:endParaRPr lang="en-US" sz="1600" kern="1200"/>
        </a:p>
      </dsp:txBody>
      <dsp:txXfrm>
        <a:off x="18734" y="4869372"/>
        <a:ext cx="6911972" cy="346292"/>
      </dsp:txXfrm>
    </dsp:sp>
    <dsp:sp modelId="{21F14745-E701-43BE-A0C5-EBB4A2A02EE5}">
      <dsp:nvSpPr>
        <dsp:cNvPr id="0" name=""/>
        <dsp:cNvSpPr/>
      </dsp:nvSpPr>
      <dsp:spPr>
        <a:xfrm>
          <a:off x="0" y="5280478"/>
          <a:ext cx="6949440" cy="383760"/>
        </a:xfrm>
        <a:prstGeom prst="roundRect">
          <a:avLst/>
        </a:prstGeom>
        <a:solidFill>
          <a:schemeClr val="accent5">
            <a:hueOff val="9114327"/>
            <a:satOff val="-4104"/>
            <a:lumOff val="-509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References </a:t>
          </a:r>
          <a:endParaRPr lang="en-US" sz="1600" kern="1200"/>
        </a:p>
      </dsp:txBody>
      <dsp:txXfrm>
        <a:off x="18734" y="5299212"/>
        <a:ext cx="6911972" cy="3462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3FFAA8-D9E7-40A4-9F89-367B076CE0CF}">
      <dsp:nvSpPr>
        <dsp:cNvPr id="0" name=""/>
        <dsp:cNvSpPr/>
      </dsp:nvSpPr>
      <dsp:spPr>
        <a:xfrm>
          <a:off x="0" y="2825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EFB3B6-A19D-4831-9D28-7E54A10A8591}">
      <dsp:nvSpPr>
        <dsp:cNvPr id="0" name=""/>
        <dsp:cNvSpPr/>
      </dsp:nvSpPr>
      <dsp:spPr>
        <a:xfrm>
          <a:off x="0" y="2825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The company is at a pivotal stage in its development. The rapid growth it has brough new opportunities, but it has also exposed weaknesses in the managerial capability, performance management, employee engagement and organisational culture.</a:t>
          </a:r>
          <a:endParaRPr lang="en-US" sz="2100" kern="1200" dirty="0"/>
        </a:p>
      </dsp:txBody>
      <dsp:txXfrm>
        <a:off x="0" y="2825"/>
        <a:ext cx="6949440" cy="1926995"/>
      </dsp:txXfrm>
    </dsp:sp>
    <dsp:sp modelId="{31DF3312-397A-40FD-99A4-33FD46DF1907}">
      <dsp:nvSpPr>
        <dsp:cNvPr id="0" name=""/>
        <dsp:cNvSpPr/>
      </dsp:nvSpPr>
      <dsp:spPr>
        <a:xfrm>
          <a:off x="0" y="1929821"/>
          <a:ext cx="6949440" cy="0"/>
        </a:xfrm>
        <a:prstGeom prst="line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913CC1-38E7-4BC5-9BC3-3B68DD50764E}">
      <dsp:nvSpPr>
        <dsp:cNvPr id="0" name=""/>
        <dsp:cNvSpPr/>
      </dsp:nvSpPr>
      <dsp:spPr>
        <a:xfrm>
          <a:off x="0" y="1929821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These challenges are now affecting the service, staff retention and client satisfaction and they present a risk to the future stability.</a:t>
          </a:r>
          <a:endParaRPr lang="en-US" sz="2100" kern="1200"/>
        </a:p>
      </dsp:txBody>
      <dsp:txXfrm>
        <a:off x="0" y="1929821"/>
        <a:ext cx="6949440" cy="1926995"/>
      </dsp:txXfrm>
    </dsp:sp>
    <dsp:sp modelId="{633D98E4-527B-4F5C-B327-EC318CCC6459}">
      <dsp:nvSpPr>
        <dsp:cNvPr id="0" name=""/>
        <dsp:cNvSpPr/>
      </dsp:nvSpPr>
      <dsp:spPr>
        <a:xfrm>
          <a:off x="0" y="3856816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C264E16-B5D1-409B-BFE0-B7AD8EA89912}">
      <dsp:nvSpPr>
        <dsp:cNvPr id="0" name=""/>
        <dsp:cNvSpPr/>
      </dsp:nvSpPr>
      <dsp:spPr>
        <a:xfrm>
          <a:off x="0" y="3856816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This presentation provides an evidence-based analysis of these issues and outline a strategic 3 years plan designed to strengthen the managerial effectiveness and improve performance.</a:t>
          </a:r>
          <a:endParaRPr lang="en-US" sz="2100" kern="1200"/>
        </a:p>
      </dsp:txBody>
      <dsp:txXfrm>
        <a:off x="0" y="3856816"/>
        <a:ext cx="6949440" cy="192699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AD496ED-B9D7-433F-AC44-BC7805827D22}">
      <dsp:nvSpPr>
        <dsp:cNvPr id="0" name=""/>
        <dsp:cNvSpPr/>
      </dsp:nvSpPr>
      <dsp:spPr>
        <a:xfrm>
          <a:off x="0" y="2825"/>
          <a:ext cx="69494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A75F75-352C-40A2-8577-348F98E941A2}">
      <dsp:nvSpPr>
        <dsp:cNvPr id="0" name=""/>
        <dsp:cNvSpPr/>
      </dsp:nvSpPr>
      <dsp:spPr>
        <a:xfrm>
          <a:off x="0" y="2825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BrightWave it is operating in a sector where the public sector clients are increasingly and are expect clear evidence of fair work, staff wellbeing and social values.</a:t>
          </a:r>
          <a:endParaRPr lang="en-US" sz="2600" kern="1200"/>
        </a:p>
      </dsp:txBody>
      <dsp:txXfrm>
        <a:off x="0" y="2825"/>
        <a:ext cx="6949440" cy="1926995"/>
      </dsp:txXfrm>
    </dsp:sp>
    <dsp:sp modelId="{3A12E521-D94A-4DC3-8B8C-DFAACEDAFC72}">
      <dsp:nvSpPr>
        <dsp:cNvPr id="0" name=""/>
        <dsp:cNvSpPr/>
      </dsp:nvSpPr>
      <dsp:spPr>
        <a:xfrm>
          <a:off x="0" y="1929821"/>
          <a:ext cx="6949440" cy="0"/>
        </a:xfrm>
        <a:prstGeom prst="line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accent2">
              <a:hueOff val="-520665"/>
              <a:satOff val="-10816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64F2A4-2532-4BE0-AD9B-7DCBBB53B30A}">
      <dsp:nvSpPr>
        <dsp:cNvPr id="0" name=""/>
        <dsp:cNvSpPr/>
      </dsp:nvSpPr>
      <dsp:spPr>
        <a:xfrm>
          <a:off x="0" y="1929821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rise in the customer complains relating to inconsistent service quality shows that current people practice are no longer sustainable (CIPD,2023)</a:t>
          </a:r>
          <a:endParaRPr lang="en-US" sz="2600" kern="1200"/>
        </a:p>
      </dsp:txBody>
      <dsp:txXfrm>
        <a:off x="0" y="1929821"/>
        <a:ext cx="6949440" cy="1926995"/>
      </dsp:txXfrm>
    </dsp:sp>
    <dsp:sp modelId="{AF8DEC0A-5359-4103-8030-AC755D691955}">
      <dsp:nvSpPr>
        <dsp:cNvPr id="0" name=""/>
        <dsp:cNvSpPr/>
      </dsp:nvSpPr>
      <dsp:spPr>
        <a:xfrm>
          <a:off x="0" y="3856816"/>
          <a:ext cx="6949440" cy="0"/>
        </a:xfrm>
        <a:prstGeom prst="line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accent2">
              <a:hueOff val="-1041329"/>
              <a:satOff val="-21631"/>
              <a:lumOff val="-588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7BD709-BD91-454C-8FE9-0F99A5867940}">
      <dsp:nvSpPr>
        <dsp:cNvPr id="0" name=""/>
        <dsp:cNvSpPr/>
      </dsp:nvSpPr>
      <dsp:spPr>
        <a:xfrm>
          <a:off x="0" y="3856816"/>
          <a:ext cx="6949440" cy="19269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organisations which fails to invest in management capabilities and workforce development risk reputational damage(CIPD,2023)</a:t>
          </a:r>
          <a:endParaRPr lang="en-US" sz="2600" kern="1200"/>
        </a:p>
      </dsp:txBody>
      <dsp:txXfrm>
        <a:off x="0" y="3856816"/>
        <a:ext cx="6949440" cy="192699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908479-73F8-4BD4-953B-519E157E6265}">
      <dsp:nvSpPr>
        <dsp:cNvPr id="0" name=""/>
        <dsp:cNvSpPr/>
      </dsp:nvSpPr>
      <dsp:spPr>
        <a:xfrm>
          <a:off x="181777" y="367425"/>
          <a:ext cx="1320143" cy="13201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297C88-450E-414C-ADC1-C421B65C811C}">
      <dsp:nvSpPr>
        <dsp:cNvPr id="0" name=""/>
        <dsp:cNvSpPr/>
      </dsp:nvSpPr>
      <dsp:spPr>
        <a:xfrm>
          <a:off x="459007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0C0039-C7A0-4972-9D16-BA5D67FC236D}">
      <dsp:nvSpPr>
        <dsp:cNvPr id="0" name=""/>
        <dsp:cNvSpPr/>
      </dsp:nvSpPr>
      <dsp:spPr>
        <a:xfrm>
          <a:off x="1784808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To introduce a three-year management capability programme design to equip supervisors with the skills and behaviours requires to lead people</a:t>
          </a:r>
          <a:endParaRPr lang="en-US" sz="1500" kern="1200"/>
        </a:p>
      </dsp:txBody>
      <dsp:txXfrm>
        <a:off x="1784808" y="367425"/>
        <a:ext cx="3111765" cy="1320143"/>
      </dsp:txXfrm>
    </dsp:sp>
    <dsp:sp modelId="{63B6BC30-BAAE-40DA-BBC5-A12FFC085ECB}">
      <dsp:nvSpPr>
        <dsp:cNvPr id="0" name=""/>
        <dsp:cNvSpPr/>
      </dsp:nvSpPr>
      <dsp:spPr>
        <a:xfrm>
          <a:off x="5438775" y="367425"/>
          <a:ext cx="1320143" cy="13201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E38666-3C83-4445-B172-4E8C3C63C1A2}">
      <dsp:nvSpPr>
        <dsp:cNvPr id="0" name=""/>
        <dsp:cNvSpPr/>
      </dsp:nvSpPr>
      <dsp:spPr>
        <a:xfrm>
          <a:off x="5716005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E1C7E4F-998C-436A-A9AB-47DC6BDCE06D}">
      <dsp:nvSpPr>
        <dsp:cNvPr id="0" name=""/>
        <dsp:cNvSpPr/>
      </dsp:nvSpPr>
      <dsp:spPr>
        <a:xfrm>
          <a:off x="7041806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The programme should include structured training on coaching, effective feedback, emotional intelligence and conflict management (Whitmore,2017)</a:t>
          </a:r>
          <a:endParaRPr lang="en-US" sz="1500" kern="1200"/>
        </a:p>
      </dsp:txBody>
      <dsp:txXfrm>
        <a:off x="7041806" y="367425"/>
        <a:ext cx="3111765" cy="1320143"/>
      </dsp:txXfrm>
    </dsp:sp>
    <dsp:sp modelId="{2FF29EC1-F026-49B2-A943-4F05300440D6}">
      <dsp:nvSpPr>
        <dsp:cNvPr id="0" name=""/>
        <dsp:cNvSpPr/>
      </dsp:nvSpPr>
      <dsp:spPr>
        <a:xfrm>
          <a:off x="181777" y="2378862"/>
          <a:ext cx="1320143" cy="13201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6FF75F-BABF-4CB8-BBF2-9B83EC14F33B}">
      <dsp:nvSpPr>
        <dsp:cNvPr id="0" name=""/>
        <dsp:cNvSpPr/>
      </dsp:nvSpPr>
      <dsp:spPr>
        <a:xfrm>
          <a:off x="459007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96FAD3-45EF-45C2-AB33-CE3F71BC43BB}">
      <dsp:nvSpPr>
        <dsp:cNvPr id="0" name=""/>
        <dsp:cNvSpPr/>
      </dsp:nvSpPr>
      <dsp:spPr>
        <a:xfrm>
          <a:off x="1784808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New supervisors should complete a formal induction, and managers should participate in a mentoring scheme to reinforce learning.</a:t>
          </a:r>
          <a:endParaRPr lang="en-US" sz="1500" kern="1200"/>
        </a:p>
      </dsp:txBody>
      <dsp:txXfrm>
        <a:off x="1784808" y="2378862"/>
        <a:ext cx="3111765" cy="1320143"/>
      </dsp:txXfrm>
    </dsp:sp>
    <dsp:sp modelId="{ED0CBC38-67BB-486B-BF4D-0AF2CA8AA54B}">
      <dsp:nvSpPr>
        <dsp:cNvPr id="0" name=""/>
        <dsp:cNvSpPr/>
      </dsp:nvSpPr>
      <dsp:spPr>
        <a:xfrm>
          <a:off x="5438775" y="2378862"/>
          <a:ext cx="1320143" cy="13201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2B4C2-622D-4EC4-A64C-D4B6827229D2}">
      <dsp:nvSpPr>
        <dsp:cNvPr id="0" name=""/>
        <dsp:cNvSpPr/>
      </dsp:nvSpPr>
      <dsp:spPr>
        <a:xfrm>
          <a:off x="5716005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9DB41A-E332-4453-AB12-623BB768E251}">
      <dsp:nvSpPr>
        <dsp:cNvPr id="0" name=""/>
        <dsp:cNvSpPr/>
      </dsp:nvSpPr>
      <dsp:spPr>
        <a:xfrm>
          <a:off x="7041806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Establish clear competency framework will help to align the managerial behaviour with the business expectations.</a:t>
          </a:r>
          <a:endParaRPr lang="en-US" sz="1500" kern="1200"/>
        </a:p>
      </dsp:txBody>
      <dsp:txXfrm>
        <a:off x="7041806" y="2378862"/>
        <a:ext cx="3111765" cy="13201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32089-ABD3-4421-9415-0545FB432D54}">
      <dsp:nvSpPr>
        <dsp:cNvPr id="0" name=""/>
        <dsp:cNvSpPr/>
      </dsp:nvSpPr>
      <dsp:spPr>
        <a:xfrm>
          <a:off x="181777" y="367425"/>
          <a:ext cx="1320143" cy="13201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C901C3-F832-4E48-B6AB-0BC1BAC23BC9}">
      <dsp:nvSpPr>
        <dsp:cNvPr id="0" name=""/>
        <dsp:cNvSpPr/>
      </dsp:nvSpPr>
      <dsp:spPr>
        <a:xfrm>
          <a:off x="459007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9CC74D-CF39-4322-9A2D-1317A67F1C91}">
      <dsp:nvSpPr>
        <dsp:cNvPr id="0" name=""/>
        <dsp:cNvSpPr/>
      </dsp:nvSpPr>
      <dsp:spPr>
        <a:xfrm>
          <a:off x="1784808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BrightWave should implement a structured performance management system based on the Aguinis (2019) performance cycle. </a:t>
          </a:r>
          <a:endParaRPr lang="en-US" sz="1800" kern="1200"/>
        </a:p>
      </dsp:txBody>
      <dsp:txXfrm>
        <a:off x="1784808" y="367425"/>
        <a:ext cx="3111765" cy="1320143"/>
      </dsp:txXfrm>
    </dsp:sp>
    <dsp:sp modelId="{A0093FC0-5FE7-4FED-93F0-AB2885ABC098}">
      <dsp:nvSpPr>
        <dsp:cNvPr id="0" name=""/>
        <dsp:cNvSpPr/>
      </dsp:nvSpPr>
      <dsp:spPr>
        <a:xfrm>
          <a:off x="5438775" y="367425"/>
          <a:ext cx="1320143" cy="13201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CACE88-3C0E-4FE7-880B-B6ACA32CE3BB}">
      <dsp:nvSpPr>
        <dsp:cNvPr id="0" name=""/>
        <dsp:cNvSpPr/>
      </dsp:nvSpPr>
      <dsp:spPr>
        <a:xfrm>
          <a:off x="5716005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62E836-BCDF-4CEC-94B6-CD377E69DB67}">
      <dsp:nvSpPr>
        <dsp:cNvPr id="0" name=""/>
        <dsp:cNvSpPr/>
      </dsp:nvSpPr>
      <dsp:spPr>
        <a:xfrm>
          <a:off x="7041806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system needs to include clear job expectations, SMART objectives for the employees, and annual performance reviews.</a:t>
          </a:r>
          <a:endParaRPr lang="en-US" sz="1800" kern="1200"/>
        </a:p>
      </dsp:txBody>
      <dsp:txXfrm>
        <a:off x="7041806" y="367425"/>
        <a:ext cx="3111765" cy="1320143"/>
      </dsp:txXfrm>
    </dsp:sp>
    <dsp:sp modelId="{DE7CAD0F-DF9B-4F59-A02E-814F27BE9503}">
      <dsp:nvSpPr>
        <dsp:cNvPr id="0" name=""/>
        <dsp:cNvSpPr/>
      </dsp:nvSpPr>
      <dsp:spPr>
        <a:xfrm>
          <a:off x="181777" y="2378862"/>
          <a:ext cx="1320143" cy="13201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28F7DD-55F8-408C-A8E7-DA76F5B10D48}">
      <dsp:nvSpPr>
        <dsp:cNvPr id="0" name=""/>
        <dsp:cNvSpPr/>
      </dsp:nvSpPr>
      <dsp:spPr>
        <a:xfrm>
          <a:off x="459007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5DD1D-5956-4A28-BEC0-1DD0A2A422C4}">
      <dsp:nvSpPr>
        <dsp:cNvPr id="0" name=""/>
        <dsp:cNvSpPr/>
      </dsp:nvSpPr>
      <dsp:spPr>
        <a:xfrm>
          <a:off x="1784808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The organisation should embed recognition practices which reward positive behaviour and discretionary effort.</a:t>
          </a:r>
          <a:endParaRPr lang="en-US" sz="1800" kern="1200"/>
        </a:p>
      </dsp:txBody>
      <dsp:txXfrm>
        <a:off x="1784808" y="2378862"/>
        <a:ext cx="3111765" cy="1320143"/>
      </dsp:txXfrm>
    </dsp:sp>
    <dsp:sp modelId="{2B3A9383-2269-4BE4-B104-017B000BDE84}">
      <dsp:nvSpPr>
        <dsp:cNvPr id="0" name=""/>
        <dsp:cNvSpPr/>
      </dsp:nvSpPr>
      <dsp:spPr>
        <a:xfrm>
          <a:off x="5438775" y="2378862"/>
          <a:ext cx="1320143" cy="13201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F6B875-E980-48F1-8A20-79FDCB3ACD15}">
      <dsp:nvSpPr>
        <dsp:cNvPr id="0" name=""/>
        <dsp:cNvSpPr/>
      </dsp:nvSpPr>
      <dsp:spPr>
        <a:xfrm>
          <a:off x="5716005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615D66-A185-44F6-A0AA-29AF129F65F8}">
      <dsp:nvSpPr>
        <dsp:cNvPr id="0" name=""/>
        <dsp:cNvSpPr/>
      </dsp:nvSpPr>
      <dsp:spPr>
        <a:xfrm>
          <a:off x="7041806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Herzberg (1968) shows that recognition and personal growth are essential in improving motivation and reduce the turnover.</a:t>
          </a:r>
          <a:endParaRPr lang="en-US" sz="1800" kern="1200"/>
        </a:p>
      </dsp:txBody>
      <dsp:txXfrm>
        <a:off x="7041806" y="2378862"/>
        <a:ext cx="3111765" cy="132014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304B36-EE76-4E21-B7C5-CC14279804ED}">
      <dsp:nvSpPr>
        <dsp:cNvPr id="0" name=""/>
        <dsp:cNvSpPr/>
      </dsp:nvSpPr>
      <dsp:spPr>
        <a:xfrm>
          <a:off x="672175" y="276655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4709BA-3BF1-47CF-B22E-8DDB51531DFF}">
      <dsp:nvSpPr>
        <dsp:cNvPr id="0" name=""/>
        <dsp:cNvSpPr/>
      </dsp:nvSpPr>
      <dsp:spPr>
        <a:xfrm>
          <a:off x="1067050" y="671530"/>
          <a:ext cx="1063125" cy="10631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8960C0-693B-4581-89D1-CD01A6819A8E}">
      <dsp:nvSpPr>
        <dsp:cNvPr id="0" name=""/>
        <dsp:cNvSpPr/>
      </dsp:nvSpPr>
      <dsp:spPr>
        <a:xfrm>
          <a:off x="79862" y="2706655"/>
          <a:ext cx="3037500" cy="1083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Engagement and retention strategy is essential to reduce the turnover and improving employee experience.</a:t>
          </a:r>
          <a:endParaRPr lang="en-US" sz="1100" kern="1200"/>
        </a:p>
      </dsp:txBody>
      <dsp:txXfrm>
        <a:off x="79862" y="2706655"/>
        <a:ext cx="3037500" cy="1083120"/>
      </dsp:txXfrm>
    </dsp:sp>
    <dsp:sp modelId="{9356AE3F-8B0D-4CE2-A908-D40A1EAAE0C1}">
      <dsp:nvSpPr>
        <dsp:cNvPr id="0" name=""/>
        <dsp:cNvSpPr/>
      </dsp:nvSpPr>
      <dsp:spPr>
        <a:xfrm>
          <a:off x="4241237" y="276655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56CA0C5-1B75-459E-A279-2C64750EAC80}">
      <dsp:nvSpPr>
        <dsp:cNvPr id="0" name=""/>
        <dsp:cNvSpPr/>
      </dsp:nvSpPr>
      <dsp:spPr>
        <a:xfrm>
          <a:off x="4636112" y="671530"/>
          <a:ext cx="1063125" cy="10631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66270D-7D89-47F7-8D1F-63A83A0A088F}">
      <dsp:nvSpPr>
        <dsp:cNvPr id="0" name=""/>
        <dsp:cNvSpPr/>
      </dsp:nvSpPr>
      <dsp:spPr>
        <a:xfrm>
          <a:off x="3648925" y="2706655"/>
          <a:ext cx="3037500" cy="1083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The organisation should develop clear career pathway and to provide structured training opportunities to support the progression for operational staff.</a:t>
          </a:r>
          <a:endParaRPr lang="en-US" sz="1100" kern="1200"/>
        </a:p>
      </dsp:txBody>
      <dsp:txXfrm>
        <a:off x="3648925" y="2706655"/>
        <a:ext cx="3037500" cy="1083120"/>
      </dsp:txXfrm>
    </dsp:sp>
    <dsp:sp modelId="{8F4C1D98-E9B7-4E7E-9DCC-A3A18482639C}">
      <dsp:nvSpPr>
        <dsp:cNvPr id="0" name=""/>
        <dsp:cNvSpPr/>
      </dsp:nvSpPr>
      <dsp:spPr>
        <a:xfrm>
          <a:off x="7810300" y="276655"/>
          <a:ext cx="1852875" cy="185287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FA2D26E-28FF-4432-9543-22DA1972A9AE}">
      <dsp:nvSpPr>
        <dsp:cNvPr id="0" name=""/>
        <dsp:cNvSpPr/>
      </dsp:nvSpPr>
      <dsp:spPr>
        <a:xfrm>
          <a:off x="8205175" y="671530"/>
          <a:ext cx="1063125" cy="10631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6CAF64-FBDF-4C25-900D-60E4A8D96D8F}">
      <dsp:nvSpPr>
        <dsp:cNvPr id="0" name=""/>
        <dsp:cNvSpPr/>
      </dsp:nvSpPr>
      <dsp:spPr>
        <a:xfrm>
          <a:off x="7217987" y="2706655"/>
          <a:ext cx="3037500" cy="1083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 dirty="0" err="1"/>
            <a:t>BrightWave</a:t>
          </a:r>
          <a:r>
            <a:rPr lang="en-GB" sz="1100" kern="1200" dirty="0"/>
            <a:t> needs stronger channels for employees voice, including the monthly team briefing and cross site feedback groups, which helps to build psychological safety as suggested by Edmonson (1999).</a:t>
          </a:r>
          <a:endParaRPr lang="en-US" sz="1100" kern="1200" dirty="0"/>
        </a:p>
      </dsp:txBody>
      <dsp:txXfrm>
        <a:off x="7217987" y="2706655"/>
        <a:ext cx="3037500" cy="108312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7EC76-4CEE-4029-8845-B8DA04F113EE}">
      <dsp:nvSpPr>
        <dsp:cNvPr id="0" name=""/>
        <dsp:cNvSpPr/>
      </dsp:nvSpPr>
      <dsp:spPr>
        <a:xfrm>
          <a:off x="181777" y="367425"/>
          <a:ext cx="1320143" cy="1320143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30DDA-225D-4AD9-8781-8FB66D38EC79}">
      <dsp:nvSpPr>
        <dsp:cNvPr id="0" name=""/>
        <dsp:cNvSpPr/>
      </dsp:nvSpPr>
      <dsp:spPr>
        <a:xfrm>
          <a:off x="459007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9E7C07-C564-462E-A5C2-8465089BE9FE}">
      <dsp:nvSpPr>
        <dsp:cNvPr id="0" name=""/>
        <dsp:cNvSpPr/>
      </dsp:nvSpPr>
      <dsp:spPr>
        <a:xfrm>
          <a:off x="1784808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For a long-term transformation, BrightWave should introduce a culture change programme which align the behaviour, values and practices with people centre approach.</a:t>
          </a:r>
          <a:endParaRPr lang="en-US" sz="1500" kern="1200"/>
        </a:p>
      </dsp:txBody>
      <dsp:txXfrm>
        <a:off x="1784808" y="367425"/>
        <a:ext cx="3111765" cy="1320143"/>
      </dsp:txXfrm>
    </dsp:sp>
    <dsp:sp modelId="{1DAFE644-B7A7-4206-A016-0010BF76587E}">
      <dsp:nvSpPr>
        <dsp:cNvPr id="0" name=""/>
        <dsp:cNvSpPr/>
      </dsp:nvSpPr>
      <dsp:spPr>
        <a:xfrm>
          <a:off x="5438775" y="367425"/>
          <a:ext cx="1320143" cy="1320143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5D33799-38BA-45E9-ADE3-19FF5F736192}">
      <dsp:nvSpPr>
        <dsp:cNvPr id="0" name=""/>
        <dsp:cNvSpPr/>
      </dsp:nvSpPr>
      <dsp:spPr>
        <a:xfrm>
          <a:off x="5716005" y="644655"/>
          <a:ext cx="765683" cy="7656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360F6-A355-4A72-B279-743C583E6AC4}">
      <dsp:nvSpPr>
        <dsp:cNvPr id="0" name=""/>
        <dsp:cNvSpPr/>
      </dsp:nvSpPr>
      <dsp:spPr>
        <a:xfrm>
          <a:off x="7041806" y="367425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Senior leaders must actively model transformational leadership behaviour to demonstrate openness, recognition, empathy and communication ( Bass, 2006)</a:t>
          </a:r>
          <a:endParaRPr lang="en-US" sz="1500" kern="1200"/>
        </a:p>
      </dsp:txBody>
      <dsp:txXfrm>
        <a:off x="7041806" y="367425"/>
        <a:ext cx="3111765" cy="1320143"/>
      </dsp:txXfrm>
    </dsp:sp>
    <dsp:sp modelId="{0D2EC4C4-8330-4032-8088-F8F00CFE1856}">
      <dsp:nvSpPr>
        <dsp:cNvPr id="0" name=""/>
        <dsp:cNvSpPr/>
      </dsp:nvSpPr>
      <dsp:spPr>
        <a:xfrm>
          <a:off x="181777" y="2378862"/>
          <a:ext cx="1320143" cy="1320143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C3C7E3-1F9E-419F-8D9C-5DEB4091257E}">
      <dsp:nvSpPr>
        <dsp:cNvPr id="0" name=""/>
        <dsp:cNvSpPr/>
      </dsp:nvSpPr>
      <dsp:spPr>
        <a:xfrm>
          <a:off x="459007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255794-7B3B-4FC5-96C7-110E9F4CCF8F}">
      <dsp:nvSpPr>
        <dsp:cNvPr id="0" name=""/>
        <dsp:cNvSpPr/>
      </dsp:nvSpPr>
      <dsp:spPr>
        <a:xfrm>
          <a:off x="1784808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A new culture charter should be created to show the organisational commitments to respect, wellbeing and service quality.</a:t>
          </a:r>
          <a:endParaRPr lang="en-US" sz="1500" kern="1200"/>
        </a:p>
      </dsp:txBody>
      <dsp:txXfrm>
        <a:off x="1784808" y="2378862"/>
        <a:ext cx="3111765" cy="1320143"/>
      </dsp:txXfrm>
    </dsp:sp>
    <dsp:sp modelId="{35D68441-1196-4AFE-8C5D-3CF8D0932AF7}">
      <dsp:nvSpPr>
        <dsp:cNvPr id="0" name=""/>
        <dsp:cNvSpPr/>
      </dsp:nvSpPr>
      <dsp:spPr>
        <a:xfrm>
          <a:off x="5438775" y="2378862"/>
          <a:ext cx="1320143" cy="1320143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68F3B-AA7D-4645-8D75-4925C1279939}">
      <dsp:nvSpPr>
        <dsp:cNvPr id="0" name=""/>
        <dsp:cNvSpPr/>
      </dsp:nvSpPr>
      <dsp:spPr>
        <a:xfrm>
          <a:off x="5716005" y="2656092"/>
          <a:ext cx="765683" cy="76568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B1B644-2CCF-4C46-BD99-E213A4BD5CEE}">
      <dsp:nvSpPr>
        <dsp:cNvPr id="0" name=""/>
        <dsp:cNvSpPr/>
      </dsp:nvSpPr>
      <dsp:spPr>
        <a:xfrm>
          <a:off x="7041806" y="2378862"/>
          <a:ext cx="3111765" cy="132014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Creating opportunities for open dialogue, idea sharing and transparent decisions will reinforce psychological safety and support innovation.</a:t>
          </a:r>
          <a:endParaRPr lang="en-US" sz="1500" kern="1200"/>
        </a:p>
      </dsp:txBody>
      <dsp:txXfrm>
        <a:off x="7041806" y="2378862"/>
        <a:ext cx="3111765" cy="132014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BB760-B0AD-476D-A45A-15A459BA4286}">
      <dsp:nvSpPr>
        <dsp:cNvPr id="0" name=""/>
        <dsp:cNvSpPr/>
      </dsp:nvSpPr>
      <dsp:spPr>
        <a:xfrm>
          <a:off x="0" y="613476"/>
          <a:ext cx="6949440" cy="147957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BrightWave is at a critical moment where strengthening people management is essential for improving service quality and employee engagement.</a:t>
          </a:r>
          <a:endParaRPr lang="en-US" sz="2100" kern="1200"/>
        </a:p>
      </dsp:txBody>
      <dsp:txXfrm>
        <a:off x="72227" y="685703"/>
        <a:ext cx="6804986" cy="1335120"/>
      </dsp:txXfrm>
    </dsp:sp>
    <dsp:sp modelId="{5765D76C-5180-4F3A-8AF2-C8879B3DDC83}">
      <dsp:nvSpPr>
        <dsp:cNvPr id="0" name=""/>
        <dsp:cNvSpPr/>
      </dsp:nvSpPr>
      <dsp:spPr>
        <a:xfrm>
          <a:off x="0" y="2153531"/>
          <a:ext cx="6949440" cy="1479574"/>
        </a:xfrm>
        <a:prstGeom prst="roundRect">
          <a:avLst/>
        </a:prstGeom>
        <a:solidFill>
          <a:schemeClr val="accent2">
            <a:hueOff val="-520665"/>
            <a:satOff val="-10816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The proposed 3 years strategy focus on developing managerial capability by introducing structured performance management, improving engagement and retention and transforming the business culture.</a:t>
          </a:r>
          <a:endParaRPr lang="en-US" sz="2100" kern="1200"/>
        </a:p>
      </dsp:txBody>
      <dsp:txXfrm>
        <a:off x="72227" y="2225758"/>
        <a:ext cx="6804986" cy="1335120"/>
      </dsp:txXfrm>
    </dsp:sp>
    <dsp:sp modelId="{C03A449F-DBE5-4CEA-9586-CB3C850A2969}">
      <dsp:nvSpPr>
        <dsp:cNvPr id="0" name=""/>
        <dsp:cNvSpPr/>
      </dsp:nvSpPr>
      <dsp:spPr>
        <a:xfrm>
          <a:off x="0" y="3693586"/>
          <a:ext cx="6949440" cy="1479574"/>
        </a:xfrm>
        <a:prstGeom prst="roundRect">
          <a:avLst/>
        </a:prstGeom>
        <a:solidFill>
          <a:schemeClr val="accent2">
            <a:hueOff val="-1041329"/>
            <a:satOff val="-21631"/>
            <a:lumOff val="-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By adopting a people centre approach, BrightWave can create a more motivated and skilled workforce, deliver a more consistent service to clients and position itself as a competitive organisation</a:t>
          </a:r>
          <a:endParaRPr lang="en-US" sz="2100" kern="1200"/>
        </a:p>
      </dsp:txBody>
      <dsp:txXfrm>
        <a:off x="72227" y="3765813"/>
        <a:ext cx="6804986" cy="1335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29496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91995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257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2791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40656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024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11/23/2025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5491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31408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6998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68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9344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16979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viva.pressbooks.pub/fundamentalsofbusiness/chapter/chapter-11-motivating-employees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reativecommons.org/licenses/by-nc-sa/3.0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reamstime.com/types-organizational-culture-infographics-chart-diagram-presentation-icon-vector-template-has-clan-adhocracy-hierarchical-image29159258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urses.lumenlearning.com/wm-principlesofmanagement/chapter/reading-organizational-culture-as-a-competitive-advantage/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A875D55-4A80-43E9-38F6-27E3664939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69E0CE7-064B-783E-9E19-F66BD4953DC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4170" b="6042"/>
          <a:stretch>
            <a:fillRect/>
          </a:stretch>
        </p:blipFill>
        <p:spPr>
          <a:xfrm>
            <a:off x="1" y="1"/>
            <a:ext cx="1219200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F6D499-FEC9-B487-FE2D-2AC018A79F7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482602"/>
            <a:ext cx="7588155" cy="2236264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FFFF"/>
                </a:solidFill>
              </a:rPr>
              <a:t>Future People Management Strategy for </a:t>
            </a:r>
            <a:r>
              <a:rPr lang="en-GB" sz="3800" dirty="0" err="1">
                <a:solidFill>
                  <a:srgbClr val="FFFFFF"/>
                </a:solidFill>
              </a:rPr>
              <a:t>BrightWave</a:t>
            </a:r>
            <a:r>
              <a:rPr lang="en-GB" sz="3800" dirty="0">
                <a:solidFill>
                  <a:srgbClr val="FFFFFF"/>
                </a:solidFill>
              </a:rPr>
              <a:t> Services Ltd</a:t>
            </a:r>
            <a:br>
              <a:rPr lang="en-GB" sz="3800" dirty="0">
                <a:solidFill>
                  <a:srgbClr val="FFFFFF"/>
                </a:solidFill>
              </a:rPr>
            </a:br>
            <a:endParaRPr lang="en-GB" sz="38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0CE60B-E430-AC6C-BBB8-6541628423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793937"/>
            <a:ext cx="7588155" cy="1414091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rgbClr val="FFFFFF"/>
                </a:solidFill>
              </a:rPr>
              <a:t>Student id: </a:t>
            </a:r>
            <a:r>
              <a:rPr lang="en-GB" sz="2200" dirty="0"/>
              <a:t>2321394</a:t>
            </a:r>
            <a:endParaRPr lang="en-GB" sz="2200" dirty="0">
              <a:solidFill>
                <a:srgbClr val="FFFFFF"/>
              </a:solidFill>
            </a:endParaRPr>
          </a:p>
          <a:p>
            <a:r>
              <a:rPr lang="en-GB" sz="2200" dirty="0">
                <a:solidFill>
                  <a:srgbClr val="FFFFFF"/>
                </a:solidFill>
              </a:rPr>
              <a:t>Name: Sorina Bortos</a:t>
            </a:r>
          </a:p>
        </p:txBody>
      </p:sp>
    </p:spTree>
    <p:extLst>
      <p:ext uri="{BB962C8B-B14F-4D97-AF65-F5344CB8AC3E}">
        <p14:creationId xmlns:p14="http://schemas.microsoft.com/office/powerpoint/2010/main" val="512354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82898A-5EAB-8F9F-D05B-94440C65A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Table of 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615291-42E2-8FC7-B3D3-12AC52C5D6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13193476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86327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73A225-AE22-2132-9461-C668F592CF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Introduction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7712A4-7164-CAE0-6F4D-8E0EDD0F9F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273183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7348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6BD1AE-9093-8543-D1E0-929CAD309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8207B083-EAC0-A5BB-C369-C9589EC7F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522BED-F9BE-D801-2244-4CB7A0AA2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5761" y="217292"/>
            <a:ext cx="10872216" cy="768096"/>
          </a:xfrm>
        </p:spPr>
        <p:txBody>
          <a:bodyPr anchor="b">
            <a:normAutofit/>
          </a:bodyPr>
          <a:lstStyle/>
          <a:p>
            <a:r>
              <a:rPr lang="en-GB" dirty="0"/>
              <a:t>Current People-Management Challenges</a:t>
            </a:r>
          </a:p>
        </p:txBody>
      </p:sp>
      <p:pic>
        <p:nvPicPr>
          <p:cNvPr id="5" name="Picture 4" descr="A black background with arrows pointing to different shapes&#10;&#10;AI-generated content may be incorrect.">
            <a:extLst>
              <a:ext uri="{FF2B5EF4-FFF2-40B4-BE49-F238E27FC236}">
                <a16:creationId xmlns:a16="http://schemas.microsoft.com/office/drawing/2014/main" id="{8C6487E6-0FDE-7515-3EF6-7FBD997490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57729" y="2564103"/>
            <a:ext cx="5173647" cy="2754966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DA997-890D-3023-4C44-0B2F6E182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883391"/>
            <a:ext cx="5385816" cy="4375824"/>
          </a:xfrm>
          <a:ln>
            <a:solidFill>
              <a:schemeClr val="accent2"/>
            </a:solidFill>
          </a:ln>
        </p:spPr>
        <p:txBody>
          <a:bodyPr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 err="1"/>
              <a:t>BrightWave</a:t>
            </a:r>
            <a:r>
              <a:rPr lang="en-GB" sz="1400" dirty="0"/>
              <a:t> it is currently facing a range of interconnected people issues. The organisations is experiencing a staff turnover rate of 28%  which it is higher than the industry average and reflects the low levels of engagement and dissatisfaction among the frontline employees.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The staff reported limited recognition and unclear pathways, which align with Herzberg (1968) theory that the absence of motivators like development and appreciations contributes to the disengagement.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The supervisors are looking to conduct performance conversion as they feel uncomfortable challenging long-standing colleagues or lack the skills to deliver feedback (</a:t>
            </a:r>
            <a:r>
              <a:rPr lang="en-GB" sz="1400" dirty="0" err="1"/>
              <a:t>Aguinis</a:t>
            </a:r>
            <a:r>
              <a:rPr lang="en-GB" sz="1400" dirty="0"/>
              <a:t>, 2019)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The managerial capability is limited as the supervisors are promoted based on the technical expertise rather than people management competences (Torrington,2020)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6DD6CB-C764-5398-A36C-202766BAA1CB}"/>
              </a:ext>
            </a:extLst>
          </p:cNvPr>
          <p:cNvSpPr txBox="1"/>
          <p:nvPr/>
        </p:nvSpPr>
        <p:spPr>
          <a:xfrm>
            <a:off x="2961910" y="4996185"/>
            <a:ext cx="282641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viva.pressbooks.pub/fundamentalsofbusiness/chapter/chapter-11-motivating-employees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84067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4383A5A-F95F-764D-3113-C8FC204A43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D4B3577-7972-9076-911B-BF4D173FF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External and Client Pressures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D7573F5-9733-D008-087F-AAD50D6203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08204889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48726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A79511D-59CB-0872-77FE-6AB48684C0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B0869A-0BE5-B3E9-F73D-2F3691E4D9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981358-5157-AD87-DB96-4C5EEB37F2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114923"/>
            <a:ext cx="4621553" cy="1360728"/>
          </a:xfrm>
        </p:spPr>
        <p:txBody>
          <a:bodyPr anchor="b">
            <a:normAutofit/>
          </a:bodyPr>
          <a:lstStyle/>
          <a:p>
            <a:r>
              <a:rPr lang="en-GB" sz="3100"/>
              <a:t>Influence of Organisational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04BEDC-9A89-3C3F-0C51-BE90277E0C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584058"/>
            <a:ext cx="4621553" cy="315901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300"/>
              <a:t>BrightWave organisational culture reinforce many of its current people-management challenges.</a:t>
            </a:r>
          </a:p>
          <a:p>
            <a:pPr>
              <a:lnSpc>
                <a:spcPct val="110000"/>
              </a:lnSpc>
            </a:pPr>
            <a:r>
              <a:rPr lang="en-GB" sz="1300"/>
              <a:t>The senior manager describe the culture as pragmatic and result driven staff experience as rigid (Cameron,2011)</a:t>
            </a:r>
          </a:p>
          <a:p>
            <a:pPr>
              <a:lnSpc>
                <a:spcPct val="110000"/>
              </a:lnSpc>
            </a:pPr>
            <a:r>
              <a:rPr lang="en-GB" sz="1300"/>
              <a:t>The hierarchy culture where the control, efficiency and stability and prioritised over flexibility, recognition and employee development ( Cameron, 2011)</a:t>
            </a:r>
          </a:p>
          <a:p>
            <a:pPr>
              <a:lnSpc>
                <a:spcPct val="110000"/>
              </a:lnSpc>
            </a:pPr>
            <a:r>
              <a:rPr lang="en-GB" sz="1300"/>
              <a:t>The culture limits innovation, weakness motivation and contributes to the disengagement reported by the staff.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A5DE002-5CFF-C52E-8065-EC4682EF7F0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691261" y="1619288"/>
            <a:ext cx="5837780" cy="3619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642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3767AAB-39E8-3D34-B350-B73490E038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37B65277-82C6-6D08-6DCA-4A7DCC3B7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179A7D-DCA7-BF16-8600-FC13489343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5862396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Understanding Culture Through Schein’s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62F1B7-6836-DD9C-E30F-74C39A86E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5862396" cy="4096512"/>
          </a:xfrm>
        </p:spPr>
        <p:txBody>
          <a:bodyPr>
            <a:normAutofit/>
          </a:bodyPr>
          <a:lstStyle/>
          <a:p>
            <a:r>
              <a:rPr lang="en-GB" sz="1800"/>
              <a:t>Schein’s (2010) model explains the misalignment between the leadership intentions and employee experiences. </a:t>
            </a:r>
          </a:p>
          <a:p>
            <a:r>
              <a:rPr lang="en-GB" sz="1800"/>
              <a:t>The organisation’s visible artefacts like its focus on task completion, scheduling and compliances. A signal workplace centred on efficiency rather than people. </a:t>
            </a:r>
          </a:p>
          <a:p>
            <a:r>
              <a:rPr lang="en-GB" sz="1800"/>
              <a:t>Leaders expose the value of reliability and professionalism, underlying assumptions which indicates the efficiency and cost control more than the wellbeing and employee recognition.</a:t>
            </a:r>
          </a:p>
        </p:txBody>
      </p:sp>
      <p:pic>
        <p:nvPicPr>
          <p:cNvPr id="5" name="Picture 4" descr="A diagram of a pyramid&#10;&#10;AI-generated content may be incorrect.">
            <a:extLst>
              <a:ext uri="{FF2B5EF4-FFF2-40B4-BE49-F238E27FC236}">
                <a16:creationId xmlns:a16="http://schemas.microsoft.com/office/drawing/2014/main" id="{89B86566-5090-1A8A-FBB5-AB31BEEC4CC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091395" y="1757851"/>
            <a:ext cx="4681506" cy="33706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07547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6F4B925-6597-A82D-F4F3-1618ACB4F70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3CF00F-82D0-0DBA-75D5-1D01B4526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DC7159-764D-53F4-596E-1CE46A4904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945037" cy="1133856"/>
          </a:xfrm>
        </p:spPr>
        <p:txBody>
          <a:bodyPr anchor="t">
            <a:normAutofit/>
          </a:bodyPr>
          <a:lstStyle/>
          <a:p>
            <a:r>
              <a:rPr lang="en-GB"/>
              <a:t>Vision for the Next Three Years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B52E307-FD0D-3C56-7C8A-85BEB09654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20836312"/>
              </p:ext>
            </p:extLst>
          </p:nvPr>
        </p:nvGraphicFramePr>
        <p:xfrm>
          <a:off x="1568200" y="1597272"/>
          <a:ext cx="8895198" cy="462292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7430">
                  <a:extLst>
                    <a:ext uri="{9D8B030D-6E8A-4147-A177-3AD203B41FA5}">
                      <a16:colId xmlns:a16="http://schemas.microsoft.com/office/drawing/2014/main" val="1371053424"/>
                    </a:ext>
                  </a:extLst>
                </a:gridCol>
                <a:gridCol w="2900338">
                  <a:extLst>
                    <a:ext uri="{9D8B030D-6E8A-4147-A177-3AD203B41FA5}">
                      <a16:colId xmlns:a16="http://schemas.microsoft.com/office/drawing/2014/main" val="1339054532"/>
                    </a:ext>
                  </a:extLst>
                </a:gridCol>
                <a:gridCol w="2997430">
                  <a:extLst>
                    <a:ext uri="{9D8B030D-6E8A-4147-A177-3AD203B41FA5}">
                      <a16:colId xmlns:a16="http://schemas.microsoft.com/office/drawing/2014/main" val="209989909"/>
                    </a:ext>
                  </a:extLst>
                </a:gridCol>
              </a:tblGrid>
              <a:tr h="328094">
                <a:tc>
                  <a:txBody>
                    <a:bodyPr/>
                    <a:lstStyle/>
                    <a:p>
                      <a:r>
                        <a:rPr lang="en-GB" sz="1500"/>
                        <a:t>YEAR 1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YEAR 2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YEAR 3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3920562915"/>
                  </a:ext>
                </a:extLst>
              </a:tr>
              <a:tr h="775495">
                <a:tc>
                  <a:txBody>
                    <a:bodyPr/>
                    <a:lstStyle/>
                    <a:p>
                      <a:r>
                        <a:rPr lang="en-GB" sz="1500"/>
                        <a:t>Introduce the management capability programme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Introduce clear career pathways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Senior leaders model transformational leadership (Bass,2006)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599485394"/>
                  </a:ext>
                </a:extLst>
              </a:tr>
              <a:tr h="551795">
                <a:tc>
                  <a:txBody>
                    <a:bodyPr/>
                    <a:lstStyle/>
                    <a:p>
                      <a:r>
                        <a:rPr lang="en-GB" sz="1500"/>
                        <a:t>Create a structured performance management framework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Launch engagement forums 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Evaluate engagement, turnover, client feedback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373319113"/>
                  </a:ext>
                </a:extLst>
              </a:tr>
              <a:tr h="551795">
                <a:tc>
                  <a:txBody>
                    <a:bodyPr/>
                    <a:lstStyle/>
                    <a:p>
                      <a:r>
                        <a:rPr lang="en-GB" sz="1500"/>
                        <a:t>Launch a standardised employee induction programme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Develop cultural charter align with values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Link the team objectives to service quality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3704422961"/>
                  </a:ext>
                </a:extLst>
              </a:tr>
              <a:tr h="775495">
                <a:tc>
                  <a:txBody>
                    <a:bodyPr/>
                    <a:lstStyle/>
                    <a:p>
                      <a:r>
                        <a:rPr lang="en-GB" sz="1500"/>
                        <a:t>Communicate people centred vision to all the staff (Edmonston, 1999)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Enhance recognition practices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Encourage innovation and shared best practices.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2037324583"/>
                  </a:ext>
                </a:extLst>
              </a:tr>
              <a:tr h="551795">
                <a:tc>
                  <a:txBody>
                    <a:bodyPr/>
                    <a:lstStyle/>
                    <a:p>
                      <a:r>
                        <a:rPr lang="en-GB" sz="1500" b="1">
                          <a:solidFill>
                            <a:schemeClr val="bg1"/>
                          </a:solidFill>
                        </a:rPr>
                        <a:t>Expected Outcome</a:t>
                      </a:r>
                    </a:p>
                  </a:txBody>
                  <a:tcPr marL="74567" marR="74567" marT="37283" marB="37283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>
                          <a:solidFill>
                            <a:schemeClr val="bg1"/>
                          </a:solidFill>
                        </a:rPr>
                        <a:t>Expected Outcome</a:t>
                      </a:r>
                    </a:p>
                    <a:p>
                      <a:endParaRPr lang="en-GB" sz="1500" b="1">
                        <a:solidFill>
                          <a:schemeClr val="bg1"/>
                        </a:solidFill>
                      </a:endParaRPr>
                    </a:p>
                  </a:txBody>
                  <a:tcPr marL="74567" marR="74567" marT="37283" marB="37283"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500" b="1" dirty="0">
                          <a:solidFill>
                            <a:schemeClr val="bg1"/>
                          </a:solidFill>
                        </a:rPr>
                        <a:t>Expected Outcome</a:t>
                      </a:r>
                    </a:p>
                    <a:p>
                      <a:endParaRPr lang="en-GB" sz="1500" b="1" dirty="0">
                        <a:solidFill>
                          <a:schemeClr val="bg1"/>
                        </a:solidFill>
                      </a:endParaRPr>
                    </a:p>
                  </a:txBody>
                  <a:tcPr marL="74567" marR="74567" marT="37283" marB="37283"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0890632"/>
                  </a:ext>
                </a:extLst>
              </a:tr>
              <a:tr h="551795">
                <a:tc>
                  <a:txBody>
                    <a:bodyPr/>
                    <a:lstStyle/>
                    <a:p>
                      <a:r>
                        <a:rPr lang="en-GB" sz="1500"/>
                        <a:t>Improved consistency in management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Reduce turnover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Engagement score increase 25%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2639330930"/>
                  </a:ext>
                </a:extLst>
              </a:tr>
              <a:tr h="328094">
                <a:tc>
                  <a:txBody>
                    <a:bodyPr/>
                    <a:lstStyle/>
                    <a:p>
                      <a:r>
                        <a:rPr lang="en-GB" sz="1500"/>
                        <a:t>Stronger communication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/>
                        <a:t>Visible cultural shift</a:t>
                      </a:r>
                    </a:p>
                  </a:txBody>
                  <a:tcPr marL="74567" marR="74567" marT="37283" marB="37283"/>
                </a:tc>
                <a:tc>
                  <a:txBody>
                    <a:bodyPr/>
                    <a:lstStyle/>
                    <a:p>
                      <a:r>
                        <a:rPr lang="en-GB" sz="1500" dirty="0"/>
                        <a:t>Turnover fall from 28% to 15%</a:t>
                      </a:r>
                    </a:p>
                  </a:txBody>
                  <a:tcPr marL="74567" marR="74567" marT="37283" marB="37283"/>
                </a:tc>
                <a:extLst>
                  <a:ext uri="{0D108BD9-81ED-4DB2-BD59-A6C34878D82A}">
                    <a16:rowId xmlns:a16="http://schemas.microsoft.com/office/drawing/2014/main" val="42420026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773459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145C096-D94A-938C-9A8B-78D0904E04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0CAEDB-D5FF-380F-4BA8-F73E6DEC0E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Recommendation 1: Management Capability Programme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603F294-7937-A929-5E15-4A81516F3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19091665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25823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577FB3A-91AA-A769-751F-C3CA163D042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974BB5-500D-F205-B398-6B065471E6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Recommendation 2: New Performance Management System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8ACED18-7A2A-4BDB-2420-3C4D0F4A6B7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56237731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872151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AF2B481-F784-A118-1A17-24FAD40528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CFABD9-36CE-85BB-D2D2-2544A09F10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en-GB" dirty="0"/>
              <a:t>Recommendation 3: Engagement and Retention Strategy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33B0778-AC40-19C5-D329-726B21106C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8095502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37946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B8F6437-0FCC-946F-B383-792C14EEFD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01A22726-DA03-BCB0-F12E-98258FB7E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17256-D0E1-7F47-984D-92D93602BB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548640"/>
            <a:ext cx="9160475" cy="1132258"/>
          </a:xfrm>
        </p:spPr>
        <p:txBody>
          <a:bodyPr anchor="ctr">
            <a:normAutofit/>
          </a:bodyPr>
          <a:lstStyle/>
          <a:p>
            <a:pPr algn="ctr"/>
            <a:r>
              <a:rPr lang="fr-FR" dirty="0"/>
              <a:t>Recommendation 4: Organisational Culture Change Programme</a:t>
            </a:r>
            <a:endParaRPr lang="en-GB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E27507E-58C4-3F0B-D5B3-D96BCE4455C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63061228"/>
              </p:ext>
            </p:extLst>
          </p:nvPr>
        </p:nvGraphicFramePr>
        <p:xfrm>
          <a:off x="930876" y="2037806"/>
          <a:ext cx="10335350" cy="40664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682655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E119BBC-C80F-45D1-7910-F797AC9ABA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1208664-11D2-DDC0-11F8-B974B0C7F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GB" dirty="0"/>
              <a:t>Expected Organisational Outcomes (2025–2028)</a:t>
            </a:r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2CB6E6C7-11F2-0E7B-DEBE-B62573C2DAD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721" r="30529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320738-CC25-4D07-3470-FFDA939B4F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800" dirty="0"/>
              <a:t>If the proposed strategy is implemented </a:t>
            </a:r>
            <a:r>
              <a:rPr lang="en-GB" sz="1800" dirty="0" err="1"/>
              <a:t>BrightWave</a:t>
            </a:r>
            <a:r>
              <a:rPr lang="en-GB" sz="1800" dirty="0"/>
              <a:t> can expect significant improvements in the organisational performance.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The turnover is projected to reduce from 28% to 15% and engagement score is likely to increase by at least 25%. 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The managerial capability will improve across all sites leading to consistent supervision and higher service quality.</a:t>
            </a:r>
          </a:p>
          <a:p>
            <a:pPr>
              <a:lnSpc>
                <a:spcPct val="110000"/>
              </a:lnSpc>
            </a:pPr>
            <a:r>
              <a:rPr lang="en-GB" sz="1800" dirty="0"/>
              <a:t>Clients complaints should decrease and </a:t>
            </a:r>
            <a:r>
              <a:rPr lang="en-GB" sz="1800" dirty="0" err="1"/>
              <a:t>BrightWave</a:t>
            </a:r>
            <a:r>
              <a:rPr lang="en-GB" sz="1800" dirty="0"/>
              <a:t> will strengthen its reputation as an employer committed to fair work and social values.</a:t>
            </a:r>
          </a:p>
        </p:txBody>
      </p:sp>
    </p:spTree>
    <p:extLst>
      <p:ext uri="{BB962C8B-B14F-4D97-AF65-F5344CB8AC3E}">
        <p14:creationId xmlns:p14="http://schemas.microsoft.com/office/powerpoint/2010/main" val="11411714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A68C4A5-9CCA-B228-16E3-5C90C7804B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D35C09-3AB6-1B27-3ED8-693A590616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GB" sz="4000"/>
              <a:t>Summary for the Board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BBF187C-C914-2410-A1C1-836C405B372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771958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16844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E7CBE-392A-29AC-938D-84D70B189C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9D551A-E453-C22D-BC99-0C8714947F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GB" dirty="0" err="1">
                <a:latin typeface="+mj-lt"/>
              </a:rPr>
              <a:t>Aguinis</a:t>
            </a:r>
            <a:r>
              <a:rPr lang="en-GB" dirty="0">
                <a:latin typeface="+mj-lt"/>
              </a:rPr>
              <a:t>, H. (2019). Performance Management. Chicago: Chicago Business Press.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+mj-lt"/>
              </a:rPr>
              <a:t>Bass, B. and Riggio, R. (2006). Transformational Leadership. Mahwah, NJ: Lawrence Erlbaum </a:t>
            </a:r>
            <a:r>
              <a:rPr lang="en-GB" dirty="0" err="1">
                <a:latin typeface="+mj-lt"/>
              </a:rPr>
              <a:t>AssociatesBrun</a:t>
            </a:r>
            <a:r>
              <a:rPr lang="en-GB" dirty="0">
                <a:latin typeface="+mj-lt"/>
              </a:rPr>
              <a:t>, J. and Dugas, N. (2008). ‘Employee recognition’, International Journal of Human Resource Management, 19(4)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+mj-lt"/>
              </a:rPr>
              <a:t>Cameron, K. and Quinn, R. (2011). Diagnosing and Changing Organisational Culture: Based on the Competing Values Framework. 3rd ed. San Francisco: Jossey-Bass.</a:t>
            </a:r>
          </a:p>
          <a:p>
            <a:pPr>
              <a:lnSpc>
                <a:spcPct val="170000"/>
              </a:lnSpc>
            </a:pPr>
            <a:r>
              <a:rPr lang="en-GB" dirty="0">
                <a:latin typeface="+mj-lt"/>
              </a:rPr>
              <a:t>CIPD (2023). People Management Skills Report. London: Chartered Institute of Personnel and Development.</a:t>
            </a:r>
            <a:br>
              <a:rPr lang="en-GB" dirty="0">
                <a:latin typeface="+mj-lt"/>
              </a:rPr>
            </a:br>
            <a:r>
              <a:rPr lang="en-GB" dirty="0">
                <a:latin typeface="+mj-lt"/>
              </a:rPr>
              <a:t>Available at: https://www.cipd.org/uk/knowledge/reports/people-management-skills/ Accessed 10 11 2025</a:t>
            </a:r>
          </a:p>
          <a:p>
            <a:pPr>
              <a:lnSpc>
                <a:spcPct val="170000"/>
              </a:lnSpc>
            </a:pPr>
            <a:r>
              <a:rPr lang="en-GB" dirty="0"/>
              <a:t>Deci, E. and Ryan, R. (2000). ‘Self-Determination Theory’, </a:t>
            </a:r>
            <a:r>
              <a:rPr lang="en-GB" i="1" dirty="0"/>
              <a:t>Psychological Inquiry</a:t>
            </a:r>
            <a:r>
              <a:rPr lang="en-GB" dirty="0"/>
              <a:t>, 11(4), pp. 227–268</a:t>
            </a:r>
          </a:p>
          <a:p>
            <a:pPr>
              <a:lnSpc>
                <a:spcPct val="170000"/>
              </a:lnSpc>
            </a:pPr>
            <a:r>
              <a:rPr lang="en-GB" dirty="0"/>
              <a:t>Edmondson, A. (1999). ‘Psychological Safety and Learning </a:t>
            </a:r>
            <a:r>
              <a:rPr lang="en-GB" dirty="0" err="1"/>
              <a:t>Behavior</a:t>
            </a:r>
            <a:r>
              <a:rPr lang="en-GB" dirty="0"/>
              <a:t> in Work Teams’, </a:t>
            </a:r>
            <a:r>
              <a:rPr lang="en-GB" i="1" dirty="0"/>
              <a:t>Administrative Science Quarterly</a:t>
            </a:r>
            <a:r>
              <a:rPr lang="en-GB" dirty="0"/>
              <a:t>, 44(2), pp. 350</a:t>
            </a:r>
          </a:p>
          <a:p>
            <a:pPr>
              <a:lnSpc>
                <a:spcPct val="170000"/>
              </a:lnSpc>
            </a:pPr>
            <a:r>
              <a:rPr lang="en-GB" dirty="0"/>
              <a:t>Goleman, D. (2013). </a:t>
            </a:r>
            <a:r>
              <a:rPr lang="en-GB" i="1" dirty="0"/>
              <a:t>Focus: The Hidden Driver of Excellence</a:t>
            </a:r>
            <a:r>
              <a:rPr lang="en-GB" dirty="0"/>
              <a:t>. London: Bloomsbury.</a:t>
            </a:r>
          </a:p>
          <a:p>
            <a:pPr>
              <a:lnSpc>
                <a:spcPct val="170000"/>
              </a:lnSpc>
            </a:pPr>
            <a:r>
              <a:rPr lang="en-GB" dirty="0"/>
              <a:t>Herzberg, F. (1968). ‘One More Time: How Do You Motivate Employees?’, </a:t>
            </a:r>
            <a:r>
              <a:rPr lang="en-GB" i="1" dirty="0"/>
              <a:t>Harvard Business Review</a:t>
            </a:r>
            <a:r>
              <a:rPr lang="en-GB" dirty="0"/>
              <a:t>, 46(1), pp. 53–62.</a:t>
            </a:r>
          </a:p>
          <a:p>
            <a:pPr>
              <a:lnSpc>
                <a:spcPct val="170000"/>
              </a:lnSpc>
            </a:pPr>
            <a:r>
              <a:rPr lang="en-GB" dirty="0"/>
              <a:t>Schein, E. (2010). </a:t>
            </a:r>
            <a:r>
              <a:rPr lang="en-GB" i="1" dirty="0"/>
              <a:t>Organizational Culture and Leadership</a:t>
            </a:r>
            <a:r>
              <a:rPr lang="en-GB" dirty="0"/>
              <a:t>. 4th ed. San Francisco: Jossey-Bass.</a:t>
            </a:r>
          </a:p>
          <a:p>
            <a:pPr>
              <a:lnSpc>
                <a:spcPct val="170000"/>
              </a:lnSpc>
            </a:pPr>
            <a:r>
              <a:rPr lang="en-GB" dirty="0"/>
              <a:t>Torrington, D., Hall, L., Taylor, S. and Atkinson, C. (2020). </a:t>
            </a:r>
            <a:r>
              <a:rPr lang="en-GB" i="1" dirty="0"/>
              <a:t>Human Resource Management</a:t>
            </a:r>
            <a:r>
              <a:rPr lang="en-GB" dirty="0"/>
              <a:t>. 11th ed. Harlow: Pearson Education.</a:t>
            </a:r>
          </a:p>
          <a:p>
            <a:pPr>
              <a:lnSpc>
                <a:spcPct val="170000"/>
              </a:lnSpc>
            </a:pPr>
            <a:r>
              <a:rPr lang="en-GB" dirty="0"/>
              <a:t>Whitmore, J. (2017). </a:t>
            </a:r>
            <a:r>
              <a:rPr lang="en-GB" i="1" dirty="0"/>
              <a:t>Coaching for Performance: The Principles and Practice of Coaching and Leadership</a:t>
            </a:r>
            <a:r>
              <a:rPr lang="en-GB" dirty="0"/>
              <a:t>. London: Nicholas Brealey.</a:t>
            </a:r>
            <a:endParaRPr lang="en-GB" dirty="0">
              <a:latin typeface="+mj-lt"/>
            </a:endParaRPr>
          </a:p>
          <a:p>
            <a:pPr>
              <a:lnSpc>
                <a:spcPct val="170000"/>
              </a:lnSpc>
            </a:pP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227116893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101</TotalTime>
  <Words>1465</Words>
  <Application>Microsoft Office PowerPoint</Application>
  <PresentationFormat>Widescreen</PresentationFormat>
  <Paragraphs>105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Neue Haas Grotesk Text Pro</vt:lpstr>
      <vt:lpstr>VanillaVTI</vt:lpstr>
      <vt:lpstr>Future People Management Strategy for BrightWave Services Ltd </vt:lpstr>
      <vt:lpstr>Table of content</vt:lpstr>
      <vt:lpstr>Introduction </vt:lpstr>
      <vt:lpstr>Current People-Management Challenges</vt:lpstr>
      <vt:lpstr>External and Client Pressures</vt:lpstr>
      <vt:lpstr>Influence of Organisational Culture</vt:lpstr>
      <vt:lpstr>Understanding Culture Through Schein’s Model</vt:lpstr>
      <vt:lpstr>Vision for the Next Three Years</vt:lpstr>
      <vt:lpstr>Recommendation 1: Management Capability Programme</vt:lpstr>
      <vt:lpstr>Recommendation 2: New Performance Management System</vt:lpstr>
      <vt:lpstr>Recommendation 3: Engagement and Retention Strategy</vt:lpstr>
      <vt:lpstr>Recommendation 4: Organisational Culture Change Programme</vt:lpstr>
      <vt:lpstr>Expected Organisational Outcomes (2025–2028)</vt:lpstr>
      <vt:lpstr>Summary for the Board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Sorina Bortos</dc:creator>
  <cp:lastModifiedBy>Sorina Bortos</cp:lastModifiedBy>
  <cp:revision>2</cp:revision>
  <dcterms:created xsi:type="dcterms:W3CDTF">2025-11-19T10:46:38Z</dcterms:created>
  <dcterms:modified xsi:type="dcterms:W3CDTF">2025-11-23T19:40:34Z</dcterms:modified>
</cp:coreProperties>
</file>