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72" r:id="rId3"/>
    <p:sldId id="258" r:id="rId4"/>
    <p:sldId id="259" r:id="rId5"/>
    <p:sldId id="279" r:id="rId6"/>
    <p:sldId id="275" r:id="rId7"/>
    <p:sldId id="260" r:id="rId8"/>
    <p:sldId id="261" r:id="rId9"/>
    <p:sldId id="266" r:id="rId10"/>
    <p:sldId id="267" r:id="rId11"/>
    <p:sldId id="269" r:id="rId12"/>
    <p:sldId id="276" r:id="rId13"/>
    <p:sldId id="264" r:id="rId14"/>
    <p:sldId id="265" r:id="rId15"/>
    <p:sldId id="268" r:id="rId16"/>
    <p:sldId id="270" r:id="rId17"/>
    <p:sldId id="273" r:id="rId18"/>
    <p:sldId id="277" r:id="rId19"/>
    <p:sldId id="274" r:id="rId20"/>
    <p:sldId id="281" r:id="rId21"/>
    <p:sldId id="280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1"/>
    <p:restoredTop sz="95897"/>
  </p:normalViewPr>
  <p:slideViewPr>
    <p:cSldViewPr snapToGrid="0">
      <p:cViewPr varScale="1">
        <p:scale>
          <a:sx n="90" d="100"/>
          <a:sy n="90" d="100"/>
        </p:scale>
        <p:origin x="232" y="2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5371E41-C273-46C8-BE82-00B94BF9877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8B49ED1-52D8-478D-8A95-CDB65FD17E56}">
      <dgm:prSet/>
      <dgm:spPr/>
      <dgm:t>
        <a:bodyPr/>
        <a:lstStyle/>
        <a:p>
          <a:r>
            <a:rPr lang="en-GB"/>
            <a:t>Key points.</a:t>
          </a:r>
          <a:endParaRPr lang="en-US"/>
        </a:p>
      </dgm:t>
    </dgm:pt>
    <dgm:pt modelId="{6D080969-E276-4A44-9E83-F2492B76875D}" type="parTrans" cxnId="{8956C59E-2663-473D-AD63-24A8E20DE286}">
      <dgm:prSet/>
      <dgm:spPr/>
      <dgm:t>
        <a:bodyPr/>
        <a:lstStyle/>
        <a:p>
          <a:endParaRPr lang="en-US"/>
        </a:p>
      </dgm:t>
    </dgm:pt>
    <dgm:pt modelId="{DA2540FD-A6CB-499E-B918-689415F6B93B}" type="sibTrans" cxnId="{8956C59E-2663-473D-AD63-24A8E20DE286}">
      <dgm:prSet/>
      <dgm:spPr/>
      <dgm:t>
        <a:bodyPr/>
        <a:lstStyle/>
        <a:p>
          <a:endParaRPr lang="en-US"/>
        </a:p>
      </dgm:t>
    </dgm:pt>
    <dgm:pt modelId="{74E8EF9D-67A0-48A4-BBE1-23089C5B448F}">
      <dgm:prSet/>
      <dgm:spPr/>
      <dgm:t>
        <a:bodyPr/>
        <a:lstStyle/>
        <a:p>
          <a:r>
            <a:rPr lang="en-GB"/>
            <a:t>Suitability.</a:t>
          </a:r>
          <a:endParaRPr lang="en-US"/>
        </a:p>
      </dgm:t>
    </dgm:pt>
    <dgm:pt modelId="{3188B4A0-1747-42F4-AEE3-ACB408209508}" type="parTrans" cxnId="{FB17F3A0-0AC8-47E4-83DF-8959C0238E64}">
      <dgm:prSet/>
      <dgm:spPr/>
      <dgm:t>
        <a:bodyPr/>
        <a:lstStyle/>
        <a:p>
          <a:endParaRPr lang="en-US"/>
        </a:p>
      </dgm:t>
    </dgm:pt>
    <dgm:pt modelId="{4C178301-4F53-4140-9B3C-FC82A940890E}" type="sibTrans" cxnId="{FB17F3A0-0AC8-47E4-83DF-8959C0238E64}">
      <dgm:prSet/>
      <dgm:spPr/>
      <dgm:t>
        <a:bodyPr/>
        <a:lstStyle/>
        <a:p>
          <a:endParaRPr lang="en-US"/>
        </a:p>
      </dgm:t>
    </dgm:pt>
    <dgm:pt modelId="{130C214B-14D8-4D10-AD29-59D218D00290}">
      <dgm:prSet/>
      <dgm:spPr/>
      <dgm:t>
        <a:bodyPr/>
        <a:lstStyle/>
        <a:p>
          <a:r>
            <a:rPr lang="en-GB"/>
            <a:t>Flavour of what is wanted.</a:t>
          </a:r>
          <a:endParaRPr lang="en-US"/>
        </a:p>
      </dgm:t>
    </dgm:pt>
    <dgm:pt modelId="{A56F363E-1F2F-4B13-823B-CD42CB766663}" type="parTrans" cxnId="{24F7E085-31D0-47C3-91F2-E5EE802E8E28}">
      <dgm:prSet/>
      <dgm:spPr/>
      <dgm:t>
        <a:bodyPr/>
        <a:lstStyle/>
        <a:p>
          <a:endParaRPr lang="en-US"/>
        </a:p>
      </dgm:t>
    </dgm:pt>
    <dgm:pt modelId="{5F687F5A-D18E-486D-90FD-1782D50E5B0C}" type="sibTrans" cxnId="{24F7E085-31D0-47C3-91F2-E5EE802E8E28}">
      <dgm:prSet/>
      <dgm:spPr/>
      <dgm:t>
        <a:bodyPr/>
        <a:lstStyle/>
        <a:p>
          <a:endParaRPr lang="en-US"/>
        </a:p>
      </dgm:t>
    </dgm:pt>
    <dgm:pt modelId="{EE94C153-D51E-4CFA-975C-6CE689ADCA3F}" type="pres">
      <dgm:prSet presAssocID="{45371E41-C273-46C8-BE82-00B94BF98770}" presName="root" presStyleCnt="0">
        <dgm:presLayoutVars>
          <dgm:dir/>
          <dgm:resizeHandles val="exact"/>
        </dgm:presLayoutVars>
      </dgm:prSet>
      <dgm:spPr/>
    </dgm:pt>
    <dgm:pt modelId="{BBCAD94D-2077-4A88-923C-200849E4F0E6}" type="pres">
      <dgm:prSet presAssocID="{38B49ED1-52D8-478D-8A95-CDB65FD17E56}" presName="compNode" presStyleCnt="0"/>
      <dgm:spPr/>
    </dgm:pt>
    <dgm:pt modelId="{2A60CA69-602C-409B-92DB-094B2407755E}" type="pres">
      <dgm:prSet presAssocID="{38B49ED1-52D8-478D-8A95-CDB65FD17E56}" presName="bgRect" presStyleLbl="bgShp" presStyleIdx="0" presStyleCnt="3"/>
      <dgm:spPr/>
    </dgm:pt>
    <dgm:pt modelId="{61EF7539-082E-4D09-A9D4-0CFC1BBD3EB9}" type="pres">
      <dgm:prSet presAssocID="{38B49ED1-52D8-478D-8A95-CDB65FD17E5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B0946033-C287-4E07-8045-80166FF3A13C}" type="pres">
      <dgm:prSet presAssocID="{38B49ED1-52D8-478D-8A95-CDB65FD17E56}" presName="spaceRect" presStyleCnt="0"/>
      <dgm:spPr/>
    </dgm:pt>
    <dgm:pt modelId="{5A9255CE-D0FB-4352-B41A-5AE331A6B860}" type="pres">
      <dgm:prSet presAssocID="{38B49ED1-52D8-478D-8A95-CDB65FD17E56}" presName="parTx" presStyleLbl="revTx" presStyleIdx="0" presStyleCnt="3">
        <dgm:presLayoutVars>
          <dgm:chMax val="0"/>
          <dgm:chPref val="0"/>
        </dgm:presLayoutVars>
      </dgm:prSet>
      <dgm:spPr/>
    </dgm:pt>
    <dgm:pt modelId="{A6E05D60-7285-4EEF-92E5-F399F46FB234}" type="pres">
      <dgm:prSet presAssocID="{DA2540FD-A6CB-499E-B918-689415F6B93B}" presName="sibTrans" presStyleCnt="0"/>
      <dgm:spPr/>
    </dgm:pt>
    <dgm:pt modelId="{6A3BD40A-7E15-4E76-884D-101217E6400D}" type="pres">
      <dgm:prSet presAssocID="{74E8EF9D-67A0-48A4-BBE1-23089C5B448F}" presName="compNode" presStyleCnt="0"/>
      <dgm:spPr/>
    </dgm:pt>
    <dgm:pt modelId="{D8DD9915-0180-4AE9-AB4E-3F19153D5B4C}" type="pres">
      <dgm:prSet presAssocID="{74E8EF9D-67A0-48A4-BBE1-23089C5B448F}" presName="bgRect" presStyleLbl="bgShp" presStyleIdx="1" presStyleCnt="3"/>
      <dgm:spPr/>
    </dgm:pt>
    <dgm:pt modelId="{BAA9A3E7-54D9-40FB-BE45-05106D19A3A6}" type="pres">
      <dgm:prSet presAssocID="{74E8EF9D-67A0-48A4-BBE1-23089C5B448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it"/>
        </a:ext>
      </dgm:extLst>
    </dgm:pt>
    <dgm:pt modelId="{44DC7E0E-2B29-4FC3-9893-884D7D80B5CE}" type="pres">
      <dgm:prSet presAssocID="{74E8EF9D-67A0-48A4-BBE1-23089C5B448F}" presName="spaceRect" presStyleCnt="0"/>
      <dgm:spPr/>
    </dgm:pt>
    <dgm:pt modelId="{AB0A8E99-FF14-4979-B708-AEC668171E61}" type="pres">
      <dgm:prSet presAssocID="{74E8EF9D-67A0-48A4-BBE1-23089C5B448F}" presName="parTx" presStyleLbl="revTx" presStyleIdx="1" presStyleCnt="3">
        <dgm:presLayoutVars>
          <dgm:chMax val="0"/>
          <dgm:chPref val="0"/>
        </dgm:presLayoutVars>
      </dgm:prSet>
      <dgm:spPr/>
    </dgm:pt>
    <dgm:pt modelId="{11EFBEA8-7FBD-4EC0-9F05-E81B5900A9B9}" type="pres">
      <dgm:prSet presAssocID="{4C178301-4F53-4140-9B3C-FC82A940890E}" presName="sibTrans" presStyleCnt="0"/>
      <dgm:spPr/>
    </dgm:pt>
    <dgm:pt modelId="{EB797087-FF4B-482E-B7B0-95E54C0A4840}" type="pres">
      <dgm:prSet presAssocID="{130C214B-14D8-4D10-AD29-59D218D00290}" presName="compNode" presStyleCnt="0"/>
      <dgm:spPr/>
    </dgm:pt>
    <dgm:pt modelId="{699A1676-65EB-4175-AF12-E24140ACC0DE}" type="pres">
      <dgm:prSet presAssocID="{130C214B-14D8-4D10-AD29-59D218D00290}" presName="bgRect" presStyleLbl="bgShp" presStyleIdx="2" presStyleCnt="3"/>
      <dgm:spPr/>
    </dgm:pt>
    <dgm:pt modelId="{3DAA8110-A850-4B4F-834A-40B340418EA2}" type="pres">
      <dgm:prSet presAssocID="{130C214B-14D8-4D10-AD29-59D218D0029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pcake"/>
        </a:ext>
      </dgm:extLst>
    </dgm:pt>
    <dgm:pt modelId="{FC7AB51B-1F79-4009-8188-21D7864E2712}" type="pres">
      <dgm:prSet presAssocID="{130C214B-14D8-4D10-AD29-59D218D00290}" presName="spaceRect" presStyleCnt="0"/>
      <dgm:spPr/>
    </dgm:pt>
    <dgm:pt modelId="{90A1404C-47AA-4095-AFEF-CCD8DC42B7BD}" type="pres">
      <dgm:prSet presAssocID="{130C214B-14D8-4D10-AD29-59D218D0029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0872838-7EA6-4036-91A5-1236770BD93C}" type="presOf" srcId="{38B49ED1-52D8-478D-8A95-CDB65FD17E56}" destId="{5A9255CE-D0FB-4352-B41A-5AE331A6B860}" srcOrd="0" destOrd="0" presId="urn:microsoft.com/office/officeart/2018/2/layout/IconVerticalSolidList"/>
    <dgm:cxn modelId="{24F7E085-31D0-47C3-91F2-E5EE802E8E28}" srcId="{45371E41-C273-46C8-BE82-00B94BF98770}" destId="{130C214B-14D8-4D10-AD29-59D218D00290}" srcOrd="2" destOrd="0" parTransId="{A56F363E-1F2F-4B13-823B-CD42CB766663}" sibTransId="{5F687F5A-D18E-486D-90FD-1782D50E5B0C}"/>
    <dgm:cxn modelId="{B62B2299-E339-4921-80FE-7849541D70D1}" type="presOf" srcId="{130C214B-14D8-4D10-AD29-59D218D00290}" destId="{90A1404C-47AA-4095-AFEF-CCD8DC42B7BD}" srcOrd="0" destOrd="0" presId="urn:microsoft.com/office/officeart/2018/2/layout/IconVerticalSolidList"/>
    <dgm:cxn modelId="{8956C59E-2663-473D-AD63-24A8E20DE286}" srcId="{45371E41-C273-46C8-BE82-00B94BF98770}" destId="{38B49ED1-52D8-478D-8A95-CDB65FD17E56}" srcOrd="0" destOrd="0" parTransId="{6D080969-E276-4A44-9E83-F2492B76875D}" sibTransId="{DA2540FD-A6CB-499E-B918-689415F6B93B}"/>
    <dgm:cxn modelId="{FB17F3A0-0AC8-47E4-83DF-8959C0238E64}" srcId="{45371E41-C273-46C8-BE82-00B94BF98770}" destId="{74E8EF9D-67A0-48A4-BBE1-23089C5B448F}" srcOrd="1" destOrd="0" parTransId="{3188B4A0-1747-42F4-AEE3-ACB408209508}" sibTransId="{4C178301-4F53-4140-9B3C-FC82A940890E}"/>
    <dgm:cxn modelId="{F688E4BB-DAFD-4102-9FBF-5D36E53EB572}" type="presOf" srcId="{74E8EF9D-67A0-48A4-BBE1-23089C5B448F}" destId="{AB0A8E99-FF14-4979-B708-AEC668171E61}" srcOrd="0" destOrd="0" presId="urn:microsoft.com/office/officeart/2018/2/layout/IconVerticalSolidList"/>
    <dgm:cxn modelId="{4B76CDFD-0595-4F07-BFC9-B409C67C0DE0}" type="presOf" srcId="{45371E41-C273-46C8-BE82-00B94BF98770}" destId="{EE94C153-D51E-4CFA-975C-6CE689ADCA3F}" srcOrd="0" destOrd="0" presId="urn:microsoft.com/office/officeart/2018/2/layout/IconVerticalSolidList"/>
    <dgm:cxn modelId="{7C081367-0C21-432D-8F77-8379C8C6F44A}" type="presParOf" srcId="{EE94C153-D51E-4CFA-975C-6CE689ADCA3F}" destId="{BBCAD94D-2077-4A88-923C-200849E4F0E6}" srcOrd="0" destOrd="0" presId="urn:microsoft.com/office/officeart/2018/2/layout/IconVerticalSolidList"/>
    <dgm:cxn modelId="{C42E0A8F-1BD8-4EE5-AC4C-CF0A4F04796B}" type="presParOf" srcId="{BBCAD94D-2077-4A88-923C-200849E4F0E6}" destId="{2A60CA69-602C-409B-92DB-094B2407755E}" srcOrd="0" destOrd="0" presId="urn:microsoft.com/office/officeart/2018/2/layout/IconVerticalSolidList"/>
    <dgm:cxn modelId="{437B6B73-AB7B-44F0-80F0-B2A7CA824BE9}" type="presParOf" srcId="{BBCAD94D-2077-4A88-923C-200849E4F0E6}" destId="{61EF7539-082E-4D09-A9D4-0CFC1BBD3EB9}" srcOrd="1" destOrd="0" presId="urn:microsoft.com/office/officeart/2018/2/layout/IconVerticalSolidList"/>
    <dgm:cxn modelId="{0956B9B8-7636-40AE-A456-017C494566AC}" type="presParOf" srcId="{BBCAD94D-2077-4A88-923C-200849E4F0E6}" destId="{B0946033-C287-4E07-8045-80166FF3A13C}" srcOrd="2" destOrd="0" presId="urn:microsoft.com/office/officeart/2018/2/layout/IconVerticalSolidList"/>
    <dgm:cxn modelId="{10411852-2166-4E9F-94BE-C0137CA53F44}" type="presParOf" srcId="{BBCAD94D-2077-4A88-923C-200849E4F0E6}" destId="{5A9255CE-D0FB-4352-B41A-5AE331A6B860}" srcOrd="3" destOrd="0" presId="urn:microsoft.com/office/officeart/2018/2/layout/IconVerticalSolidList"/>
    <dgm:cxn modelId="{E2D13317-F844-4948-A740-62F471B73B9B}" type="presParOf" srcId="{EE94C153-D51E-4CFA-975C-6CE689ADCA3F}" destId="{A6E05D60-7285-4EEF-92E5-F399F46FB234}" srcOrd="1" destOrd="0" presId="urn:microsoft.com/office/officeart/2018/2/layout/IconVerticalSolidList"/>
    <dgm:cxn modelId="{432911ED-B262-4F5A-BE19-17D01552AD56}" type="presParOf" srcId="{EE94C153-D51E-4CFA-975C-6CE689ADCA3F}" destId="{6A3BD40A-7E15-4E76-884D-101217E6400D}" srcOrd="2" destOrd="0" presId="urn:microsoft.com/office/officeart/2018/2/layout/IconVerticalSolidList"/>
    <dgm:cxn modelId="{05ED6F31-5599-4D02-8806-A13FF6D8EE37}" type="presParOf" srcId="{6A3BD40A-7E15-4E76-884D-101217E6400D}" destId="{D8DD9915-0180-4AE9-AB4E-3F19153D5B4C}" srcOrd="0" destOrd="0" presId="urn:microsoft.com/office/officeart/2018/2/layout/IconVerticalSolidList"/>
    <dgm:cxn modelId="{D45BF9A6-A6AB-4244-B265-AB0D2E49065D}" type="presParOf" srcId="{6A3BD40A-7E15-4E76-884D-101217E6400D}" destId="{BAA9A3E7-54D9-40FB-BE45-05106D19A3A6}" srcOrd="1" destOrd="0" presId="urn:microsoft.com/office/officeart/2018/2/layout/IconVerticalSolidList"/>
    <dgm:cxn modelId="{D20DB0C0-85FE-45E0-9415-E33F00CD865C}" type="presParOf" srcId="{6A3BD40A-7E15-4E76-884D-101217E6400D}" destId="{44DC7E0E-2B29-4FC3-9893-884D7D80B5CE}" srcOrd="2" destOrd="0" presId="urn:microsoft.com/office/officeart/2018/2/layout/IconVerticalSolidList"/>
    <dgm:cxn modelId="{C5836CDE-201C-43C4-A6CF-7F067A02869F}" type="presParOf" srcId="{6A3BD40A-7E15-4E76-884D-101217E6400D}" destId="{AB0A8E99-FF14-4979-B708-AEC668171E61}" srcOrd="3" destOrd="0" presId="urn:microsoft.com/office/officeart/2018/2/layout/IconVerticalSolidList"/>
    <dgm:cxn modelId="{623FCDD8-65DD-49B4-BBEF-36C698AEB0C6}" type="presParOf" srcId="{EE94C153-D51E-4CFA-975C-6CE689ADCA3F}" destId="{11EFBEA8-7FBD-4EC0-9F05-E81B5900A9B9}" srcOrd="3" destOrd="0" presId="urn:microsoft.com/office/officeart/2018/2/layout/IconVerticalSolidList"/>
    <dgm:cxn modelId="{0674864D-0C93-4A28-8C39-F90B70507C90}" type="presParOf" srcId="{EE94C153-D51E-4CFA-975C-6CE689ADCA3F}" destId="{EB797087-FF4B-482E-B7B0-95E54C0A4840}" srcOrd="4" destOrd="0" presId="urn:microsoft.com/office/officeart/2018/2/layout/IconVerticalSolidList"/>
    <dgm:cxn modelId="{D9663499-A102-4A0F-A0B8-1FA603784394}" type="presParOf" srcId="{EB797087-FF4B-482E-B7B0-95E54C0A4840}" destId="{699A1676-65EB-4175-AF12-E24140ACC0DE}" srcOrd="0" destOrd="0" presId="urn:microsoft.com/office/officeart/2018/2/layout/IconVerticalSolidList"/>
    <dgm:cxn modelId="{15A6C535-CCA0-4D0D-8FE8-B4A478CB654C}" type="presParOf" srcId="{EB797087-FF4B-482E-B7B0-95E54C0A4840}" destId="{3DAA8110-A850-4B4F-834A-40B340418EA2}" srcOrd="1" destOrd="0" presId="urn:microsoft.com/office/officeart/2018/2/layout/IconVerticalSolidList"/>
    <dgm:cxn modelId="{FF034BDB-7E35-454E-89DF-DCE27AF56F7C}" type="presParOf" srcId="{EB797087-FF4B-482E-B7B0-95E54C0A4840}" destId="{FC7AB51B-1F79-4009-8188-21D7864E2712}" srcOrd="2" destOrd="0" presId="urn:microsoft.com/office/officeart/2018/2/layout/IconVerticalSolidList"/>
    <dgm:cxn modelId="{97426B5F-36CA-4B8B-A496-48572B2823CF}" type="presParOf" srcId="{EB797087-FF4B-482E-B7B0-95E54C0A4840}" destId="{90A1404C-47AA-4095-AFEF-CCD8DC42B7B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497E7D7-E029-41E9-89DF-0BE88E3EB40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1E40E24-40F1-459F-B46E-2A7AEEE62C95}">
      <dgm:prSet/>
      <dgm:spPr/>
      <dgm:t>
        <a:bodyPr/>
        <a:lstStyle/>
        <a:p>
          <a:r>
            <a:rPr lang="en-GB"/>
            <a:t>A video camera</a:t>
          </a:r>
          <a:endParaRPr lang="en-US"/>
        </a:p>
      </dgm:t>
    </dgm:pt>
    <dgm:pt modelId="{8D82A5DD-BFFE-4FEE-8D47-4FA42FDA65A5}" type="parTrans" cxnId="{E0B42DCB-53F1-40BE-AA01-C43970F11D3A}">
      <dgm:prSet/>
      <dgm:spPr/>
      <dgm:t>
        <a:bodyPr/>
        <a:lstStyle/>
        <a:p>
          <a:endParaRPr lang="en-US"/>
        </a:p>
      </dgm:t>
    </dgm:pt>
    <dgm:pt modelId="{709CFE65-8C14-4A54-AB26-20E9B097FD0E}" type="sibTrans" cxnId="{E0B42DCB-53F1-40BE-AA01-C43970F11D3A}">
      <dgm:prSet/>
      <dgm:spPr/>
      <dgm:t>
        <a:bodyPr/>
        <a:lstStyle/>
        <a:p>
          <a:endParaRPr lang="en-US"/>
        </a:p>
      </dgm:t>
    </dgm:pt>
    <dgm:pt modelId="{FD39C850-29A0-49AA-8B84-2559C91185D6}">
      <dgm:prSet/>
      <dgm:spPr/>
      <dgm:t>
        <a:bodyPr/>
        <a:lstStyle/>
        <a:p>
          <a:r>
            <a:rPr lang="en-GB"/>
            <a:t>A computer with an internet connection.</a:t>
          </a:r>
          <a:endParaRPr lang="en-US"/>
        </a:p>
      </dgm:t>
    </dgm:pt>
    <dgm:pt modelId="{2F6A1D22-374F-4248-9FF3-11EA490DE049}" type="parTrans" cxnId="{4E48CF13-5BC2-4A93-B843-BE353D40E23C}">
      <dgm:prSet/>
      <dgm:spPr/>
      <dgm:t>
        <a:bodyPr/>
        <a:lstStyle/>
        <a:p>
          <a:endParaRPr lang="en-US"/>
        </a:p>
      </dgm:t>
    </dgm:pt>
    <dgm:pt modelId="{AE8ACBC1-1806-43EC-A994-8C1A17AB9FB6}" type="sibTrans" cxnId="{4E48CF13-5BC2-4A93-B843-BE353D40E23C}">
      <dgm:prSet/>
      <dgm:spPr/>
      <dgm:t>
        <a:bodyPr/>
        <a:lstStyle/>
        <a:p>
          <a:endParaRPr lang="en-US"/>
        </a:p>
      </dgm:t>
    </dgm:pt>
    <dgm:pt modelId="{1C63E92F-034F-45DF-81FB-E89C2491E9C7}">
      <dgm:prSet/>
      <dgm:spPr/>
      <dgm:t>
        <a:bodyPr/>
        <a:lstStyle/>
        <a:p>
          <a:r>
            <a:rPr lang="en-GB"/>
            <a:t>A light source</a:t>
          </a:r>
          <a:endParaRPr lang="en-US"/>
        </a:p>
      </dgm:t>
    </dgm:pt>
    <dgm:pt modelId="{1E215999-83A0-4397-8B9F-6D8B8865B84F}" type="parTrans" cxnId="{06B3936C-A519-4149-B42B-73250924AB0B}">
      <dgm:prSet/>
      <dgm:spPr/>
      <dgm:t>
        <a:bodyPr/>
        <a:lstStyle/>
        <a:p>
          <a:endParaRPr lang="en-US"/>
        </a:p>
      </dgm:t>
    </dgm:pt>
    <dgm:pt modelId="{804C8252-2C2C-4443-A130-C905AF725FED}" type="sibTrans" cxnId="{06B3936C-A519-4149-B42B-73250924AB0B}">
      <dgm:prSet/>
      <dgm:spPr/>
      <dgm:t>
        <a:bodyPr/>
        <a:lstStyle/>
        <a:p>
          <a:endParaRPr lang="en-US"/>
        </a:p>
      </dgm:t>
    </dgm:pt>
    <dgm:pt modelId="{4DCEF20B-A9F7-4C82-9186-F31633E1A01C}" type="pres">
      <dgm:prSet presAssocID="{F497E7D7-E029-41E9-89DF-0BE88E3EB403}" presName="root" presStyleCnt="0">
        <dgm:presLayoutVars>
          <dgm:dir/>
          <dgm:resizeHandles val="exact"/>
        </dgm:presLayoutVars>
      </dgm:prSet>
      <dgm:spPr/>
    </dgm:pt>
    <dgm:pt modelId="{ED057449-7C67-4486-BD6E-CF098974EBB9}" type="pres">
      <dgm:prSet presAssocID="{D1E40E24-40F1-459F-B46E-2A7AEEE62C95}" presName="compNode" presStyleCnt="0"/>
      <dgm:spPr/>
    </dgm:pt>
    <dgm:pt modelId="{D779744B-2AC6-44C2-B4EE-3921E7662BCB}" type="pres">
      <dgm:prSet presAssocID="{D1E40E24-40F1-459F-B46E-2A7AEEE62C95}" presName="bgRect" presStyleLbl="bgShp" presStyleIdx="0" presStyleCnt="3"/>
      <dgm:spPr/>
    </dgm:pt>
    <dgm:pt modelId="{BBEC7DF6-6116-4C56-8B95-F3891405150B}" type="pres">
      <dgm:prSet presAssocID="{D1E40E24-40F1-459F-B46E-2A7AEEE62C9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ideo camera"/>
        </a:ext>
      </dgm:extLst>
    </dgm:pt>
    <dgm:pt modelId="{788CE261-9A5F-40F9-8508-FFDDFF18D3CB}" type="pres">
      <dgm:prSet presAssocID="{D1E40E24-40F1-459F-B46E-2A7AEEE62C95}" presName="spaceRect" presStyleCnt="0"/>
      <dgm:spPr/>
    </dgm:pt>
    <dgm:pt modelId="{5AF05115-528E-4E6A-9C37-995A8FA1DD01}" type="pres">
      <dgm:prSet presAssocID="{D1E40E24-40F1-459F-B46E-2A7AEEE62C95}" presName="parTx" presStyleLbl="revTx" presStyleIdx="0" presStyleCnt="3">
        <dgm:presLayoutVars>
          <dgm:chMax val="0"/>
          <dgm:chPref val="0"/>
        </dgm:presLayoutVars>
      </dgm:prSet>
      <dgm:spPr/>
    </dgm:pt>
    <dgm:pt modelId="{785C1E2A-C049-4D5A-80A0-C057C60F5961}" type="pres">
      <dgm:prSet presAssocID="{709CFE65-8C14-4A54-AB26-20E9B097FD0E}" presName="sibTrans" presStyleCnt="0"/>
      <dgm:spPr/>
    </dgm:pt>
    <dgm:pt modelId="{3299AC45-A5C0-4DD1-BE5E-D83C14A0AEA7}" type="pres">
      <dgm:prSet presAssocID="{FD39C850-29A0-49AA-8B84-2559C91185D6}" presName="compNode" presStyleCnt="0"/>
      <dgm:spPr/>
    </dgm:pt>
    <dgm:pt modelId="{2487E241-352B-475F-AD34-077C93F425C5}" type="pres">
      <dgm:prSet presAssocID="{FD39C850-29A0-49AA-8B84-2559C91185D6}" presName="bgRect" presStyleLbl="bgShp" presStyleIdx="1" presStyleCnt="3"/>
      <dgm:spPr/>
    </dgm:pt>
    <dgm:pt modelId="{48B89D06-F238-4107-8C64-BC01E1496E0D}" type="pres">
      <dgm:prSet presAssocID="{FD39C850-29A0-49AA-8B84-2559C91185D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reless"/>
        </a:ext>
      </dgm:extLst>
    </dgm:pt>
    <dgm:pt modelId="{45CAE2E8-B7CA-4416-A115-09A53F0CA6DE}" type="pres">
      <dgm:prSet presAssocID="{FD39C850-29A0-49AA-8B84-2559C91185D6}" presName="spaceRect" presStyleCnt="0"/>
      <dgm:spPr/>
    </dgm:pt>
    <dgm:pt modelId="{46ED5634-C16F-4F60-906B-A0830944DFCE}" type="pres">
      <dgm:prSet presAssocID="{FD39C850-29A0-49AA-8B84-2559C91185D6}" presName="parTx" presStyleLbl="revTx" presStyleIdx="1" presStyleCnt="3">
        <dgm:presLayoutVars>
          <dgm:chMax val="0"/>
          <dgm:chPref val="0"/>
        </dgm:presLayoutVars>
      </dgm:prSet>
      <dgm:spPr/>
    </dgm:pt>
    <dgm:pt modelId="{9CD5BDB7-1752-488E-B177-5933728CF225}" type="pres">
      <dgm:prSet presAssocID="{AE8ACBC1-1806-43EC-A994-8C1A17AB9FB6}" presName="sibTrans" presStyleCnt="0"/>
      <dgm:spPr/>
    </dgm:pt>
    <dgm:pt modelId="{D50489BD-498C-4D4D-950F-7E63EAEC682A}" type="pres">
      <dgm:prSet presAssocID="{1C63E92F-034F-45DF-81FB-E89C2491E9C7}" presName="compNode" presStyleCnt="0"/>
      <dgm:spPr/>
    </dgm:pt>
    <dgm:pt modelId="{E1D72B1F-F2E8-4B0D-804D-A69A631F0BDF}" type="pres">
      <dgm:prSet presAssocID="{1C63E92F-034F-45DF-81FB-E89C2491E9C7}" presName="bgRect" presStyleLbl="bgShp" presStyleIdx="2" presStyleCnt="3"/>
      <dgm:spPr/>
    </dgm:pt>
    <dgm:pt modelId="{53D2F2BC-1245-45EA-8B50-4446F003CD61}" type="pres">
      <dgm:prSet presAssocID="{1C63E92F-034F-45DF-81FB-E89C2491E9C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23AD57BF-A2D2-4295-8180-6579B66B92D4}" type="pres">
      <dgm:prSet presAssocID="{1C63E92F-034F-45DF-81FB-E89C2491E9C7}" presName="spaceRect" presStyleCnt="0"/>
      <dgm:spPr/>
    </dgm:pt>
    <dgm:pt modelId="{56641889-F79F-4D7A-8143-DC91B3046518}" type="pres">
      <dgm:prSet presAssocID="{1C63E92F-034F-45DF-81FB-E89C2491E9C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E48CF13-5BC2-4A93-B843-BE353D40E23C}" srcId="{F497E7D7-E029-41E9-89DF-0BE88E3EB403}" destId="{FD39C850-29A0-49AA-8B84-2559C91185D6}" srcOrd="1" destOrd="0" parTransId="{2F6A1D22-374F-4248-9FF3-11EA490DE049}" sibTransId="{AE8ACBC1-1806-43EC-A994-8C1A17AB9FB6}"/>
    <dgm:cxn modelId="{4A5C5628-490E-4A69-9711-D7F95C75A4E4}" type="presOf" srcId="{FD39C850-29A0-49AA-8B84-2559C91185D6}" destId="{46ED5634-C16F-4F60-906B-A0830944DFCE}" srcOrd="0" destOrd="0" presId="urn:microsoft.com/office/officeart/2018/2/layout/IconVerticalSolidList"/>
    <dgm:cxn modelId="{06B3936C-A519-4149-B42B-73250924AB0B}" srcId="{F497E7D7-E029-41E9-89DF-0BE88E3EB403}" destId="{1C63E92F-034F-45DF-81FB-E89C2491E9C7}" srcOrd="2" destOrd="0" parTransId="{1E215999-83A0-4397-8B9F-6D8B8865B84F}" sibTransId="{804C8252-2C2C-4443-A130-C905AF725FED}"/>
    <dgm:cxn modelId="{49D75087-4079-445B-A051-B08F970E9D5D}" type="presOf" srcId="{D1E40E24-40F1-459F-B46E-2A7AEEE62C95}" destId="{5AF05115-528E-4E6A-9C37-995A8FA1DD01}" srcOrd="0" destOrd="0" presId="urn:microsoft.com/office/officeart/2018/2/layout/IconVerticalSolidList"/>
    <dgm:cxn modelId="{4174CA8E-5C63-4CB1-BF48-7D59B0D56B47}" type="presOf" srcId="{F497E7D7-E029-41E9-89DF-0BE88E3EB403}" destId="{4DCEF20B-A9F7-4C82-9186-F31633E1A01C}" srcOrd="0" destOrd="0" presId="urn:microsoft.com/office/officeart/2018/2/layout/IconVerticalSolidList"/>
    <dgm:cxn modelId="{C52FB89E-B778-473B-9279-8D072BC04909}" type="presOf" srcId="{1C63E92F-034F-45DF-81FB-E89C2491E9C7}" destId="{56641889-F79F-4D7A-8143-DC91B3046518}" srcOrd="0" destOrd="0" presId="urn:microsoft.com/office/officeart/2018/2/layout/IconVerticalSolidList"/>
    <dgm:cxn modelId="{E0B42DCB-53F1-40BE-AA01-C43970F11D3A}" srcId="{F497E7D7-E029-41E9-89DF-0BE88E3EB403}" destId="{D1E40E24-40F1-459F-B46E-2A7AEEE62C95}" srcOrd="0" destOrd="0" parTransId="{8D82A5DD-BFFE-4FEE-8D47-4FA42FDA65A5}" sibTransId="{709CFE65-8C14-4A54-AB26-20E9B097FD0E}"/>
    <dgm:cxn modelId="{36BC8341-7DB3-4B76-AF9F-E5DA29A0A70D}" type="presParOf" srcId="{4DCEF20B-A9F7-4C82-9186-F31633E1A01C}" destId="{ED057449-7C67-4486-BD6E-CF098974EBB9}" srcOrd="0" destOrd="0" presId="urn:microsoft.com/office/officeart/2018/2/layout/IconVerticalSolidList"/>
    <dgm:cxn modelId="{CFD75527-9B1F-40D3-881C-EBE7B2FABC8E}" type="presParOf" srcId="{ED057449-7C67-4486-BD6E-CF098974EBB9}" destId="{D779744B-2AC6-44C2-B4EE-3921E7662BCB}" srcOrd="0" destOrd="0" presId="urn:microsoft.com/office/officeart/2018/2/layout/IconVerticalSolidList"/>
    <dgm:cxn modelId="{CECB7C25-229C-4204-9257-375AA583044B}" type="presParOf" srcId="{ED057449-7C67-4486-BD6E-CF098974EBB9}" destId="{BBEC7DF6-6116-4C56-8B95-F3891405150B}" srcOrd="1" destOrd="0" presId="urn:microsoft.com/office/officeart/2018/2/layout/IconVerticalSolidList"/>
    <dgm:cxn modelId="{77D1CDB6-E4FD-404D-B4D6-64AA913E15A6}" type="presParOf" srcId="{ED057449-7C67-4486-BD6E-CF098974EBB9}" destId="{788CE261-9A5F-40F9-8508-FFDDFF18D3CB}" srcOrd="2" destOrd="0" presId="urn:microsoft.com/office/officeart/2018/2/layout/IconVerticalSolidList"/>
    <dgm:cxn modelId="{8C4BB9F9-DF4F-450F-B185-2DC435D605CF}" type="presParOf" srcId="{ED057449-7C67-4486-BD6E-CF098974EBB9}" destId="{5AF05115-528E-4E6A-9C37-995A8FA1DD01}" srcOrd="3" destOrd="0" presId="urn:microsoft.com/office/officeart/2018/2/layout/IconVerticalSolidList"/>
    <dgm:cxn modelId="{A794F1D6-C4E7-4A06-AEE1-313CD8EEF228}" type="presParOf" srcId="{4DCEF20B-A9F7-4C82-9186-F31633E1A01C}" destId="{785C1E2A-C049-4D5A-80A0-C057C60F5961}" srcOrd="1" destOrd="0" presId="urn:microsoft.com/office/officeart/2018/2/layout/IconVerticalSolidList"/>
    <dgm:cxn modelId="{966A7F29-084B-4EE5-B073-76178FB51352}" type="presParOf" srcId="{4DCEF20B-A9F7-4C82-9186-F31633E1A01C}" destId="{3299AC45-A5C0-4DD1-BE5E-D83C14A0AEA7}" srcOrd="2" destOrd="0" presId="urn:microsoft.com/office/officeart/2018/2/layout/IconVerticalSolidList"/>
    <dgm:cxn modelId="{241D750E-F61E-4C08-A055-E9BA1AE61214}" type="presParOf" srcId="{3299AC45-A5C0-4DD1-BE5E-D83C14A0AEA7}" destId="{2487E241-352B-475F-AD34-077C93F425C5}" srcOrd="0" destOrd="0" presId="urn:microsoft.com/office/officeart/2018/2/layout/IconVerticalSolidList"/>
    <dgm:cxn modelId="{E923C99D-E866-473E-A9CC-62A6AF33FD93}" type="presParOf" srcId="{3299AC45-A5C0-4DD1-BE5E-D83C14A0AEA7}" destId="{48B89D06-F238-4107-8C64-BC01E1496E0D}" srcOrd="1" destOrd="0" presId="urn:microsoft.com/office/officeart/2018/2/layout/IconVerticalSolidList"/>
    <dgm:cxn modelId="{219E3739-61CD-49CF-B92C-1A5CCC9BFAE9}" type="presParOf" srcId="{3299AC45-A5C0-4DD1-BE5E-D83C14A0AEA7}" destId="{45CAE2E8-B7CA-4416-A115-09A53F0CA6DE}" srcOrd="2" destOrd="0" presId="urn:microsoft.com/office/officeart/2018/2/layout/IconVerticalSolidList"/>
    <dgm:cxn modelId="{AD4B6D41-9487-4B7B-A2E0-73DFB42C6BC7}" type="presParOf" srcId="{3299AC45-A5C0-4DD1-BE5E-D83C14A0AEA7}" destId="{46ED5634-C16F-4F60-906B-A0830944DFCE}" srcOrd="3" destOrd="0" presId="urn:microsoft.com/office/officeart/2018/2/layout/IconVerticalSolidList"/>
    <dgm:cxn modelId="{121D99F8-B5EF-4EFE-8E10-3A3C07BB63DE}" type="presParOf" srcId="{4DCEF20B-A9F7-4C82-9186-F31633E1A01C}" destId="{9CD5BDB7-1752-488E-B177-5933728CF225}" srcOrd="3" destOrd="0" presId="urn:microsoft.com/office/officeart/2018/2/layout/IconVerticalSolidList"/>
    <dgm:cxn modelId="{3DC80B3F-2D05-4B87-A3EC-EB6ED0E998F6}" type="presParOf" srcId="{4DCEF20B-A9F7-4C82-9186-F31633E1A01C}" destId="{D50489BD-498C-4D4D-950F-7E63EAEC682A}" srcOrd="4" destOrd="0" presId="urn:microsoft.com/office/officeart/2018/2/layout/IconVerticalSolidList"/>
    <dgm:cxn modelId="{EBC7E1FD-4C26-41F0-A792-D845403D154E}" type="presParOf" srcId="{D50489BD-498C-4D4D-950F-7E63EAEC682A}" destId="{E1D72B1F-F2E8-4B0D-804D-A69A631F0BDF}" srcOrd="0" destOrd="0" presId="urn:microsoft.com/office/officeart/2018/2/layout/IconVerticalSolidList"/>
    <dgm:cxn modelId="{E6D87FE4-A1F3-45D6-AA51-A5CF56A08149}" type="presParOf" srcId="{D50489BD-498C-4D4D-950F-7E63EAEC682A}" destId="{53D2F2BC-1245-45EA-8B50-4446F003CD61}" srcOrd="1" destOrd="0" presId="urn:microsoft.com/office/officeart/2018/2/layout/IconVerticalSolidList"/>
    <dgm:cxn modelId="{C7D4B7E4-F68A-4B80-8E4F-F59151282E9A}" type="presParOf" srcId="{D50489BD-498C-4D4D-950F-7E63EAEC682A}" destId="{23AD57BF-A2D2-4295-8180-6579B66B92D4}" srcOrd="2" destOrd="0" presId="urn:microsoft.com/office/officeart/2018/2/layout/IconVerticalSolidList"/>
    <dgm:cxn modelId="{C0AAF136-4FCC-4FAA-98F0-B3F68509897D}" type="presParOf" srcId="{D50489BD-498C-4D4D-950F-7E63EAEC682A}" destId="{56641889-F79F-4D7A-8143-DC91B304651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5AA4204-7562-4724-9D41-D89423EF4F90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4B357D48-753C-48CA-A434-3ED296B7D551}">
      <dgm:prSet/>
      <dgm:spPr/>
      <dgm:t>
        <a:bodyPr/>
        <a:lstStyle/>
        <a:p>
          <a:r>
            <a:rPr lang="en-US"/>
            <a:t>DOUBLE CHECK THE BREAKDOWN</a:t>
          </a:r>
        </a:p>
      </dgm:t>
    </dgm:pt>
    <dgm:pt modelId="{A81C7806-1B5A-4241-AB9C-4D1A5F6AD320}" type="parTrans" cxnId="{3F00A48C-79DC-418E-B390-593F78759B83}">
      <dgm:prSet/>
      <dgm:spPr/>
      <dgm:t>
        <a:bodyPr/>
        <a:lstStyle/>
        <a:p>
          <a:endParaRPr lang="en-US"/>
        </a:p>
      </dgm:t>
    </dgm:pt>
    <dgm:pt modelId="{EB6F4B99-20FA-4F4C-ACE6-567B62922DFB}" type="sibTrans" cxnId="{3F00A48C-79DC-418E-B390-593F78759B83}">
      <dgm:prSet/>
      <dgm:spPr/>
      <dgm:t>
        <a:bodyPr/>
        <a:lstStyle/>
        <a:p>
          <a:endParaRPr lang="en-US"/>
        </a:p>
      </dgm:t>
    </dgm:pt>
    <dgm:pt modelId="{3CF7093E-2419-41AF-A9E0-5296706EF5F8}">
      <dgm:prSet/>
      <dgm:spPr/>
      <dgm:t>
        <a:bodyPr/>
        <a:lstStyle/>
        <a:p>
          <a:r>
            <a:rPr lang="en-US"/>
            <a:t>RESEARCH</a:t>
          </a:r>
        </a:p>
      </dgm:t>
    </dgm:pt>
    <dgm:pt modelId="{0FFC8328-A6D8-4195-8DA5-40A8AEE3B6ED}" type="parTrans" cxnId="{17E282BE-1F88-45B1-B734-950E89B4C2EA}">
      <dgm:prSet/>
      <dgm:spPr/>
      <dgm:t>
        <a:bodyPr/>
        <a:lstStyle/>
        <a:p>
          <a:endParaRPr lang="en-US"/>
        </a:p>
      </dgm:t>
    </dgm:pt>
    <dgm:pt modelId="{B17D4036-CF1E-484E-BAE4-CE2CCABF0660}" type="sibTrans" cxnId="{17E282BE-1F88-45B1-B734-950E89B4C2EA}">
      <dgm:prSet/>
      <dgm:spPr/>
      <dgm:t>
        <a:bodyPr/>
        <a:lstStyle/>
        <a:p>
          <a:endParaRPr lang="en-US"/>
        </a:p>
      </dgm:t>
    </dgm:pt>
    <dgm:pt modelId="{EA766974-552D-4F37-AF8D-ED36BC2DDC6D}">
      <dgm:prSet/>
      <dgm:spPr/>
      <dgm:t>
        <a:bodyPr/>
        <a:lstStyle/>
        <a:p>
          <a:r>
            <a:rPr lang="en-US"/>
            <a:t>LEARN LINES</a:t>
          </a:r>
        </a:p>
      </dgm:t>
    </dgm:pt>
    <dgm:pt modelId="{7ACCC152-E464-49AF-9A53-E03C21485F94}" type="parTrans" cxnId="{FE439690-8181-4321-A531-3A3EE0727E2B}">
      <dgm:prSet/>
      <dgm:spPr/>
      <dgm:t>
        <a:bodyPr/>
        <a:lstStyle/>
        <a:p>
          <a:endParaRPr lang="en-US"/>
        </a:p>
      </dgm:t>
    </dgm:pt>
    <dgm:pt modelId="{8CE43458-0AEE-4642-B7CA-9E03095626F3}" type="sibTrans" cxnId="{FE439690-8181-4321-A531-3A3EE0727E2B}">
      <dgm:prSet/>
      <dgm:spPr/>
      <dgm:t>
        <a:bodyPr/>
        <a:lstStyle/>
        <a:p>
          <a:endParaRPr lang="en-US"/>
        </a:p>
      </dgm:t>
    </dgm:pt>
    <dgm:pt modelId="{5B83B466-3F10-4782-8AC9-47991CEB005F}">
      <dgm:prSet/>
      <dgm:spPr/>
      <dgm:t>
        <a:bodyPr/>
        <a:lstStyle/>
        <a:p>
          <a:r>
            <a:rPr lang="en-US"/>
            <a:t>ARRANGE A READER</a:t>
          </a:r>
        </a:p>
      </dgm:t>
    </dgm:pt>
    <dgm:pt modelId="{F972BA6A-CCE9-4E56-993F-F74B8A3C046A}" type="parTrans" cxnId="{1BA3952A-43C0-43F6-BCA9-45C2723B7F77}">
      <dgm:prSet/>
      <dgm:spPr/>
      <dgm:t>
        <a:bodyPr/>
        <a:lstStyle/>
        <a:p>
          <a:endParaRPr lang="en-US"/>
        </a:p>
      </dgm:t>
    </dgm:pt>
    <dgm:pt modelId="{C13C9719-9198-4BB0-BD83-2DD05C70E143}" type="sibTrans" cxnId="{1BA3952A-43C0-43F6-BCA9-45C2723B7F77}">
      <dgm:prSet/>
      <dgm:spPr/>
      <dgm:t>
        <a:bodyPr/>
        <a:lstStyle/>
        <a:p>
          <a:endParaRPr lang="en-US"/>
        </a:p>
      </dgm:t>
    </dgm:pt>
    <dgm:pt modelId="{310D053E-D135-DD41-B893-BFE94FA73061}" type="pres">
      <dgm:prSet presAssocID="{05AA4204-7562-4724-9D41-D89423EF4F9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661BE00-100F-7047-BBF5-776421157DA8}" type="pres">
      <dgm:prSet presAssocID="{4B357D48-753C-48CA-A434-3ED296B7D551}" presName="hierRoot1" presStyleCnt="0"/>
      <dgm:spPr/>
    </dgm:pt>
    <dgm:pt modelId="{B924FDB5-70E6-D04B-9928-57578A21FDC7}" type="pres">
      <dgm:prSet presAssocID="{4B357D48-753C-48CA-A434-3ED296B7D551}" presName="composite" presStyleCnt="0"/>
      <dgm:spPr/>
    </dgm:pt>
    <dgm:pt modelId="{D1F34412-1A5F-4A41-BAF8-60365C5D9FBE}" type="pres">
      <dgm:prSet presAssocID="{4B357D48-753C-48CA-A434-3ED296B7D551}" presName="background" presStyleLbl="node0" presStyleIdx="0" presStyleCnt="4"/>
      <dgm:spPr/>
    </dgm:pt>
    <dgm:pt modelId="{EDC699FE-D806-E641-9F89-C96C7A5CD0C0}" type="pres">
      <dgm:prSet presAssocID="{4B357D48-753C-48CA-A434-3ED296B7D551}" presName="text" presStyleLbl="fgAcc0" presStyleIdx="0" presStyleCnt="4">
        <dgm:presLayoutVars>
          <dgm:chPref val="3"/>
        </dgm:presLayoutVars>
      </dgm:prSet>
      <dgm:spPr/>
    </dgm:pt>
    <dgm:pt modelId="{0CEB287A-0D78-3141-8945-BC8B80343BC6}" type="pres">
      <dgm:prSet presAssocID="{4B357D48-753C-48CA-A434-3ED296B7D551}" presName="hierChild2" presStyleCnt="0"/>
      <dgm:spPr/>
    </dgm:pt>
    <dgm:pt modelId="{99511AA7-703A-8142-95BC-4937DDC8F48F}" type="pres">
      <dgm:prSet presAssocID="{3CF7093E-2419-41AF-A9E0-5296706EF5F8}" presName="hierRoot1" presStyleCnt="0"/>
      <dgm:spPr/>
    </dgm:pt>
    <dgm:pt modelId="{ED98A521-164E-1043-BE70-5A54C17E2438}" type="pres">
      <dgm:prSet presAssocID="{3CF7093E-2419-41AF-A9E0-5296706EF5F8}" presName="composite" presStyleCnt="0"/>
      <dgm:spPr/>
    </dgm:pt>
    <dgm:pt modelId="{A8B65E98-9529-8644-9718-497305B28CDA}" type="pres">
      <dgm:prSet presAssocID="{3CF7093E-2419-41AF-A9E0-5296706EF5F8}" presName="background" presStyleLbl="node0" presStyleIdx="1" presStyleCnt="4"/>
      <dgm:spPr/>
    </dgm:pt>
    <dgm:pt modelId="{C5498850-269C-DD49-B2D8-BB90A66F9ACA}" type="pres">
      <dgm:prSet presAssocID="{3CF7093E-2419-41AF-A9E0-5296706EF5F8}" presName="text" presStyleLbl="fgAcc0" presStyleIdx="1" presStyleCnt="4">
        <dgm:presLayoutVars>
          <dgm:chPref val="3"/>
        </dgm:presLayoutVars>
      </dgm:prSet>
      <dgm:spPr/>
    </dgm:pt>
    <dgm:pt modelId="{C0887050-7A41-0B4D-887B-995DB990B8DC}" type="pres">
      <dgm:prSet presAssocID="{3CF7093E-2419-41AF-A9E0-5296706EF5F8}" presName="hierChild2" presStyleCnt="0"/>
      <dgm:spPr/>
    </dgm:pt>
    <dgm:pt modelId="{A84210A5-089F-FD4E-9C44-DB62B7620A2C}" type="pres">
      <dgm:prSet presAssocID="{EA766974-552D-4F37-AF8D-ED36BC2DDC6D}" presName="hierRoot1" presStyleCnt="0"/>
      <dgm:spPr/>
    </dgm:pt>
    <dgm:pt modelId="{B3272A5F-FB9F-0641-B925-B35E3502FA70}" type="pres">
      <dgm:prSet presAssocID="{EA766974-552D-4F37-AF8D-ED36BC2DDC6D}" presName="composite" presStyleCnt="0"/>
      <dgm:spPr/>
    </dgm:pt>
    <dgm:pt modelId="{01B83228-1FD9-3E44-9DB1-552FCCE81920}" type="pres">
      <dgm:prSet presAssocID="{EA766974-552D-4F37-AF8D-ED36BC2DDC6D}" presName="background" presStyleLbl="node0" presStyleIdx="2" presStyleCnt="4"/>
      <dgm:spPr/>
    </dgm:pt>
    <dgm:pt modelId="{F67EEC5B-39BC-7F47-B395-51C994A7FD94}" type="pres">
      <dgm:prSet presAssocID="{EA766974-552D-4F37-AF8D-ED36BC2DDC6D}" presName="text" presStyleLbl="fgAcc0" presStyleIdx="2" presStyleCnt="4">
        <dgm:presLayoutVars>
          <dgm:chPref val="3"/>
        </dgm:presLayoutVars>
      </dgm:prSet>
      <dgm:spPr/>
    </dgm:pt>
    <dgm:pt modelId="{B32297C9-8834-5046-AF29-22681CBE0063}" type="pres">
      <dgm:prSet presAssocID="{EA766974-552D-4F37-AF8D-ED36BC2DDC6D}" presName="hierChild2" presStyleCnt="0"/>
      <dgm:spPr/>
    </dgm:pt>
    <dgm:pt modelId="{654B4FF4-246F-1947-9B5A-AD068C3B6276}" type="pres">
      <dgm:prSet presAssocID="{5B83B466-3F10-4782-8AC9-47991CEB005F}" presName="hierRoot1" presStyleCnt="0"/>
      <dgm:spPr/>
    </dgm:pt>
    <dgm:pt modelId="{50AB40F9-0739-754C-A2C0-3997C048EFC8}" type="pres">
      <dgm:prSet presAssocID="{5B83B466-3F10-4782-8AC9-47991CEB005F}" presName="composite" presStyleCnt="0"/>
      <dgm:spPr/>
    </dgm:pt>
    <dgm:pt modelId="{395B6D0B-FDC9-7C4C-81C3-C131C6466A70}" type="pres">
      <dgm:prSet presAssocID="{5B83B466-3F10-4782-8AC9-47991CEB005F}" presName="background" presStyleLbl="node0" presStyleIdx="3" presStyleCnt="4"/>
      <dgm:spPr/>
    </dgm:pt>
    <dgm:pt modelId="{5486A895-1A87-D045-83F8-89343652255E}" type="pres">
      <dgm:prSet presAssocID="{5B83B466-3F10-4782-8AC9-47991CEB005F}" presName="text" presStyleLbl="fgAcc0" presStyleIdx="3" presStyleCnt="4">
        <dgm:presLayoutVars>
          <dgm:chPref val="3"/>
        </dgm:presLayoutVars>
      </dgm:prSet>
      <dgm:spPr/>
    </dgm:pt>
    <dgm:pt modelId="{5341CA05-36BF-CA4B-8DFD-993ADC89F920}" type="pres">
      <dgm:prSet presAssocID="{5B83B466-3F10-4782-8AC9-47991CEB005F}" presName="hierChild2" presStyleCnt="0"/>
      <dgm:spPr/>
    </dgm:pt>
  </dgm:ptLst>
  <dgm:cxnLst>
    <dgm:cxn modelId="{174E8129-FF0E-564C-9070-0F97BC424935}" type="presOf" srcId="{EA766974-552D-4F37-AF8D-ED36BC2DDC6D}" destId="{F67EEC5B-39BC-7F47-B395-51C994A7FD94}" srcOrd="0" destOrd="0" presId="urn:microsoft.com/office/officeart/2005/8/layout/hierarchy1"/>
    <dgm:cxn modelId="{1BA3952A-43C0-43F6-BCA9-45C2723B7F77}" srcId="{05AA4204-7562-4724-9D41-D89423EF4F90}" destId="{5B83B466-3F10-4782-8AC9-47991CEB005F}" srcOrd="3" destOrd="0" parTransId="{F972BA6A-CCE9-4E56-993F-F74B8A3C046A}" sibTransId="{C13C9719-9198-4BB0-BD83-2DD05C70E143}"/>
    <dgm:cxn modelId="{16975B32-EE7D-B04D-8873-17BB70535AD3}" type="presOf" srcId="{3CF7093E-2419-41AF-A9E0-5296706EF5F8}" destId="{C5498850-269C-DD49-B2D8-BB90A66F9ACA}" srcOrd="0" destOrd="0" presId="urn:microsoft.com/office/officeart/2005/8/layout/hierarchy1"/>
    <dgm:cxn modelId="{CA4D2264-F92B-C941-80B3-C6DF3EAC6B12}" type="presOf" srcId="{5B83B466-3F10-4782-8AC9-47991CEB005F}" destId="{5486A895-1A87-D045-83F8-89343652255E}" srcOrd="0" destOrd="0" presId="urn:microsoft.com/office/officeart/2005/8/layout/hierarchy1"/>
    <dgm:cxn modelId="{3F00A48C-79DC-418E-B390-593F78759B83}" srcId="{05AA4204-7562-4724-9D41-D89423EF4F90}" destId="{4B357D48-753C-48CA-A434-3ED296B7D551}" srcOrd="0" destOrd="0" parTransId="{A81C7806-1B5A-4241-AB9C-4D1A5F6AD320}" sibTransId="{EB6F4B99-20FA-4F4C-ACE6-567B62922DFB}"/>
    <dgm:cxn modelId="{FE439690-8181-4321-A531-3A3EE0727E2B}" srcId="{05AA4204-7562-4724-9D41-D89423EF4F90}" destId="{EA766974-552D-4F37-AF8D-ED36BC2DDC6D}" srcOrd="2" destOrd="0" parTransId="{7ACCC152-E464-49AF-9A53-E03C21485F94}" sibTransId="{8CE43458-0AEE-4642-B7CA-9E03095626F3}"/>
    <dgm:cxn modelId="{17E282BE-1F88-45B1-B734-950E89B4C2EA}" srcId="{05AA4204-7562-4724-9D41-D89423EF4F90}" destId="{3CF7093E-2419-41AF-A9E0-5296706EF5F8}" srcOrd="1" destOrd="0" parTransId="{0FFC8328-A6D8-4195-8DA5-40A8AEE3B6ED}" sibTransId="{B17D4036-CF1E-484E-BAE4-CE2CCABF0660}"/>
    <dgm:cxn modelId="{C8AC62D1-92CF-9842-850E-417031B87EF8}" type="presOf" srcId="{05AA4204-7562-4724-9D41-D89423EF4F90}" destId="{310D053E-D135-DD41-B893-BFE94FA73061}" srcOrd="0" destOrd="0" presId="urn:microsoft.com/office/officeart/2005/8/layout/hierarchy1"/>
    <dgm:cxn modelId="{B341BEFA-1837-C84B-B73C-7D53282D151C}" type="presOf" srcId="{4B357D48-753C-48CA-A434-3ED296B7D551}" destId="{EDC699FE-D806-E641-9F89-C96C7A5CD0C0}" srcOrd="0" destOrd="0" presId="urn:microsoft.com/office/officeart/2005/8/layout/hierarchy1"/>
    <dgm:cxn modelId="{5B0B6BFE-9619-EF46-B1B9-B4C722F544EF}" type="presParOf" srcId="{310D053E-D135-DD41-B893-BFE94FA73061}" destId="{A661BE00-100F-7047-BBF5-776421157DA8}" srcOrd="0" destOrd="0" presId="urn:microsoft.com/office/officeart/2005/8/layout/hierarchy1"/>
    <dgm:cxn modelId="{1727DEEA-05BD-984C-A62D-5562BE73B103}" type="presParOf" srcId="{A661BE00-100F-7047-BBF5-776421157DA8}" destId="{B924FDB5-70E6-D04B-9928-57578A21FDC7}" srcOrd="0" destOrd="0" presId="urn:microsoft.com/office/officeart/2005/8/layout/hierarchy1"/>
    <dgm:cxn modelId="{402355EA-6C15-8A44-923B-D58282415D12}" type="presParOf" srcId="{B924FDB5-70E6-D04B-9928-57578A21FDC7}" destId="{D1F34412-1A5F-4A41-BAF8-60365C5D9FBE}" srcOrd="0" destOrd="0" presId="urn:microsoft.com/office/officeart/2005/8/layout/hierarchy1"/>
    <dgm:cxn modelId="{EAD01AF9-AE97-624B-AB26-CC6B698A440A}" type="presParOf" srcId="{B924FDB5-70E6-D04B-9928-57578A21FDC7}" destId="{EDC699FE-D806-E641-9F89-C96C7A5CD0C0}" srcOrd="1" destOrd="0" presId="urn:microsoft.com/office/officeart/2005/8/layout/hierarchy1"/>
    <dgm:cxn modelId="{F48B9EE9-D820-8940-BBFC-F1A53F0DDF4D}" type="presParOf" srcId="{A661BE00-100F-7047-BBF5-776421157DA8}" destId="{0CEB287A-0D78-3141-8945-BC8B80343BC6}" srcOrd="1" destOrd="0" presId="urn:microsoft.com/office/officeart/2005/8/layout/hierarchy1"/>
    <dgm:cxn modelId="{FCDAD7F9-938D-234D-B7E9-2DC3EB7B0959}" type="presParOf" srcId="{310D053E-D135-DD41-B893-BFE94FA73061}" destId="{99511AA7-703A-8142-95BC-4937DDC8F48F}" srcOrd="1" destOrd="0" presId="urn:microsoft.com/office/officeart/2005/8/layout/hierarchy1"/>
    <dgm:cxn modelId="{E656C737-8CA2-004D-8AC5-EC583AD209F6}" type="presParOf" srcId="{99511AA7-703A-8142-95BC-4937DDC8F48F}" destId="{ED98A521-164E-1043-BE70-5A54C17E2438}" srcOrd="0" destOrd="0" presId="urn:microsoft.com/office/officeart/2005/8/layout/hierarchy1"/>
    <dgm:cxn modelId="{F2835B6D-A684-3F4B-B9A8-E8D88C2710D4}" type="presParOf" srcId="{ED98A521-164E-1043-BE70-5A54C17E2438}" destId="{A8B65E98-9529-8644-9718-497305B28CDA}" srcOrd="0" destOrd="0" presId="urn:microsoft.com/office/officeart/2005/8/layout/hierarchy1"/>
    <dgm:cxn modelId="{27993FD6-DF02-9B47-8735-A79F1BB49DCC}" type="presParOf" srcId="{ED98A521-164E-1043-BE70-5A54C17E2438}" destId="{C5498850-269C-DD49-B2D8-BB90A66F9ACA}" srcOrd="1" destOrd="0" presId="urn:microsoft.com/office/officeart/2005/8/layout/hierarchy1"/>
    <dgm:cxn modelId="{312222BB-F0A6-A74E-AD0E-F7E72E2650BE}" type="presParOf" srcId="{99511AA7-703A-8142-95BC-4937DDC8F48F}" destId="{C0887050-7A41-0B4D-887B-995DB990B8DC}" srcOrd="1" destOrd="0" presId="urn:microsoft.com/office/officeart/2005/8/layout/hierarchy1"/>
    <dgm:cxn modelId="{7DECC285-BFA2-7F4A-8E38-64209CDDE881}" type="presParOf" srcId="{310D053E-D135-DD41-B893-BFE94FA73061}" destId="{A84210A5-089F-FD4E-9C44-DB62B7620A2C}" srcOrd="2" destOrd="0" presId="urn:microsoft.com/office/officeart/2005/8/layout/hierarchy1"/>
    <dgm:cxn modelId="{0DB36D60-2810-5E43-85B7-D57876073A83}" type="presParOf" srcId="{A84210A5-089F-FD4E-9C44-DB62B7620A2C}" destId="{B3272A5F-FB9F-0641-B925-B35E3502FA70}" srcOrd="0" destOrd="0" presId="urn:microsoft.com/office/officeart/2005/8/layout/hierarchy1"/>
    <dgm:cxn modelId="{CC640813-4C67-304D-BB05-BEB8402D42D7}" type="presParOf" srcId="{B3272A5F-FB9F-0641-B925-B35E3502FA70}" destId="{01B83228-1FD9-3E44-9DB1-552FCCE81920}" srcOrd="0" destOrd="0" presId="urn:microsoft.com/office/officeart/2005/8/layout/hierarchy1"/>
    <dgm:cxn modelId="{FF2DE1D1-2C44-2442-8392-42C661FFD084}" type="presParOf" srcId="{B3272A5F-FB9F-0641-B925-B35E3502FA70}" destId="{F67EEC5B-39BC-7F47-B395-51C994A7FD94}" srcOrd="1" destOrd="0" presId="urn:microsoft.com/office/officeart/2005/8/layout/hierarchy1"/>
    <dgm:cxn modelId="{B1DC88EB-CBED-2748-A230-2995A754CF9B}" type="presParOf" srcId="{A84210A5-089F-FD4E-9C44-DB62B7620A2C}" destId="{B32297C9-8834-5046-AF29-22681CBE0063}" srcOrd="1" destOrd="0" presId="urn:microsoft.com/office/officeart/2005/8/layout/hierarchy1"/>
    <dgm:cxn modelId="{F9F14D5C-D2EF-2F40-B6B0-E3AA5CE41FED}" type="presParOf" srcId="{310D053E-D135-DD41-B893-BFE94FA73061}" destId="{654B4FF4-246F-1947-9B5A-AD068C3B6276}" srcOrd="3" destOrd="0" presId="urn:microsoft.com/office/officeart/2005/8/layout/hierarchy1"/>
    <dgm:cxn modelId="{FE753BA2-E7D9-454B-96F9-E2E905D0D9EC}" type="presParOf" srcId="{654B4FF4-246F-1947-9B5A-AD068C3B6276}" destId="{50AB40F9-0739-754C-A2C0-3997C048EFC8}" srcOrd="0" destOrd="0" presId="urn:microsoft.com/office/officeart/2005/8/layout/hierarchy1"/>
    <dgm:cxn modelId="{C602244D-32AB-4C47-9D01-E0742108AA61}" type="presParOf" srcId="{50AB40F9-0739-754C-A2C0-3997C048EFC8}" destId="{395B6D0B-FDC9-7C4C-81C3-C131C6466A70}" srcOrd="0" destOrd="0" presId="urn:microsoft.com/office/officeart/2005/8/layout/hierarchy1"/>
    <dgm:cxn modelId="{F2DECDCE-D7C4-E842-87F8-F3D25296A837}" type="presParOf" srcId="{50AB40F9-0739-754C-A2C0-3997C048EFC8}" destId="{5486A895-1A87-D045-83F8-89343652255E}" srcOrd="1" destOrd="0" presId="urn:microsoft.com/office/officeart/2005/8/layout/hierarchy1"/>
    <dgm:cxn modelId="{B6953998-0447-134C-B90E-771565CDE659}" type="presParOf" srcId="{654B4FF4-246F-1947-9B5A-AD068C3B6276}" destId="{5341CA05-36BF-CA4B-8DFD-993ADC89F92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01ED551-D6A3-4FC1-ADA1-8BC4B7CB39C8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12BA99CB-7922-4E8D-8D06-D21D4C5DAB82}">
      <dgm:prSet/>
      <dgm:spPr/>
      <dgm:t>
        <a:bodyPr/>
        <a:lstStyle/>
        <a:p>
          <a:pPr>
            <a:defRPr cap="all"/>
          </a:pPr>
          <a:r>
            <a:rPr lang="en-GB"/>
            <a:t>Know what you are going to say</a:t>
          </a:r>
          <a:endParaRPr lang="en-US"/>
        </a:p>
      </dgm:t>
    </dgm:pt>
    <dgm:pt modelId="{01365444-344E-4CF3-9C32-DFEF07BFBF97}" type="parTrans" cxnId="{35533A71-D5BA-44C3-A113-75E20509042E}">
      <dgm:prSet/>
      <dgm:spPr/>
      <dgm:t>
        <a:bodyPr/>
        <a:lstStyle/>
        <a:p>
          <a:endParaRPr lang="en-US"/>
        </a:p>
      </dgm:t>
    </dgm:pt>
    <dgm:pt modelId="{415C3CB4-56D9-45CD-8203-DD7EBB353847}" type="sibTrans" cxnId="{35533A71-D5BA-44C3-A113-75E20509042E}">
      <dgm:prSet/>
      <dgm:spPr/>
      <dgm:t>
        <a:bodyPr/>
        <a:lstStyle/>
        <a:p>
          <a:endParaRPr lang="en-US"/>
        </a:p>
      </dgm:t>
    </dgm:pt>
    <dgm:pt modelId="{CC33B3DB-B535-4884-AA24-40B0446CBC58}">
      <dgm:prSet/>
      <dgm:spPr/>
      <dgm:t>
        <a:bodyPr/>
        <a:lstStyle/>
        <a:p>
          <a:pPr>
            <a:defRPr cap="all"/>
          </a:pPr>
          <a:r>
            <a:rPr lang="en-GB"/>
            <a:t>Arrange necessary prompts</a:t>
          </a:r>
          <a:endParaRPr lang="en-US"/>
        </a:p>
      </dgm:t>
    </dgm:pt>
    <dgm:pt modelId="{1A230B76-CB66-41DC-B375-1BB65EB8DD3D}" type="parTrans" cxnId="{F5277460-64B7-469A-B677-AAFDE09CA206}">
      <dgm:prSet/>
      <dgm:spPr/>
      <dgm:t>
        <a:bodyPr/>
        <a:lstStyle/>
        <a:p>
          <a:endParaRPr lang="en-US"/>
        </a:p>
      </dgm:t>
    </dgm:pt>
    <dgm:pt modelId="{8D2FE220-0790-45E4-AB41-755FC0575CA2}" type="sibTrans" cxnId="{F5277460-64B7-469A-B677-AAFDE09CA206}">
      <dgm:prSet/>
      <dgm:spPr/>
      <dgm:t>
        <a:bodyPr/>
        <a:lstStyle/>
        <a:p>
          <a:endParaRPr lang="en-US"/>
        </a:p>
      </dgm:t>
    </dgm:pt>
    <dgm:pt modelId="{D8AA6E03-CD3D-499F-8F4C-FE3E0ADA2AC6}">
      <dgm:prSet/>
      <dgm:spPr/>
      <dgm:t>
        <a:bodyPr/>
        <a:lstStyle/>
        <a:p>
          <a:pPr>
            <a:defRPr cap="all"/>
          </a:pPr>
          <a:r>
            <a:rPr lang="en-GB" dirty="0"/>
            <a:t>Read the scene, rehearse it, and make sure that you understand fully what you’re doing. </a:t>
          </a:r>
          <a:endParaRPr lang="en-US" dirty="0"/>
        </a:p>
      </dgm:t>
    </dgm:pt>
    <dgm:pt modelId="{749B0A11-3C57-42A7-8174-E32601CF812D}" type="parTrans" cxnId="{DBBA43A8-0446-4F76-9DFB-332AC8801154}">
      <dgm:prSet/>
      <dgm:spPr/>
      <dgm:t>
        <a:bodyPr/>
        <a:lstStyle/>
        <a:p>
          <a:endParaRPr lang="en-US"/>
        </a:p>
      </dgm:t>
    </dgm:pt>
    <dgm:pt modelId="{F80B04C8-241A-451D-9AE9-65E5B4C1CA29}" type="sibTrans" cxnId="{DBBA43A8-0446-4F76-9DFB-332AC8801154}">
      <dgm:prSet/>
      <dgm:spPr/>
      <dgm:t>
        <a:bodyPr/>
        <a:lstStyle/>
        <a:p>
          <a:endParaRPr lang="en-US"/>
        </a:p>
      </dgm:t>
    </dgm:pt>
    <dgm:pt modelId="{2B8AD767-B4F3-4E51-B1FD-8682A0BC39B1}" type="pres">
      <dgm:prSet presAssocID="{901ED551-D6A3-4FC1-ADA1-8BC4B7CB39C8}" presName="root" presStyleCnt="0">
        <dgm:presLayoutVars>
          <dgm:dir/>
          <dgm:resizeHandles val="exact"/>
        </dgm:presLayoutVars>
      </dgm:prSet>
      <dgm:spPr/>
    </dgm:pt>
    <dgm:pt modelId="{91037776-74BE-4245-97CC-7DB8BF56D54B}" type="pres">
      <dgm:prSet presAssocID="{12BA99CB-7922-4E8D-8D06-D21D4C5DAB82}" presName="compNode" presStyleCnt="0"/>
      <dgm:spPr/>
    </dgm:pt>
    <dgm:pt modelId="{7EFE976F-BC73-45E0-8858-C12B3ECED454}" type="pres">
      <dgm:prSet presAssocID="{12BA99CB-7922-4E8D-8D06-D21D4C5DAB82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AA208E8A-9288-4468-80D0-ADCF74DA624A}" type="pres">
      <dgm:prSet presAssocID="{12BA99CB-7922-4E8D-8D06-D21D4C5DAB8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62A2AA00-8B9F-4D70-95B4-CAE14D887925}" type="pres">
      <dgm:prSet presAssocID="{12BA99CB-7922-4E8D-8D06-D21D4C5DAB82}" presName="spaceRect" presStyleCnt="0"/>
      <dgm:spPr/>
    </dgm:pt>
    <dgm:pt modelId="{C59C15D4-E53D-4717-803D-C1EA2DFA8D21}" type="pres">
      <dgm:prSet presAssocID="{12BA99CB-7922-4E8D-8D06-D21D4C5DAB82}" presName="textRect" presStyleLbl="revTx" presStyleIdx="0" presStyleCnt="3">
        <dgm:presLayoutVars>
          <dgm:chMax val="1"/>
          <dgm:chPref val="1"/>
        </dgm:presLayoutVars>
      </dgm:prSet>
      <dgm:spPr/>
    </dgm:pt>
    <dgm:pt modelId="{253DFBFE-582E-480E-BD9B-530610B35611}" type="pres">
      <dgm:prSet presAssocID="{415C3CB4-56D9-45CD-8203-DD7EBB353847}" presName="sibTrans" presStyleCnt="0"/>
      <dgm:spPr/>
    </dgm:pt>
    <dgm:pt modelId="{73A061DE-6980-4996-BF1C-FDABA0AC65CD}" type="pres">
      <dgm:prSet presAssocID="{CC33B3DB-B535-4884-AA24-40B0446CBC58}" presName="compNode" presStyleCnt="0"/>
      <dgm:spPr/>
    </dgm:pt>
    <dgm:pt modelId="{CB0E1514-C8CC-4EA0-8753-3435E13DC518}" type="pres">
      <dgm:prSet presAssocID="{CC33B3DB-B535-4884-AA24-40B0446CBC58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2F7419AA-30A1-4DAD-81B8-461236894A67}" type="pres">
      <dgm:prSet presAssocID="{CC33B3DB-B535-4884-AA24-40B0446CBC5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9EE3C1BF-43F9-41A4-AD77-29101A991429}" type="pres">
      <dgm:prSet presAssocID="{CC33B3DB-B535-4884-AA24-40B0446CBC58}" presName="spaceRect" presStyleCnt="0"/>
      <dgm:spPr/>
    </dgm:pt>
    <dgm:pt modelId="{20BD785B-86DF-491E-8363-102445E51767}" type="pres">
      <dgm:prSet presAssocID="{CC33B3DB-B535-4884-AA24-40B0446CBC58}" presName="textRect" presStyleLbl="revTx" presStyleIdx="1" presStyleCnt="3">
        <dgm:presLayoutVars>
          <dgm:chMax val="1"/>
          <dgm:chPref val="1"/>
        </dgm:presLayoutVars>
      </dgm:prSet>
      <dgm:spPr/>
    </dgm:pt>
    <dgm:pt modelId="{37C5D930-5B97-45CB-8DDF-2F7C6C02AABA}" type="pres">
      <dgm:prSet presAssocID="{8D2FE220-0790-45E4-AB41-755FC0575CA2}" presName="sibTrans" presStyleCnt="0"/>
      <dgm:spPr/>
    </dgm:pt>
    <dgm:pt modelId="{42EF9F4D-3666-4654-B88F-8BFFD6377B66}" type="pres">
      <dgm:prSet presAssocID="{D8AA6E03-CD3D-499F-8F4C-FE3E0ADA2AC6}" presName="compNode" presStyleCnt="0"/>
      <dgm:spPr/>
    </dgm:pt>
    <dgm:pt modelId="{6C30DEFF-4A1C-4201-B8B8-06A708CCF22F}" type="pres">
      <dgm:prSet presAssocID="{D8AA6E03-CD3D-499F-8F4C-FE3E0ADA2AC6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7711DF1A-BB44-4F58-90B4-9CB14B2E6034}" type="pres">
      <dgm:prSet presAssocID="{D8AA6E03-CD3D-499F-8F4C-FE3E0ADA2AC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1A04B73E-0185-4FA2-BA3D-C43BA3AF76D9}" type="pres">
      <dgm:prSet presAssocID="{D8AA6E03-CD3D-499F-8F4C-FE3E0ADA2AC6}" presName="spaceRect" presStyleCnt="0"/>
      <dgm:spPr/>
    </dgm:pt>
    <dgm:pt modelId="{DF969D31-55EB-4D77-BF55-6D1F867AD5A4}" type="pres">
      <dgm:prSet presAssocID="{D8AA6E03-CD3D-499F-8F4C-FE3E0ADA2AC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CAEF1120-DC3C-4FEB-B576-4D7ECF7EDDC2}" type="presOf" srcId="{D8AA6E03-CD3D-499F-8F4C-FE3E0ADA2AC6}" destId="{DF969D31-55EB-4D77-BF55-6D1F867AD5A4}" srcOrd="0" destOrd="0" presId="urn:microsoft.com/office/officeart/2018/5/layout/IconLeafLabelList"/>
    <dgm:cxn modelId="{13649F48-64E7-44AA-9F56-4FE661E2DC21}" type="presOf" srcId="{901ED551-D6A3-4FC1-ADA1-8BC4B7CB39C8}" destId="{2B8AD767-B4F3-4E51-B1FD-8682A0BC39B1}" srcOrd="0" destOrd="0" presId="urn:microsoft.com/office/officeart/2018/5/layout/IconLeafLabelList"/>
    <dgm:cxn modelId="{F5277460-64B7-469A-B677-AAFDE09CA206}" srcId="{901ED551-D6A3-4FC1-ADA1-8BC4B7CB39C8}" destId="{CC33B3DB-B535-4884-AA24-40B0446CBC58}" srcOrd="1" destOrd="0" parTransId="{1A230B76-CB66-41DC-B375-1BB65EB8DD3D}" sibTransId="{8D2FE220-0790-45E4-AB41-755FC0575CA2}"/>
    <dgm:cxn modelId="{C1673E62-E807-4008-BF96-F3C3891E6DDF}" type="presOf" srcId="{CC33B3DB-B535-4884-AA24-40B0446CBC58}" destId="{20BD785B-86DF-491E-8363-102445E51767}" srcOrd="0" destOrd="0" presId="urn:microsoft.com/office/officeart/2018/5/layout/IconLeafLabelList"/>
    <dgm:cxn modelId="{35533A71-D5BA-44C3-A113-75E20509042E}" srcId="{901ED551-D6A3-4FC1-ADA1-8BC4B7CB39C8}" destId="{12BA99CB-7922-4E8D-8D06-D21D4C5DAB82}" srcOrd="0" destOrd="0" parTransId="{01365444-344E-4CF3-9C32-DFEF07BFBF97}" sibTransId="{415C3CB4-56D9-45CD-8203-DD7EBB353847}"/>
    <dgm:cxn modelId="{C7C55F9A-2FFA-4138-B1A5-C3BD7FE5723D}" type="presOf" srcId="{12BA99CB-7922-4E8D-8D06-D21D4C5DAB82}" destId="{C59C15D4-E53D-4717-803D-C1EA2DFA8D21}" srcOrd="0" destOrd="0" presId="urn:microsoft.com/office/officeart/2018/5/layout/IconLeafLabelList"/>
    <dgm:cxn modelId="{DBBA43A8-0446-4F76-9DFB-332AC8801154}" srcId="{901ED551-D6A3-4FC1-ADA1-8BC4B7CB39C8}" destId="{D8AA6E03-CD3D-499F-8F4C-FE3E0ADA2AC6}" srcOrd="2" destOrd="0" parTransId="{749B0A11-3C57-42A7-8174-E32601CF812D}" sibTransId="{F80B04C8-241A-451D-9AE9-65E5B4C1CA29}"/>
    <dgm:cxn modelId="{A5D1CE53-81CD-4F2D-BAA2-9B5B2FB95FE9}" type="presParOf" srcId="{2B8AD767-B4F3-4E51-B1FD-8682A0BC39B1}" destId="{91037776-74BE-4245-97CC-7DB8BF56D54B}" srcOrd="0" destOrd="0" presId="urn:microsoft.com/office/officeart/2018/5/layout/IconLeafLabelList"/>
    <dgm:cxn modelId="{D8007C49-195D-4474-87AD-433D488727B0}" type="presParOf" srcId="{91037776-74BE-4245-97CC-7DB8BF56D54B}" destId="{7EFE976F-BC73-45E0-8858-C12B3ECED454}" srcOrd="0" destOrd="0" presId="urn:microsoft.com/office/officeart/2018/5/layout/IconLeafLabelList"/>
    <dgm:cxn modelId="{B4325506-BFE0-42F0-ADB8-5B5E2C148393}" type="presParOf" srcId="{91037776-74BE-4245-97CC-7DB8BF56D54B}" destId="{AA208E8A-9288-4468-80D0-ADCF74DA624A}" srcOrd="1" destOrd="0" presId="urn:microsoft.com/office/officeart/2018/5/layout/IconLeafLabelList"/>
    <dgm:cxn modelId="{E84387C4-E37B-4E8E-A2AC-0CF35E77BF00}" type="presParOf" srcId="{91037776-74BE-4245-97CC-7DB8BF56D54B}" destId="{62A2AA00-8B9F-4D70-95B4-CAE14D887925}" srcOrd="2" destOrd="0" presId="urn:microsoft.com/office/officeart/2018/5/layout/IconLeafLabelList"/>
    <dgm:cxn modelId="{B4DCE67E-9609-4110-B6A7-E01A4CE1F240}" type="presParOf" srcId="{91037776-74BE-4245-97CC-7DB8BF56D54B}" destId="{C59C15D4-E53D-4717-803D-C1EA2DFA8D21}" srcOrd="3" destOrd="0" presId="urn:microsoft.com/office/officeart/2018/5/layout/IconLeafLabelList"/>
    <dgm:cxn modelId="{7CFD2CA9-4743-410B-BD54-D0FE8F7AEA5A}" type="presParOf" srcId="{2B8AD767-B4F3-4E51-B1FD-8682A0BC39B1}" destId="{253DFBFE-582E-480E-BD9B-530610B35611}" srcOrd="1" destOrd="0" presId="urn:microsoft.com/office/officeart/2018/5/layout/IconLeafLabelList"/>
    <dgm:cxn modelId="{0D2294C8-A9C1-4563-81AB-321288E91112}" type="presParOf" srcId="{2B8AD767-B4F3-4E51-B1FD-8682A0BC39B1}" destId="{73A061DE-6980-4996-BF1C-FDABA0AC65CD}" srcOrd="2" destOrd="0" presId="urn:microsoft.com/office/officeart/2018/5/layout/IconLeafLabelList"/>
    <dgm:cxn modelId="{BDB10AC6-DC7B-4EEB-81EF-F211F03AD4CA}" type="presParOf" srcId="{73A061DE-6980-4996-BF1C-FDABA0AC65CD}" destId="{CB0E1514-C8CC-4EA0-8753-3435E13DC518}" srcOrd="0" destOrd="0" presId="urn:microsoft.com/office/officeart/2018/5/layout/IconLeafLabelList"/>
    <dgm:cxn modelId="{051F4DAF-DF1D-4CDF-A9A8-9A3E279B90B0}" type="presParOf" srcId="{73A061DE-6980-4996-BF1C-FDABA0AC65CD}" destId="{2F7419AA-30A1-4DAD-81B8-461236894A67}" srcOrd="1" destOrd="0" presId="urn:microsoft.com/office/officeart/2018/5/layout/IconLeafLabelList"/>
    <dgm:cxn modelId="{4414F146-D6DF-49BF-B94C-3CD5EF5350D7}" type="presParOf" srcId="{73A061DE-6980-4996-BF1C-FDABA0AC65CD}" destId="{9EE3C1BF-43F9-41A4-AD77-29101A991429}" srcOrd="2" destOrd="0" presId="urn:microsoft.com/office/officeart/2018/5/layout/IconLeafLabelList"/>
    <dgm:cxn modelId="{58FECF52-23C0-45A1-8347-923CAB8C509D}" type="presParOf" srcId="{73A061DE-6980-4996-BF1C-FDABA0AC65CD}" destId="{20BD785B-86DF-491E-8363-102445E51767}" srcOrd="3" destOrd="0" presId="urn:microsoft.com/office/officeart/2018/5/layout/IconLeafLabelList"/>
    <dgm:cxn modelId="{2E435D86-5109-4164-BC08-7E21A83B687F}" type="presParOf" srcId="{2B8AD767-B4F3-4E51-B1FD-8682A0BC39B1}" destId="{37C5D930-5B97-45CB-8DDF-2F7C6C02AABA}" srcOrd="3" destOrd="0" presId="urn:microsoft.com/office/officeart/2018/5/layout/IconLeafLabelList"/>
    <dgm:cxn modelId="{80FCFA33-0EF1-4A9A-A09E-458EF9398736}" type="presParOf" srcId="{2B8AD767-B4F3-4E51-B1FD-8682A0BC39B1}" destId="{42EF9F4D-3666-4654-B88F-8BFFD6377B66}" srcOrd="4" destOrd="0" presId="urn:microsoft.com/office/officeart/2018/5/layout/IconLeafLabelList"/>
    <dgm:cxn modelId="{BE74ABEE-E087-4870-99CA-42404713D315}" type="presParOf" srcId="{42EF9F4D-3666-4654-B88F-8BFFD6377B66}" destId="{6C30DEFF-4A1C-4201-B8B8-06A708CCF22F}" srcOrd="0" destOrd="0" presId="urn:microsoft.com/office/officeart/2018/5/layout/IconLeafLabelList"/>
    <dgm:cxn modelId="{277F4A90-4185-4C0A-A619-C5E60A5D67DF}" type="presParOf" srcId="{42EF9F4D-3666-4654-B88F-8BFFD6377B66}" destId="{7711DF1A-BB44-4F58-90B4-9CB14B2E6034}" srcOrd="1" destOrd="0" presId="urn:microsoft.com/office/officeart/2018/5/layout/IconLeafLabelList"/>
    <dgm:cxn modelId="{902049CA-4E43-476F-B70E-E747944296B0}" type="presParOf" srcId="{42EF9F4D-3666-4654-B88F-8BFFD6377B66}" destId="{1A04B73E-0185-4FA2-BA3D-C43BA3AF76D9}" srcOrd="2" destOrd="0" presId="urn:microsoft.com/office/officeart/2018/5/layout/IconLeafLabelList"/>
    <dgm:cxn modelId="{A9A851C0-AB0B-45E8-8C2E-87A25096F726}" type="presParOf" srcId="{42EF9F4D-3666-4654-B88F-8BFFD6377B66}" destId="{DF969D31-55EB-4D77-BF55-6D1F867AD5A4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F3CB38D-5E40-47D8-BF9B-DB22972EE73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8F5D354-91D8-4B99-814D-3BE0184A8B8B}">
      <dgm:prSet/>
      <dgm:spPr/>
      <dgm:t>
        <a:bodyPr/>
        <a:lstStyle/>
        <a:p>
          <a:r>
            <a:rPr lang="en-US"/>
            <a:t>LOCATION </a:t>
          </a:r>
        </a:p>
      </dgm:t>
    </dgm:pt>
    <dgm:pt modelId="{66704FCA-03BC-4E24-AC17-F79E0C393205}" type="parTrans" cxnId="{DC28C176-DE5A-4FB9-91C2-7D4479267B2D}">
      <dgm:prSet/>
      <dgm:spPr/>
      <dgm:t>
        <a:bodyPr/>
        <a:lstStyle/>
        <a:p>
          <a:endParaRPr lang="en-US"/>
        </a:p>
      </dgm:t>
    </dgm:pt>
    <dgm:pt modelId="{63DB6C19-4844-46C9-BC33-B8C4A480044A}" type="sibTrans" cxnId="{DC28C176-DE5A-4FB9-91C2-7D4479267B2D}">
      <dgm:prSet/>
      <dgm:spPr/>
      <dgm:t>
        <a:bodyPr/>
        <a:lstStyle/>
        <a:p>
          <a:endParaRPr lang="en-US"/>
        </a:p>
      </dgm:t>
    </dgm:pt>
    <dgm:pt modelId="{8177C5DC-CFE5-403D-8475-54F6DB2D0E04}">
      <dgm:prSet/>
      <dgm:spPr/>
      <dgm:t>
        <a:bodyPr/>
        <a:lstStyle/>
        <a:p>
          <a:r>
            <a:rPr lang="en-US"/>
            <a:t>LIGHTING </a:t>
          </a:r>
        </a:p>
      </dgm:t>
    </dgm:pt>
    <dgm:pt modelId="{4681AD13-7D51-45D7-9CF7-4FEF5050DC2E}" type="parTrans" cxnId="{05CC4CE8-6A1D-451A-A655-617FBD76BA1B}">
      <dgm:prSet/>
      <dgm:spPr/>
      <dgm:t>
        <a:bodyPr/>
        <a:lstStyle/>
        <a:p>
          <a:endParaRPr lang="en-US"/>
        </a:p>
      </dgm:t>
    </dgm:pt>
    <dgm:pt modelId="{F306C920-FF6A-4F14-9ED2-73E7D1D559C6}" type="sibTrans" cxnId="{05CC4CE8-6A1D-451A-A655-617FBD76BA1B}">
      <dgm:prSet/>
      <dgm:spPr/>
      <dgm:t>
        <a:bodyPr/>
        <a:lstStyle/>
        <a:p>
          <a:endParaRPr lang="en-US"/>
        </a:p>
      </dgm:t>
    </dgm:pt>
    <dgm:pt modelId="{93CD2013-A4EF-4E2F-B3EC-782774ABE1F8}">
      <dgm:prSet/>
      <dgm:spPr/>
      <dgm:t>
        <a:bodyPr/>
        <a:lstStyle/>
        <a:p>
          <a:r>
            <a:rPr lang="en-US"/>
            <a:t>BACKGROUND</a:t>
          </a:r>
        </a:p>
      </dgm:t>
    </dgm:pt>
    <dgm:pt modelId="{8835104E-E233-4A0D-813C-4B37CEAA4F68}" type="parTrans" cxnId="{A76B4DA5-FA4C-4B0D-AC5B-38D12A6C7905}">
      <dgm:prSet/>
      <dgm:spPr/>
      <dgm:t>
        <a:bodyPr/>
        <a:lstStyle/>
        <a:p>
          <a:endParaRPr lang="en-US"/>
        </a:p>
      </dgm:t>
    </dgm:pt>
    <dgm:pt modelId="{A4B8A50B-A4EA-47D4-8D34-B1A9B74FF77A}" type="sibTrans" cxnId="{A76B4DA5-FA4C-4B0D-AC5B-38D12A6C7905}">
      <dgm:prSet/>
      <dgm:spPr/>
      <dgm:t>
        <a:bodyPr/>
        <a:lstStyle/>
        <a:p>
          <a:endParaRPr lang="en-US"/>
        </a:p>
      </dgm:t>
    </dgm:pt>
    <dgm:pt modelId="{8F6340DC-10EC-4D31-B118-2729D32084D8}" type="pres">
      <dgm:prSet presAssocID="{FF3CB38D-5E40-47D8-BF9B-DB22972EE731}" presName="root" presStyleCnt="0">
        <dgm:presLayoutVars>
          <dgm:dir/>
          <dgm:resizeHandles val="exact"/>
        </dgm:presLayoutVars>
      </dgm:prSet>
      <dgm:spPr/>
    </dgm:pt>
    <dgm:pt modelId="{DB1C6184-0AAD-49E2-83F2-16111C976E9C}" type="pres">
      <dgm:prSet presAssocID="{88F5D354-91D8-4B99-814D-3BE0184A8B8B}" presName="compNode" presStyleCnt="0"/>
      <dgm:spPr/>
    </dgm:pt>
    <dgm:pt modelId="{159B520F-16FA-47CE-B683-6085A1011E75}" type="pres">
      <dgm:prSet presAssocID="{88F5D354-91D8-4B99-814D-3BE0184A8B8B}" presName="bgRect" presStyleLbl="bgShp" presStyleIdx="0" presStyleCnt="3"/>
      <dgm:spPr/>
    </dgm:pt>
    <dgm:pt modelId="{ED0EE751-27BF-4E8F-9C70-7B06E5901F52}" type="pres">
      <dgm:prSet presAssocID="{88F5D354-91D8-4B99-814D-3BE0184A8B8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OI"/>
        </a:ext>
      </dgm:extLst>
    </dgm:pt>
    <dgm:pt modelId="{654A8CA1-BC6B-49FA-A98F-11BCDD0C2732}" type="pres">
      <dgm:prSet presAssocID="{88F5D354-91D8-4B99-814D-3BE0184A8B8B}" presName="spaceRect" presStyleCnt="0"/>
      <dgm:spPr/>
    </dgm:pt>
    <dgm:pt modelId="{756EECCB-BC9A-4640-90F7-4FC0C4A3AC85}" type="pres">
      <dgm:prSet presAssocID="{88F5D354-91D8-4B99-814D-3BE0184A8B8B}" presName="parTx" presStyleLbl="revTx" presStyleIdx="0" presStyleCnt="3">
        <dgm:presLayoutVars>
          <dgm:chMax val="0"/>
          <dgm:chPref val="0"/>
        </dgm:presLayoutVars>
      </dgm:prSet>
      <dgm:spPr/>
    </dgm:pt>
    <dgm:pt modelId="{80003BB5-4EFE-46E0-A3D2-E9E379B26F76}" type="pres">
      <dgm:prSet presAssocID="{63DB6C19-4844-46C9-BC33-B8C4A480044A}" presName="sibTrans" presStyleCnt="0"/>
      <dgm:spPr/>
    </dgm:pt>
    <dgm:pt modelId="{F40D7D5E-A03C-4FF4-8301-FC65EF5EC2EC}" type="pres">
      <dgm:prSet presAssocID="{8177C5DC-CFE5-403D-8475-54F6DB2D0E04}" presName="compNode" presStyleCnt="0"/>
      <dgm:spPr/>
    </dgm:pt>
    <dgm:pt modelId="{E17ABDC0-A908-4F7C-B56E-DFB970078E4F}" type="pres">
      <dgm:prSet presAssocID="{8177C5DC-CFE5-403D-8475-54F6DB2D0E04}" presName="bgRect" presStyleLbl="bgShp" presStyleIdx="1" presStyleCnt="3"/>
      <dgm:spPr/>
    </dgm:pt>
    <dgm:pt modelId="{89634045-6D16-4DFA-80E1-BCA177D42A3D}" type="pres">
      <dgm:prSet presAssocID="{8177C5DC-CFE5-403D-8475-54F6DB2D0E0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"/>
        </a:ext>
      </dgm:extLst>
    </dgm:pt>
    <dgm:pt modelId="{ED69E8B9-1BED-4C9F-A3A1-CD8DA924C56F}" type="pres">
      <dgm:prSet presAssocID="{8177C5DC-CFE5-403D-8475-54F6DB2D0E04}" presName="spaceRect" presStyleCnt="0"/>
      <dgm:spPr/>
    </dgm:pt>
    <dgm:pt modelId="{A91C8B9A-26BD-4E69-BA5F-C3A51867012F}" type="pres">
      <dgm:prSet presAssocID="{8177C5DC-CFE5-403D-8475-54F6DB2D0E04}" presName="parTx" presStyleLbl="revTx" presStyleIdx="1" presStyleCnt="3">
        <dgm:presLayoutVars>
          <dgm:chMax val="0"/>
          <dgm:chPref val="0"/>
        </dgm:presLayoutVars>
      </dgm:prSet>
      <dgm:spPr/>
    </dgm:pt>
    <dgm:pt modelId="{59AFB3F1-AF3D-47DE-9ADC-3FF0D67C3EC2}" type="pres">
      <dgm:prSet presAssocID="{F306C920-FF6A-4F14-9ED2-73E7D1D559C6}" presName="sibTrans" presStyleCnt="0"/>
      <dgm:spPr/>
    </dgm:pt>
    <dgm:pt modelId="{DD7EF618-B1A2-498D-AA3F-0D7C21BC35AD}" type="pres">
      <dgm:prSet presAssocID="{93CD2013-A4EF-4E2F-B3EC-782774ABE1F8}" presName="compNode" presStyleCnt="0"/>
      <dgm:spPr/>
    </dgm:pt>
    <dgm:pt modelId="{645594BC-A230-43C1-AEEB-D5E6168FEA4F}" type="pres">
      <dgm:prSet presAssocID="{93CD2013-A4EF-4E2F-B3EC-782774ABE1F8}" presName="bgRect" presStyleLbl="bgShp" presStyleIdx="2" presStyleCnt="3"/>
      <dgm:spPr/>
    </dgm:pt>
    <dgm:pt modelId="{D70B6DD8-B1F5-426D-9C9D-FD7BA5890432}" type="pres">
      <dgm:prSet presAssocID="{93CD2013-A4EF-4E2F-B3EC-782774ABE1F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ducation"/>
        </a:ext>
      </dgm:extLst>
    </dgm:pt>
    <dgm:pt modelId="{79A0F5B2-D5AB-41F6-A7E8-6644C4792D1F}" type="pres">
      <dgm:prSet presAssocID="{93CD2013-A4EF-4E2F-B3EC-782774ABE1F8}" presName="spaceRect" presStyleCnt="0"/>
      <dgm:spPr/>
    </dgm:pt>
    <dgm:pt modelId="{E64E58BB-3002-404B-A97E-58BEFD0EC7D8}" type="pres">
      <dgm:prSet presAssocID="{93CD2013-A4EF-4E2F-B3EC-782774ABE1F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A8D5E35-FD50-44D6-9163-A7E34CEA97FE}" type="presOf" srcId="{FF3CB38D-5E40-47D8-BF9B-DB22972EE731}" destId="{8F6340DC-10EC-4D31-B118-2729D32084D8}" srcOrd="0" destOrd="0" presId="urn:microsoft.com/office/officeart/2018/2/layout/IconVerticalSolidList"/>
    <dgm:cxn modelId="{D8517970-D0BC-46A7-B87D-50E8F39F743D}" type="presOf" srcId="{93CD2013-A4EF-4E2F-B3EC-782774ABE1F8}" destId="{E64E58BB-3002-404B-A97E-58BEFD0EC7D8}" srcOrd="0" destOrd="0" presId="urn:microsoft.com/office/officeart/2018/2/layout/IconVerticalSolidList"/>
    <dgm:cxn modelId="{DC28C176-DE5A-4FB9-91C2-7D4479267B2D}" srcId="{FF3CB38D-5E40-47D8-BF9B-DB22972EE731}" destId="{88F5D354-91D8-4B99-814D-3BE0184A8B8B}" srcOrd="0" destOrd="0" parTransId="{66704FCA-03BC-4E24-AC17-F79E0C393205}" sibTransId="{63DB6C19-4844-46C9-BC33-B8C4A480044A}"/>
    <dgm:cxn modelId="{A76B4DA5-FA4C-4B0D-AC5B-38D12A6C7905}" srcId="{FF3CB38D-5E40-47D8-BF9B-DB22972EE731}" destId="{93CD2013-A4EF-4E2F-B3EC-782774ABE1F8}" srcOrd="2" destOrd="0" parTransId="{8835104E-E233-4A0D-813C-4B37CEAA4F68}" sibTransId="{A4B8A50B-A4EA-47D4-8D34-B1A9B74FF77A}"/>
    <dgm:cxn modelId="{AFF2E5E6-51DE-4E9D-8DC0-15A3E0B134FF}" type="presOf" srcId="{8177C5DC-CFE5-403D-8475-54F6DB2D0E04}" destId="{A91C8B9A-26BD-4E69-BA5F-C3A51867012F}" srcOrd="0" destOrd="0" presId="urn:microsoft.com/office/officeart/2018/2/layout/IconVerticalSolidList"/>
    <dgm:cxn modelId="{05CC4CE8-6A1D-451A-A655-617FBD76BA1B}" srcId="{FF3CB38D-5E40-47D8-BF9B-DB22972EE731}" destId="{8177C5DC-CFE5-403D-8475-54F6DB2D0E04}" srcOrd="1" destOrd="0" parTransId="{4681AD13-7D51-45D7-9CF7-4FEF5050DC2E}" sibTransId="{F306C920-FF6A-4F14-9ED2-73E7D1D559C6}"/>
    <dgm:cxn modelId="{BA8B4AF1-21D6-420F-ADDD-7AADB6B0085A}" type="presOf" srcId="{88F5D354-91D8-4B99-814D-3BE0184A8B8B}" destId="{756EECCB-BC9A-4640-90F7-4FC0C4A3AC85}" srcOrd="0" destOrd="0" presId="urn:microsoft.com/office/officeart/2018/2/layout/IconVerticalSolidList"/>
    <dgm:cxn modelId="{9039AAC0-3096-4984-A129-17F3372B946B}" type="presParOf" srcId="{8F6340DC-10EC-4D31-B118-2729D32084D8}" destId="{DB1C6184-0AAD-49E2-83F2-16111C976E9C}" srcOrd="0" destOrd="0" presId="urn:microsoft.com/office/officeart/2018/2/layout/IconVerticalSolidList"/>
    <dgm:cxn modelId="{42ECDD8B-13F2-439E-9B26-5FFC0A1C2DD6}" type="presParOf" srcId="{DB1C6184-0AAD-49E2-83F2-16111C976E9C}" destId="{159B520F-16FA-47CE-B683-6085A1011E75}" srcOrd="0" destOrd="0" presId="urn:microsoft.com/office/officeart/2018/2/layout/IconVerticalSolidList"/>
    <dgm:cxn modelId="{3232E40F-09FB-4C44-BC4D-5203EE836956}" type="presParOf" srcId="{DB1C6184-0AAD-49E2-83F2-16111C976E9C}" destId="{ED0EE751-27BF-4E8F-9C70-7B06E5901F52}" srcOrd="1" destOrd="0" presId="urn:microsoft.com/office/officeart/2018/2/layout/IconVerticalSolidList"/>
    <dgm:cxn modelId="{D5DD7018-81AF-4388-80B5-4073FBB1A9B6}" type="presParOf" srcId="{DB1C6184-0AAD-49E2-83F2-16111C976E9C}" destId="{654A8CA1-BC6B-49FA-A98F-11BCDD0C2732}" srcOrd="2" destOrd="0" presId="urn:microsoft.com/office/officeart/2018/2/layout/IconVerticalSolidList"/>
    <dgm:cxn modelId="{573468B1-34A9-48C9-8764-A066C8AFE053}" type="presParOf" srcId="{DB1C6184-0AAD-49E2-83F2-16111C976E9C}" destId="{756EECCB-BC9A-4640-90F7-4FC0C4A3AC85}" srcOrd="3" destOrd="0" presId="urn:microsoft.com/office/officeart/2018/2/layout/IconVerticalSolidList"/>
    <dgm:cxn modelId="{9AB0EA70-5308-4CC3-A081-67D4D65967AE}" type="presParOf" srcId="{8F6340DC-10EC-4D31-B118-2729D32084D8}" destId="{80003BB5-4EFE-46E0-A3D2-E9E379B26F76}" srcOrd="1" destOrd="0" presId="urn:microsoft.com/office/officeart/2018/2/layout/IconVerticalSolidList"/>
    <dgm:cxn modelId="{A24B25F3-0FA0-4D1F-8391-0EBEAC2DEFB4}" type="presParOf" srcId="{8F6340DC-10EC-4D31-B118-2729D32084D8}" destId="{F40D7D5E-A03C-4FF4-8301-FC65EF5EC2EC}" srcOrd="2" destOrd="0" presId="urn:microsoft.com/office/officeart/2018/2/layout/IconVerticalSolidList"/>
    <dgm:cxn modelId="{C7EC9FB4-565D-405B-965A-9479B1744C46}" type="presParOf" srcId="{F40D7D5E-A03C-4FF4-8301-FC65EF5EC2EC}" destId="{E17ABDC0-A908-4F7C-B56E-DFB970078E4F}" srcOrd="0" destOrd="0" presId="urn:microsoft.com/office/officeart/2018/2/layout/IconVerticalSolidList"/>
    <dgm:cxn modelId="{1BEED623-6753-4FD2-B439-0D65A5ADABFD}" type="presParOf" srcId="{F40D7D5E-A03C-4FF4-8301-FC65EF5EC2EC}" destId="{89634045-6D16-4DFA-80E1-BCA177D42A3D}" srcOrd="1" destOrd="0" presId="urn:microsoft.com/office/officeart/2018/2/layout/IconVerticalSolidList"/>
    <dgm:cxn modelId="{76F1798E-41F3-49B7-B0DC-2C2932AE3C86}" type="presParOf" srcId="{F40D7D5E-A03C-4FF4-8301-FC65EF5EC2EC}" destId="{ED69E8B9-1BED-4C9F-A3A1-CD8DA924C56F}" srcOrd="2" destOrd="0" presId="urn:microsoft.com/office/officeart/2018/2/layout/IconVerticalSolidList"/>
    <dgm:cxn modelId="{FEAFF1DF-EFB3-474E-A7B5-539C82001853}" type="presParOf" srcId="{F40D7D5E-A03C-4FF4-8301-FC65EF5EC2EC}" destId="{A91C8B9A-26BD-4E69-BA5F-C3A51867012F}" srcOrd="3" destOrd="0" presId="urn:microsoft.com/office/officeart/2018/2/layout/IconVerticalSolidList"/>
    <dgm:cxn modelId="{BFD25288-793E-460D-BF11-7C8280CF0CDF}" type="presParOf" srcId="{8F6340DC-10EC-4D31-B118-2729D32084D8}" destId="{59AFB3F1-AF3D-47DE-9ADC-3FF0D67C3EC2}" srcOrd="3" destOrd="0" presId="urn:microsoft.com/office/officeart/2018/2/layout/IconVerticalSolidList"/>
    <dgm:cxn modelId="{123F250D-2F4A-428D-9550-0B2B5D7A1058}" type="presParOf" srcId="{8F6340DC-10EC-4D31-B118-2729D32084D8}" destId="{DD7EF618-B1A2-498D-AA3F-0D7C21BC35AD}" srcOrd="4" destOrd="0" presId="urn:microsoft.com/office/officeart/2018/2/layout/IconVerticalSolidList"/>
    <dgm:cxn modelId="{9D534FA5-661F-4026-904E-A77A4F77742C}" type="presParOf" srcId="{DD7EF618-B1A2-498D-AA3F-0D7C21BC35AD}" destId="{645594BC-A230-43C1-AEEB-D5E6168FEA4F}" srcOrd="0" destOrd="0" presId="urn:microsoft.com/office/officeart/2018/2/layout/IconVerticalSolidList"/>
    <dgm:cxn modelId="{5CDA7B82-17BE-45A6-889B-D143545EB4F0}" type="presParOf" srcId="{DD7EF618-B1A2-498D-AA3F-0D7C21BC35AD}" destId="{D70B6DD8-B1F5-426D-9C9D-FD7BA5890432}" srcOrd="1" destOrd="0" presId="urn:microsoft.com/office/officeart/2018/2/layout/IconVerticalSolidList"/>
    <dgm:cxn modelId="{124871FD-A2D0-4E9B-B452-CC0B3623CD0B}" type="presParOf" srcId="{DD7EF618-B1A2-498D-AA3F-0D7C21BC35AD}" destId="{79A0F5B2-D5AB-41F6-A7E8-6644C4792D1F}" srcOrd="2" destOrd="0" presId="urn:microsoft.com/office/officeart/2018/2/layout/IconVerticalSolidList"/>
    <dgm:cxn modelId="{F5CB7910-3F96-427C-A4C7-A926A0751F93}" type="presParOf" srcId="{DD7EF618-B1A2-498D-AA3F-0D7C21BC35AD}" destId="{E64E58BB-3002-404B-A97E-58BEFD0EC7D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60CA69-602C-409B-92DB-094B2407755E}">
      <dsp:nvSpPr>
        <dsp:cNvPr id="0" name=""/>
        <dsp:cNvSpPr/>
      </dsp:nvSpPr>
      <dsp:spPr>
        <a:xfrm>
          <a:off x="0" y="680"/>
          <a:ext cx="6261100" cy="15934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EF7539-082E-4D09-A9D4-0CFC1BBD3EB9}">
      <dsp:nvSpPr>
        <dsp:cNvPr id="0" name=""/>
        <dsp:cNvSpPr/>
      </dsp:nvSpPr>
      <dsp:spPr>
        <a:xfrm>
          <a:off x="482021" y="359209"/>
          <a:ext cx="876403" cy="87640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9255CE-D0FB-4352-B41A-5AE331A6B860}">
      <dsp:nvSpPr>
        <dsp:cNvPr id="0" name=""/>
        <dsp:cNvSpPr/>
      </dsp:nvSpPr>
      <dsp:spPr>
        <a:xfrm>
          <a:off x="1840447" y="680"/>
          <a:ext cx="4420652" cy="1593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641" tIns="168641" rIns="168641" bIns="16864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Key points.</a:t>
          </a:r>
          <a:endParaRPr lang="en-US" sz="2500" kern="1200"/>
        </a:p>
      </dsp:txBody>
      <dsp:txXfrm>
        <a:off x="1840447" y="680"/>
        <a:ext cx="4420652" cy="1593460"/>
      </dsp:txXfrm>
    </dsp:sp>
    <dsp:sp modelId="{D8DD9915-0180-4AE9-AB4E-3F19153D5B4C}">
      <dsp:nvSpPr>
        <dsp:cNvPr id="0" name=""/>
        <dsp:cNvSpPr/>
      </dsp:nvSpPr>
      <dsp:spPr>
        <a:xfrm>
          <a:off x="0" y="1992507"/>
          <a:ext cx="6261100" cy="15934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A9A3E7-54D9-40FB-BE45-05106D19A3A6}">
      <dsp:nvSpPr>
        <dsp:cNvPr id="0" name=""/>
        <dsp:cNvSpPr/>
      </dsp:nvSpPr>
      <dsp:spPr>
        <a:xfrm>
          <a:off x="482021" y="2351035"/>
          <a:ext cx="876403" cy="87640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0A8E99-FF14-4979-B708-AEC668171E61}">
      <dsp:nvSpPr>
        <dsp:cNvPr id="0" name=""/>
        <dsp:cNvSpPr/>
      </dsp:nvSpPr>
      <dsp:spPr>
        <a:xfrm>
          <a:off x="1840447" y="1992507"/>
          <a:ext cx="4420652" cy="1593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641" tIns="168641" rIns="168641" bIns="16864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Suitability.</a:t>
          </a:r>
          <a:endParaRPr lang="en-US" sz="2500" kern="1200"/>
        </a:p>
      </dsp:txBody>
      <dsp:txXfrm>
        <a:off x="1840447" y="1992507"/>
        <a:ext cx="4420652" cy="1593460"/>
      </dsp:txXfrm>
    </dsp:sp>
    <dsp:sp modelId="{699A1676-65EB-4175-AF12-E24140ACC0DE}">
      <dsp:nvSpPr>
        <dsp:cNvPr id="0" name=""/>
        <dsp:cNvSpPr/>
      </dsp:nvSpPr>
      <dsp:spPr>
        <a:xfrm>
          <a:off x="0" y="3984333"/>
          <a:ext cx="6261100" cy="15934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AA8110-A850-4B4F-834A-40B340418EA2}">
      <dsp:nvSpPr>
        <dsp:cNvPr id="0" name=""/>
        <dsp:cNvSpPr/>
      </dsp:nvSpPr>
      <dsp:spPr>
        <a:xfrm>
          <a:off x="482021" y="4342861"/>
          <a:ext cx="876403" cy="87640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A1404C-47AA-4095-AFEF-CCD8DC42B7BD}">
      <dsp:nvSpPr>
        <dsp:cNvPr id="0" name=""/>
        <dsp:cNvSpPr/>
      </dsp:nvSpPr>
      <dsp:spPr>
        <a:xfrm>
          <a:off x="1840447" y="3984333"/>
          <a:ext cx="4420652" cy="1593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641" tIns="168641" rIns="168641" bIns="16864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Flavour of what is wanted.</a:t>
          </a:r>
          <a:endParaRPr lang="en-US" sz="2500" kern="1200"/>
        </a:p>
      </dsp:txBody>
      <dsp:txXfrm>
        <a:off x="1840447" y="3984333"/>
        <a:ext cx="4420652" cy="159346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79744B-2AC6-44C2-B4EE-3921E7662BCB}">
      <dsp:nvSpPr>
        <dsp:cNvPr id="0" name=""/>
        <dsp:cNvSpPr/>
      </dsp:nvSpPr>
      <dsp:spPr>
        <a:xfrm>
          <a:off x="0" y="680"/>
          <a:ext cx="6261100" cy="15934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EC7DF6-6116-4C56-8B95-F3891405150B}">
      <dsp:nvSpPr>
        <dsp:cNvPr id="0" name=""/>
        <dsp:cNvSpPr/>
      </dsp:nvSpPr>
      <dsp:spPr>
        <a:xfrm>
          <a:off x="482021" y="359209"/>
          <a:ext cx="876403" cy="87640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F05115-528E-4E6A-9C37-995A8FA1DD01}">
      <dsp:nvSpPr>
        <dsp:cNvPr id="0" name=""/>
        <dsp:cNvSpPr/>
      </dsp:nvSpPr>
      <dsp:spPr>
        <a:xfrm>
          <a:off x="1840447" y="680"/>
          <a:ext cx="4420652" cy="1593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641" tIns="168641" rIns="168641" bIns="16864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 video camera</a:t>
          </a:r>
          <a:endParaRPr lang="en-US" sz="2500" kern="1200"/>
        </a:p>
      </dsp:txBody>
      <dsp:txXfrm>
        <a:off x="1840447" y="680"/>
        <a:ext cx="4420652" cy="1593460"/>
      </dsp:txXfrm>
    </dsp:sp>
    <dsp:sp modelId="{2487E241-352B-475F-AD34-077C93F425C5}">
      <dsp:nvSpPr>
        <dsp:cNvPr id="0" name=""/>
        <dsp:cNvSpPr/>
      </dsp:nvSpPr>
      <dsp:spPr>
        <a:xfrm>
          <a:off x="0" y="1992507"/>
          <a:ext cx="6261100" cy="15934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B89D06-F238-4107-8C64-BC01E1496E0D}">
      <dsp:nvSpPr>
        <dsp:cNvPr id="0" name=""/>
        <dsp:cNvSpPr/>
      </dsp:nvSpPr>
      <dsp:spPr>
        <a:xfrm>
          <a:off x="482021" y="2351035"/>
          <a:ext cx="876403" cy="87640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ED5634-C16F-4F60-906B-A0830944DFCE}">
      <dsp:nvSpPr>
        <dsp:cNvPr id="0" name=""/>
        <dsp:cNvSpPr/>
      </dsp:nvSpPr>
      <dsp:spPr>
        <a:xfrm>
          <a:off x="1840447" y="1992507"/>
          <a:ext cx="4420652" cy="1593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641" tIns="168641" rIns="168641" bIns="16864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 computer with an internet connection.</a:t>
          </a:r>
          <a:endParaRPr lang="en-US" sz="2500" kern="1200"/>
        </a:p>
      </dsp:txBody>
      <dsp:txXfrm>
        <a:off x="1840447" y="1992507"/>
        <a:ext cx="4420652" cy="1593460"/>
      </dsp:txXfrm>
    </dsp:sp>
    <dsp:sp modelId="{E1D72B1F-F2E8-4B0D-804D-A69A631F0BDF}">
      <dsp:nvSpPr>
        <dsp:cNvPr id="0" name=""/>
        <dsp:cNvSpPr/>
      </dsp:nvSpPr>
      <dsp:spPr>
        <a:xfrm>
          <a:off x="0" y="3984333"/>
          <a:ext cx="6261100" cy="15934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D2F2BC-1245-45EA-8B50-4446F003CD61}">
      <dsp:nvSpPr>
        <dsp:cNvPr id="0" name=""/>
        <dsp:cNvSpPr/>
      </dsp:nvSpPr>
      <dsp:spPr>
        <a:xfrm>
          <a:off x="482021" y="4342861"/>
          <a:ext cx="876403" cy="87640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641889-F79F-4D7A-8143-DC91B3046518}">
      <dsp:nvSpPr>
        <dsp:cNvPr id="0" name=""/>
        <dsp:cNvSpPr/>
      </dsp:nvSpPr>
      <dsp:spPr>
        <a:xfrm>
          <a:off x="1840447" y="3984333"/>
          <a:ext cx="4420652" cy="1593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641" tIns="168641" rIns="168641" bIns="16864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 light source</a:t>
          </a:r>
          <a:endParaRPr lang="en-US" sz="2500" kern="1200"/>
        </a:p>
      </dsp:txBody>
      <dsp:txXfrm>
        <a:off x="1840447" y="3984333"/>
        <a:ext cx="4420652" cy="159346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F34412-1A5F-4A41-BAF8-60365C5D9FBE}">
      <dsp:nvSpPr>
        <dsp:cNvPr id="0" name=""/>
        <dsp:cNvSpPr/>
      </dsp:nvSpPr>
      <dsp:spPr>
        <a:xfrm>
          <a:off x="3173" y="960548"/>
          <a:ext cx="2265550" cy="143862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C699FE-D806-E641-9F89-C96C7A5CD0C0}">
      <dsp:nvSpPr>
        <dsp:cNvPr id="0" name=""/>
        <dsp:cNvSpPr/>
      </dsp:nvSpPr>
      <dsp:spPr>
        <a:xfrm>
          <a:off x="254900" y="1199690"/>
          <a:ext cx="2265550" cy="143862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DOUBLE CHECK THE BREAKDOWN</a:t>
          </a:r>
        </a:p>
      </dsp:txBody>
      <dsp:txXfrm>
        <a:off x="297036" y="1241826"/>
        <a:ext cx="2181278" cy="1354352"/>
      </dsp:txXfrm>
    </dsp:sp>
    <dsp:sp modelId="{A8B65E98-9529-8644-9718-497305B28CDA}">
      <dsp:nvSpPr>
        <dsp:cNvPr id="0" name=""/>
        <dsp:cNvSpPr/>
      </dsp:nvSpPr>
      <dsp:spPr>
        <a:xfrm>
          <a:off x="2772178" y="960548"/>
          <a:ext cx="2265550" cy="143862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498850-269C-DD49-B2D8-BB90A66F9ACA}">
      <dsp:nvSpPr>
        <dsp:cNvPr id="0" name=""/>
        <dsp:cNvSpPr/>
      </dsp:nvSpPr>
      <dsp:spPr>
        <a:xfrm>
          <a:off x="3023906" y="1199690"/>
          <a:ext cx="2265550" cy="143862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RESEARCH</a:t>
          </a:r>
        </a:p>
      </dsp:txBody>
      <dsp:txXfrm>
        <a:off x="3066042" y="1241826"/>
        <a:ext cx="2181278" cy="1354352"/>
      </dsp:txXfrm>
    </dsp:sp>
    <dsp:sp modelId="{01B83228-1FD9-3E44-9DB1-552FCCE81920}">
      <dsp:nvSpPr>
        <dsp:cNvPr id="0" name=""/>
        <dsp:cNvSpPr/>
      </dsp:nvSpPr>
      <dsp:spPr>
        <a:xfrm>
          <a:off x="5541184" y="960548"/>
          <a:ext cx="2265550" cy="143862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7EEC5B-39BC-7F47-B395-51C994A7FD94}">
      <dsp:nvSpPr>
        <dsp:cNvPr id="0" name=""/>
        <dsp:cNvSpPr/>
      </dsp:nvSpPr>
      <dsp:spPr>
        <a:xfrm>
          <a:off x="5792912" y="1199690"/>
          <a:ext cx="2265550" cy="143862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LEARN LINES</a:t>
          </a:r>
        </a:p>
      </dsp:txBody>
      <dsp:txXfrm>
        <a:off x="5835048" y="1241826"/>
        <a:ext cx="2181278" cy="1354352"/>
      </dsp:txXfrm>
    </dsp:sp>
    <dsp:sp modelId="{395B6D0B-FDC9-7C4C-81C3-C131C6466A70}">
      <dsp:nvSpPr>
        <dsp:cNvPr id="0" name=""/>
        <dsp:cNvSpPr/>
      </dsp:nvSpPr>
      <dsp:spPr>
        <a:xfrm>
          <a:off x="8310190" y="960548"/>
          <a:ext cx="2265550" cy="143862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86A895-1A87-D045-83F8-89343652255E}">
      <dsp:nvSpPr>
        <dsp:cNvPr id="0" name=""/>
        <dsp:cNvSpPr/>
      </dsp:nvSpPr>
      <dsp:spPr>
        <a:xfrm>
          <a:off x="8561917" y="1199690"/>
          <a:ext cx="2265550" cy="143862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ARRANGE A READER</a:t>
          </a:r>
        </a:p>
      </dsp:txBody>
      <dsp:txXfrm>
        <a:off x="8604053" y="1241826"/>
        <a:ext cx="2181278" cy="135435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FE976F-BC73-45E0-8858-C12B3ECED454}">
      <dsp:nvSpPr>
        <dsp:cNvPr id="0" name=""/>
        <dsp:cNvSpPr/>
      </dsp:nvSpPr>
      <dsp:spPr>
        <a:xfrm>
          <a:off x="670070" y="156931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208E8A-9288-4468-80D0-ADCF74DA624A}">
      <dsp:nvSpPr>
        <dsp:cNvPr id="0" name=""/>
        <dsp:cNvSpPr/>
      </dsp:nvSpPr>
      <dsp:spPr>
        <a:xfrm>
          <a:off x="1086883" y="573744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9C15D4-E53D-4717-803D-C1EA2DFA8D21}">
      <dsp:nvSpPr>
        <dsp:cNvPr id="0" name=""/>
        <dsp:cNvSpPr/>
      </dsp:nvSpPr>
      <dsp:spPr>
        <a:xfrm>
          <a:off x="44851" y="2721931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Know what you are going to say</a:t>
          </a:r>
          <a:endParaRPr lang="en-US" sz="1500" kern="1200"/>
        </a:p>
      </dsp:txBody>
      <dsp:txXfrm>
        <a:off x="44851" y="2721931"/>
        <a:ext cx="3206250" cy="720000"/>
      </dsp:txXfrm>
    </dsp:sp>
    <dsp:sp modelId="{CB0E1514-C8CC-4EA0-8753-3435E13DC518}">
      <dsp:nvSpPr>
        <dsp:cNvPr id="0" name=""/>
        <dsp:cNvSpPr/>
      </dsp:nvSpPr>
      <dsp:spPr>
        <a:xfrm>
          <a:off x="4437414" y="156931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7419AA-30A1-4DAD-81B8-461236894A67}">
      <dsp:nvSpPr>
        <dsp:cNvPr id="0" name=""/>
        <dsp:cNvSpPr/>
      </dsp:nvSpPr>
      <dsp:spPr>
        <a:xfrm>
          <a:off x="4854226" y="573744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BD785B-86DF-491E-8363-102445E51767}">
      <dsp:nvSpPr>
        <dsp:cNvPr id="0" name=""/>
        <dsp:cNvSpPr/>
      </dsp:nvSpPr>
      <dsp:spPr>
        <a:xfrm>
          <a:off x="3812195" y="2721931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Arrange necessary prompts</a:t>
          </a:r>
          <a:endParaRPr lang="en-US" sz="1500" kern="1200"/>
        </a:p>
      </dsp:txBody>
      <dsp:txXfrm>
        <a:off x="3812195" y="2721931"/>
        <a:ext cx="3206250" cy="720000"/>
      </dsp:txXfrm>
    </dsp:sp>
    <dsp:sp modelId="{6C30DEFF-4A1C-4201-B8B8-06A708CCF22F}">
      <dsp:nvSpPr>
        <dsp:cNvPr id="0" name=""/>
        <dsp:cNvSpPr/>
      </dsp:nvSpPr>
      <dsp:spPr>
        <a:xfrm>
          <a:off x="8204758" y="156931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11DF1A-BB44-4F58-90B4-9CB14B2E6034}">
      <dsp:nvSpPr>
        <dsp:cNvPr id="0" name=""/>
        <dsp:cNvSpPr/>
      </dsp:nvSpPr>
      <dsp:spPr>
        <a:xfrm>
          <a:off x="8621570" y="573744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969D31-55EB-4D77-BF55-6D1F867AD5A4}">
      <dsp:nvSpPr>
        <dsp:cNvPr id="0" name=""/>
        <dsp:cNvSpPr/>
      </dsp:nvSpPr>
      <dsp:spPr>
        <a:xfrm>
          <a:off x="7579539" y="2721931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 dirty="0"/>
            <a:t>Read the scene, rehearse it, and make sure that you understand fully what you’re doing. </a:t>
          </a:r>
          <a:endParaRPr lang="en-US" sz="1500" kern="1200" dirty="0"/>
        </a:p>
      </dsp:txBody>
      <dsp:txXfrm>
        <a:off x="7579539" y="2721931"/>
        <a:ext cx="320625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9B520F-16FA-47CE-B683-6085A1011E75}">
      <dsp:nvSpPr>
        <dsp:cNvPr id="0" name=""/>
        <dsp:cNvSpPr/>
      </dsp:nvSpPr>
      <dsp:spPr>
        <a:xfrm>
          <a:off x="0" y="680"/>
          <a:ext cx="6261100" cy="15934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0EE751-27BF-4E8F-9C70-7B06E5901F52}">
      <dsp:nvSpPr>
        <dsp:cNvPr id="0" name=""/>
        <dsp:cNvSpPr/>
      </dsp:nvSpPr>
      <dsp:spPr>
        <a:xfrm>
          <a:off x="482021" y="359209"/>
          <a:ext cx="876403" cy="87640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6EECCB-BC9A-4640-90F7-4FC0C4A3AC85}">
      <dsp:nvSpPr>
        <dsp:cNvPr id="0" name=""/>
        <dsp:cNvSpPr/>
      </dsp:nvSpPr>
      <dsp:spPr>
        <a:xfrm>
          <a:off x="1840447" y="680"/>
          <a:ext cx="4420652" cy="1593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641" tIns="168641" rIns="168641" bIns="16864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LOCATION </a:t>
          </a:r>
        </a:p>
      </dsp:txBody>
      <dsp:txXfrm>
        <a:off x="1840447" y="680"/>
        <a:ext cx="4420652" cy="1593460"/>
      </dsp:txXfrm>
    </dsp:sp>
    <dsp:sp modelId="{E17ABDC0-A908-4F7C-B56E-DFB970078E4F}">
      <dsp:nvSpPr>
        <dsp:cNvPr id="0" name=""/>
        <dsp:cNvSpPr/>
      </dsp:nvSpPr>
      <dsp:spPr>
        <a:xfrm>
          <a:off x="0" y="1992507"/>
          <a:ext cx="6261100" cy="15934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634045-6D16-4DFA-80E1-BCA177D42A3D}">
      <dsp:nvSpPr>
        <dsp:cNvPr id="0" name=""/>
        <dsp:cNvSpPr/>
      </dsp:nvSpPr>
      <dsp:spPr>
        <a:xfrm>
          <a:off x="482021" y="2351035"/>
          <a:ext cx="876403" cy="87640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1C8B9A-26BD-4E69-BA5F-C3A51867012F}">
      <dsp:nvSpPr>
        <dsp:cNvPr id="0" name=""/>
        <dsp:cNvSpPr/>
      </dsp:nvSpPr>
      <dsp:spPr>
        <a:xfrm>
          <a:off x="1840447" y="1992507"/>
          <a:ext cx="4420652" cy="1593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641" tIns="168641" rIns="168641" bIns="16864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LIGHTING </a:t>
          </a:r>
        </a:p>
      </dsp:txBody>
      <dsp:txXfrm>
        <a:off x="1840447" y="1992507"/>
        <a:ext cx="4420652" cy="1593460"/>
      </dsp:txXfrm>
    </dsp:sp>
    <dsp:sp modelId="{645594BC-A230-43C1-AEEB-D5E6168FEA4F}">
      <dsp:nvSpPr>
        <dsp:cNvPr id="0" name=""/>
        <dsp:cNvSpPr/>
      </dsp:nvSpPr>
      <dsp:spPr>
        <a:xfrm>
          <a:off x="0" y="3984333"/>
          <a:ext cx="6261100" cy="15934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0B6DD8-B1F5-426D-9C9D-FD7BA5890432}">
      <dsp:nvSpPr>
        <dsp:cNvPr id="0" name=""/>
        <dsp:cNvSpPr/>
      </dsp:nvSpPr>
      <dsp:spPr>
        <a:xfrm>
          <a:off x="482021" y="4342861"/>
          <a:ext cx="876403" cy="87640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4E58BB-3002-404B-A97E-58BEFD0EC7D8}">
      <dsp:nvSpPr>
        <dsp:cNvPr id="0" name=""/>
        <dsp:cNvSpPr/>
      </dsp:nvSpPr>
      <dsp:spPr>
        <a:xfrm>
          <a:off x="1840447" y="3984333"/>
          <a:ext cx="4420652" cy="1593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641" tIns="168641" rIns="168641" bIns="16864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BACKGROUND</a:t>
          </a:r>
        </a:p>
      </dsp:txBody>
      <dsp:txXfrm>
        <a:off x="1840447" y="3984333"/>
        <a:ext cx="4420652" cy="15934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BE3C1-DBE1-495D-B57B-2849774B866A}" type="datetimeFigureOut">
              <a:rPr lang="en-US" dirty="0"/>
              <a:t>2/6/25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42F4-6EEF-4EF7-8ED4-2208F0F89A08}" type="datetimeFigureOut">
              <a:rPr lang="en-US" dirty="0"/>
              <a:t>2/6/25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78ACC-22D6-47C1-A373-4FD133E34F3C}" type="datetimeFigureOut">
              <a:rPr lang="en-US" dirty="0"/>
              <a:t>2/6/25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A6C69-6797-4E8A-BF37-F2C3751466E9}" type="datetimeFigureOut">
              <a:rPr lang="en-US" dirty="0"/>
              <a:t>2/6/25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014A1-A632-4878-A0D3-F52BA7563730}" type="datetimeFigureOut">
              <a:rPr lang="en-US" dirty="0"/>
              <a:t>2/6/25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9F462-093F-4566-844B-4C71F2739DA5}" type="datetimeFigureOut">
              <a:rPr lang="en-US" dirty="0"/>
              <a:t>2/6/25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A7AC-904D-4781-85BA-7D10C17ED021}" type="datetimeFigureOut">
              <a:rPr lang="en-US" dirty="0"/>
              <a:t>2/6/25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1444B-B92B-4E27-8C94-BB93EAF5CB18}" type="datetimeFigureOut">
              <a:rPr lang="en-US" dirty="0"/>
              <a:t>2/6/25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EFA5E-FA76-400D-B3DC-F0BA90E6D107}" type="datetimeFigureOut">
              <a:rPr lang="en-US" dirty="0"/>
              <a:t>2/6/25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C117F-5CCF-4837-BE5F-2B92066CAFAF}" type="datetimeFigureOut">
              <a:rPr lang="en-US" dirty="0"/>
              <a:t>2/6/25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B90BD-B6CE-46B7-997F-7313B992CCDC}" type="datetimeFigureOut">
              <a:rPr lang="en-US" dirty="0"/>
              <a:t>2/6/25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9D11F-B188-461D-B23F-39381795C052}" type="datetimeFigureOut">
              <a:rPr lang="en-US" dirty="0"/>
              <a:t>2/6/25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6D8D9-55A2-4063-B0F3-121F44549695}" type="datetimeFigureOut">
              <a:rPr lang="en-US" dirty="0"/>
              <a:t>2/6/25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4536-994D-4021-A283-9F449C0DB509}" type="datetimeFigureOut">
              <a:rPr lang="en-US" dirty="0"/>
              <a:t>2/6/25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BBB78-C96F-47B7-AB17-D852CA960AC9}" type="datetimeFigureOut">
              <a:rPr lang="en-US" dirty="0"/>
              <a:t>2/6/25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3F48C-C7C6-4055-9F49-3777875E72AE}" type="datetimeFigureOut">
              <a:rPr lang="en-US" dirty="0"/>
              <a:t>2/6/25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6178E61D-D431-422C-9764-11DAFE33AB63}" type="datetimeFigureOut">
              <a:rPr lang="en-US" dirty="0"/>
              <a:t>2/6/25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6E9DEC-419B-4CC5-A080-3B06BD5A8291}" type="datetimeFigureOut">
              <a:rPr lang="en-US" dirty="0"/>
              <a:t>2/6/25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image" Target="../media/image2.png"/><Relationship Id="rId7" Type="http://schemas.openxmlformats.org/officeDocument/2006/relationships/diagramLayout" Target="../diagrams/layout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Data" Target="../diagrams/data1.xml"/><Relationship Id="rId5" Type="http://schemas.openxmlformats.org/officeDocument/2006/relationships/image" Target="../media/image4.png"/><Relationship Id="rId10" Type="http://schemas.microsoft.com/office/2007/relationships/diagramDrawing" Target="../diagrams/drawing1.xml"/><Relationship Id="rId4" Type="http://schemas.openxmlformats.org/officeDocument/2006/relationships/image" Target="../media/image3.png"/><Relationship Id="rId9" Type="http://schemas.openxmlformats.org/officeDocument/2006/relationships/diagramColors" Target="../diagrams/colors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image" Target="../media/image2.png"/><Relationship Id="rId7" Type="http://schemas.openxmlformats.org/officeDocument/2006/relationships/diagramLayout" Target="../diagrams/layout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Data" Target="../diagrams/data2.xml"/><Relationship Id="rId5" Type="http://schemas.openxmlformats.org/officeDocument/2006/relationships/image" Target="../media/image4.png"/><Relationship Id="rId10" Type="http://schemas.microsoft.com/office/2007/relationships/diagramDrawing" Target="../diagrams/drawing2.xml"/><Relationship Id="rId4" Type="http://schemas.openxmlformats.org/officeDocument/2006/relationships/image" Target="../media/image3.png"/><Relationship Id="rId9" Type="http://schemas.openxmlformats.org/officeDocument/2006/relationships/diagramColors" Target="../diagrams/colors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image" Target="../media/image2.png"/><Relationship Id="rId7" Type="http://schemas.openxmlformats.org/officeDocument/2006/relationships/diagramQuickStyle" Target="../diagrams/quickStyle3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4" Type="http://schemas.openxmlformats.org/officeDocument/2006/relationships/image" Target="../media/image3.png"/><Relationship Id="rId9" Type="http://schemas.microsoft.com/office/2007/relationships/diagramDrawing" Target="../diagrams/drawing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image" Target="../media/image2.png"/><Relationship Id="rId7" Type="http://schemas.openxmlformats.org/officeDocument/2006/relationships/diagramQuickStyle" Target="../diagrams/quickStyle4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4" Type="http://schemas.openxmlformats.org/officeDocument/2006/relationships/image" Target="../media/image3.png"/><Relationship Id="rId9" Type="http://schemas.microsoft.com/office/2007/relationships/diagramDrawing" Target="../diagrams/drawing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4.png"/><Relationship Id="rId5" Type="http://schemas.openxmlformats.org/officeDocument/2006/relationships/image" Target="../media/image23.jpeg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5.xml"/><Relationship Id="rId3" Type="http://schemas.openxmlformats.org/officeDocument/2006/relationships/image" Target="../media/image2.png"/><Relationship Id="rId7" Type="http://schemas.openxmlformats.org/officeDocument/2006/relationships/diagramLayout" Target="../diagrams/layout5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Data" Target="../diagrams/data5.xml"/><Relationship Id="rId5" Type="http://schemas.openxmlformats.org/officeDocument/2006/relationships/image" Target="../media/image4.png"/><Relationship Id="rId10" Type="http://schemas.microsoft.com/office/2007/relationships/diagramDrawing" Target="../diagrams/drawing5.xml"/><Relationship Id="rId4" Type="http://schemas.openxmlformats.org/officeDocument/2006/relationships/image" Target="../media/image3.png"/><Relationship Id="rId9" Type="http://schemas.openxmlformats.org/officeDocument/2006/relationships/diagramColors" Target="../diagrams/colors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2.jpeg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4.png"/><Relationship Id="rId5" Type="http://schemas.openxmlformats.org/officeDocument/2006/relationships/image" Target="../media/image33.jpeg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jpeg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35.jpeg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36.jpeg"/><Relationship Id="rId4" Type="http://schemas.openxmlformats.org/officeDocument/2006/relationships/image" Target="../media/image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37.jpeg"/><Relationship Id="rId4" Type="http://schemas.openxmlformats.org/officeDocument/2006/relationships/image" Target="../media/image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AFDEEF-FDD3-35FE-ECA7-FEA373E4F58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Self Taping: </a:t>
            </a:r>
            <a:br>
              <a:rPr lang="en-US" dirty="0"/>
            </a:br>
            <a:r>
              <a:rPr lang="en-US" dirty="0"/>
              <a:t>An Introduction</a:t>
            </a:r>
          </a:p>
        </p:txBody>
      </p:sp>
    </p:spTree>
    <p:extLst>
      <p:ext uri="{BB962C8B-B14F-4D97-AF65-F5344CB8AC3E}">
        <p14:creationId xmlns:p14="http://schemas.microsoft.com/office/powerpoint/2010/main" val="3798740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AC3E6C53-102E-4ACA-BCBB-3CC973B99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7B2B42C-0777-4D6E-9432-535281803A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FEAAB60-93E2-4DC6-99AC-939637BCE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EF5ECB8-D49C-48FB-A93E-88EB2FFDFD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11B77A2-BD5C-432D-B52E-C12612C74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019E2EA-0CC7-43D8-9028-C645A8ACC9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76D6D4C3-9020-44D6-9F80-2A0170D423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91FA23C-4C96-584A-3AA8-36590084DAE1}"/>
              </a:ext>
            </a:extLst>
          </p:cNvPr>
          <p:cNvSpPr txBox="1"/>
          <p:nvPr/>
        </p:nvSpPr>
        <p:spPr>
          <a:xfrm>
            <a:off x="680322" y="3318934"/>
            <a:ext cx="8144134" cy="206056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defTabSz="914400">
              <a:lnSpc>
                <a:spcPct val="90000"/>
              </a:lnSpc>
              <a:spcBef>
                <a:spcPts val="1000"/>
              </a:spcBef>
            </a:pPr>
            <a:r>
              <a:rPr lang="en-US" sz="3600" dirty="0">
                <a:solidFill>
                  <a:schemeClr val="accent1"/>
                </a:solidFill>
              </a:rPr>
              <a:t>What do we know about self-taping?</a:t>
            </a:r>
          </a:p>
          <a:p>
            <a:pPr defTabSz="914400">
              <a:lnSpc>
                <a:spcPct val="90000"/>
              </a:lnSpc>
              <a:spcBef>
                <a:spcPts val="1000"/>
              </a:spcBef>
            </a:pPr>
            <a:endParaRPr lang="en-US" sz="3600" dirty="0">
              <a:solidFill>
                <a:schemeClr val="accent1"/>
              </a:solidFill>
            </a:endParaRPr>
          </a:p>
          <a:p>
            <a:pPr defTabSz="914400">
              <a:lnSpc>
                <a:spcPct val="90000"/>
              </a:lnSpc>
              <a:spcBef>
                <a:spcPts val="1000"/>
              </a:spcBef>
            </a:pPr>
            <a:r>
              <a:rPr lang="en-US" sz="3600" dirty="0">
                <a:solidFill>
                  <a:schemeClr val="accent1"/>
                </a:solidFill>
              </a:rPr>
              <a:t>What have we learned from our experiences filming the monologues?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007649C-9E9D-D9F1-78A7-3512AA65DAC5}"/>
              </a:ext>
            </a:extLst>
          </p:cNvPr>
          <p:cNvSpPr txBox="1"/>
          <p:nvPr/>
        </p:nvSpPr>
        <p:spPr>
          <a:xfrm>
            <a:off x="680322" y="643467"/>
            <a:ext cx="8144134" cy="267546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Who has self-taped before?</a:t>
            </a: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600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FB05D2A4-BC91-41E7-A05B-F12CD950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5" y="3671740"/>
            <a:ext cx="1602997" cy="14427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189BA561-AFE1-4D4F-AA22-96A71A7732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9003" y="2308786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4048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C85602-A69A-3828-3886-9D08D48B5E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1.The Advert / The Casting Breakdown</a:t>
            </a:r>
          </a:p>
        </p:txBody>
      </p:sp>
    </p:spTree>
    <p:extLst>
      <p:ext uri="{BB962C8B-B14F-4D97-AF65-F5344CB8AC3E}">
        <p14:creationId xmlns:p14="http://schemas.microsoft.com/office/powerpoint/2010/main" val="3788669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" name="Picture 35">
            <a:extLst>
              <a:ext uri="{FF2B5EF4-FFF2-40B4-BE49-F238E27FC236}">
                <a16:creationId xmlns:a16="http://schemas.microsoft.com/office/drawing/2014/main" id="{AC3E6C53-102E-4ACA-BCBB-3CC973B99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17B2B42C-0777-4D6E-9432-535281803A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EFEAAB60-93E2-4DC6-99AC-939637BCE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42" name="Rectangle 41">
            <a:extLst>
              <a:ext uri="{FF2B5EF4-FFF2-40B4-BE49-F238E27FC236}">
                <a16:creationId xmlns:a16="http://schemas.microsoft.com/office/drawing/2014/main" id="{7EF5ECB8-D49C-48FB-A93E-88EB2FFDFD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411B77A2-BD5C-432D-B52E-C12612C74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87C031CB-DEB3-405F-9996-5322C24A6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8" name="Picture 47">
            <a:extLst>
              <a:ext uri="{FF2B5EF4-FFF2-40B4-BE49-F238E27FC236}">
                <a16:creationId xmlns:a16="http://schemas.microsoft.com/office/drawing/2014/main" id="{92031F0E-C3FA-4DAF-BD13-4AC665CFF0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0" name="Picture 49">
            <a:extLst>
              <a:ext uri="{FF2B5EF4-FFF2-40B4-BE49-F238E27FC236}">
                <a16:creationId xmlns:a16="http://schemas.microsoft.com/office/drawing/2014/main" id="{BE685C68-BF28-4330-A4FE-33ABD88511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349629"/>
            <a:ext cx="11525954" cy="275942"/>
          </a:xfrm>
          <a:prstGeom prst="rect">
            <a:avLst/>
          </a:prstGeom>
        </p:spPr>
      </p:pic>
      <p:sp>
        <p:nvSpPr>
          <p:cNvPr id="52" name="Rectangle 51">
            <a:extLst>
              <a:ext uri="{FF2B5EF4-FFF2-40B4-BE49-F238E27FC236}">
                <a16:creationId xmlns:a16="http://schemas.microsoft.com/office/drawing/2014/main" id="{273350E1-40B5-47D9-8DDD-3C2A17B4B6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1" y="0"/>
            <a:ext cx="11525954" cy="5379499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540BC5-BD64-39EC-B78D-B9AF5F803035}"/>
              </a:ext>
            </a:extLst>
          </p:cNvPr>
          <p:cNvSpPr txBox="1"/>
          <p:nvPr/>
        </p:nvSpPr>
        <p:spPr>
          <a:xfrm>
            <a:off x="4063113" y="1997765"/>
            <a:ext cx="5872891" cy="269663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Examples of Casting Breakdowns…</a:t>
            </a:r>
          </a:p>
        </p:txBody>
      </p:sp>
      <p:pic>
        <p:nvPicPr>
          <p:cNvPr id="54" name="Picture 53">
            <a:extLst>
              <a:ext uri="{FF2B5EF4-FFF2-40B4-BE49-F238E27FC236}">
                <a16:creationId xmlns:a16="http://schemas.microsoft.com/office/drawing/2014/main" id="{A1500D0A-0DCA-4E06-8B25-618E6299CC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4686838"/>
            <a:ext cx="1602997" cy="144270"/>
          </a:xfrm>
          <a:prstGeom prst="rect">
            <a:avLst/>
          </a:prstGeom>
        </p:spPr>
      </p:pic>
      <p:sp>
        <p:nvSpPr>
          <p:cNvPr id="56" name="Rectangle 55">
            <a:extLst>
              <a:ext uri="{FF2B5EF4-FFF2-40B4-BE49-F238E27FC236}">
                <a16:creationId xmlns:a16="http://schemas.microsoft.com/office/drawing/2014/main" id="{108AC4DC-69B5-4DD1-84BC-850C5A2861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3034068"/>
            <a:ext cx="1602997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743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29">
            <a:extLst>
              <a:ext uri="{FF2B5EF4-FFF2-40B4-BE49-F238E27FC236}">
                <a16:creationId xmlns:a16="http://schemas.microsoft.com/office/drawing/2014/main" id="{AC3E6C53-102E-4ACA-BCBB-3CC973B99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17B2B42C-0777-4D6E-9432-535281803A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EFEAAB60-93E2-4DC6-99AC-939637BCE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7EF5ECB8-D49C-48FB-A93E-88EB2FFDFD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411B77A2-BD5C-432D-B52E-C12612C74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B2E911EF-80F5-4781-A4DF-44EFAF242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2" name="Picture 41">
            <a:extLst>
              <a:ext uri="{FF2B5EF4-FFF2-40B4-BE49-F238E27FC236}">
                <a16:creationId xmlns:a16="http://schemas.microsoft.com/office/drawing/2014/main" id="{B0A2A734-17E4-44D5-9630-D54D6AF74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4" name="Rectangle 43">
            <a:extLst>
              <a:ext uri="{FF2B5EF4-FFF2-40B4-BE49-F238E27FC236}">
                <a16:creationId xmlns:a16="http://schemas.microsoft.com/office/drawing/2014/main" id="{EFFB5C33-24B2-4764-BDBD-4C10A21DB1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88808" y="0"/>
            <a:ext cx="3403192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46" name="Picture 45">
            <a:extLst>
              <a:ext uri="{FF2B5EF4-FFF2-40B4-BE49-F238E27FC236}">
                <a16:creationId xmlns:a16="http://schemas.microsoft.com/office/drawing/2014/main" id="{FEB601E2-EFED-4313-BEE4-9E27B94FC6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42852"/>
            <a:ext cx="9110541" cy="246557"/>
          </a:xfrm>
          <a:prstGeom prst="rect">
            <a:avLst/>
          </a:prstGeom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1425DB5A-CEE1-4EE1-8C4A-689E49D354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590078"/>
            <a:ext cx="9110542" cy="1660332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B6B5915-5973-88E7-FE4A-02D6BDC2E203}"/>
              </a:ext>
            </a:extLst>
          </p:cNvPr>
          <p:cNvSpPr txBox="1"/>
          <p:nvPr/>
        </p:nvSpPr>
        <p:spPr>
          <a:xfrm>
            <a:off x="840510" y="2733709"/>
            <a:ext cx="7657792" cy="137307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6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‘ASCEND’ WORKSHOP…</a:t>
            </a:r>
          </a:p>
        </p:txBody>
      </p:sp>
    </p:spTree>
    <p:extLst>
      <p:ext uri="{BB962C8B-B14F-4D97-AF65-F5344CB8AC3E}">
        <p14:creationId xmlns:p14="http://schemas.microsoft.com/office/powerpoint/2010/main" val="3761458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8100D021-ED8E-4951-8376-73996A82CD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6FE219C-22F7-4734-B3C1-28E70390CE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F2EC4B6-5524-4806-8575-59DB6B8F8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AD50BBC6-5944-49AE-A819-558AB05AB1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F2E428D-A109-43BE-8AC2-C83EF031EF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B2A773CA-28F4-49C2-BFA3-49A5867C7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5D7C72BA-4476-4E4B-BC37-9A75FD0C5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3009A16D-868B-4145-BBC6-555098537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3992EB33-38E1-4175-8EE2-9BB8CC159C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668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2DCAE5CF-5D29-4779-83E1-BDB64E4F3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B905F8C-2843-4CD9-A504-49BA35889385}"/>
              </a:ext>
            </a:extLst>
          </p:cNvPr>
          <p:cNvSpPr txBox="1"/>
          <p:nvPr/>
        </p:nvSpPr>
        <p:spPr>
          <a:xfrm>
            <a:off x="680321" y="2063262"/>
            <a:ext cx="3739279" cy="266105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latin typeface="+mj-lt"/>
                <a:ea typeface="+mj-ea"/>
                <a:cs typeface="+mj-cs"/>
              </a:rPr>
              <a:t>WHAT TO LOOK FOR:</a:t>
            </a: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E4A8B1DA-1C02-63A7-FA69-49CBA6E9719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08339895"/>
              </p:ext>
            </p:extLst>
          </p:nvPr>
        </p:nvGraphicFramePr>
        <p:xfrm>
          <a:off x="5284788" y="639763"/>
          <a:ext cx="6261100" cy="55784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26952758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D2FC34-147A-1A59-0B8E-E01F84CE0F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2. What Do I Need?</a:t>
            </a:r>
          </a:p>
        </p:txBody>
      </p:sp>
    </p:spTree>
    <p:extLst>
      <p:ext uri="{BB962C8B-B14F-4D97-AF65-F5344CB8AC3E}">
        <p14:creationId xmlns:p14="http://schemas.microsoft.com/office/powerpoint/2010/main" val="2542365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8100D021-ED8E-4951-8376-73996A82CD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6FE219C-22F7-4734-B3C1-28E70390CE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F2EC4B6-5524-4806-8575-59DB6B8F8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AD50BBC6-5944-49AE-A819-558AB05AB1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F2E428D-A109-43BE-8AC2-C83EF031EF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B2A773CA-28F4-49C2-BFA3-49A5867C7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5D7C72BA-4476-4E4B-BC37-9A75FD0C5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3009A16D-868B-4145-BBC6-555098537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3992EB33-38E1-4175-8EE2-9BB8CC159C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668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2DCAE5CF-5D29-4779-83E1-BDB64E4F3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12E9725E-B36C-8172-0E34-5FEBE96F4E7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99041405"/>
              </p:ext>
            </p:extLst>
          </p:nvPr>
        </p:nvGraphicFramePr>
        <p:xfrm>
          <a:off x="5284788" y="639763"/>
          <a:ext cx="6261100" cy="55784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455D43ED-97AF-0F9A-C71E-A10C36C088C5}"/>
              </a:ext>
            </a:extLst>
          </p:cNvPr>
          <p:cNvSpPr txBox="1"/>
          <p:nvPr/>
        </p:nvSpPr>
        <p:spPr>
          <a:xfrm>
            <a:off x="3176" y="2706925"/>
            <a:ext cx="412908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4400" dirty="0"/>
              <a:t>WHAT DO I NEED?</a:t>
            </a:r>
          </a:p>
        </p:txBody>
      </p:sp>
    </p:spTree>
    <p:extLst>
      <p:ext uri="{BB962C8B-B14F-4D97-AF65-F5344CB8AC3E}">
        <p14:creationId xmlns:p14="http://schemas.microsoft.com/office/powerpoint/2010/main" val="16110382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ED93D6-274A-76A8-DF7F-85C5726914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3. Before You Start Filming</a:t>
            </a:r>
          </a:p>
        </p:txBody>
      </p:sp>
    </p:spTree>
    <p:extLst>
      <p:ext uri="{BB962C8B-B14F-4D97-AF65-F5344CB8AC3E}">
        <p14:creationId xmlns:p14="http://schemas.microsoft.com/office/powerpoint/2010/main" val="2533045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8100D021-ED8E-4951-8376-73996A82CD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46FE219C-22F7-4734-B3C1-28E70390CE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EF2EC4B6-5524-4806-8575-59DB6B8F8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AD50BBC6-5944-49AE-A819-558AB05AB1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4F2E428D-A109-43BE-8AC2-C83EF031EF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6DD192A-5129-796C-E58F-E6EE25E9B5F7}"/>
              </a:ext>
            </a:extLst>
          </p:cNvPr>
          <p:cNvSpPr txBox="1"/>
          <p:nvPr/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dirty="0">
                <a:latin typeface="+mj-lt"/>
                <a:ea typeface="+mj-ea"/>
                <a:cs typeface="+mj-cs"/>
              </a:rPr>
              <a:t>BEFORE YOU START FILMING:</a:t>
            </a: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72975621-423F-CAE6-F942-46F1E2AE316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8306348"/>
              </p:ext>
            </p:extLst>
          </p:nvPr>
        </p:nvGraphicFramePr>
        <p:xfrm>
          <a:off x="681037" y="2336800"/>
          <a:ext cx="10830641" cy="3598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8974326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F93489-6869-7211-8F27-F97083588F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5. Material Preparation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6D13E0-3874-35BA-507F-9B40D7E7CB4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(The 6 Ps)</a:t>
            </a:r>
          </a:p>
          <a:p>
            <a:r>
              <a:rPr lang="en-US" dirty="0"/>
              <a:t>John Hill, 2024</a:t>
            </a:r>
          </a:p>
        </p:txBody>
      </p:sp>
    </p:spTree>
    <p:extLst>
      <p:ext uri="{BB962C8B-B14F-4D97-AF65-F5344CB8AC3E}">
        <p14:creationId xmlns:p14="http://schemas.microsoft.com/office/powerpoint/2010/main" val="517295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8100D021-ED8E-4951-8376-73996A82CD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6FE219C-22F7-4734-B3C1-28E70390CE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F2EC4B6-5524-4806-8575-59DB6B8F8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AD50BBC6-5944-49AE-A819-558AB05AB1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F2E428D-A109-43BE-8AC2-C83EF031EF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334AB419-1957-A703-319D-3CD69EB3DB8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63282584"/>
              </p:ext>
            </p:extLst>
          </p:nvPr>
        </p:nvGraphicFramePr>
        <p:xfrm>
          <a:off x="681037" y="2336800"/>
          <a:ext cx="10830641" cy="3598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6C71B8E6-5296-3654-C95C-25BB71492B15}"/>
              </a:ext>
            </a:extLst>
          </p:cNvPr>
          <p:cNvSpPr txBox="1"/>
          <p:nvPr/>
        </p:nvSpPr>
        <p:spPr>
          <a:xfrm>
            <a:off x="681037" y="1136161"/>
            <a:ext cx="5715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MATERIAL PREPARATION:</a:t>
            </a:r>
          </a:p>
        </p:txBody>
      </p:sp>
    </p:spTree>
    <p:extLst>
      <p:ext uri="{BB962C8B-B14F-4D97-AF65-F5344CB8AC3E}">
        <p14:creationId xmlns:p14="http://schemas.microsoft.com/office/powerpoint/2010/main" val="42575756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01CFC1BB-C5B3-4479-9752-C53221627F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B5FB5AC-39B2-4094-B486-0FCD501D50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150CFE4-97B0-48C6-ACD6-9399CBA119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A3C6F7F0-46EA-4F8E-A112-1B517C2B5A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691A3CC-CDA1-4C3B-9150-FCFB5373D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C8221A89-FE35-4C46-8874-69154D2A8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Interior of an abandoned warehouse">
            <a:extLst>
              <a:ext uri="{FF2B5EF4-FFF2-40B4-BE49-F238E27FC236}">
                <a16:creationId xmlns:a16="http://schemas.microsoft.com/office/drawing/2014/main" id="{B5629E87-E1B4-F9E7-D18E-87D9F698E51E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schemeClr val="bg2">
                <a:shade val="45000"/>
                <a:satMod val="135000"/>
              </a:schemeClr>
              <a:prstClr val="white"/>
            </a:duotone>
            <a:alphaModFix amt="41000"/>
          </a:blip>
          <a:srcRect t="7081" b="8014"/>
          <a:stretch/>
        </p:blipFill>
        <p:spPr>
          <a:xfrm>
            <a:off x="-3176" y="10"/>
            <a:ext cx="12192000" cy="6857991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259ACC7A-6809-44E9-A594-85696A6C2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4249541"/>
            <a:ext cx="8968085" cy="1660332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EA9ADF-D223-B16D-3CFE-B48A688A5B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2" y="4402667"/>
            <a:ext cx="8133478" cy="9402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4. Setting Up The Room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9E62B6A-C5F9-4D52-9F66-8777358274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4249541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5F95C49-E748-4D32-8417-22E5B6A6F5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902314"/>
            <a:ext cx="8968085" cy="275942"/>
          </a:xfrm>
          <a:prstGeom prst="rect">
            <a:avLst/>
          </a:prstGeom>
          <a:blipFill>
            <a:blip r:embed="rId6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E2AE10EC-5E3B-4FC0-B43F-1E44500096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5902314"/>
            <a:ext cx="3080285" cy="275942"/>
          </a:xfrm>
          <a:prstGeom prst="rect">
            <a:avLst/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8116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8100D021-ED8E-4951-8376-73996A82CD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6FE219C-22F7-4734-B3C1-28E70390CE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EF2EC4B6-5524-4806-8575-59DB6B8F8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AD50BBC6-5944-49AE-A819-558AB05AB1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F2E428D-A109-43BE-8AC2-C83EF031EF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B2A773CA-28F4-49C2-BFA3-49A5867C7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5D7C72BA-4476-4E4B-BC37-9A75FD0C5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3009A16D-868B-4145-BBC6-555098537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3992EB33-38E1-4175-8EE2-9BB8CC159C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668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2DCAE5CF-5D29-4779-83E1-BDB64E4F3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AD46AE4E-BA8A-3452-FF68-1267C94BDAA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267541"/>
              </p:ext>
            </p:extLst>
          </p:nvPr>
        </p:nvGraphicFramePr>
        <p:xfrm>
          <a:off x="5284788" y="639763"/>
          <a:ext cx="6261100" cy="55784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3BDCBD63-4877-1451-9A71-6C9F30308706}"/>
              </a:ext>
            </a:extLst>
          </p:cNvPr>
          <p:cNvSpPr txBox="1"/>
          <p:nvPr/>
        </p:nvSpPr>
        <p:spPr>
          <a:xfrm>
            <a:off x="500607" y="2587398"/>
            <a:ext cx="364331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4400" dirty="0"/>
              <a:t>SETTING UP THE ROOM:</a:t>
            </a:r>
          </a:p>
        </p:txBody>
      </p:sp>
    </p:spTree>
    <p:extLst>
      <p:ext uri="{BB962C8B-B14F-4D97-AF65-F5344CB8AC3E}">
        <p14:creationId xmlns:p14="http://schemas.microsoft.com/office/powerpoint/2010/main" val="7859201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28">
            <a:extLst>
              <a:ext uri="{FF2B5EF4-FFF2-40B4-BE49-F238E27FC236}">
                <a16:creationId xmlns:a16="http://schemas.microsoft.com/office/drawing/2014/main" id="{01CFC1BB-C5B3-4479-9752-C53221627F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5B5FB5AC-39B2-4094-B486-0FCD501D50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7150CFE4-97B0-48C6-ACD6-9399CBA119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A3C6F7F0-46EA-4F8E-A112-1B517C2B5A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1691A3CC-CDA1-4C3B-9150-FCFB5373D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B21E0522-1108-4001-A301-111C15E527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Fake glasses, nose, and moustache, graffiti and red wig on a wooden surface">
            <a:extLst>
              <a:ext uri="{FF2B5EF4-FFF2-40B4-BE49-F238E27FC236}">
                <a16:creationId xmlns:a16="http://schemas.microsoft.com/office/drawing/2014/main" id="{98A98C54-89A7-0ECC-8801-95936657D78D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prstClr val="black"/>
              <a:schemeClr val="tx2">
                <a:tint val="45000"/>
                <a:satMod val="400000"/>
              </a:schemeClr>
            </a:duotone>
            <a:alphaModFix amt="85000"/>
          </a:blip>
          <a:srcRect t="14261" b="1469"/>
          <a:stretch/>
        </p:blipFill>
        <p:spPr>
          <a:xfrm>
            <a:off x="-3177" y="-2"/>
            <a:ext cx="12192000" cy="6858001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77DC65B5-6361-4FF6-BEA2-29220960E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white">
          <a:xfrm>
            <a:off x="0" y="4492576"/>
            <a:ext cx="10439399" cy="275942"/>
          </a:xfrm>
          <a:prstGeom prst="rect">
            <a:avLst/>
          </a:prstGeom>
        </p:spPr>
      </p:pic>
      <p:sp>
        <p:nvSpPr>
          <p:cNvPr id="43" name="Rectangle 42">
            <a:extLst>
              <a:ext uri="{FF2B5EF4-FFF2-40B4-BE49-F238E27FC236}">
                <a16:creationId xmlns:a16="http://schemas.microsoft.com/office/drawing/2014/main" id="{EA317E5C-5650-4E41-8C89-12F1F3001B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2840525"/>
            <a:ext cx="10439400" cy="1660332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6F0CEB-8D12-28BD-06FF-DB746835C9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158" y="3206285"/>
            <a:ext cx="9619488" cy="7210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/>
              <a:t>5. Props and Costume</a:t>
            </a:r>
          </a:p>
        </p:txBody>
      </p:sp>
      <p:pic>
        <p:nvPicPr>
          <p:cNvPr id="45" name="Picture 44">
            <a:extLst>
              <a:ext uri="{FF2B5EF4-FFF2-40B4-BE49-F238E27FC236}">
                <a16:creationId xmlns:a16="http://schemas.microsoft.com/office/drawing/2014/main" id="{DF94C918-367B-4D19-8333-A8603C3AD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white">
          <a:xfrm>
            <a:off x="10583333" y="4493570"/>
            <a:ext cx="1605490" cy="276940"/>
          </a:xfrm>
          <a:prstGeom prst="rect">
            <a:avLst/>
          </a:prstGeom>
        </p:spPr>
      </p:pic>
      <p:sp>
        <p:nvSpPr>
          <p:cNvPr id="47" name="Rectangle 46">
            <a:extLst>
              <a:ext uri="{FF2B5EF4-FFF2-40B4-BE49-F238E27FC236}">
                <a16:creationId xmlns:a16="http://schemas.microsoft.com/office/drawing/2014/main" id="{7633332F-2199-4741-AE80-5BD79AE678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0591801" y="2839803"/>
            <a:ext cx="1597024" cy="1660332"/>
          </a:xfrm>
          <a:prstGeom prst="rect">
            <a:avLst/>
          </a:prstGeom>
          <a:solidFill>
            <a:schemeClr val="accent1">
              <a:alpha val="9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4255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01CFC1BB-C5B3-4479-9752-C53221627F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B5FB5AC-39B2-4094-B486-0FCD501D50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150CFE4-97B0-48C6-ACD6-9399CBA119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A3C6F7F0-46EA-4F8E-A112-1B517C2B5A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691A3CC-CDA1-4C3B-9150-FCFB5373D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4" name="Picture 3" descr="Film reel and slate">
            <a:extLst>
              <a:ext uri="{FF2B5EF4-FFF2-40B4-BE49-F238E27FC236}">
                <a16:creationId xmlns:a16="http://schemas.microsoft.com/office/drawing/2014/main" id="{8C7C2C17-A4F8-AAF6-A750-67444E7BC08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5730"/>
          <a:stretch/>
        </p:blipFill>
        <p:spPr>
          <a:xfrm>
            <a:off x="-3176" y="10"/>
            <a:ext cx="12192000" cy="6857991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41704883-D088-4683-A1FD-AEE53B336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4249541"/>
            <a:ext cx="8968085" cy="1660332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BA5BE5-204D-DE53-90A9-20C0E72E6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2" y="4402667"/>
            <a:ext cx="8133478" cy="9402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6. Filming Your Self-Tape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9C04EC1-26B9-40BD-84A6-B2C0A913D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4249541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BAB74E2-5A82-47FD-BBB4-BFD47779F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902314"/>
            <a:ext cx="8968085" cy="275942"/>
          </a:xfrm>
          <a:prstGeom prst="rect">
            <a:avLst/>
          </a:prstGeom>
          <a:blipFill>
            <a:blip r:embed="rId6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C4FFB60-A034-4994-8F55-E38D4F31C8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5902314"/>
            <a:ext cx="3080285" cy="275942"/>
          </a:xfrm>
          <a:prstGeom prst="rect">
            <a:avLst/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22754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01CFC1BB-C5B3-4479-9752-C53221627F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56FCE19-3103-4473-A92E-E38D00FCD0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909C556-FC01-4870-ABC0-8D5C17BD0F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C6DB8A24-0DF2-4AB3-9191-C02AB6937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924F406-F250-4FCF-A28E-52F364A5AA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0FFC73F-A318-4A21-8993-108C1DCDA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Light reflection in a lens">
            <a:extLst>
              <a:ext uri="{FF2B5EF4-FFF2-40B4-BE49-F238E27FC236}">
                <a16:creationId xmlns:a16="http://schemas.microsoft.com/office/drawing/2014/main" id="{56969A3D-EE79-3C99-240E-DCFF748F7A60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prstClr val="black"/>
              <a:schemeClr val="bg2">
                <a:tint val="45000"/>
                <a:satMod val="400000"/>
              </a:schemeClr>
            </a:duotone>
            <a:alphaModFix amt="41000"/>
          </a:blip>
          <a:srcRect t="7340" r="9091" b="16051"/>
          <a:stretch/>
        </p:blipFill>
        <p:spPr>
          <a:xfrm>
            <a:off x="22" y="304799"/>
            <a:ext cx="12191978" cy="685800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B8BCE4E4-5CBD-4940-82DF-E061DB0795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2116667"/>
            <a:ext cx="10439400" cy="3793206"/>
          </a:xfrm>
          <a:prstGeom prst="rect">
            <a:avLst/>
          </a:prstGeom>
          <a:solidFill>
            <a:schemeClr val="bg1">
              <a:lumMod val="95000"/>
              <a:lumOff val="5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67BB6D7E-7207-44B3-918C-D30673E76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878CAF58-E42B-437B-8490-F8FED23C6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580C3C5B-2644-4CDD-8211-ACD3F3208E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FD2B6070-6B6D-47EA-957C-1B17F9E3E3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7760E2A-F85F-276C-5DA7-BC49B3D64008}"/>
              </a:ext>
            </a:extLst>
          </p:cNvPr>
          <p:cNvSpPr txBox="1"/>
          <p:nvPr/>
        </p:nvSpPr>
        <p:spPr>
          <a:xfrm>
            <a:off x="680321" y="2336873"/>
            <a:ext cx="9613861" cy="33950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Eye-line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Landscape Shot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Lights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Microphone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Placement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Reader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Don’t do too many takes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E20C3EF-DD14-993C-2529-DFAF55E1D05C}"/>
              </a:ext>
            </a:extLst>
          </p:cNvPr>
          <p:cNvSpPr txBox="1"/>
          <p:nvPr/>
        </p:nvSpPr>
        <p:spPr>
          <a:xfrm>
            <a:off x="462844" y="948127"/>
            <a:ext cx="85569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FFC000"/>
                </a:solidFill>
              </a:rPr>
              <a:t>FILMING YOUR SELF-TAPE:</a:t>
            </a:r>
          </a:p>
        </p:txBody>
      </p:sp>
    </p:spTree>
    <p:extLst>
      <p:ext uri="{BB962C8B-B14F-4D97-AF65-F5344CB8AC3E}">
        <p14:creationId xmlns:p14="http://schemas.microsoft.com/office/powerpoint/2010/main" val="1715979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Picture 30">
            <a:extLst>
              <a:ext uri="{FF2B5EF4-FFF2-40B4-BE49-F238E27FC236}">
                <a16:creationId xmlns:a16="http://schemas.microsoft.com/office/drawing/2014/main" id="{01CFC1BB-C5B3-4479-9752-C53221627F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5B5FB5AC-39B2-4094-B486-0FCD501D50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7150CFE4-97B0-48C6-ACD6-9399CBA119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A3C6F7F0-46EA-4F8E-A112-1B517C2B5A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1691A3CC-CDA1-4C3B-9150-FCFB5373D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4" name="Picture 3" descr="White arrows painted on the asphalt">
            <a:extLst>
              <a:ext uri="{FF2B5EF4-FFF2-40B4-BE49-F238E27FC236}">
                <a16:creationId xmlns:a16="http://schemas.microsoft.com/office/drawing/2014/main" id="{7D806233-1F15-4D49-E1B6-51F3736C6DA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9121" r="9091" b="3692"/>
          <a:stretch/>
        </p:blipFill>
        <p:spPr>
          <a:xfrm>
            <a:off x="-3176" y="214323"/>
            <a:ext cx="12192000" cy="6857991"/>
          </a:xfrm>
          <a:prstGeom prst="rect">
            <a:avLst/>
          </a:prstGeom>
        </p:spPr>
      </p:pic>
      <p:sp>
        <p:nvSpPr>
          <p:cNvPr id="41" name="Rectangle 40">
            <a:extLst>
              <a:ext uri="{FF2B5EF4-FFF2-40B4-BE49-F238E27FC236}">
                <a16:creationId xmlns:a16="http://schemas.microsoft.com/office/drawing/2014/main" id="{41704883-D088-4683-A1FD-AEE53B336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4249541"/>
            <a:ext cx="8968085" cy="1660332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4AE7A7-6774-C607-5557-19339A2A71CA}"/>
              </a:ext>
            </a:extLst>
          </p:cNvPr>
          <p:cNvSpPr txBox="1"/>
          <p:nvPr/>
        </p:nvSpPr>
        <p:spPr>
          <a:xfrm>
            <a:off x="680322" y="4402667"/>
            <a:ext cx="8133478" cy="94024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latin typeface="+mj-lt"/>
                <a:ea typeface="+mj-ea"/>
                <a:cs typeface="+mj-cs"/>
              </a:rPr>
              <a:t>SENDING YOUR SELF-TAPE…</a:t>
            </a: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A9C04EC1-26B9-40BD-84A6-B2C0A913D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4249541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9BAB74E2-5A82-47FD-BBB4-BFD47779F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902314"/>
            <a:ext cx="8968085" cy="275942"/>
          </a:xfrm>
          <a:prstGeom prst="rect">
            <a:avLst/>
          </a:prstGeom>
          <a:blipFill>
            <a:blip r:embed="rId6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9C4FFB60-A034-4994-8F55-E38D4F31C8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5902314"/>
            <a:ext cx="3080285" cy="275942"/>
          </a:xfrm>
          <a:prstGeom prst="rect">
            <a:avLst/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5ED81FD-0D17-D8CA-AC7D-C179A0BA6C52}"/>
              </a:ext>
            </a:extLst>
          </p:cNvPr>
          <p:cNvSpPr txBox="1"/>
          <p:nvPr/>
        </p:nvSpPr>
        <p:spPr>
          <a:xfrm>
            <a:off x="680321" y="2336873"/>
            <a:ext cx="9613861" cy="33950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9217039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01CFC1BB-C5B3-4479-9752-C53221627F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B5FB5AC-39B2-4094-B486-0FCD501D50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150CFE4-97B0-48C6-ACD6-9399CBA119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A3C6F7F0-46EA-4F8E-A112-1B517C2B5A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691A3CC-CDA1-4C3B-9150-FCFB5373D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C8221A89-FE35-4C46-8874-69154D2A8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n illusion of swirling lines in black and white">
            <a:extLst>
              <a:ext uri="{FF2B5EF4-FFF2-40B4-BE49-F238E27FC236}">
                <a16:creationId xmlns:a16="http://schemas.microsoft.com/office/drawing/2014/main" id="{07D4941E-549A-585A-A4EB-E251DD268CB4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schemeClr val="bg2">
                <a:shade val="45000"/>
                <a:satMod val="135000"/>
              </a:schemeClr>
              <a:prstClr val="white"/>
            </a:duotone>
            <a:alphaModFix amt="41000"/>
          </a:blip>
          <a:srcRect t="15730"/>
          <a:stretch/>
        </p:blipFill>
        <p:spPr>
          <a:xfrm>
            <a:off x="-3176" y="10"/>
            <a:ext cx="12192000" cy="6857991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259ACC7A-6809-44E9-A594-85696A6C2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4249541"/>
            <a:ext cx="8968085" cy="1660332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96BD65D-2A85-F73D-09AB-F44D2BCA88AB}"/>
              </a:ext>
            </a:extLst>
          </p:cNvPr>
          <p:cNvSpPr txBox="1"/>
          <p:nvPr/>
        </p:nvSpPr>
        <p:spPr>
          <a:xfrm>
            <a:off x="680322" y="4402667"/>
            <a:ext cx="8133478" cy="94024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>
                <a:latin typeface="+mj-lt"/>
                <a:ea typeface="+mj-ea"/>
                <a:cs typeface="+mj-cs"/>
              </a:rPr>
              <a:t>An Example…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9E62B6A-C5F9-4D52-9F66-8777358274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4249541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5F95C49-E748-4D32-8417-22E5B6A6F5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902314"/>
            <a:ext cx="8968085" cy="275942"/>
          </a:xfrm>
          <a:prstGeom prst="rect">
            <a:avLst/>
          </a:prstGeom>
          <a:blipFill>
            <a:blip r:embed="rId6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E2AE10EC-5E3B-4FC0-B43F-1E44500096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5902314"/>
            <a:ext cx="3080285" cy="275942"/>
          </a:xfrm>
          <a:prstGeom prst="rect">
            <a:avLst/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9089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28">
            <a:extLst>
              <a:ext uri="{FF2B5EF4-FFF2-40B4-BE49-F238E27FC236}">
                <a16:creationId xmlns:a16="http://schemas.microsoft.com/office/drawing/2014/main" id="{01CFC1BB-C5B3-4479-9752-C53221627F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5B5FB5AC-39B2-4094-B486-0FCD501D50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7150CFE4-97B0-48C6-ACD6-9399CBA119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A3C6F7F0-46EA-4F8E-A112-1B517C2B5A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1691A3CC-CDA1-4C3B-9150-FCFB5373D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4" name="Picture 3" descr="Person with idea concept">
            <a:extLst>
              <a:ext uri="{FF2B5EF4-FFF2-40B4-BE49-F238E27FC236}">
                <a16:creationId xmlns:a16="http://schemas.microsoft.com/office/drawing/2014/main" id="{6D129965-6E10-1A22-3530-B24855787BF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8725" r="6934" b="2849"/>
          <a:stretch/>
        </p:blipFill>
        <p:spPr>
          <a:xfrm>
            <a:off x="-3176" y="0"/>
            <a:ext cx="12192000" cy="7072313"/>
          </a:xfrm>
          <a:prstGeom prst="rect">
            <a:avLst/>
          </a:prstGeom>
        </p:spPr>
      </p:pic>
      <p:sp>
        <p:nvSpPr>
          <p:cNvPr id="39" name="Rectangle 38">
            <a:extLst>
              <a:ext uri="{FF2B5EF4-FFF2-40B4-BE49-F238E27FC236}">
                <a16:creationId xmlns:a16="http://schemas.microsoft.com/office/drawing/2014/main" id="{41704883-D088-4683-A1FD-AEE53B336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4249541"/>
            <a:ext cx="8968085" cy="1660332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BA8DA4-3F54-37B1-4896-39235DF8066E}"/>
              </a:ext>
            </a:extLst>
          </p:cNvPr>
          <p:cNvSpPr txBox="1"/>
          <p:nvPr/>
        </p:nvSpPr>
        <p:spPr>
          <a:xfrm>
            <a:off x="680322" y="4402667"/>
            <a:ext cx="8133478" cy="94024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>
                <a:latin typeface="+mj-lt"/>
                <a:ea typeface="+mj-ea"/>
                <a:cs typeface="+mj-cs"/>
              </a:rPr>
              <a:t>THOUGHTS?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A9C04EC1-26B9-40BD-84A6-B2C0A913D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4249541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9BAB74E2-5A82-47FD-BBB4-BFD47779F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902314"/>
            <a:ext cx="8968085" cy="275942"/>
          </a:xfrm>
          <a:prstGeom prst="rect">
            <a:avLst/>
          </a:prstGeom>
          <a:blipFill>
            <a:blip r:embed="rId6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9C4FFB60-A034-4994-8F55-E38D4F31C8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5902314"/>
            <a:ext cx="3080285" cy="275942"/>
          </a:xfrm>
          <a:prstGeom prst="rect">
            <a:avLst/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622751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AC3E6C53-102E-4ACA-BCBB-3CC973B99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7B2B42C-0777-4D6E-9432-535281803A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FEAAB60-93E2-4DC6-99AC-939637BCE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7EF5ECB8-D49C-48FB-A93E-88EB2FFDFD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11B77A2-BD5C-432D-B52E-C12612C74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DB71C54-63C1-4B83-8324-BBCEC579C9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D15D940-E187-4030-B313-FDC84AE67B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23046" y="0"/>
            <a:ext cx="406895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6E38F34-66D8-4203-B16C-14AC202484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8968085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2BB7E1D-2DE0-8E9C-8748-C1DE962674DA}"/>
              </a:ext>
            </a:extLst>
          </p:cNvPr>
          <p:cNvSpPr txBox="1"/>
          <p:nvPr/>
        </p:nvSpPr>
        <p:spPr>
          <a:xfrm>
            <a:off x="643467" y="1286929"/>
            <a:ext cx="7674983" cy="428412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dirty="0">
                <a:latin typeface="+mj-lt"/>
                <a:ea typeface="+mj-ea"/>
                <a:cs typeface="+mj-cs"/>
              </a:rPr>
              <a:t>OVER TO YOU! </a:t>
            </a:r>
          </a:p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dirty="0">
                <a:latin typeface="+mj-lt"/>
                <a:ea typeface="+mj-ea"/>
                <a:cs typeface="+mj-cs"/>
                <a:sym typeface="Wingdings" pitchFamily="2" charset="2"/>
              </a:rPr>
              <a:t></a:t>
            </a:r>
            <a:endParaRPr lang="en-US" sz="8000" dirty="0"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174969108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TotalTime>1222</TotalTime>
  <Words>208</Words>
  <Application>Microsoft Macintosh PowerPoint</Application>
  <PresentationFormat>Widescreen</PresentationFormat>
  <Paragraphs>50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4" baseType="lpstr">
      <vt:lpstr>Arial</vt:lpstr>
      <vt:lpstr>Trebuchet MS</vt:lpstr>
      <vt:lpstr>Berlin</vt:lpstr>
      <vt:lpstr>Self Taping:  An Introduction</vt:lpstr>
      <vt:lpstr>PowerPoint Presentation</vt:lpstr>
      <vt:lpstr>1.The Advert / The Casting Breakdown</vt:lpstr>
      <vt:lpstr>PowerPoint Presentation</vt:lpstr>
      <vt:lpstr>PowerPoint Presentation</vt:lpstr>
      <vt:lpstr>PowerPoint Presentation</vt:lpstr>
      <vt:lpstr>2. What Do I Need?</vt:lpstr>
      <vt:lpstr>PowerPoint Presentation</vt:lpstr>
      <vt:lpstr>3. Before You Start Filming</vt:lpstr>
      <vt:lpstr>PowerPoint Presentation</vt:lpstr>
      <vt:lpstr>5. Material Preparation</vt:lpstr>
      <vt:lpstr>PowerPoint Presentation</vt:lpstr>
      <vt:lpstr>4. Setting Up The Room</vt:lpstr>
      <vt:lpstr>PowerPoint Presentation</vt:lpstr>
      <vt:lpstr>5. Props and Costume</vt:lpstr>
      <vt:lpstr>6. Filming Your Self-Tape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Self Taping:  An Introduction</dc:title>
  <dc:creator>Seren Vickers</dc:creator>
  <cp:lastModifiedBy>Seren Vickers</cp:lastModifiedBy>
  <cp:revision>5</cp:revision>
  <dcterms:created xsi:type="dcterms:W3CDTF">2024-02-14T18:13:54Z</dcterms:created>
  <dcterms:modified xsi:type="dcterms:W3CDTF">2025-02-06T18:36:49Z</dcterms:modified>
</cp:coreProperties>
</file>