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8"/>
  </p:notesMasterIdLst>
  <p:handoutMasterIdLst>
    <p:handoutMasterId r:id="rId19"/>
  </p:handoutMasterIdLst>
  <p:sldIdLst>
    <p:sldId id="256" r:id="rId2"/>
    <p:sldId id="343" r:id="rId3"/>
    <p:sldId id="344" r:id="rId4"/>
    <p:sldId id="345" r:id="rId5"/>
    <p:sldId id="346" r:id="rId6"/>
    <p:sldId id="349" r:id="rId7"/>
    <p:sldId id="348" r:id="rId8"/>
    <p:sldId id="347" r:id="rId9"/>
    <p:sldId id="351" r:id="rId10"/>
    <p:sldId id="352" r:id="rId11"/>
    <p:sldId id="353" r:id="rId12"/>
    <p:sldId id="354" r:id="rId13"/>
    <p:sldId id="355" r:id="rId14"/>
    <p:sldId id="356" r:id="rId15"/>
    <p:sldId id="357" r:id="rId16"/>
    <p:sldId id="322" r:id="rId17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2C4698-0DBE-4B31-9AF6-F921CCF8A83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3347D8-0CEE-436B-9DDE-924F18E159CA}">
      <dgm:prSet phldrT="[Text]"/>
      <dgm:spPr/>
      <dgm:t>
        <a:bodyPr/>
        <a:lstStyle/>
        <a:p>
          <a:r>
            <a:rPr lang="en-GB" dirty="0" smtClean="0"/>
            <a:t>Home</a:t>
          </a:r>
          <a:endParaRPr lang="en-GB" dirty="0"/>
        </a:p>
      </dgm:t>
    </dgm:pt>
    <dgm:pt modelId="{024B894E-EA28-4B0C-AC4A-983D1EFF6A1D}" type="parTrans" cxnId="{A4FBBE38-57FA-4F18-B60E-B9961FC5CCA5}">
      <dgm:prSet/>
      <dgm:spPr/>
      <dgm:t>
        <a:bodyPr/>
        <a:lstStyle/>
        <a:p>
          <a:endParaRPr lang="en-GB"/>
        </a:p>
      </dgm:t>
    </dgm:pt>
    <dgm:pt modelId="{32C3EE52-C9CB-4BCD-B562-18F0F7FDD1DA}" type="sibTrans" cxnId="{A4FBBE38-57FA-4F18-B60E-B9961FC5CCA5}">
      <dgm:prSet/>
      <dgm:spPr/>
      <dgm:t>
        <a:bodyPr/>
        <a:lstStyle/>
        <a:p>
          <a:endParaRPr lang="en-GB"/>
        </a:p>
      </dgm:t>
    </dgm:pt>
    <dgm:pt modelId="{5C816111-BA92-45D9-BE0D-BB4011DF1B28}">
      <dgm:prSet phldrT="[Text]"/>
      <dgm:spPr/>
      <dgm:t>
        <a:bodyPr/>
        <a:lstStyle/>
        <a:p>
          <a:r>
            <a:rPr lang="en-GB" dirty="0" smtClean="0"/>
            <a:t>Section 1</a:t>
          </a:r>
          <a:endParaRPr lang="en-GB" dirty="0"/>
        </a:p>
      </dgm:t>
    </dgm:pt>
    <dgm:pt modelId="{75F82365-CDA1-4D81-A08D-C52721D5052B}" type="parTrans" cxnId="{82AD856A-DF7F-4F2C-9C8B-29D19E76B2EC}">
      <dgm:prSet/>
      <dgm:spPr/>
      <dgm:t>
        <a:bodyPr/>
        <a:lstStyle/>
        <a:p>
          <a:endParaRPr lang="en-GB"/>
        </a:p>
      </dgm:t>
    </dgm:pt>
    <dgm:pt modelId="{C922530A-1C56-4DC0-8D78-9DADAF92DC33}" type="sibTrans" cxnId="{82AD856A-DF7F-4F2C-9C8B-29D19E76B2EC}">
      <dgm:prSet/>
      <dgm:spPr/>
      <dgm:t>
        <a:bodyPr/>
        <a:lstStyle/>
        <a:p>
          <a:endParaRPr lang="en-GB"/>
        </a:p>
      </dgm:t>
    </dgm:pt>
    <dgm:pt modelId="{A13504A3-0127-43D0-AA9F-FD0D3774FCA1}">
      <dgm:prSet phldrT="[Text]"/>
      <dgm:spPr/>
      <dgm:t>
        <a:bodyPr/>
        <a:lstStyle/>
        <a:p>
          <a:r>
            <a:rPr lang="en-GB" dirty="0" smtClean="0"/>
            <a:t>Sub-section A</a:t>
          </a:r>
          <a:endParaRPr lang="en-GB" dirty="0"/>
        </a:p>
      </dgm:t>
    </dgm:pt>
    <dgm:pt modelId="{06101751-8D5B-44B9-8BB8-40EBAE46A8BB}" type="parTrans" cxnId="{75467582-3459-4139-857C-326C49970ECA}">
      <dgm:prSet/>
      <dgm:spPr/>
      <dgm:t>
        <a:bodyPr/>
        <a:lstStyle/>
        <a:p>
          <a:endParaRPr lang="en-GB"/>
        </a:p>
      </dgm:t>
    </dgm:pt>
    <dgm:pt modelId="{03B62C1B-2B9F-45D6-B28A-32089CB34325}" type="sibTrans" cxnId="{75467582-3459-4139-857C-326C49970ECA}">
      <dgm:prSet/>
      <dgm:spPr/>
      <dgm:t>
        <a:bodyPr/>
        <a:lstStyle/>
        <a:p>
          <a:endParaRPr lang="en-GB"/>
        </a:p>
      </dgm:t>
    </dgm:pt>
    <dgm:pt modelId="{2BA0EECB-5ECF-41E0-B22C-D3F7457E4B03}">
      <dgm:prSet phldrT="[Text]"/>
      <dgm:spPr/>
      <dgm:t>
        <a:bodyPr/>
        <a:lstStyle/>
        <a:p>
          <a:r>
            <a:rPr lang="en-GB" dirty="0" smtClean="0"/>
            <a:t>Sub-section B</a:t>
          </a:r>
          <a:endParaRPr lang="en-GB" dirty="0"/>
        </a:p>
      </dgm:t>
    </dgm:pt>
    <dgm:pt modelId="{34148AA9-C0FA-4C55-A11E-A8DA31B41D62}" type="parTrans" cxnId="{B794BF56-74F0-4598-9690-FA16194EDA60}">
      <dgm:prSet/>
      <dgm:spPr/>
      <dgm:t>
        <a:bodyPr/>
        <a:lstStyle/>
        <a:p>
          <a:endParaRPr lang="en-GB"/>
        </a:p>
      </dgm:t>
    </dgm:pt>
    <dgm:pt modelId="{8217630C-05E8-46F7-B9C2-8883F2E019E5}" type="sibTrans" cxnId="{B794BF56-74F0-4598-9690-FA16194EDA60}">
      <dgm:prSet/>
      <dgm:spPr/>
      <dgm:t>
        <a:bodyPr/>
        <a:lstStyle/>
        <a:p>
          <a:endParaRPr lang="en-GB"/>
        </a:p>
      </dgm:t>
    </dgm:pt>
    <dgm:pt modelId="{8E73E1F4-F2F7-4A04-A5F3-A68AE9ABAC2E}">
      <dgm:prSet phldrT="[Text]"/>
      <dgm:spPr/>
      <dgm:t>
        <a:bodyPr/>
        <a:lstStyle/>
        <a:p>
          <a:r>
            <a:rPr lang="en-GB" dirty="0" smtClean="0"/>
            <a:t>Section 2</a:t>
          </a:r>
          <a:endParaRPr lang="en-GB" dirty="0"/>
        </a:p>
      </dgm:t>
    </dgm:pt>
    <dgm:pt modelId="{3611B159-5BDD-4282-8880-297377E42BB3}" type="parTrans" cxnId="{3E52EB07-AD08-4D11-8F5A-9981D305637D}">
      <dgm:prSet/>
      <dgm:spPr/>
      <dgm:t>
        <a:bodyPr/>
        <a:lstStyle/>
        <a:p>
          <a:endParaRPr lang="en-GB"/>
        </a:p>
      </dgm:t>
    </dgm:pt>
    <dgm:pt modelId="{6AE7254E-A4F8-48CB-9BB5-65DA62A61FAF}" type="sibTrans" cxnId="{3E52EB07-AD08-4D11-8F5A-9981D305637D}">
      <dgm:prSet/>
      <dgm:spPr/>
      <dgm:t>
        <a:bodyPr/>
        <a:lstStyle/>
        <a:p>
          <a:endParaRPr lang="en-GB"/>
        </a:p>
      </dgm:t>
    </dgm:pt>
    <dgm:pt modelId="{74D87580-C865-46BA-9261-948791CE1D42}">
      <dgm:prSet phldrT="[Text]"/>
      <dgm:spPr/>
      <dgm:t>
        <a:bodyPr/>
        <a:lstStyle/>
        <a:p>
          <a:r>
            <a:rPr lang="en-GB" dirty="0" smtClean="0"/>
            <a:t>Sub-section C</a:t>
          </a:r>
          <a:endParaRPr lang="en-GB" dirty="0"/>
        </a:p>
      </dgm:t>
    </dgm:pt>
    <dgm:pt modelId="{3014EDD2-7CC3-4205-B0CB-5DCA0012E542}" type="parTrans" cxnId="{EF5A781D-C9DC-4128-8B68-309B8E643763}">
      <dgm:prSet/>
      <dgm:spPr/>
      <dgm:t>
        <a:bodyPr/>
        <a:lstStyle/>
        <a:p>
          <a:endParaRPr lang="en-GB"/>
        </a:p>
      </dgm:t>
    </dgm:pt>
    <dgm:pt modelId="{E3003E3E-6186-4B13-B012-4FA65D07D51D}" type="sibTrans" cxnId="{EF5A781D-C9DC-4128-8B68-309B8E643763}">
      <dgm:prSet/>
      <dgm:spPr/>
      <dgm:t>
        <a:bodyPr/>
        <a:lstStyle/>
        <a:p>
          <a:endParaRPr lang="en-GB"/>
        </a:p>
      </dgm:t>
    </dgm:pt>
    <dgm:pt modelId="{4DCEF18F-B2C0-4225-BA83-45CCBCB8AD1C}" type="pres">
      <dgm:prSet presAssocID="{542C4698-0DBE-4B31-9AF6-F921CCF8A83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C78D0F69-640B-494E-8429-ED9361B229D9}" type="pres">
      <dgm:prSet presAssocID="{FF3347D8-0CEE-436B-9DDE-924F18E159CA}" presName="hierRoot1" presStyleCnt="0"/>
      <dgm:spPr/>
    </dgm:pt>
    <dgm:pt modelId="{8ECE70B6-CF1F-45D6-AF9C-0C1EB361EDFB}" type="pres">
      <dgm:prSet presAssocID="{FF3347D8-0CEE-436B-9DDE-924F18E159CA}" presName="composite" presStyleCnt="0"/>
      <dgm:spPr/>
    </dgm:pt>
    <dgm:pt modelId="{00E96854-3400-45E7-98FE-CEC9055A086B}" type="pres">
      <dgm:prSet presAssocID="{FF3347D8-0CEE-436B-9DDE-924F18E159CA}" presName="background" presStyleLbl="node0" presStyleIdx="0" presStyleCnt="1"/>
      <dgm:spPr/>
    </dgm:pt>
    <dgm:pt modelId="{65A0EE9F-B7BD-4185-858E-D5313C6116DF}" type="pres">
      <dgm:prSet presAssocID="{FF3347D8-0CEE-436B-9DDE-924F18E159C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8B2FB26-FB60-4D43-8D0E-30E7079EC0AB}" type="pres">
      <dgm:prSet presAssocID="{FF3347D8-0CEE-436B-9DDE-924F18E159CA}" presName="hierChild2" presStyleCnt="0"/>
      <dgm:spPr/>
    </dgm:pt>
    <dgm:pt modelId="{1B8CAD80-F6D2-4FE4-891F-738540983850}" type="pres">
      <dgm:prSet presAssocID="{75F82365-CDA1-4D81-A08D-C52721D5052B}" presName="Name10" presStyleLbl="parChTrans1D2" presStyleIdx="0" presStyleCnt="2"/>
      <dgm:spPr/>
      <dgm:t>
        <a:bodyPr/>
        <a:lstStyle/>
        <a:p>
          <a:endParaRPr lang="en-GB"/>
        </a:p>
      </dgm:t>
    </dgm:pt>
    <dgm:pt modelId="{341FBB25-6C56-4209-A735-9CBEC08C2D93}" type="pres">
      <dgm:prSet presAssocID="{5C816111-BA92-45D9-BE0D-BB4011DF1B28}" presName="hierRoot2" presStyleCnt="0"/>
      <dgm:spPr/>
    </dgm:pt>
    <dgm:pt modelId="{0913E118-B0B8-4A32-BF67-459F3F13B373}" type="pres">
      <dgm:prSet presAssocID="{5C816111-BA92-45D9-BE0D-BB4011DF1B28}" presName="composite2" presStyleCnt="0"/>
      <dgm:spPr/>
    </dgm:pt>
    <dgm:pt modelId="{35C64241-F1FF-4C48-B06F-54C92C32D5FD}" type="pres">
      <dgm:prSet presAssocID="{5C816111-BA92-45D9-BE0D-BB4011DF1B28}" presName="background2" presStyleLbl="node2" presStyleIdx="0" presStyleCnt="2"/>
      <dgm:spPr/>
    </dgm:pt>
    <dgm:pt modelId="{13FB1410-7016-4AE7-A75C-C2BD0F426A14}" type="pres">
      <dgm:prSet presAssocID="{5C816111-BA92-45D9-BE0D-BB4011DF1B2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B5C0631-B890-4617-A0D3-CFCEE58DCEB1}" type="pres">
      <dgm:prSet presAssocID="{5C816111-BA92-45D9-BE0D-BB4011DF1B28}" presName="hierChild3" presStyleCnt="0"/>
      <dgm:spPr/>
    </dgm:pt>
    <dgm:pt modelId="{ACE2406D-D81F-406B-A18B-8B2BA4DADA30}" type="pres">
      <dgm:prSet presAssocID="{06101751-8D5B-44B9-8BB8-40EBAE46A8BB}" presName="Name17" presStyleLbl="parChTrans1D3" presStyleIdx="0" presStyleCnt="3"/>
      <dgm:spPr/>
      <dgm:t>
        <a:bodyPr/>
        <a:lstStyle/>
        <a:p>
          <a:endParaRPr lang="en-GB"/>
        </a:p>
      </dgm:t>
    </dgm:pt>
    <dgm:pt modelId="{D2EC7209-6D19-44CE-8695-D301E7A845A5}" type="pres">
      <dgm:prSet presAssocID="{A13504A3-0127-43D0-AA9F-FD0D3774FCA1}" presName="hierRoot3" presStyleCnt="0"/>
      <dgm:spPr/>
    </dgm:pt>
    <dgm:pt modelId="{BADA10A3-3F51-43BE-BDA9-0025190970AE}" type="pres">
      <dgm:prSet presAssocID="{A13504A3-0127-43D0-AA9F-FD0D3774FCA1}" presName="composite3" presStyleCnt="0"/>
      <dgm:spPr/>
    </dgm:pt>
    <dgm:pt modelId="{FFBF5504-37F8-4961-96EC-F7C103928F56}" type="pres">
      <dgm:prSet presAssocID="{A13504A3-0127-43D0-AA9F-FD0D3774FCA1}" presName="background3" presStyleLbl="node3" presStyleIdx="0" presStyleCnt="3"/>
      <dgm:spPr/>
    </dgm:pt>
    <dgm:pt modelId="{36D20706-9205-4D2E-B304-70A40272C91D}" type="pres">
      <dgm:prSet presAssocID="{A13504A3-0127-43D0-AA9F-FD0D3774FCA1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306BF19-B677-4E5B-9479-59363954042D}" type="pres">
      <dgm:prSet presAssocID="{A13504A3-0127-43D0-AA9F-FD0D3774FCA1}" presName="hierChild4" presStyleCnt="0"/>
      <dgm:spPr/>
    </dgm:pt>
    <dgm:pt modelId="{C688E787-6B74-4891-BB37-9F655B063A8F}" type="pres">
      <dgm:prSet presAssocID="{34148AA9-C0FA-4C55-A11E-A8DA31B41D62}" presName="Name17" presStyleLbl="parChTrans1D3" presStyleIdx="1" presStyleCnt="3"/>
      <dgm:spPr/>
      <dgm:t>
        <a:bodyPr/>
        <a:lstStyle/>
        <a:p>
          <a:endParaRPr lang="en-GB"/>
        </a:p>
      </dgm:t>
    </dgm:pt>
    <dgm:pt modelId="{A77168F7-605E-425D-8C06-7EA7AA94CF19}" type="pres">
      <dgm:prSet presAssocID="{2BA0EECB-5ECF-41E0-B22C-D3F7457E4B03}" presName="hierRoot3" presStyleCnt="0"/>
      <dgm:spPr/>
    </dgm:pt>
    <dgm:pt modelId="{E5465C37-A49D-4AB7-AA25-183C0D199178}" type="pres">
      <dgm:prSet presAssocID="{2BA0EECB-5ECF-41E0-B22C-D3F7457E4B03}" presName="composite3" presStyleCnt="0"/>
      <dgm:spPr/>
    </dgm:pt>
    <dgm:pt modelId="{448ED264-250E-4F3C-B6F5-04FE4F74442F}" type="pres">
      <dgm:prSet presAssocID="{2BA0EECB-5ECF-41E0-B22C-D3F7457E4B03}" presName="background3" presStyleLbl="node3" presStyleIdx="1" presStyleCnt="3"/>
      <dgm:spPr/>
    </dgm:pt>
    <dgm:pt modelId="{34D52DA0-7D24-477F-B8A5-602B7978CBD9}" type="pres">
      <dgm:prSet presAssocID="{2BA0EECB-5ECF-41E0-B22C-D3F7457E4B03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8C46FCF-8D4B-4DCC-9F9E-C84909DE3E7E}" type="pres">
      <dgm:prSet presAssocID="{2BA0EECB-5ECF-41E0-B22C-D3F7457E4B03}" presName="hierChild4" presStyleCnt="0"/>
      <dgm:spPr/>
    </dgm:pt>
    <dgm:pt modelId="{E6073C78-129B-499E-A645-3DB8F44B6E3E}" type="pres">
      <dgm:prSet presAssocID="{3611B159-5BDD-4282-8880-297377E42BB3}" presName="Name10" presStyleLbl="parChTrans1D2" presStyleIdx="1" presStyleCnt="2"/>
      <dgm:spPr/>
      <dgm:t>
        <a:bodyPr/>
        <a:lstStyle/>
        <a:p>
          <a:endParaRPr lang="en-GB"/>
        </a:p>
      </dgm:t>
    </dgm:pt>
    <dgm:pt modelId="{9C31BC5C-F42A-458C-8A5E-BF693949F5E5}" type="pres">
      <dgm:prSet presAssocID="{8E73E1F4-F2F7-4A04-A5F3-A68AE9ABAC2E}" presName="hierRoot2" presStyleCnt="0"/>
      <dgm:spPr/>
    </dgm:pt>
    <dgm:pt modelId="{9724825A-9AC4-4467-8A65-58604E591EC1}" type="pres">
      <dgm:prSet presAssocID="{8E73E1F4-F2F7-4A04-A5F3-A68AE9ABAC2E}" presName="composite2" presStyleCnt="0"/>
      <dgm:spPr/>
    </dgm:pt>
    <dgm:pt modelId="{0FD345B3-F7A5-4A84-9E8D-24083F2BA191}" type="pres">
      <dgm:prSet presAssocID="{8E73E1F4-F2F7-4A04-A5F3-A68AE9ABAC2E}" presName="background2" presStyleLbl="node2" presStyleIdx="1" presStyleCnt="2"/>
      <dgm:spPr/>
    </dgm:pt>
    <dgm:pt modelId="{88C85B2D-1E52-4772-A496-4A6B76FBE122}" type="pres">
      <dgm:prSet presAssocID="{8E73E1F4-F2F7-4A04-A5F3-A68AE9ABAC2E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69F8F22-140F-4661-A9DB-5957EF3D2838}" type="pres">
      <dgm:prSet presAssocID="{8E73E1F4-F2F7-4A04-A5F3-A68AE9ABAC2E}" presName="hierChild3" presStyleCnt="0"/>
      <dgm:spPr/>
    </dgm:pt>
    <dgm:pt modelId="{05967F19-CA2E-49BC-A3DF-A39D168AFB33}" type="pres">
      <dgm:prSet presAssocID="{3014EDD2-7CC3-4205-B0CB-5DCA0012E542}" presName="Name17" presStyleLbl="parChTrans1D3" presStyleIdx="2" presStyleCnt="3"/>
      <dgm:spPr/>
      <dgm:t>
        <a:bodyPr/>
        <a:lstStyle/>
        <a:p>
          <a:endParaRPr lang="en-GB"/>
        </a:p>
      </dgm:t>
    </dgm:pt>
    <dgm:pt modelId="{B71E6B0D-E78A-4F83-8575-DCDFDA76179F}" type="pres">
      <dgm:prSet presAssocID="{74D87580-C865-46BA-9261-948791CE1D42}" presName="hierRoot3" presStyleCnt="0"/>
      <dgm:spPr/>
    </dgm:pt>
    <dgm:pt modelId="{6433CD8C-D02C-49CC-8243-352AE64B4A56}" type="pres">
      <dgm:prSet presAssocID="{74D87580-C865-46BA-9261-948791CE1D42}" presName="composite3" presStyleCnt="0"/>
      <dgm:spPr/>
    </dgm:pt>
    <dgm:pt modelId="{D4C50C0C-B8D8-4371-BC11-4CF173DB8047}" type="pres">
      <dgm:prSet presAssocID="{74D87580-C865-46BA-9261-948791CE1D42}" presName="background3" presStyleLbl="node3" presStyleIdx="2" presStyleCnt="3"/>
      <dgm:spPr/>
    </dgm:pt>
    <dgm:pt modelId="{774D0137-0209-41A4-9E7E-6F9D1E4C2A9F}" type="pres">
      <dgm:prSet presAssocID="{74D87580-C865-46BA-9261-948791CE1D42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65736FD-EBB6-4C31-97EA-5F889A2867AF}" type="pres">
      <dgm:prSet presAssocID="{74D87580-C865-46BA-9261-948791CE1D42}" presName="hierChild4" presStyleCnt="0"/>
      <dgm:spPr/>
    </dgm:pt>
  </dgm:ptLst>
  <dgm:cxnLst>
    <dgm:cxn modelId="{936D4E06-F7F5-4BE4-911B-EAE7F15C366C}" type="presOf" srcId="{A13504A3-0127-43D0-AA9F-FD0D3774FCA1}" destId="{36D20706-9205-4D2E-B304-70A40272C91D}" srcOrd="0" destOrd="0" presId="urn:microsoft.com/office/officeart/2005/8/layout/hierarchy1"/>
    <dgm:cxn modelId="{EF5A781D-C9DC-4128-8B68-309B8E643763}" srcId="{8E73E1F4-F2F7-4A04-A5F3-A68AE9ABAC2E}" destId="{74D87580-C865-46BA-9261-948791CE1D42}" srcOrd="0" destOrd="0" parTransId="{3014EDD2-7CC3-4205-B0CB-5DCA0012E542}" sibTransId="{E3003E3E-6186-4B13-B012-4FA65D07D51D}"/>
    <dgm:cxn modelId="{E074CF86-C3AD-4056-9BC7-71F5C2C3E1E3}" type="presOf" srcId="{34148AA9-C0FA-4C55-A11E-A8DA31B41D62}" destId="{C688E787-6B74-4891-BB37-9F655B063A8F}" srcOrd="0" destOrd="0" presId="urn:microsoft.com/office/officeart/2005/8/layout/hierarchy1"/>
    <dgm:cxn modelId="{75467582-3459-4139-857C-326C49970ECA}" srcId="{5C816111-BA92-45D9-BE0D-BB4011DF1B28}" destId="{A13504A3-0127-43D0-AA9F-FD0D3774FCA1}" srcOrd="0" destOrd="0" parTransId="{06101751-8D5B-44B9-8BB8-40EBAE46A8BB}" sibTransId="{03B62C1B-2B9F-45D6-B28A-32089CB34325}"/>
    <dgm:cxn modelId="{738462A8-810E-4648-A027-D39F1C676CD6}" type="presOf" srcId="{2BA0EECB-5ECF-41E0-B22C-D3F7457E4B03}" destId="{34D52DA0-7D24-477F-B8A5-602B7978CBD9}" srcOrd="0" destOrd="0" presId="urn:microsoft.com/office/officeart/2005/8/layout/hierarchy1"/>
    <dgm:cxn modelId="{7B01831C-DF08-45B6-9F16-95E29E2FF258}" type="presOf" srcId="{06101751-8D5B-44B9-8BB8-40EBAE46A8BB}" destId="{ACE2406D-D81F-406B-A18B-8B2BA4DADA30}" srcOrd="0" destOrd="0" presId="urn:microsoft.com/office/officeart/2005/8/layout/hierarchy1"/>
    <dgm:cxn modelId="{F9FC73FD-5A12-488E-9396-51581B67A02D}" type="presOf" srcId="{FF3347D8-0CEE-436B-9DDE-924F18E159CA}" destId="{65A0EE9F-B7BD-4185-858E-D5313C6116DF}" srcOrd="0" destOrd="0" presId="urn:microsoft.com/office/officeart/2005/8/layout/hierarchy1"/>
    <dgm:cxn modelId="{A8DDBA51-F460-414D-A24B-E479639ACD02}" type="presOf" srcId="{3611B159-5BDD-4282-8880-297377E42BB3}" destId="{E6073C78-129B-499E-A645-3DB8F44B6E3E}" srcOrd="0" destOrd="0" presId="urn:microsoft.com/office/officeart/2005/8/layout/hierarchy1"/>
    <dgm:cxn modelId="{A4FBBE38-57FA-4F18-B60E-B9961FC5CCA5}" srcId="{542C4698-0DBE-4B31-9AF6-F921CCF8A83D}" destId="{FF3347D8-0CEE-436B-9DDE-924F18E159CA}" srcOrd="0" destOrd="0" parTransId="{024B894E-EA28-4B0C-AC4A-983D1EFF6A1D}" sibTransId="{32C3EE52-C9CB-4BCD-B562-18F0F7FDD1DA}"/>
    <dgm:cxn modelId="{0D2F2B3C-4979-4C2F-86DE-914AF3EAE0E5}" type="presOf" srcId="{3014EDD2-7CC3-4205-B0CB-5DCA0012E542}" destId="{05967F19-CA2E-49BC-A3DF-A39D168AFB33}" srcOrd="0" destOrd="0" presId="urn:microsoft.com/office/officeart/2005/8/layout/hierarchy1"/>
    <dgm:cxn modelId="{3E52EB07-AD08-4D11-8F5A-9981D305637D}" srcId="{FF3347D8-0CEE-436B-9DDE-924F18E159CA}" destId="{8E73E1F4-F2F7-4A04-A5F3-A68AE9ABAC2E}" srcOrd="1" destOrd="0" parTransId="{3611B159-5BDD-4282-8880-297377E42BB3}" sibTransId="{6AE7254E-A4F8-48CB-9BB5-65DA62A61FAF}"/>
    <dgm:cxn modelId="{82AD856A-DF7F-4F2C-9C8B-29D19E76B2EC}" srcId="{FF3347D8-0CEE-436B-9DDE-924F18E159CA}" destId="{5C816111-BA92-45D9-BE0D-BB4011DF1B28}" srcOrd="0" destOrd="0" parTransId="{75F82365-CDA1-4D81-A08D-C52721D5052B}" sibTransId="{C922530A-1C56-4DC0-8D78-9DADAF92DC33}"/>
    <dgm:cxn modelId="{B794BF56-74F0-4598-9690-FA16194EDA60}" srcId="{5C816111-BA92-45D9-BE0D-BB4011DF1B28}" destId="{2BA0EECB-5ECF-41E0-B22C-D3F7457E4B03}" srcOrd="1" destOrd="0" parTransId="{34148AA9-C0FA-4C55-A11E-A8DA31B41D62}" sibTransId="{8217630C-05E8-46F7-B9C2-8883F2E019E5}"/>
    <dgm:cxn modelId="{E19B5581-8875-4104-8850-9FA82A1E542A}" type="presOf" srcId="{542C4698-0DBE-4B31-9AF6-F921CCF8A83D}" destId="{4DCEF18F-B2C0-4225-BA83-45CCBCB8AD1C}" srcOrd="0" destOrd="0" presId="urn:microsoft.com/office/officeart/2005/8/layout/hierarchy1"/>
    <dgm:cxn modelId="{E90CF4DC-AA69-4403-801E-E23E800896D7}" type="presOf" srcId="{74D87580-C865-46BA-9261-948791CE1D42}" destId="{774D0137-0209-41A4-9E7E-6F9D1E4C2A9F}" srcOrd="0" destOrd="0" presId="urn:microsoft.com/office/officeart/2005/8/layout/hierarchy1"/>
    <dgm:cxn modelId="{BABE6E18-B8ED-495E-A1D6-16AF71896E4A}" type="presOf" srcId="{8E73E1F4-F2F7-4A04-A5F3-A68AE9ABAC2E}" destId="{88C85B2D-1E52-4772-A496-4A6B76FBE122}" srcOrd="0" destOrd="0" presId="urn:microsoft.com/office/officeart/2005/8/layout/hierarchy1"/>
    <dgm:cxn modelId="{55900C53-59C0-4FE9-8C6A-2068FA890D84}" type="presOf" srcId="{75F82365-CDA1-4D81-A08D-C52721D5052B}" destId="{1B8CAD80-F6D2-4FE4-891F-738540983850}" srcOrd="0" destOrd="0" presId="urn:microsoft.com/office/officeart/2005/8/layout/hierarchy1"/>
    <dgm:cxn modelId="{2D5E078E-1687-4DA7-859F-50C62F8E48DF}" type="presOf" srcId="{5C816111-BA92-45D9-BE0D-BB4011DF1B28}" destId="{13FB1410-7016-4AE7-A75C-C2BD0F426A14}" srcOrd="0" destOrd="0" presId="urn:microsoft.com/office/officeart/2005/8/layout/hierarchy1"/>
    <dgm:cxn modelId="{C757035C-8BBD-40B9-82F4-64B66555038F}" type="presParOf" srcId="{4DCEF18F-B2C0-4225-BA83-45CCBCB8AD1C}" destId="{C78D0F69-640B-494E-8429-ED9361B229D9}" srcOrd="0" destOrd="0" presId="urn:microsoft.com/office/officeart/2005/8/layout/hierarchy1"/>
    <dgm:cxn modelId="{3DDC6DF8-95C6-4864-9D64-77EFC62B5D40}" type="presParOf" srcId="{C78D0F69-640B-494E-8429-ED9361B229D9}" destId="{8ECE70B6-CF1F-45D6-AF9C-0C1EB361EDFB}" srcOrd="0" destOrd="0" presId="urn:microsoft.com/office/officeart/2005/8/layout/hierarchy1"/>
    <dgm:cxn modelId="{85413510-BDE7-456F-81C7-5355E40DCB03}" type="presParOf" srcId="{8ECE70B6-CF1F-45D6-AF9C-0C1EB361EDFB}" destId="{00E96854-3400-45E7-98FE-CEC9055A086B}" srcOrd="0" destOrd="0" presId="urn:microsoft.com/office/officeart/2005/8/layout/hierarchy1"/>
    <dgm:cxn modelId="{AA9C658B-3E9F-4C1E-A1A5-34164AFB6BD4}" type="presParOf" srcId="{8ECE70B6-CF1F-45D6-AF9C-0C1EB361EDFB}" destId="{65A0EE9F-B7BD-4185-858E-D5313C6116DF}" srcOrd="1" destOrd="0" presId="urn:microsoft.com/office/officeart/2005/8/layout/hierarchy1"/>
    <dgm:cxn modelId="{441CEE5D-175B-4AA3-A22E-D63EAA9D0F10}" type="presParOf" srcId="{C78D0F69-640B-494E-8429-ED9361B229D9}" destId="{18B2FB26-FB60-4D43-8D0E-30E7079EC0AB}" srcOrd="1" destOrd="0" presId="urn:microsoft.com/office/officeart/2005/8/layout/hierarchy1"/>
    <dgm:cxn modelId="{39CD8969-F502-420F-BED7-4463A27A3879}" type="presParOf" srcId="{18B2FB26-FB60-4D43-8D0E-30E7079EC0AB}" destId="{1B8CAD80-F6D2-4FE4-891F-738540983850}" srcOrd="0" destOrd="0" presId="urn:microsoft.com/office/officeart/2005/8/layout/hierarchy1"/>
    <dgm:cxn modelId="{FDD9AA1E-9CA3-44BA-BC18-B3C4E502F703}" type="presParOf" srcId="{18B2FB26-FB60-4D43-8D0E-30E7079EC0AB}" destId="{341FBB25-6C56-4209-A735-9CBEC08C2D93}" srcOrd="1" destOrd="0" presId="urn:microsoft.com/office/officeart/2005/8/layout/hierarchy1"/>
    <dgm:cxn modelId="{A412C074-7135-4171-94AC-0BFB1E10697F}" type="presParOf" srcId="{341FBB25-6C56-4209-A735-9CBEC08C2D93}" destId="{0913E118-B0B8-4A32-BF67-459F3F13B373}" srcOrd="0" destOrd="0" presId="urn:microsoft.com/office/officeart/2005/8/layout/hierarchy1"/>
    <dgm:cxn modelId="{465C0714-6274-4A32-ACA0-C2B8CF80258E}" type="presParOf" srcId="{0913E118-B0B8-4A32-BF67-459F3F13B373}" destId="{35C64241-F1FF-4C48-B06F-54C92C32D5FD}" srcOrd="0" destOrd="0" presId="urn:microsoft.com/office/officeart/2005/8/layout/hierarchy1"/>
    <dgm:cxn modelId="{BB0AB876-5519-4D4D-B928-A5D749349ADF}" type="presParOf" srcId="{0913E118-B0B8-4A32-BF67-459F3F13B373}" destId="{13FB1410-7016-4AE7-A75C-C2BD0F426A14}" srcOrd="1" destOrd="0" presId="urn:microsoft.com/office/officeart/2005/8/layout/hierarchy1"/>
    <dgm:cxn modelId="{5A7C657A-A02F-4691-B620-42FFFE3C334D}" type="presParOf" srcId="{341FBB25-6C56-4209-A735-9CBEC08C2D93}" destId="{3B5C0631-B890-4617-A0D3-CFCEE58DCEB1}" srcOrd="1" destOrd="0" presId="urn:microsoft.com/office/officeart/2005/8/layout/hierarchy1"/>
    <dgm:cxn modelId="{75A73F80-2378-4877-AEED-69CD4D1C468D}" type="presParOf" srcId="{3B5C0631-B890-4617-A0D3-CFCEE58DCEB1}" destId="{ACE2406D-D81F-406B-A18B-8B2BA4DADA30}" srcOrd="0" destOrd="0" presId="urn:microsoft.com/office/officeart/2005/8/layout/hierarchy1"/>
    <dgm:cxn modelId="{575CFCAC-F774-43FD-B7E6-25FF632F5D5F}" type="presParOf" srcId="{3B5C0631-B890-4617-A0D3-CFCEE58DCEB1}" destId="{D2EC7209-6D19-44CE-8695-D301E7A845A5}" srcOrd="1" destOrd="0" presId="urn:microsoft.com/office/officeart/2005/8/layout/hierarchy1"/>
    <dgm:cxn modelId="{A1EE6D84-2A19-4A9E-BE7F-C38981F44410}" type="presParOf" srcId="{D2EC7209-6D19-44CE-8695-D301E7A845A5}" destId="{BADA10A3-3F51-43BE-BDA9-0025190970AE}" srcOrd="0" destOrd="0" presId="urn:microsoft.com/office/officeart/2005/8/layout/hierarchy1"/>
    <dgm:cxn modelId="{D4F51E9C-3CDE-49B3-83FD-2F83BA573CA4}" type="presParOf" srcId="{BADA10A3-3F51-43BE-BDA9-0025190970AE}" destId="{FFBF5504-37F8-4961-96EC-F7C103928F56}" srcOrd="0" destOrd="0" presId="urn:microsoft.com/office/officeart/2005/8/layout/hierarchy1"/>
    <dgm:cxn modelId="{B96F2291-44E8-4142-B446-EE45FC85EA61}" type="presParOf" srcId="{BADA10A3-3F51-43BE-BDA9-0025190970AE}" destId="{36D20706-9205-4D2E-B304-70A40272C91D}" srcOrd="1" destOrd="0" presId="urn:microsoft.com/office/officeart/2005/8/layout/hierarchy1"/>
    <dgm:cxn modelId="{CF50D49D-E288-49F9-9BA9-207DEB9D4ABD}" type="presParOf" srcId="{D2EC7209-6D19-44CE-8695-D301E7A845A5}" destId="{8306BF19-B677-4E5B-9479-59363954042D}" srcOrd="1" destOrd="0" presId="urn:microsoft.com/office/officeart/2005/8/layout/hierarchy1"/>
    <dgm:cxn modelId="{28F33E05-15DF-4BB2-8680-7A2FFFB5B5EC}" type="presParOf" srcId="{3B5C0631-B890-4617-A0D3-CFCEE58DCEB1}" destId="{C688E787-6B74-4891-BB37-9F655B063A8F}" srcOrd="2" destOrd="0" presId="urn:microsoft.com/office/officeart/2005/8/layout/hierarchy1"/>
    <dgm:cxn modelId="{4DDC5D7F-8F6A-4A6D-AE77-8A203F97ECF6}" type="presParOf" srcId="{3B5C0631-B890-4617-A0D3-CFCEE58DCEB1}" destId="{A77168F7-605E-425D-8C06-7EA7AA94CF19}" srcOrd="3" destOrd="0" presId="urn:microsoft.com/office/officeart/2005/8/layout/hierarchy1"/>
    <dgm:cxn modelId="{DF13F4E5-A78C-43AC-9BEB-B714FB633821}" type="presParOf" srcId="{A77168F7-605E-425D-8C06-7EA7AA94CF19}" destId="{E5465C37-A49D-4AB7-AA25-183C0D199178}" srcOrd="0" destOrd="0" presId="urn:microsoft.com/office/officeart/2005/8/layout/hierarchy1"/>
    <dgm:cxn modelId="{99CBCC1B-96C1-4221-A509-768D501ACEED}" type="presParOf" srcId="{E5465C37-A49D-4AB7-AA25-183C0D199178}" destId="{448ED264-250E-4F3C-B6F5-04FE4F74442F}" srcOrd="0" destOrd="0" presId="urn:microsoft.com/office/officeart/2005/8/layout/hierarchy1"/>
    <dgm:cxn modelId="{F42918A8-8757-4FCD-BCA1-544A03A3CF76}" type="presParOf" srcId="{E5465C37-A49D-4AB7-AA25-183C0D199178}" destId="{34D52DA0-7D24-477F-B8A5-602B7978CBD9}" srcOrd="1" destOrd="0" presId="urn:microsoft.com/office/officeart/2005/8/layout/hierarchy1"/>
    <dgm:cxn modelId="{53545356-FF8C-4EFE-8F79-0635E5ABD3B6}" type="presParOf" srcId="{A77168F7-605E-425D-8C06-7EA7AA94CF19}" destId="{D8C46FCF-8D4B-4DCC-9F9E-C84909DE3E7E}" srcOrd="1" destOrd="0" presId="urn:microsoft.com/office/officeart/2005/8/layout/hierarchy1"/>
    <dgm:cxn modelId="{EB03EB69-200D-478E-B5B5-7FDBF3BFE63E}" type="presParOf" srcId="{18B2FB26-FB60-4D43-8D0E-30E7079EC0AB}" destId="{E6073C78-129B-499E-A645-3DB8F44B6E3E}" srcOrd="2" destOrd="0" presId="urn:microsoft.com/office/officeart/2005/8/layout/hierarchy1"/>
    <dgm:cxn modelId="{1A3496E6-F118-41B8-A205-1C4E197BF162}" type="presParOf" srcId="{18B2FB26-FB60-4D43-8D0E-30E7079EC0AB}" destId="{9C31BC5C-F42A-458C-8A5E-BF693949F5E5}" srcOrd="3" destOrd="0" presId="urn:microsoft.com/office/officeart/2005/8/layout/hierarchy1"/>
    <dgm:cxn modelId="{71633FFD-AAA5-4C3D-B2FA-1BCD7B0F07EC}" type="presParOf" srcId="{9C31BC5C-F42A-458C-8A5E-BF693949F5E5}" destId="{9724825A-9AC4-4467-8A65-58604E591EC1}" srcOrd="0" destOrd="0" presId="urn:microsoft.com/office/officeart/2005/8/layout/hierarchy1"/>
    <dgm:cxn modelId="{3BE5734B-EC36-4BE5-81D6-E4DE24214048}" type="presParOf" srcId="{9724825A-9AC4-4467-8A65-58604E591EC1}" destId="{0FD345B3-F7A5-4A84-9E8D-24083F2BA191}" srcOrd="0" destOrd="0" presId="urn:microsoft.com/office/officeart/2005/8/layout/hierarchy1"/>
    <dgm:cxn modelId="{78CAF310-45DA-439A-8490-A45BE96C475E}" type="presParOf" srcId="{9724825A-9AC4-4467-8A65-58604E591EC1}" destId="{88C85B2D-1E52-4772-A496-4A6B76FBE122}" srcOrd="1" destOrd="0" presId="urn:microsoft.com/office/officeart/2005/8/layout/hierarchy1"/>
    <dgm:cxn modelId="{90DE4BEF-A503-4384-8A01-CCF463DC7A27}" type="presParOf" srcId="{9C31BC5C-F42A-458C-8A5E-BF693949F5E5}" destId="{569F8F22-140F-4661-A9DB-5957EF3D2838}" srcOrd="1" destOrd="0" presId="urn:microsoft.com/office/officeart/2005/8/layout/hierarchy1"/>
    <dgm:cxn modelId="{27DE0A54-1B8C-471A-9CDF-8775FD7992AE}" type="presParOf" srcId="{569F8F22-140F-4661-A9DB-5957EF3D2838}" destId="{05967F19-CA2E-49BC-A3DF-A39D168AFB33}" srcOrd="0" destOrd="0" presId="urn:microsoft.com/office/officeart/2005/8/layout/hierarchy1"/>
    <dgm:cxn modelId="{8A2279B1-9BB2-4471-B4A3-A31FC844BC89}" type="presParOf" srcId="{569F8F22-140F-4661-A9DB-5957EF3D2838}" destId="{B71E6B0D-E78A-4F83-8575-DCDFDA76179F}" srcOrd="1" destOrd="0" presId="urn:microsoft.com/office/officeart/2005/8/layout/hierarchy1"/>
    <dgm:cxn modelId="{BC6473E4-8C83-44DA-ABBD-731AD79DA509}" type="presParOf" srcId="{B71E6B0D-E78A-4F83-8575-DCDFDA76179F}" destId="{6433CD8C-D02C-49CC-8243-352AE64B4A56}" srcOrd="0" destOrd="0" presId="urn:microsoft.com/office/officeart/2005/8/layout/hierarchy1"/>
    <dgm:cxn modelId="{1AE854DA-CCEC-4179-8386-93F6C0C3944A}" type="presParOf" srcId="{6433CD8C-D02C-49CC-8243-352AE64B4A56}" destId="{D4C50C0C-B8D8-4371-BC11-4CF173DB8047}" srcOrd="0" destOrd="0" presId="urn:microsoft.com/office/officeart/2005/8/layout/hierarchy1"/>
    <dgm:cxn modelId="{EB38939B-3729-472D-B09F-8ADE7C7A58E0}" type="presParOf" srcId="{6433CD8C-D02C-49CC-8243-352AE64B4A56}" destId="{774D0137-0209-41A4-9E7E-6F9D1E4C2A9F}" srcOrd="1" destOrd="0" presId="urn:microsoft.com/office/officeart/2005/8/layout/hierarchy1"/>
    <dgm:cxn modelId="{7E7D38C1-35F3-4A2E-8E25-A0930948A984}" type="presParOf" srcId="{B71E6B0D-E78A-4F83-8575-DCDFDA76179F}" destId="{265736FD-EBB6-4C31-97EA-5F889A2867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67F19-CA2E-49BC-A3DF-A39D168AFB33}">
      <dsp:nvSpPr>
        <dsp:cNvPr id="0" name=""/>
        <dsp:cNvSpPr/>
      </dsp:nvSpPr>
      <dsp:spPr>
        <a:xfrm>
          <a:off x="3298745" y="3197873"/>
          <a:ext cx="91440" cy="33034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034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073C78-129B-499E-A645-3DB8F44B6E3E}">
      <dsp:nvSpPr>
        <dsp:cNvPr id="0" name=""/>
        <dsp:cNvSpPr/>
      </dsp:nvSpPr>
      <dsp:spPr>
        <a:xfrm>
          <a:off x="2303264" y="2146260"/>
          <a:ext cx="1041201" cy="3303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120"/>
              </a:lnTo>
              <a:lnTo>
                <a:pt x="1041201" y="225120"/>
              </a:lnTo>
              <a:lnTo>
                <a:pt x="1041201" y="33034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88E787-6B74-4891-BB37-9F655B063A8F}">
      <dsp:nvSpPr>
        <dsp:cNvPr id="0" name=""/>
        <dsp:cNvSpPr/>
      </dsp:nvSpPr>
      <dsp:spPr>
        <a:xfrm>
          <a:off x="1262062" y="3197873"/>
          <a:ext cx="694134" cy="3303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120"/>
              </a:lnTo>
              <a:lnTo>
                <a:pt x="694134" y="225120"/>
              </a:lnTo>
              <a:lnTo>
                <a:pt x="694134" y="33034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E2406D-D81F-406B-A18B-8B2BA4DADA30}">
      <dsp:nvSpPr>
        <dsp:cNvPr id="0" name=""/>
        <dsp:cNvSpPr/>
      </dsp:nvSpPr>
      <dsp:spPr>
        <a:xfrm>
          <a:off x="567928" y="3197873"/>
          <a:ext cx="694134" cy="330344"/>
        </a:xfrm>
        <a:custGeom>
          <a:avLst/>
          <a:gdLst/>
          <a:ahLst/>
          <a:cxnLst/>
          <a:rect l="0" t="0" r="0" b="0"/>
          <a:pathLst>
            <a:path>
              <a:moveTo>
                <a:pt x="694134" y="0"/>
              </a:moveTo>
              <a:lnTo>
                <a:pt x="694134" y="225120"/>
              </a:lnTo>
              <a:lnTo>
                <a:pt x="0" y="225120"/>
              </a:lnTo>
              <a:lnTo>
                <a:pt x="0" y="33034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CAD80-F6D2-4FE4-891F-738540983850}">
      <dsp:nvSpPr>
        <dsp:cNvPr id="0" name=""/>
        <dsp:cNvSpPr/>
      </dsp:nvSpPr>
      <dsp:spPr>
        <a:xfrm>
          <a:off x="1262062" y="2146260"/>
          <a:ext cx="1041201" cy="330344"/>
        </a:xfrm>
        <a:custGeom>
          <a:avLst/>
          <a:gdLst/>
          <a:ahLst/>
          <a:cxnLst/>
          <a:rect l="0" t="0" r="0" b="0"/>
          <a:pathLst>
            <a:path>
              <a:moveTo>
                <a:pt x="1041201" y="0"/>
              </a:moveTo>
              <a:lnTo>
                <a:pt x="1041201" y="225120"/>
              </a:lnTo>
              <a:lnTo>
                <a:pt x="0" y="225120"/>
              </a:lnTo>
              <a:lnTo>
                <a:pt x="0" y="33034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E96854-3400-45E7-98FE-CEC9055A086B}">
      <dsp:nvSpPr>
        <dsp:cNvPr id="0" name=""/>
        <dsp:cNvSpPr/>
      </dsp:nvSpPr>
      <dsp:spPr>
        <a:xfrm>
          <a:off x="1735335" y="1424991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0EE9F-B7BD-4185-858E-D5313C6116DF}">
      <dsp:nvSpPr>
        <dsp:cNvPr id="0" name=""/>
        <dsp:cNvSpPr/>
      </dsp:nvSpPr>
      <dsp:spPr>
        <a:xfrm>
          <a:off x="1861542" y="1544887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Home</a:t>
          </a:r>
          <a:endParaRPr lang="en-GB" sz="1800" kern="1200" dirty="0"/>
        </a:p>
      </dsp:txBody>
      <dsp:txXfrm>
        <a:off x="1882667" y="1566012"/>
        <a:ext cx="1093606" cy="679018"/>
      </dsp:txXfrm>
    </dsp:sp>
    <dsp:sp modelId="{35C64241-F1FF-4C48-B06F-54C92C32D5FD}">
      <dsp:nvSpPr>
        <dsp:cNvPr id="0" name=""/>
        <dsp:cNvSpPr/>
      </dsp:nvSpPr>
      <dsp:spPr>
        <a:xfrm>
          <a:off x="694134" y="2476605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B1410-7016-4AE7-A75C-C2BD0F426A14}">
      <dsp:nvSpPr>
        <dsp:cNvPr id="0" name=""/>
        <dsp:cNvSpPr/>
      </dsp:nvSpPr>
      <dsp:spPr>
        <a:xfrm>
          <a:off x="820340" y="2596501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Section 1</a:t>
          </a:r>
          <a:endParaRPr lang="en-GB" sz="1800" kern="1200" dirty="0"/>
        </a:p>
      </dsp:txBody>
      <dsp:txXfrm>
        <a:off x="841465" y="2617626"/>
        <a:ext cx="1093606" cy="679018"/>
      </dsp:txXfrm>
    </dsp:sp>
    <dsp:sp modelId="{FFBF5504-37F8-4961-96EC-F7C103928F56}">
      <dsp:nvSpPr>
        <dsp:cNvPr id="0" name=""/>
        <dsp:cNvSpPr/>
      </dsp:nvSpPr>
      <dsp:spPr>
        <a:xfrm>
          <a:off x="0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D20706-9205-4D2E-B304-70A40272C91D}">
      <dsp:nvSpPr>
        <dsp:cNvPr id="0" name=""/>
        <dsp:cNvSpPr/>
      </dsp:nvSpPr>
      <dsp:spPr>
        <a:xfrm>
          <a:off x="126206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Sub-section A</a:t>
          </a:r>
          <a:endParaRPr lang="en-GB" sz="1800" kern="1200" dirty="0"/>
        </a:p>
      </dsp:txBody>
      <dsp:txXfrm>
        <a:off x="147331" y="3669239"/>
        <a:ext cx="1093606" cy="679018"/>
      </dsp:txXfrm>
    </dsp:sp>
    <dsp:sp modelId="{448ED264-250E-4F3C-B6F5-04FE4F74442F}">
      <dsp:nvSpPr>
        <dsp:cNvPr id="0" name=""/>
        <dsp:cNvSpPr/>
      </dsp:nvSpPr>
      <dsp:spPr>
        <a:xfrm>
          <a:off x="1388268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52DA0-7D24-477F-B8A5-602B7978CBD9}">
      <dsp:nvSpPr>
        <dsp:cNvPr id="0" name=""/>
        <dsp:cNvSpPr/>
      </dsp:nvSpPr>
      <dsp:spPr>
        <a:xfrm>
          <a:off x="1514475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Sub-section B</a:t>
          </a:r>
          <a:endParaRPr lang="en-GB" sz="1800" kern="1200" dirty="0"/>
        </a:p>
      </dsp:txBody>
      <dsp:txXfrm>
        <a:off x="1535600" y="3669239"/>
        <a:ext cx="1093606" cy="679018"/>
      </dsp:txXfrm>
    </dsp:sp>
    <dsp:sp modelId="{0FD345B3-F7A5-4A84-9E8D-24083F2BA191}">
      <dsp:nvSpPr>
        <dsp:cNvPr id="0" name=""/>
        <dsp:cNvSpPr/>
      </dsp:nvSpPr>
      <dsp:spPr>
        <a:xfrm>
          <a:off x="2776537" y="2476605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85B2D-1E52-4772-A496-4A6B76FBE122}">
      <dsp:nvSpPr>
        <dsp:cNvPr id="0" name=""/>
        <dsp:cNvSpPr/>
      </dsp:nvSpPr>
      <dsp:spPr>
        <a:xfrm>
          <a:off x="2902743" y="2596501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Section 2</a:t>
          </a:r>
          <a:endParaRPr lang="en-GB" sz="1800" kern="1200" dirty="0"/>
        </a:p>
      </dsp:txBody>
      <dsp:txXfrm>
        <a:off x="2923868" y="2617626"/>
        <a:ext cx="1093606" cy="679018"/>
      </dsp:txXfrm>
    </dsp:sp>
    <dsp:sp modelId="{D4C50C0C-B8D8-4371-BC11-4CF173DB8047}">
      <dsp:nvSpPr>
        <dsp:cNvPr id="0" name=""/>
        <dsp:cNvSpPr/>
      </dsp:nvSpPr>
      <dsp:spPr>
        <a:xfrm>
          <a:off x="2776537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D0137-0209-41A4-9E7E-6F9D1E4C2A9F}">
      <dsp:nvSpPr>
        <dsp:cNvPr id="0" name=""/>
        <dsp:cNvSpPr/>
      </dsp:nvSpPr>
      <dsp:spPr>
        <a:xfrm>
          <a:off x="2902743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Sub-section C</a:t>
          </a:r>
          <a:endParaRPr lang="en-GB" sz="1800" kern="1200" dirty="0"/>
        </a:p>
      </dsp:txBody>
      <dsp:txXfrm>
        <a:off x="2923868" y="3669239"/>
        <a:ext cx="1093606" cy="679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</a:t>
            </a:r>
            <a:r>
              <a:rPr lang="is-IS" sz="2400" dirty="0"/>
              <a:t>6</a:t>
            </a:r>
            <a:r>
              <a:rPr lang="is-IS" sz="2400" dirty="0" smtClean="0"/>
              <a:t> – Information Architecture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In the last session we did a user research exercise to identify how users organise information</a:t>
            </a:r>
          </a:p>
          <a:p>
            <a:pPr lvl="1"/>
            <a:r>
              <a:rPr lang="en-GB" dirty="0" smtClean="0"/>
              <a:t>Different users will organise things in subtly different ways</a:t>
            </a:r>
          </a:p>
          <a:p>
            <a:r>
              <a:rPr lang="en-GB" i="1" dirty="0" smtClean="0"/>
              <a:t>Information Architecture (IA)</a:t>
            </a:r>
            <a:r>
              <a:rPr lang="en-GB" dirty="0" smtClean="0"/>
              <a:t> is the idea of organising information in a manner that makes it easier to access</a:t>
            </a:r>
          </a:p>
          <a:p>
            <a:r>
              <a:rPr lang="en-GB" dirty="0" smtClean="0"/>
              <a:t>This varies in complexity with the size of the project; in general, the larger the project, the more complex the information architecture</a:t>
            </a:r>
          </a:p>
          <a:p>
            <a:r>
              <a:rPr lang="en-GB" dirty="0" smtClean="0"/>
              <a:t>This is mostly used for websites but can also be used for menus and other control systems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Information Architecture?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42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Site Maps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Information Architecture is invisible</a:t>
            </a:r>
          </a:p>
          <a:p>
            <a:r>
              <a:rPr lang="en-GB" sz="2400" dirty="0" smtClean="0"/>
              <a:t>To work with it we need to define a </a:t>
            </a:r>
            <a:r>
              <a:rPr lang="en-GB" sz="2400" i="1" dirty="0" smtClean="0"/>
              <a:t>site map</a:t>
            </a:r>
            <a:endParaRPr lang="en-GB" sz="2400" dirty="0" smtClean="0"/>
          </a:p>
          <a:p>
            <a:r>
              <a:rPr lang="en-GB" sz="2400" dirty="0" smtClean="0"/>
              <a:t>Hierarchical structure</a:t>
            </a:r>
          </a:p>
          <a:p>
            <a:r>
              <a:rPr lang="en-GB" sz="2400" dirty="0" smtClean="0"/>
              <a:t>Guidelines for drawing a site map</a:t>
            </a:r>
          </a:p>
          <a:p>
            <a:pPr lvl="1"/>
            <a:r>
              <a:rPr lang="en-GB" sz="2300" dirty="0" smtClean="0"/>
              <a:t>Just because it looks clear doesn’t mean it makes sense</a:t>
            </a:r>
          </a:p>
          <a:p>
            <a:pPr lvl="1"/>
            <a:r>
              <a:rPr lang="en-GB" sz="2300" dirty="0" err="1" smtClean="0"/>
              <a:t>Top</a:t>
            </a:r>
            <a:r>
              <a:rPr lang="en-GB" sz="2300" dirty="0" err="1" smtClean="0">
                <a:sym typeface="Symbol" panose="05050102010706020507" pitchFamily="18" charset="2"/>
              </a:rPr>
              <a:t>Bottom</a:t>
            </a:r>
            <a:r>
              <a:rPr lang="en-GB" sz="2300" dirty="0" smtClean="0">
                <a:sym typeface="Symbol" panose="05050102010706020507" pitchFamily="18" charset="2"/>
              </a:rPr>
              <a:t>, not Left</a:t>
            </a:r>
            <a:r>
              <a:rPr lang="en-GB" sz="2300" dirty="0">
                <a:sym typeface="Symbol" panose="05050102010706020507" pitchFamily="18" charset="2"/>
              </a:rPr>
              <a:t> </a:t>
            </a:r>
            <a:r>
              <a:rPr lang="en-GB" sz="2300" dirty="0" smtClean="0">
                <a:sym typeface="Symbol" panose="05050102010706020507" pitchFamily="18" charset="2"/>
              </a:rPr>
              <a:t>Right</a:t>
            </a:r>
          </a:p>
          <a:p>
            <a:pPr lvl="1"/>
            <a:r>
              <a:rPr lang="en-GB" sz="2300" dirty="0" smtClean="0">
                <a:sym typeface="Symbol" panose="05050102010706020507" pitchFamily="18" charset="2"/>
              </a:rPr>
              <a:t>Plain and clear – it’s a technical document</a:t>
            </a:r>
            <a:endParaRPr lang="en-GB" sz="23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1183168"/>
              </p:ext>
            </p:extLst>
          </p:nvPr>
        </p:nvGraphicFramePr>
        <p:xfrm>
          <a:off x="4648200" y="981075"/>
          <a:ext cx="4038600" cy="5794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77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Deep or Flat?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A site map is likely to be either </a:t>
            </a:r>
            <a:r>
              <a:rPr lang="en-GB" sz="2400" i="1" dirty="0" smtClean="0"/>
              <a:t>flat </a:t>
            </a:r>
            <a:r>
              <a:rPr lang="en-GB" sz="2400" dirty="0" smtClean="0"/>
              <a:t>or </a:t>
            </a:r>
            <a:r>
              <a:rPr lang="en-GB" sz="2400" i="1" dirty="0" smtClean="0"/>
              <a:t>deep</a:t>
            </a:r>
            <a:endParaRPr lang="en-GB" sz="2400" dirty="0" smtClean="0"/>
          </a:p>
          <a:p>
            <a:r>
              <a:rPr lang="en-GB" sz="2400" dirty="0" smtClean="0"/>
              <a:t>Flat</a:t>
            </a:r>
          </a:p>
          <a:p>
            <a:pPr lvl="1"/>
            <a:r>
              <a:rPr lang="en-GB" sz="2300" dirty="0" smtClean="0"/>
              <a:t>Lots of sections in the menu</a:t>
            </a:r>
          </a:p>
          <a:p>
            <a:pPr lvl="1"/>
            <a:r>
              <a:rPr lang="en-GB" sz="2300" dirty="0" smtClean="0"/>
              <a:t>Fewer clicks to reach the bottom</a:t>
            </a:r>
          </a:p>
          <a:p>
            <a:r>
              <a:rPr lang="en-GB" sz="2400" dirty="0" smtClean="0"/>
              <a:t>Deep</a:t>
            </a:r>
          </a:p>
          <a:p>
            <a:pPr lvl="1"/>
            <a:r>
              <a:rPr lang="en-GB" sz="2300" dirty="0" smtClean="0"/>
              <a:t>Simple menus</a:t>
            </a:r>
          </a:p>
          <a:p>
            <a:pPr lvl="1"/>
            <a:r>
              <a:rPr lang="en-GB" sz="2300" dirty="0" smtClean="0"/>
              <a:t>More clicks to get to any particular page</a:t>
            </a:r>
          </a:p>
          <a:p>
            <a:r>
              <a:rPr lang="en-GB" sz="2400" dirty="0" smtClean="0"/>
              <a:t>Choice depends on content</a:t>
            </a:r>
          </a:p>
          <a:p>
            <a:r>
              <a:rPr lang="en-GB" sz="2400" dirty="0" smtClean="0"/>
              <a:t>3-click rule no longer applies </a:t>
            </a:r>
            <a:r>
              <a:rPr lang="en-GB" sz="2400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Flat (e.g. YouTube)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Deep (e.g. Tesco)</a:t>
            </a:r>
          </a:p>
        </p:txBody>
      </p:sp>
      <p:sp>
        <p:nvSpPr>
          <p:cNvPr id="5" name="Rectangle 4"/>
          <p:cNvSpPr/>
          <p:nvPr/>
        </p:nvSpPr>
        <p:spPr>
          <a:xfrm>
            <a:off x="6608110" y="1520509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608110" y="3734041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994930" y="200106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51386" y="200106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946598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298992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994930" y="241922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651386" y="241922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946598" y="241112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298992" y="241112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291808" y="455414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291808" y="414409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948264" y="4535873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939414" y="413598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6291808" y="535711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291808" y="4947061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948264" y="533883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939414" y="493895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274027" y="6173337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6274027" y="5763283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6930483" y="6155061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6921633" y="5755177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7591121" y="2403014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7591121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8247577" y="2384738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8238727" y="1984854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90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Scenarios are a useful source for IA ideas</a:t>
            </a:r>
          </a:p>
          <a:p>
            <a:r>
              <a:rPr lang="en-GB" dirty="0" smtClean="0"/>
              <a:t>Example scenario for Google.com: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Sam arrives at the main Google search page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She enters a search query and submits it with the mouse or keyboard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next page displays a list of search results with the most relevant results at the top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Sam reads the list and clicks on the third link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web browser takes her from Google to the new URL</a:t>
            </a:r>
          </a:p>
          <a:p>
            <a:r>
              <a:rPr lang="en-GB" dirty="0"/>
              <a:t>Scenarios </a:t>
            </a:r>
            <a:r>
              <a:rPr lang="en-GB" dirty="0" smtClean="0"/>
              <a:t>describe a flow of actions and user choices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Scenarios (User Stories)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83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doesn’t provide details about</a:t>
            </a:r>
          </a:p>
          <a:p>
            <a:pPr lvl="1"/>
            <a:r>
              <a:rPr lang="en-GB" dirty="0" smtClean="0"/>
              <a:t>What the UI looks like</a:t>
            </a:r>
          </a:p>
          <a:p>
            <a:pPr lvl="1"/>
            <a:r>
              <a:rPr lang="en-GB" dirty="0" smtClean="0"/>
              <a:t>What controls are available</a:t>
            </a:r>
          </a:p>
          <a:p>
            <a:r>
              <a:rPr lang="en-GB" dirty="0" smtClean="0"/>
              <a:t>It does provide information about</a:t>
            </a:r>
          </a:p>
          <a:p>
            <a:pPr lvl="1"/>
            <a:r>
              <a:rPr lang="en-GB" dirty="0" smtClean="0"/>
              <a:t>What actions are possible</a:t>
            </a:r>
          </a:p>
          <a:p>
            <a:pPr lvl="1"/>
            <a:r>
              <a:rPr lang="en-GB" dirty="0" smtClean="0"/>
              <a:t>Flows of information</a:t>
            </a:r>
          </a:p>
          <a:p>
            <a:pPr lvl="1"/>
            <a:r>
              <a:rPr lang="en-GB" dirty="0" smtClean="0"/>
              <a:t>Possible user choices</a:t>
            </a:r>
          </a:p>
          <a:p>
            <a:pPr lvl="1"/>
            <a:r>
              <a:rPr lang="en-GB" dirty="0" smtClean="0"/>
              <a:t>Features and functions</a:t>
            </a:r>
          </a:p>
          <a:p>
            <a:r>
              <a:rPr lang="en-GB" dirty="0" smtClean="0"/>
              <a:t>UX designers use scenarios to describe interactions to others, not the other way around</a:t>
            </a:r>
          </a:p>
          <a:p>
            <a:r>
              <a:rPr lang="en-GB" dirty="0" smtClean="0"/>
              <a:t> If the action flows are simple and effective then you’re doing the right thing so far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Scenarios (User Stories)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4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Design a mobile phone app for </a:t>
            </a:r>
            <a:r>
              <a:rPr lang="en-GB" dirty="0" smtClean="0"/>
              <a:t>WISE </a:t>
            </a:r>
            <a:r>
              <a:rPr lang="en-GB" dirty="0"/>
              <a:t>students that will provide them with easy access to the information systems that they need to use on a daily basis. This might include general services such as email and Moodle as well as location-specific services such as today’s menus on the local </a:t>
            </a:r>
            <a:r>
              <a:rPr lang="en-GB" dirty="0" smtClean="0"/>
              <a:t>campus</a:t>
            </a:r>
          </a:p>
          <a:p>
            <a:r>
              <a:rPr lang="en-GB" dirty="0" smtClean="0"/>
              <a:t>This will require you to develop</a:t>
            </a:r>
          </a:p>
          <a:p>
            <a:pPr lvl="1"/>
            <a:r>
              <a:rPr lang="en-GB" dirty="0" smtClean="0"/>
              <a:t>Personas, scenarios, an information architecture, wireframe storyboards, feedback from potential users</a:t>
            </a:r>
          </a:p>
          <a:p>
            <a:pPr lvl="1"/>
            <a:r>
              <a:rPr lang="en-GB" dirty="0" smtClean="0"/>
              <a:t>Full storyboards, usability testing report, feedback from potential users, data collection plans, reflective summary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49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each of the three personas you developed last week, write a scenario about how the user interacts with the </a:t>
            </a:r>
            <a:r>
              <a:rPr lang="en-GB" dirty="0" smtClean="0"/>
              <a:t>WISE </a:t>
            </a:r>
            <a:r>
              <a:rPr lang="en-GB" dirty="0" smtClean="0"/>
              <a:t>mobile app</a:t>
            </a:r>
          </a:p>
          <a:p>
            <a:pPr lvl="1"/>
            <a:r>
              <a:rPr lang="en-GB" dirty="0" smtClean="0"/>
              <a:t>What sort of activities will they be able to perform in the app? Don’t assume that they can do everything on the app that they can do on the website</a:t>
            </a:r>
          </a:p>
          <a:p>
            <a:pPr lvl="1"/>
            <a:r>
              <a:rPr lang="en-GB" dirty="0" smtClean="0"/>
              <a:t>What does each scenario tell you about the information architecture? Is it flat or deep? Is it the same as that of the website?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3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IA is structure, not navigation</a:t>
            </a:r>
          </a:p>
          <a:p>
            <a:r>
              <a:rPr lang="en-GB" dirty="0" smtClean="0"/>
              <a:t>There are many ways to structure any set of information</a:t>
            </a:r>
          </a:p>
          <a:p>
            <a:pPr lvl="1"/>
            <a:r>
              <a:rPr lang="en-GB" dirty="0" smtClean="0"/>
              <a:t>Some ways are more suitable than others, depending on the content type or project goals</a:t>
            </a:r>
          </a:p>
          <a:p>
            <a:r>
              <a:rPr lang="en-GB" dirty="0" smtClean="0"/>
              <a:t>Normally use one (or at most two) of the following approaches:</a:t>
            </a:r>
          </a:p>
          <a:p>
            <a:pPr lvl="1"/>
            <a:r>
              <a:rPr lang="en-GB" dirty="0" smtClean="0"/>
              <a:t>Categories – Some things are like other things</a:t>
            </a:r>
          </a:p>
          <a:p>
            <a:pPr lvl="1"/>
            <a:r>
              <a:rPr lang="en-GB" dirty="0" smtClean="0"/>
              <a:t>Tasks – What do you want to do?</a:t>
            </a:r>
          </a:p>
          <a:p>
            <a:pPr lvl="1"/>
            <a:r>
              <a:rPr lang="en-GB" dirty="0" smtClean="0"/>
              <a:t>Search – Too many types of thing for categories</a:t>
            </a:r>
          </a:p>
          <a:p>
            <a:pPr lvl="1"/>
            <a:r>
              <a:rPr lang="en-GB" dirty="0" smtClean="0"/>
              <a:t>Time – News feeds</a:t>
            </a:r>
          </a:p>
          <a:p>
            <a:pPr lvl="1"/>
            <a:r>
              <a:rPr lang="en-GB" dirty="0" smtClean="0"/>
              <a:t>People – Often used with categories, e.g. photos, friends, posts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96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/>
          <a:lstStyle/>
          <a:p>
            <a:r>
              <a:rPr lang="en-GB" dirty="0" smtClean="0"/>
              <a:t>Static pages</a:t>
            </a:r>
          </a:p>
          <a:p>
            <a:pPr lvl="1"/>
            <a:r>
              <a:rPr lang="en-GB" dirty="0" smtClean="0"/>
              <a:t>Simple to code</a:t>
            </a:r>
          </a:p>
          <a:p>
            <a:pPr lvl="1"/>
            <a:r>
              <a:rPr lang="en-GB" dirty="0" smtClean="0"/>
              <a:t>Are the same for all users</a:t>
            </a:r>
          </a:p>
          <a:p>
            <a:pPr lvl="1"/>
            <a:r>
              <a:rPr lang="en-GB" dirty="0" smtClean="0"/>
              <a:t>Still useful if the content is not going to change</a:t>
            </a:r>
          </a:p>
          <a:p>
            <a:r>
              <a:rPr lang="en-GB" dirty="0" smtClean="0"/>
              <a:t>Dynamic pages</a:t>
            </a:r>
          </a:p>
          <a:p>
            <a:pPr lvl="1"/>
            <a:r>
              <a:rPr lang="en-GB" dirty="0" smtClean="0"/>
              <a:t>May change over time</a:t>
            </a:r>
          </a:p>
          <a:p>
            <a:pPr lvl="2"/>
            <a:r>
              <a:rPr lang="en-GB" dirty="0" smtClean="0"/>
              <a:t>Twitter stream</a:t>
            </a:r>
          </a:p>
          <a:p>
            <a:pPr lvl="1"/>
            <a:r>
              <a:rPr lang="en-GB" dirty="0" smtClean="0"/>
              <a:t>May change between users</a:t>
            </a:r>
          </a:p>
          <a:p>
            <a:pPr lvl="2"/>
            <a:r>
              <a:rPr lang="en-GB" dirty="0" smtClean="0"/>
              <a:t>Facebook page</a:t>
            </a:r>
          </a:p>
          <a:p>
            <a:pPr lvl="1"/>
            <a:r>
              <a:rPr lang="en-GB" dirty="0" smtClean="0"/>
              <a:t>May change depending on user actions</a:t>
            </a:r>
          </a:p>
          <a:p>
            <a:pPr lvl="2"/>
            <a:r>
              <a:rPr lang="en-GB" dirty="0" smtClean="0"/>
              <a:t>Updating a shopping cart</a:t>
            </a:r>
          </a:p>
          <a:p>
            <a:pPr lvl="1"/>
            <a:r>
              <a:rPr lang="en-GB" dirty="0" smtClean="0"/>
              <a:t>May act as a template for content</a:t>
            </a:r>
          </a:p>
          <a:p>
            <a:pPr lvl="2"/>
            <a:r>
              <a:rPr lang="en-GB" dirty="0" smtClean="0"/>
              <a:t>Newspaper article</a:t>
            </a:r>
          </a:p>
          <a:p>
            <a:pPr lvl="1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Static and Dynamic Pages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31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Static design is about exact layout</a:t>
            </a:r>
          </a:p>
          <a:p>
            <a:r>
              <a:rPr lang="en-GB" dirty="0" smtClean="0"/>
              <a:t>Dynamic design is about designing containers</a:t>
            </a:r>
          </a:p>
          <a:p>
            <a:pPr lvl="1"/>
            <a:r>
              <a:rPr lang="en-GB" dirty="0" smtClean="0"/>
              <a:t>Containers are never exact</a:t>
            </a:r>
          </a:p>
          <a:p>
            <a:pPr lvl="1"/>
            <a:r>
              <a:rPr lang="en-GB" dirty="0" smtClean="0"/>
              <a:t>A space for </a:t>
            </a:r>
            <a:r>
              <a:rPr lang="en-GB" i="1" dirty="0" smtClean="0"/>
              <a:t>any</a:t>
            </a:r>
            <a:r>
              <a:rPr lang="en-GB" dirty="0" smtClean="0"/>
              <a:t> headline</a:t>
            </a:r>
          </a:p>
          <a:p>
            <a:pPr lvl="1"/>
            <a:r>
              <a:rPr lang="en-GB" dirty="0" smtClean="0"/>
              <a:t>A space for </a:t>
            </a:r>
            <a:r>
              <a:rPr lang="en-GB" i="1" dirty="0" smtClean="0"/>
              <a:t>any</a:t>
            </a:r>
            <a:r>
              <a:rPr lang="en-GB" dirty="0" smtClean="0"/>
              <a:t> image</a:t>
            </a:r>
          </a:p>
          <a:p>
            <a:pPr lvl="1"/>
            <a:r>
              <a:rPr lang="en-GB" dirty="0" smtClean="0"/>
              <a:t>A space for </a:t>
            </a:r>
            <a:r>
              <a:rPr lang="en-GB" i="1" dirty="0" smtClean="0"/>
              <a:t>any</a:t>
            </a:r>
            <a:r>
              <a:rPr lang="en-GB" dirty="0" smtClean="0"/>
              <a:t> text</a:t>
            </a:r>
          </a:p>
          <a:p>
            <a:r>
              <a:rPr lang="en-GB" dirty="0" smtClean="0"/>
              <a:t>Create no-fail situations</a:t>
            </a:r>
          </a:p>
          <a:p>
            <a:pPr lvl="1"/>
            <a:r>
              <a:rPr lang="en-GB" dirty="0" smtClean="0"/>
              <a:t>If too long a headline will break your layout then either change the layout or don’t let the user create headlines that long</a:t>
            </a:r>
          </a:p>
          <a:p>
            <a:pPr marL="411480" lvl="1" indent="0">
              <a:buNone/>
            </a:pPr>
            <a:r>
              <a:rPr lang="en-GB" dirty="0" smtClean="0"/>
              <a:t>BUT…</a:t>
            </a:r>
          </a:p>
          <a:p>
            <a:pPr lvl="1"/>
            <a:r>
              <a:rPr lang="en-GB" dirty="0" smtClean="0"/>
              <a:t>… Don’t impose limits without good reason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Static and Dynamic Pages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21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scenarios defined earlier, identify whether you would use static or dynamic pages in each case</a:t>
            </a:r>
          </a:p>
          <a:p>
            <a:r>
              <a:rPr lang="en-GB" dirty="0" smtClean="0"/>
              <a:t>If you are going to use dynamic pages then identify</a:t>
            </a:r>
          </a:p>
          <a:p>
            <a:pPr lvl="1"/>
            <a:r>
              <a:rPr lang="en-GB" dirty="0" smtClean="0"/>
              <a:t>What containers are needed</a:t>
            </a:r>
          </a:p>
          <a:p>
            <a:pPr lvl="1"/>
            <a:r>
              <a:rPr lang="en-GB" dirty="0" smtClean="0"/>
              <a:t>What information goes into each container</a:t>
            </a:r>
          </a:p>
          <a:p>
            <a:pPr lvl="1"/>
            <a:r>
              <a:rPr lang="en-GB" dirty="0" smtClean="0"/>
              <a:t>Whether there are any limits that need to be defined (and, if possible, take an educated guess at what those limits will be)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59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Users normally don’t find what they want on the home page of a website; they must be directed to the page of interest</a:t>
            </a:r>
          </a:p>
          <a:p>
            <a:pPr lvl="1"/>
            <a:r>
              <a:rPr lang="en-GB" dirty="0" smtClean="0"/>
              <a:t>The easier it is for users to ‘flow’ through your IA to where they want to go then the happier they will be</a:t>
            </a:r>
          </a:p>
          <a:p>
            <a:r>
              <a:rPr lang="en-GB" dirty="0" smtClean="0"/>
              <a:t>Giving users the right information at the right time is more important than making sure that every page is available within three clicks</a:t>
            </a:r>
          </a:p>
          <a:p>
            <a:pPr lvl="1"/>
            <a:r>
              <a:rPr lang="en-GB" dirty="0" smtClean="0"/>
              <a:t>If you give users too many choices on a page they can get confused and frustrated</a:t>
            </a:r>
          </a:p>
          <a:p>
            <a:r>
              <a:rPr lang="en-GB" dirty="0" smtClean="0"/>
              <a:t>Make sure that the next step is always obvious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33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Users do not read pages carefully</a:t>
            </a:r>
          </a:p>
          <a:p>
            <a:pPr lvl="1"/>
            <a:r>
              <a:rPr lang="en-GB" dirty="0" smtClean="0"/>
              <a:t>Users click on the first control that looks as if it might do what they want</a:t>
            </a:r>
          </a:p>
          <a:p>
            <a:pPr lvl="1"/>
            <a:r>
              <a:rPr lang="en-GB" dirty="0" smtClean="0"/>
              <a:t>If it doesn’t do what they want then they might click ‘Back’</a:t>
            </a:r>
          </a:p>
          <a:p>
            <a:pPr lvl="1"/>
            <a:r>
              <a:rPr lang="en-GB" dirty="0" smtClean="0"/>
              <a:t>‘Back’ clicks can therefore mean that the user doesn’t know what to do next</a:t>
            </a:r>
          </a:p>
          <a:p>
            <a:r>
              <a:rPr lang="en-GB" dirty="0" smtClean="0"/>
              <a:t>Always give the user a way to move forward</a:t>
            </a:r>
          </a:p>
          <a:p>
            <a:r>
              <a:rPr lang="en-GB" dirty="0" smtClean="0"/>
              <a:t>Design interactions in loops</a:t>
            </a:r>
          </a:p>
          <a:p>
            <a:pPr lvl="1"/>
            <a:r>
              <a:rPr lang="en-GB" dirty="0" smtClean="0"/>
              <a:t>Include “Return to …” options rather than relying on the ‘Back’ button</a:t>
            </a:r>
          </a:p>
          <a:p>
            <a:pPr lvl="1"/>
            <a:r>
              <a:rPr lang="en-GB" dirty="0" smtClean="0"/>
              <a:t>Don’t make users think!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28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IA is the backbone of any system</a:t>
            </a:r>
          </a:p>
          <a:p>
            <a:r>
              <a:rPr lang="en-GB" dirty="0" smtClean="0"/>
              <a:t>Without an IA it is very difficult to design effective ways to get users where they want to go</a:t>
            </a:r>
          </a:p>
          <a:p>
            <a:r>
              <a:rPr lang="en-GB" dirty="0" smtClean="0"/>
              <a:t>A well-designed IA allows the UX designer to predict popular paths through a site</a:t>
            </a:r>
          </a:p>
          <a:p>
            <a:pPr lvl="1"/>
            <a:r>
              <a:rPr lang="en-GB" dirty="0" smtClean="0"/>
              <a:t>This influences the UI design by defining what navigational elements are needed</a:t>
            </a:r>
          </a:p>
          <a:p>
            <a:r>
              <a:rPr lang="en-GB" dirty="0" smtClean="0"/>
              <a:t>It can also allow the designer to manipulate users into taking a certain path through a site, or to perform particular actions while on the site</a:t>
            </a:r>
          </a:p>
          <a:p>
            <a:pPr lvl="1"/>
            <a:r>
              <a:rPr lang="en-GB" dirty="0" smtClean="0"/>
              <a:t>Good IA is therefore essential if you want to design user behaviours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IA, Navigation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97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More on Information Architecture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9615</TotalTime>
  <Words>1161</Words>
  <Application>Microsoft Office PowerPoint</Application>
  <PresentationFormat>On-screen Show (4:3)</PresentationFormat>
  <Paragraphs>143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Georgia</vt:lpstr>
      <vt:lpstr>Symbol</vt:lpstr>
      <vt:lpstr>Times</vt:lpstr>
      <vt:lpstr>Trebuchet MS</vt:lpstr>
      <vt:lpstr>Wingdings</vt:lpstr>
      <vt:lpstr>Wingdings 2</vt:lpstr>
      <vt:lpstr>Nik2013</vt:lpstr>
      <vt:lpstr>User Experience Design</vt:lpstr>
      <vt:lpstr>What is Information Architecture?</vt:lpstr>
      <vt:lpstr>Site Maps</vt:lpstr>
      <vt:lpstr>Deep or Flat?</vt:lpstr>
      <vt:lpstr>Scenarios (User Stories)</vt:lpstr>
      <vt:lpstr>Scenarios (User Stories)</vt:lpstr>
      <vt:lpstr>Assignments</vt:lpstr>
      <vt:lpstr>Activity</vt:lpstr>
      <vt:lpstr>Types of IA</vt:lpstr>
      <vt:lpstr>Static and Dynamic Pages</vt:lpstr>
      <vt:lpstr>Static and Dynamic Pages</vt:lpstr>
      <vt:lpstr>Activity</vt:lpstr>
      <vt:lpstr>Designing Flow</vt:lpstr>
      <vt:lpstr>Designing Flow</vt:lpstr>
      <vt:lpstr>IA, Navigation and Behaviour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180</cp:revision>
  <dcterms:created xsi:type="dcterms:W3CDTF">2003-09-29T11:49:22Z</dcterms:created>
  <dcterms:modified xsi:type="dcterms:W3CDTF">2020-01-28T16:39:52Z</dcterms:modified>
</cp:coreProperties>
</file>