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256" r:id="rId5"/>
    <p:sldId id="284" r:id="rId6"/>
    <p:sldId id="257" r:id="rId7"/>
    <p:sldId id="378" r:id="rId8"/>
    <p:sldId id="381" r:id="rId9"/>
    <p:sldId id="366" r:id="rId10"/>
    <p:sldId id="372" r:id="rId11"/>
    <p:sldId id="380" r:id="rId12"/>
    <p:sldId id="298" r:id="rId13"/>
    <p:sldId id="349" r:id="rId14"/>
    <p:sldId id="370" r:id="rId15"/>
    <p:sldId id="373" r:id="rId16"/>
    <p:sldId id="331" r:id="rId17"/>
    <p:sldId id="358" r:id="rId18"/>
    <p:sldId id="307" r:id="rId19"/>
    <p:sldId id="376" r:id="rId20"/>
    <p:sldId id="261" r:id="rId21"/>
    <p:sldId id="362" r:id="rId22"/>
    <p:sldId id="368" r:id="rId23"/>
    <p:sldId id="282" r:id="rId24"/>
    <p:sldId id="321" r:id="rId25"/>
    <p:sldId id="345" r:id="rId26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1B3E98-3430-4E40-B194-C006B4D64685}" v="11" dt="2025-10-20T11:52:20.5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173" autoAdjust="0"/>
    <p:restoredTop sz="94154" autoAdjust="0"/>
  </p:normalViewPr>
  <p:slideViewPr>
    <p:cSldViewPr snapToGrid="0" showGuides="1">
      <p:cViewPr>
        <p:scale>
          <a:sx n="99" d="100"/>
          <a:sy n="99" d="100"/>
        </p:scale>
        <p:origin x="1194" y="4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gs" Target="tags/tag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A335C32F-D9E5-4883-9F01-B998D2DAFC95}"/>
    <pc:docChg chg="delSld modSld">
      <pc:chgData name="Alison Evans (Lib)" userId="a038501e-367a-4d45-83b6-fbcb256771ea" providerId="ADAL" clId="{A335C32F-D9E5-4883-9F01-B998D2DAFC95}" dt="2025-10-20T11:54:15.521" v="73" actId="1076"/>
      <pc:docMkLst>
        <pc:docMk/>
      </pc:docMkLst>
      <pc:sldChg chg="modSp mod">
        <pc:chgData name="Alison Evans (Lib)" userId="a038501e-367a-4d45-83b6-fbcb256771ea" providerId="ADAL" clId="{A335C32F-D9E5-4883-9F01-B998D2DAFC95}" dt="2025-10-20T11:30:44.115" v="4" actId="1076"/>
        <pc:sldMkLst>
          <pc:docMk/>
          <pc:sldMk cId="975887320" sldId="257"/>
        </pc:sldMkLst>
        <pc:spChg chg="mod">
          <ac:chgData name="Alison Evans (Lib)" userId="a038501e-367a-4d45-83b6-fbcb256771ea" providerId="ADAL" clId="{A335C32F-D9E5-4883-9F01-B998D2DAFC95}" dt="2025-10-20T11:30:44.115" v="4" actId="1076"/>
          <ac:spMkLst>
            <pc:docMk/>
            <pc:sldMk cId="975887320" sldId="257"/>
            <ac:spMk id="3" creationId="{1833C62F-EAD4-4D78-8D03-AC783A82E1EE}"/>
          </ac:spMkLst>
        </pc:spChg>
      </pc:sldChg>
      <pc:sldChg chg="modSp mod">
        <pc:chgData name="Alison Evans (Lib)" userId="a038501e-367a-4d45-83b6-fbcb256771ea" providerId="ADAL" clId="{A335C32F-D9E5-4883-9F01-B998D2DAFC95}" dt="2025-10-20T11:47:39.395" v="53" actId="255"/>
        <pc:sldMkLst>
          <pc:docMk/>
          <pc:sldMk cId="3424395403" sldId="261"/>
        </pc:sldMkLst>
        <pc:spChg chg="mod">
          <ac:chgData name="Alison Evans (Lib)" userId="a038501e-367a-4d45-83b6-fbcb256771ea" providerId="ADAL" clId="{A335C32F-D9E5-4883-9F01-B998D2DAFC95}" dt="2025-10-20T11:47:39.395" v="53" actId="255"/>
          <ac:spMkLst>
            <pc:docMk/>
            <pc:sldMk cId="3424395403" sldId="261"/>
            <ac:spMk id="7" creationId="{348FA892-D7BB-49E4-8F72-E41A852A30A9}"/>
          </ac:spMkLst>
        </pc:spChg>
      </pc:sldChg>
      <pc:sldChg chg="modSp mod">
        <pc:chgData name="Alison Evans (Lib)" userId="a038501e-367a-4d45-83b6-fbcb256771ea" providerId="ADAL" clId="{A335C32F-D9E5-4883-9F01-B998D2DAFC95}" dt="2025-10-20T11:27:28.109" v="0" actId="1076"/>
        <pc:sldMkLst>
          <pc:docMk/>
          <pc:sldMk cId="989564070" sldId="284"/>
        </pc:sldMkLst>
        <pc:spChg chg="mod">
          <ac:chgData name="Alison Evans (Lib)" userId="a038501e-367a-4d45-83b6-fbcb256771ea" providerId="ADAL" clId="{A335C32F-D9E5-4883-9F01-B998D2DAFC95}" dt="2025-10-20T11:27:28.109" v="0" actId="1076"/>
          <ac:spMkLst>
            <pc:docMk/>
            <pc:sldMk cId="989564070" sldId="284"/>
            <ac:spMk id="4" creationId="{9E28F53F-6B0D-4042-BA68-34A391BFA73B}"/>
          </ac:spMkLst>
        </pc:spChg>
      </pc:sldChg>
      <pc:sldChg chg="del">
        <pc:chgData name="Alison Evans (Lib)" userId="a038501e-367a-4d45-83b6-fbcb256771ea" providerId="ADAL" clId="{A335C32F-D9E5-4883-9F01-B998D2DAFC95}" dt="2025-10-20T11:35:39.075" v="22" actId="47"/>
        <pc:sldMkLst>
          <pc:docMk/>
          <pc:sldMk cId="3895372769" sldId="291"/>
        </pc:sldMkLst>
      </pc:sldChg>
      <pc:sldChg chg="modSp mod">
        <pc:chgData name="Alison Evans (Lib)" userId="a038501e-367a-4d45-83b6-fbcb256771ea" providerId="ADAL" clId="{A335C32F-D9E5-4883-9F01-B998D2DAFC95}" dt="2025-10-20T11:54:15.521" v="73" actId="1076"/>
        <pc:sldMkLst>
          <pc:docMk/>
          <pc:sldMk cId="29310742" sldId="321"/>
        </pc:sldMkLst>
        <pc:spChg chg="mod">
          <ac:chgData name="Alison Evans (Lib)" userId="a038501e-367a-4d45-83b6-fbcb256771ea" providerId="ADAL" clId="{A335C32F-D9E5-4883-9F01-B998D2DAFC95}" dt="2025-10-20T11:53:52.681" v="69" actId="1076"/>
          <ac:spMkLst>
            <pc:docMk/>
            <pc:sldMk cId="29310742" sldId="321"/>
            <ac:spMk id="2" creationId="{82FAF4D7-57EE-E306-E18B-B9E5B4B991AA}"/>
          </ac:spMkLst>
        </pc:spChg>
        <pc:spChg chg="mod">
          <ac:chgData name="Alison Evans (Lib)" userId="a038501e-367a-4d45-83b6-fbcb256771ea" providerId="ADAL" clId="{A335C32F-D9E5-4883-9F01-B998D2DAFC95}" dt="2025-10-20T11:53:59.875" v="70" actId="1076"/>
          <ac:spMkLst>
            <pc:docMk/>
            <pc:sldMk cId="29310742" sldId="321"/>
            <ac:spMk id="6" creationId="{B9C18034-05A9-64C6-8FCB-EE59024C356F}"/>
          </ac:spMkLst>
        </pc:spChg>
        <pc:spChg chg="mod">
          <ac:chgData name="Alison Evans (Lib)" userId="a038501e-367a-4d45-83b6-fbcb256771ea" providerId="ADAL" clId="{A335C32F-D9E5-4883-9F01-B998D2DAFC95}" dt="2025-10-20T11:54:15.521" v="73" actId="1076"/>
          <ac:spMkLst>
            <pc:docMk/>
            <pc:sldMk cId="29310742" sldId="321"/>
            <ac:spMk id="9" creationId="{86D94424-1AF3-76C8-CD65-037212E675EB}"/>
          </ac:spMkLst>
        </pc:spChg>
        <pc:spChg chg="mod">
          <ac:chgData name="Alison Evans (Lib)" userId="a038501e-367a-4d45-83b6-fbcb256771ea" providerId="ADAL" clId="{A335C32F-D9E5-4883-9F01-B998D2DAFC95}" dt="2025-10-20T11:54:12.384" v="72" actId="1076"/>
          <ac:spMkLst>
            <pc:docMk/>
            <pc:sldMk cId="29310742" sldId="321"/>
            <ac:spMk id="10" creationId="{7D58A4BF-3DC1-4590-BE98-17229B6091CB}"/>
          </ac:spMkLst>
        </pc:spChg>
      </pc:sldChg>
      <pc:sldChg chg="modSp mod">
        <pc:chgData name="Alison Evans (Lib)" userId="a038501e-367a-4d45-83b6-fbcb256771ea" providerId="ADAL" clId="{A335C32F-D9E5-4883-9F01-B998D2DAFC95}" dt="2025-10-20T11:44:25.824" v="49" actId="1076"/>
        <pc:sldMkLst>
          <pc:docMk/>
          <pc:sldMk cId="779024143" sldId="331"/>
        </pc:sldMkLst>
        <pc:spChg chg="mod">
          <ac:chgData name="Alison Evans (Lib)" userId="a038501e-367a-4d45-83b6-fbcb256771ea" providerId="ADAL" clId="{A335C32F-D9E5-4883-9F01-B998D2DAFC95}" dt="2025-10-20T11:44:20.221" v="48" actId="1076"/>
          <ac:spMkLst>
            <pc:docMk/>
            <pc:sldMk cId="779024143" sldId="331"/>
            <ac:spMk id="4" creationId="{38BE2319-413A-482C-BC65-7A4DEB3FFF21}"/>
          </ac:spMkLst>
        </pc:spChg>
        <pc:picChg chg="mod">
          <ac:chgData name="Alison Evans (Lib)" userId="a038501e-367a-4d45-83b6-fbcb256771ea" providerId="ADAL" clId="{A335C32F-D9E5-4883-9F01-B998D2DAFC95}" dt="2025-10-20T11:44:25.824" v="49" actId="1076"/>
          <ac:picMkLst>
            <pc:docMk/>
            <pc:sldMk cId="779024143" sldId="331"/>
            <ac:picMk id="5" creationId="{D4494E35-8B37-48C6-B471-8CB180F5FA2F}"/>
          </ac:picMkLst>
        </pc:picChg>
      </pc:sldChg>
      <pc:sldChg chg="modSp mod">
        <pc:chgData name="Alison Evans (Lib)" userId="a038501e-367a-4d45-83b6-fbcb256771ea" providerId="ADAL" clId="{A335C32F-D9E5-4883-9F01-B998D2DAFC95}" dt="2025-10-20T11:40:09.780" v="34" actId="1076"/>
        <pc:sldMkLst>
          <pc:docMk/>
          <pc:sldMk cId="7772754" sldId="349"/>
        </pc:sldMkLst>
        <pc:spChg chg="mod">
          <ac:chgData name="Alison Evans (Lib)" userId="a038501e-367a-4d45-83b6-fbcb256771ea" providerId="ADAL" clId="{A335C32F-D9E5-4883-9F01-B998D2DAFC95}" dt="2025-10-20T11:39:37.121" v="30" actId="1076"/>
          <ac:spMkLst>
            <pc:docMk/>
            <pc:sldMk cId="7772754" sldId="349"/>
            <ac:spMk id="4" creationId="{B7DD220C-BD85-FCC5-A8BE-A4041FBA6B03}"/>
          </ac:spMkLst>
        </pc:spChg>
        <pc:spChg chg="mod">
          <ac:chgData name="Alison Evans (Lib)" userId="a038501e-367a-4d45-83b6-fbcb256771ea" providerId="ADAL" clId="{A335C32F-D9E5-4883-9F01-B998D2DAFC95}" dt="2025-10-20T11:40:09.780" v="34" actId="1076"/>
          <ac:spMkLst>
            <pc:docMk/>
            <pc:sldMk cId="7772754" sldId="349"/>
            <ac:spMk id="11" creationId="{EA33398C-1D5D-C8DE-9611-C7FE3B6D477F}"/>
          </ac:spMkLst>
        </pc:spChg>
      </pc:sldChg>
      <pc:sldChg chg="del">
        <pc:chgData name="Alison Evans (Lib)" userId="a038501e-367a-4d45-83b6-fbcb256771ea" providerId="ADAL" clId="{A335C32F-D9E5-4883-9F01-B998D2DAFC95}" dt="2025-10-20T11:47:01.798" v="51" actId="47"/>
        <pc:sldMkLst>
          <pc:docMk/>
          <pc:sldMk cId="3855425370" sldId="361"/>
        </pc:sldMkLst>
      </pc:sldChg>
      <pc:sldChg chg="modSp mod">
        <pc:chgData name="Alison Evans (Lib)" userId="a038501e-367a-4d45-83b6-fbcb256771ea" providerId="ADAL" clId="{A335C32F-D9E5-4883-9F01-B998D2DAFC95}" dt="2025-10-20T11:49:39.619" v="64" actId="1076"/>
        <pc:sldMkLst>
          <pc:docMk/>
          <pc:sldMk cId="3392472105" sldId="362"/>
        </pc:sldMkLst>
        <pc:spChg chg="mod">
          <ac:chgData name="Alison Evans (Lib)" userId="a038501e-367a-4d45-83b6-fbcb256771ea" providerId="ADAL" clId="{A335C32F-D9E5-4883-9F01-B998D2DAFC95}" dt="2025-10-20T11:49:39.619" v="64" actId="1076"/>
          <ac:spMkLst>
            <pc:docMk/>
            <pc:sldMk cId="3392472105" sldId="362"/>
            <ac:spMk id="4" creationId="{FE95F5F7-EE3B-B9F6-8E63-939BA7631A3F}"/>
          </ac:spMkLst>
        </pc:spChg>
        <pc:picChg chg="mod">
          <ac:chgData name="Alison Evans (Lib)" userId="a038501e-367a-4d45-83b6-fbcb256771ea" providerId="ADAL" clId="{A335C32F-D9E5-4883-9F01-B998D2DAFC95}" dt="2025-10-20T11:49:25.765" v="62" actId="1076"/>
          <ac:picMkLst>
            <pc:docMk/>
            <pc:sldMk cId="3392472105" sldId="362"/>
            <ac:picMk id="3" creationId="{969A83D7-C753-B0D4-0A4A-AAD863316EB2}"/>
          </ac:picMkLst>
        </pc:picChg>
        <pc:picChg chg="mod">
          <ac:chgData name="Alison Evans (Lib)" userId="a038501e-367a-4d45-83b6-fbcb256771ea" providerId="ADAL" clId="{A335C32F-D9E5-4883-9F01-B998D2DAFC95}" dt="2025-10-20T11:49:32.178" v="63" actId="1076"/>
          <ac:picMkLst>
            <pc:docMk/>
            <pc:sldMk cId="3392472105" sldId="362"/>
            <ac:picMk id="5" creationId="{1EA4D8A7-D86A-F927-91B9-C6A7A3D570FF}"/>
          </ac:picMkLst>
        </pc:picChg>
        <pc:picChg chg="mod">
          <ac:chgData name="Alison Evans (Lib)" userId="a038501e-367a-4d45-83b6-fbcb256771ea" providerId="ADAL" clId="{A335C32F-D9E5-4883-9F01-B998D2DAFC95}" dt="2025-10-20T11:49:06.319" v="58" actId="1076"/>
          <ac:picMkLst>
            <pc:docMk/>
            <pc:sldMk cId="3392472105" sldId="362"/>
            <ac:picMk id="7" creationId="{EF70EA19-FF82-E430-BCC9-39D0113F1DAA}"/>
          </ac:picMkLst>
        </pc:picChg>
        <pc:picChg chg="mod">
          <ac:chgData name="Alison Evans (Lib)" userId="a038501e-367a-4d45-83b6-fbcb256771ea" providerId="ADAL" clId="{A335C32F-D9E5-4883-9F01-B998D2DAFC95}" dt="2025-10-20T11:49:09.416" v="59" actId="1076"/>
          <ac:picMkLst>
            <pc:docMk/>
            <pc:sldMk cId="3392472105" sldId="362"/>
            <ac:picMk id="8" creationId="{BC2C0677-C27F-A68F-6870-9A9469E50E7B}"/>
          </ac:picMkLst>
        </pc:picChg>
        <pc:picChg chg="mod">
          <ac:chgData name="Alison Evans (Lib)" userId="a038501e-367a-4d45-83b6-fbcb256771ea" providerId="ADAL" clId="{A335C32F-D9E5-4883-9F01-B998D2DAFC95}" dt="2025-10-20T11:49:16.178" v="60" actId="1076"/>
          <ac:picMkLst>
            <pc:docMk/>
            <pc:sldMk cId="3392472105" sldId="362"/>
            <ac:picMk id="10" creationId="{2C7DF955-3D17-DE01-265C-A848835FC768}"/>
          </ac:picMkLst>
        </pc:picChg>
      </pc:sldChg>
      <pc:sldChg chg="modSp mod">
        <pc:chgData name="Alison Evans (Lib)" userId="a038501e-367a-4d45-83b6-fbcb256771ea" providerId="ADAL" clId="{A335C32F-D9E5-4883-9F01-B998D2DAFC95}" dt="2025-10-20T11:36:23.905" v="23" actId="1076"/>
        <pc:sldMkLst>
          <pc:docMk/>
          <pc:sldMk cId="2668758142" sldId="366"/>
        </pc:sldMkLst>
        <pc:spChg chg="mod">
          <ac:chgData name="Alison Evans (Lib)" userId="a038501e-367a-4d45-83b6-fbcb256771ea" providerId="ADAL" clId="{A335C32F-D9E5-4883-9F01-B998D2DAFC95}" dt="2025-10-20T11:36:23.905" v="23" actId="1076"/>
          <ac:spMkLst>
            <pc:docMk/>
            <pc:sldMk cId="2668758142" sldId="366"/>
            <ac:spMk id="8" creationId="{8E4A0523-BE5F-CF0C-77C3-E051D92471E7}"/>
          </ac:spMkLst>
        </pc:spChg>
      </pc:sldChg>
      <pc:sldChg chg="modSp mod">
        <pc:chgData name="Alison Evans (Lib)" userId="a038501e-367a-4d45-83b6-fbcb256771ea" providerId="ADAL" clId="{A335C32F-D9E5-4883-9F01-B998D2DAFC95}" dt="2025-10-20T11:43:18.507" v="46" actId="1076"/>
        <pc:sldMkLst>
          <pc:docMk/>
          <pc:sldMk cId="2254283856" sldId="370"/>
        </pc:sldMkLst>
        <pc:spChg chg="mod">
          <ac:chgData name="Alison Evans (Lib)" userId="a038501e-367a-4d45-83b6-fbcb256771ea" providerId="ADAL" clId="{A335C32F-D9E5-4883-9F01-B998D2DAFC95}" dt="2025-10-20T11:42:29.766" v="39" actId="1076"/>
          <ac:spMkLst>
            <pc:docMk/>
            <pc:sldMk cId="2254283856" sldId="370"/>
            <ac:spMk id="2" creationId="{52DC82C2-603A-5539-91CC-173B7A04AED3}"/>
          </ac:spMkLst>
        </pc:spChg>
        <pc:spChg chg="mod">
          <ac:chgData name="Alison Evans (Lib)" userId="a038501e-367a-4d45-83b6-fbcb256771ea" providerId="ADAL" clId="{A335C32F-D9E5-4883-9F01-B998D2DAFC95}" dt="2025-10-20T11:42:49.384" v="41" actId="1076"/>
          <ac:spMkLst>
            <pc:docMk/>
            <pc:sldMk cId="2254283856" sldId="370"/>
            <ac:spMk id="12" creationId="{672D9EF2-CEB1-8DA1-631D-B261B6133B50}"/>
          </ac:spMkLst>
        </pc:spChg>
        <pc:spChg chg="mod">
          <ac:chgData name="Alison Evans (Lib)" userId="a038501e-367a-4d45-83b6-fbcb256771ea" providerId="ADAL" clId="{A335C32F-D9E5-4883-9F01-B998D2DAFC95}" dt="2025-10-20T11:43:01.933" v="44" actId="1076"/>
          <ac:spMkLst>
            <pc:docMk/>
            <pc:sldMk cId="2254283856" sldId="370"/>
            <ac:spMk id="19" creationId="{FDA1E42C-A711-9181-92C5-D18904F26518}"/>
          </ac:spMkLst>
        </pc:spChg>
        <pc:spChg chg="mod">
          <ac:chgData name="Alison Evans (Lib)" userId="a038501e-367a-4d45-83b6-fbcb256771ea" providerId="ADAL" clId="{A335C32F-D9E5-4883-9F01-B998D2DAFC95}" dt="2025-10-20T11:42:58.764" v="43" actId="1076"/>
          <ac:spMkLst>
            <pc:docMk/>
            <pc:sldMk cId="2254283856" sldId="370"/>
            <ac:spMk id="21" creationId="{31DA014E-4904-550D-AFE7-C9F40ADBFF5E}"/>
          </ac:spMkLst>
        </pc:spChg>
        <pc:spChg chg="mod">
          <ac:chgData name="Alison Evans (Lib)" userId="a038501e-367a-4d45-83b6-fbcb256771ea" providerId="ADAL" clId="{A335C32F-D9E5-4883-9F01-B998D2DAFC95}" dt="2025-10-20T11:43:18.507" v="46" actId="1076"/>
          <ac:spMkLst>
            <pc:docMk/>
            <pc:sldMk cId="2254283856" sldId="370"/>
            <ac:spMk id="22" creationId="{BCE3A8E7-ED6F-7A1C-19C8-F93B2B813B75}"/>
          </ac:spMkLst>
        </pc:spChg>
        <pc:spChg chg="mod">
          <ac:chgData name="Alison Evans (Lib)" userId="a038501e-367a-4d45-83b6-fbcb256771ea" providerId="ADAL" clId="{A335C32F-D9E5-4883-9F01-B998D2DAFC95}" dt="2025-10-20T11:43:14.817" v="45" actId="1076"/>
          <ac:spMkLst>
            <pc:docMk/>
            <pc:sldMk cId="2254283856" sldId="370"/>
            <ac:spMk id="25" creationId="{071FD28B-0227-EECC-29C4-32008CDC1CB6}"/>
          </ac:spMkLst>
        </pc:spChg>
        <pc:picChg chg="mod">
          <ac:chgData name="Alison Evans (Lib)" userId="a038501e-367a-4d45-83b6-fbcb256771ea" providerId="ADAL" clId="{A335C32F-D9E5-4883-9F01-B998D2DAFC95}" dt="2025-10-20T11:42:55.269" v="42" actId="1076"/>
          <ac:picMkLst>
            <pc:docMk/>
            <pc:sldMk cId="2254283856" sldId="370"/>
            <ac:picMk id="4" creationId="{BA9EB867-8873-2F34-C5A5-A4944890CF2F}"/>
          </ac:picMkLst>
        </pc:picChg>
      </pc:sldChg>
      <pc:sldChg chg="modSp mod">
        <pc:chgData name="Alison Evans (Lib)" userId="a038501e-367a-4d45-83b6-fbcb256771ea" providerId="ADAL" clId="{A335C32F-D9E5-4883-9F01-B998D2DAFC95}" dt="2025-10-20T11:43:58.612" v="47" actId="1076"/>
        <pc:sldMkLst>
          <pc:docMk/>
          <pc:sldMk cId="2925406578" sldId="373"/>
        </pc:sldMkLst>
        <pc:spChg chg="mod">
          <ac:chgData name="Alison Evans (Lib)" userId="a038501e-367a-4d45-83b6-fbcb256771ea" providerId="ADAL" clId="{A335C32F-D9E5-4883-9F01-B998D2DAFC95}" dt="2025-10-20T11:43:58.612" v="47" actId="1076"/>
          <ac:spMkLst>
            <pc:docMk/>
            <pc:sldMk cId="2925406578" sldId="373"/>
            <ac:spMk id="5" creationId="{6C268A7B-21CE-9DFF-1E53-EF98C7412083}"/>
          </ac:spMkLst>
        </pc:spChg>
      </pc:sldChg>
      <pc:sldChg chg="modSp mod">
        <pc:chgData name="Alison Evans (Lib)" userId="a038501e-367a-4d45-83b6-fbcb256771ea" providerId="ADAL" clId="{A335C32F-D9E5-4883-9F01-B998D2DAFC95}" dt="2025-10-20T11:46:56.152" v="50" actId="1076"/>
        <pc:sldMkLst>
          <pc:docMk/>
          <pc:sldMk cId="958602594" sldId="376"/>
        </pc:sldMkLst>
        <pc:spChg chg="mod">
          <ac:chgData name="Alison Evans (Lib)" userId="a038501e-367a-4d45-83b6-fbcb256771ea" providerId="ADAL" clId="{A335C32F-D9E5-4883-9F01-B998D2DAFC95}" dt="2025-10-20T11:46:56.152" v="50" actId="1076"/>
          <ac:spMkLst>
            <pc:docMk/>
            <pc:sldMk cId="958602594" sldId="376"/>
            <ac:spMk id="3" creationId="{17D6571D-D49D-445B-6EBF-AD8DF2F6D055}"/>
          </ac:spMkLst>
        </pc:spChg>
      </pc:sldChg>
      <pc:sldChg chg="modSp mod">
        <pc:chgData name="Alison Evans (Lib)" userId="a038501e-367a-4d45-83b6-fbcb256771ea" providerId="ADAL" clId="{A335C32F-D9E5-4883-9F01-B998D2DAFC95}" dt="2025-10-20T11:34:00.397" v="21" actId="14100"/>
        <pc:sldMkLst>
          <pc:docMk/>
          <pc:sldMk cId="157233081" sldId="378"/>
        </pc:sldMkLst>
        <pc:spChg chg="mod">
          <ac:chgData name="Alison Evans (Lib)" userId="a038501e-367a-4d45-83b6-fbcb256771ea" providerId="ADAL" clId="{A335C32F-D9E5-4883-9F01-B998D2DAFC95}" dt="2025-10-20T11:33:32.283" v="17" actId="1076"/>
          <ac:spMkLst>
            <pc:docMk/>
            <pc:sldMk cId="157233081" sldId="378"/>
            <ac:spMk id="3" creationId="{6418DEF4-01C0-481E-1B8D-637F664EF897}"/>
          </ac:spMkLst>
        </pc:spChg>
        <pc:spChg chg="mod">
          <ac:chgData name="Alison Evans (Lib)" userId="a038501e-367a-4d45-83b6-fbcb256771ea" providerId="ADAL" clId="{A335C32F-D9E5-4883-9F01-B998D2DAFC95}" dt="2025-10-20T11:32:17.883" v="14" actId="1076"/>
          <ac:spMkLst>
            <pc:docMk/>
            <pc:sldMk cId="157233081" sldId="378"/>
            <ac:spMk id="9" creationId="{F3B36C25-7633-FB7E-C990-F38B4FA5AC26}"/>
          </ac:spMkLst>
        </pc:spChg>
        <pc:graphicFrameChg chg="mod modGraphic">
          <ac:chgData name="Alison Evans (Lib)" userId="a038501e-367a-4d45-83b6-fbcb256771ea" providerId="ADAL" clId="{A335C32F-D9E5-4883-9F01-B998D2DAFC95}" dt="2025-10-20T11:34:00.397" v="21" actId="14100"/>
          <ac:graphicFrameMkLst>
            <pc:docMk/>
            <pc:sldMk cId="157233081" sldId="378"/>
            <ac:graphicFrameMk id="4" creationId="{81BE9AFD-B9F8-EE04-6DEF-B53A54718F4D}"/>
          </ac:graphicFrameMkLst>
        </pc:graphicFrameChg>
        <pc:picChg chg="mod">
          <ac:chgData name="Alison Evans (Lib)" userId="a038501e-367a-4d45-83b6-fbcb256771ea" providerId="ADAL" clId="{A335C32F-D9E5-4883-9F01-B998D2DAFC95}" dt="2025-10-20T11:33:55.147" v="20" actId="1076"/>
          <ac:picMkLst>
            <pc:docMk/>
            <pc:sldMk cId="157233081" sldId="378"/>
            <ac:picMk id="8" creationId="{A6FCAD93-E7E3-F9E9-A538-28A53D8A6656}"/>
          </ac:picMkLst>
        </pc:picChg>
      </pc:sldChg>
      <pc:sldChg chg="modSp mod">
        <pc:chgData name="Alison Evans (Lib)" userId="a038501e-367a-4d45-83b6-fbcb256771ea" providerId="ADAL" clId="{A335C32F-D9E5-4883-9F01-B998D2DAFC95}" dt="2025-10-20T11:38:43.894" v="29" actId="1076"/>
        <pc:sldMkLst>
          <pc:docMk/>
          <pc:sldMk cId="3987476000" sldId="380"/>
        </pc:sldMkLst>
        <pc:spChg chg="mod">
          <ac:chgData name="Alison Evans (Lib)" userId="a038501e-367a-4d45-83b6-fbcb256771ea" providerId="ADAL" clId="{A335C32F-D9E5-4883-9F01-B998D2DAFC95}" dt="2025-10-20T11:38:43.894" v="29" actId="1076"/>
          <ac:spMkLst>
            <pc:docMk/>
            <pc:sldMk cId="3987476000" sldId="380"/>
            <ac:spMk id="12" creationId="{1028DB66-B8FA-C6FB-7349-2A3D53D7379B}"/>
          </ac:spMkLst>
        </pc:spChg>
        <pc:picChg chg="mod">
          <ac:chgData name="Alison Evans (Lib)" userId="a038501e-367a-4d45-83b6-fbcb256771ea" providerId="ADAL" clId="{A335C32F-D9E5-4883-9F01-B998D2DAFC95}" dt="2025-10-20T11:38:35.906" v="28" actId="1076"/>
          <ac:picMkLst>
            <pc:docMk/>
            <pc:sldMk cId="3987476000" sldId="380"/>
            <ac:picMk id="6" creationId="{466A4B62-C9A2-A292-2CB3-21EE75D5B7EC}"/>
          </ac:picMkLst>
        </pc:picChg>
        <pc:picChg chg="mod">
          <ac:chgData name="Alison Evans (Lib)" userId="a038501e-367a-4d45-83b6-fbcb256771ea" providerId="ADAL" clId="{A335C32F-D9E5-4883-9F01-B998D2DAFC95}" dt="2025-10-20T11:38:23.431" v="26" actId="1076"/>
          <ac:picMkLst>
            <pc:docMk/>
            <pc:sldMk cId="3987476000" sldId="380"/>
            <ac:picMk id="14" creationId="{575473F6-04B0-85C5-D70D-36FD8AEC9D51}"/>
          </ac:picMkLst>
        </pc:picChg>
      </pc:sldChg>
    </pc:docChg>
  </pc:docChgLst>
  <pc:docChgLst>
    <pc:chgData name="Alison Evans (Lib)" userId="a038501e-367a-4d45-83b6-fbcb256771ea" providerId="ADAL" clId="{501B3E98-3430-4E40-B194-C006B4D64685}"/>
    <pc:docChg chg="undo custSel modSld">
      <pc:chgData name="Alison Evans (Lib)" userId="a038501e-367a-4d45-83b6-fbcb256771ea" providerId="ADAL" clId="{501B3E98-3430-4E40-B194-C006B4D64685}" dt="2025-10-07T11:04:10.466" v="79" actId="1076"/>
      <pc:docMkLst>
        <pc:docMk/>
      </pc:docMkLst>
      <pc:sldChg chg="modSp mod">
        <pc:chgData name="Alison Evans (Lib)" userId="a038501e-367a-4d45-83b6-fbcb256771ea" providerId="ADAL" clId="{501B3E98-3430-4E40-B194-C006B4D64685}" dt="2025-10-07T10:50:30.934" v="55" actId="1076"/>
        <pc:sldMkLst>
          <pc:docMk/>
          <pc:sldMk cId="3424395403" sldId="261"/>
        </pc:sldMkLst>
        <pc:spChg chg="mod">
          <ac:chgData name="Alison Evans (Lib)" userId="a038501e-367a-4d45-83b6-fbcb256771ea" providerId="ADAL" clId="{501B3E98-3430-4E40-B194-C006B4D64685}" dt="2025-10-07T10:50:21" v="54" actId="1076"/>
          <ac:spMkLst>
            <pc:docMk/>
            <pc:sldMk cId="3424395403" sldId="261"/>
            <ac:spMk id="3" creationId="{F67AF52D-DF67-FA9E-A80F-14688FAA3086}"/>
          </ac:spMkLst>
        </pc:spChg>
        <pc:spChg chg="mod">
          <ac:chgData name="Alison Evans (Lib)" userId="a038501e-367a-4d45-83b6-fbcb256771ea" providerId="ADAL" clId="{501B3E98-3430-4E40-B194-C006B4D64685}" dt="2025-10-07T10:50:30.934" v="55" actId="1076"/>
          <ac:spMkLst>
            <pc:docMk/>
            <pc:sldMk cId="3424395403" sldId="261"/>
            <ac:spMk id="5" creationId="{91574AD5-F0DD-197E-4D6E-B9DF13BCCCFD}"/>
          </ac:spMkLst>
        </pc:spChg>
        <pc:spChg chg="mod">
          <ac:chgData name="Alison Evans (Lib)" userId="a038501e-367a-4d45-83b6-fbcb256771ea" providerId="ADAL" clId="{501B3E98-3430-4E40-B194-C006B4D64685}" dt="2025-10-07T10:50:16.314" v="53" actId="1076"/>
          <ac:spMkLst>
            <pc:docMk/>
            <pc:sldMk cId="3424395403" sldId="261"/>
            <ac:spMk id="6" creationId="{23C70641-87CC-C5F7-482E-D105A4468AEE}"/>
          </ac:spMkLst>
        </pc:spChg>
        <pc:spChg chg="mod">
          <ac:chgData name="Alison Evans (Lib)" userId="a038501e-367a-4d45-83b6-fbcb256771ea" providerId="ADAL" clId="{501B3E98-3430-4E40-B194-C006B4D64685}" dt="2025-10-07T10:50:04.700" v="52" actId="1076"/>
          <ac:spMkLst>
            <pc:docMk/>
            <pc:sldMk cId="3424395403" sldId="261"/>
            <ac:spMk id="9" creationId="{B4938E66-5C2B-A997-C3FC-E0D4927E957B}"/>
          </ac:spMkLst>
        </pc:spChg>
        <pc:picChg chg="mod">
          <ac:chgData name="Alison Evans (Lib)" userId="a038501e-367a-4d45-83b6-fbcb256771ea" providerId="ADAL" clId="{501B3E98-3430-4E40-B194-C006B4D64685}" dt="2025-10-07T10:49:56.947" v="51" actId="1076"/>
          <ac:picMkLst>
            <pc:docMk/>
            <pc:sldMk cId="3424395403" sldId="261"/>
            <ac:picMk id="11" creationId="{F4D98D07-EE1A-EDE3-37C3-24D123E1B1D0}"/>
          </ac:picMkLst>
        </pc:picChg>
      </pc:sldChg>
      <pc:sldChg chg="addSp delSp modSp mod">
        <pc:chgData name="Alison Evans (Lib)" userId="a038501e-367a-4d45-83b6-fbcb256771ea" providerId="ADAL" clId="{501B3E98-3430-4E40-B194-C006B4D64685}" dt="2025-10-07T10:39:31.442" v="45" actId="478"/>
        <pc:sldMkLst>
          <pc:docMk/>
          <pc:sldMk cId="101034434" sldId="298"/>
        </pc:sldMkLst>
        <pc:spChg chg="mod">
          <ac:chgData name="Alison Evans (Lib)" userId="a038501e-367a-4d45-83b6-fbcb256771ea" providerId="ADAL" clId="{501B3E98-3430-4E40-B194-C006B4D64685}" dt="2025-10-07T10:22:08.420" v="16" actId="1076"/>
          <ac:spMkLst>
            <pc:docMk/>
            <pc:sldMk cId="101034434" sldId="298"/>
            <ac:spMk id="4" creationId="{1F5ACE98-6A1B-E38A-395F-111AC31827CD}"/>
          </ac:spMkLst>
        </pc:spChg>
        <pc:spChg chg="mod">
          <ac:chgData name="Alison Evans (Lib)" userId="a038501e-367a-4d45-83b6-fbcb256771ea" providerId="ADAL" clId="{501B3E98-3430-4E40-B194-C006B4D64685}" dt="2025-10-07T10:21:59.769" v="15" actId="1076"/>
          <ac:spMkLst>
            <pc:docMk/>
            <pc:sldMk cId="101034434" sldId="298"/>
            <ac:spMk id="6" creationId="{9CEC8B60-58A2-AE2C-4D57-25145580A7DF}"/>
          </ac:spMkLst>
        </pc:spChg>
        <pc:spChg chg="mod">
          <ac:chgData name="Alison Evans (Lib)" userId="a038501e-367a-4d45-83b6-fbcb256771ea" providerId="ADAL" clId="{501B3E98-3430-4E40-B194-C006B4D64685}" dt="2025-10-07T10:39:26.726" v="44" actId="14100"/>
          <ac:spMkLst>
            <pc:docMk/>
            <pc:sldMk cId="101034434" sldId="298"/>
            <ac:spMk id="8" creationId="{F48124C4-1508-926E-74F0-2F23578B34A8}"/>
          </ac:spMkLst>
        </pc:spChg>
      </pc:sldChg>
      <pc:sldChg chg="modSp mod">
        <pc:chgData name="Alison Evans (Lib)" userId="a038501e-367a-4d45-83b6-fbcb256771ea" providerId="ADAL" clId="{501B3E98-3430-4E40-B194-C006B4D64685}" dt="2025-10-07T10:23:02.208" v="19" actId="255"/>
        <pc:sldMkLst>
          <pc:docMk/>
          <pc:sldMk cId="7772754" sldId="349"/>
        </pc:sldMkLst>
        <pc:spChg chg="mod">
          <ac:chgData name="Alison Evans (Lib)" userId="a038501e-367a-4d45-83b6-fbcb256771ea" providerId="ADAL" clId="{501B3E98-3430-4E40-B194-C006B4D64685}" dt="2025-10-07T10:23:02.208" v="19" actId="255"/>
          <ac:spMkLst>
            <pc:docMk/>
            <pc:sldMk cId="7772754" sldId="349"/>
            <ac:spMk id="11" creationId="{EA33398C-1D5D-C8DE-9611-C7FE3B6D477F}"/>
          </ac:spMkLst>
        </pc:spChg>
      </pc:sldChg>
      <pc:sldChg chg="addSp delSp modSp mod">
        <pc:chgData name="Alison Evans (Lib)" userId="a038501e-367a-4d45-83b6-fbcb256771ea" providerId="ADAL" clId="{501B3E98-3430-4E40-B194-C006B4D64685}" dt="2025-10-07T11:04:10.466" v="79" actId="1076"/>
        <pc:sldMkLst>
          <pc:docMk/>
          <pc:sldMk cId="3392472105" sldId="362"/>
        </pc:sldMkLst>
        <pc:spChg chg="mod">
          <ac:chgData name="Alison Evans (Lib)" userId="a038501e-367a-4d45-83b6-fbcb256771ea" providerId="ADAL" clId="{501B3E98-3430-4E40-B194-C006B4D64685}" dt="2025-10-07T10:50:51.108" v="56" actId="14100"/>
          <ac:spMkLst>
            <pc:docMk/>
            <pc:sldMk cId="3392472105" sldId="362"/>
            <ac:spMk id="4" creationId="{FE95F5F7-EE3B-B9F6-8E63-939BA7631A3F}"/>
          </ac:spMkLst>
        </pc:spChg>
        <pc:picChg chg="add mod">
          <ac:chgData name="Alison Evans (Lib)" userId="a038501e-367a-4d45-83b6-fbcb256771ea" providerId="ADAL" clId="{501B3E98-3430-4E40-B194-C006B4D64685}" dt="2025-10-07T11:04:10.466" v="79" actId="1076"/>
          <ac:picMkLst>
            <pc:docMk/>
            <pc:sldMk cId="3392472105" sldId="362"/>
            <ac:picMk id="8" creationId="{BC2C0677-C27F-A68F-6870-9A9469E50E7B}"/>
          </ac:picMkLst>
        </pc:picChg>
        <pc:picChg chg="add mod">
          <ac:chgData name="Alison Evans (Lib)" userId="a038501e-367a-4d45-83b6-fbcb256771ea" providerId="ADAL" clId="{501B3E98-3430-4E40-B194-C006B4D64685}" dt="2025-10-07T11:04:07.768" v="78" actId="1076"/>
          <ac:picMkLst>
            <pc:docMk/>
            <pc:sldMk cId="3392472105" sldId="362"/>
            <ac:picMk id="10" creationId="{2C7DF955-3D17-DE01-265C-A848835FC768}"/>
          </ac:picMkLst>
        </pc:picChg>
      </pc:sldChg>
      <pc:sldChg chg="addSp delSp modSp mod">
        <pc:chgData name="Alison Evans (Lib)" userId="a038501e-367a-4d45-83b6-fbcb256771ea" providerId="ADAL" clId="{501B3E98-3430-4E40-B194-C006B4D64685}" dt="2025-10-07T10:36:29.761" v="28" actId="1076"/>
        <pc:sldMkLst>
          <pc:docMk/>
          <pc:sldMk cId="2668758142" sldId="366"/>
        </pc:sldMkLst>
        <pc:spChg chg="mod">
          <ac:chgData name="Alison Evans (Lib)" userId="a038501e-367a-4d45-83b6-fbcb256771ea" providerId="ADAL" clId="{501B3E98-3430-4E40-B194-C006B4D64685}" dt="2025-10-07T10:36:29.761" v="28" actId="1076"/>
          <ac:spMkLst>
            <pc:docMk/>
            <pc:sldMk cId="2668758142" sldId="366"/>
            <ac:spMk id="5" creationId="{E0BBAADC-8D12-4BA6-8DCD-96A2E72BC67A}"/>
          </ac:spMkLst>
        </pc:spChg>
        <pc:spChg chg="mod">
          <ac:chgData name="Alison Evans (Lib)" userId="a038501e-367a-4d45-83b6-fbcb256771ea" providerId="ADAL" clId="{501B3E98-3430-4E40-B194-C006B4D64685}" dt="2025-10-07T10:36:21.096" v="27" actId="113"/>
          <ac:spMkLst>
            <pc:docMk/>
            <pc:sldMk cId="2668758142" sldId="366"/>
            <ac:spMk id="8" creationId="{8E4A0523-BE5F-CF0C-77C3-E051D92471E7}"/>
          </ac:spMkLst>
        </pc:spChg>
        <pc:spChg chg="add mod ord">
          <ac:chgData name="Alison Evans (Lib)" userId="a038501e-367a-4d45-83b6-fbcb256771ea" providerId="ADAL" clId="{501B3E98-3430-4E40-B194-C006B4D64685}" dt="2025-10-07T10:35:27.611" v="25" actId="1076"/>
          <ac:spMkLst>
            <pc:docMk/>
            <pc:sldMk cId="2668758142" sldId="366"/>
            <ac:spMk id="9" creationId="{E7707959-D346-E1D6-1CA9-6E1157E089D0}"/>
          </ac:spMkLst>
        </pc:spChg>
        <pc:picChg chg="add mod">
          <ac:chgData name="Alison Evans (Lib)" userId="a038501e-367a-4d45-83b6-fbcb256771ea" providerId="ADAL" clId="{501B3E98-3430-4E40-B194-C006B4D64685}" dt="2025-10-07T10:35:15.890" v="23" actId="1076"/>
          <ac:picMkLst>
            <pc:docMk/>
            <pc:sldMk cId="2668758142" sldId="366"/>
            <ac:picMk id="11" creationId="{92D8898E-23AC-FC00-3C53-63BAFA618D5C}"/>
          </ac:picMkLst>
        </pc:picChg>
      </pc:sldChg>
      <pc:sldChg chg="modSp mod">
        <pc:chgData name="Alison Evans (Lib)" userId="a038501e-367a-4d45-83b6-fbcb256771ea" providerId="ADAL" clId="{501B3E98-3430-4E40-B194-C006B4D64685}" dt="2025-10-07T10:58:55.103" v="66" actId="1076"/>
        <pc:sldMkLst>
          <pc:docMk/>
          <pc:sldMk cId="364925950" sldId="368"/>
        </pc:sldMkLst>
        <pc:spChg chg="mod">
          <ac:chgData name="Alison Evans (Lib)" userId="a038501e-367a-4d45-83b6-fbcb256771ea" providerId="ADAL" clId="{501B3E98-3430-4E40-B194-C006B4D64685}" dt="2025-10-07T10:58:55.103" v="66" actId="1076"/>
          <ac:spMkLst>
            <pc:docMk/>
            <pc:sldMk cId="364925950" sldId="368"/>
            <ac:spMk id="4" creationId="{BA68B912-09D7-C675-FC1D-19B012CAF451}"/>
          </ac:spMkLst>
        </pc:spChg>
        <pc:spChg chg="mod">
          <ac:chgData name="Alison Evans (Lib)" userId="a038501e-367a-4d45-83b6-fbcb256771ea" providerId="ADAL" clId="{501B3E98-3430-4E40-B194-C006B4D64685}" dt="2025-10-07T10:58:20.053" v="64" actId="20577"/>
          <ac:spMkLst>
            <pc:docMk/>
            <pc:sldMk cId="364925950" sldId="368"/>
            <ac:spMk id="6" creationId="{E0A9FF70-CEB3-1487-9AC9-88CFFEE0F67C}"/>
          </ac:spMkLst>
        </pc:spChg>
      </pc:sldChg>
      <pc:sldChg chg="addSp delSp modSp mod">
        <pc:chgData name="Alison Evans (Lib)" userId="a038501e-367a-4d45-83b6-fbcb256771ea" providerId="ADAL" clId="{501B3E98-3430-4E40-B194-C006B4D64685}" dt="2025-10-07T10:38:12.067" v="40" actId="1076"/>
        <pc:sldMkLst>
          <pc:docMk/>
          <pc:sldMk cId="38815435" sldId="372"/>
        </pc:sldMkLst>
        <pc:picChg chg="add mod">
          <ac:chgData name="Alison Evans (Lib)" userId="a038501e-367a-4d45-83b6-fbcb256771ea" providerId="ADAL" clId="{501B3E98-3430-4E40-B194-C006B4D64685}" dt="2025-10-07T10:38:12.067" v="40" actId="1076"/>
          <ac:picMkLst>
            <pc:docMk/>
            <pc:sldMk cId="38815435" sldId="372"/>
            <ac:picMk id="8" creationId="{5CAC5459-C961-1972-26A8-77767774170D}"/>
          </ac:picMkLst>
        </pc:picChg>
      </pc:sldChg>
      <pc:sldChg chg="modSp mod">
        <pc:chgData name="Alison Evans (Lib)" userId="a038501e-367a-4d45-83b6-fbcb256771ea" providerId="ADAL" clId="{501B3E98-3430-4E40-B194-C006B4D64685}" dt="2025-10-07T10:18:24.540" v="5" actId="14100"/>
        <pc:sldMkLst>
          <pc:docMk/>
          <pc:sldMk cId="157233081" sldId="378"/>
        </pc:sldMkLst>
        <pc:spChg chg="mod">
          <ac:chgData name="Alison Evans (Lib)" userId="a038501e-367a-4d45-83b6-fbcb256771ea" providerId="ADAL" clId="{501B3E98-3430-4E40-B194-C006B4D64685}" dt="2025-10-07T10:18:24.540" v="5" actId="14100"/>
          <ac:spMkLst>
            <pc:docMk/>
            <pc:sldMk cId="157233081" sldId="378"/>
            <ac:spMk id="9" creationId="{F3B36C25-7633-FB7E-C990-F38B4FA5AC26}"/>
          </ac:spMkLst>
        </pc:spChg>
        <pc:picChg chg="mod">
          <ac:chgData name="Alison Evans (Lib)" userId="a038501e-367a-4d45-83b6-fbcb256771ea" providerId="ADAL" clId="{501B3E98-3430-4E40-B194-C006B4D64685}" dt="2025-10-07T10:18:15.622" v="3" actId="1076"/>
          <ac:picMkLst>
            <pc:docMk/>
            <pc:sldMk cId="157233081" sldId="378"/>
            <ac:picMk id="8" creationId="{A6FCAD93-E7E3-F9E9-A538-28A53D8A665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2003F7-B833-4D83-8FF7-031426ECBEC9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8B554D6-D323-42F1-92F5-B1E753486C44}">
      <dgm:prSet phldrT="[Text]"/>
      <dgm:spPr>
        <a:solidFill>
          <a:srgbClr val="C00000"/>
        </a:solidFill>
      </dgm:spPr>
      <dgm:t>
        <a:bodyPr/>
        <a:lstStyle/>
        <a:p>
          <a:r>
            <a:rPr lang="cy-GB" b="1" noProof="0" dirty="0"/>
            <a:t>Rhestrau Adnoddau Ar-lein </a:t>
          </a:r>
        </a:p>
        <a:p>
          <a:r>
            <a:rPr lang="cy-GB" noProof="0" dirty="0"/>
            <a:t>– </a:t>
          </a:r>
          <a:r>
            <a:rPr lang="cy-GB" b="1" noProof="0" dirty="0"/>
            <a:t>Dechreuwch yma</a:t>
          </a:r>
          <a:r>
            <a:rPr lang="cy-GB" noProof="0" dirty="0"/>
            <a:t>.</a:t>
          </a:r>
        </a:p>
      </dgm:t>
    </dgm:pt>
    <dgm:pt modelId="{C3BFF421-7691-4BC1-9A7B-C4974A46D963}" type="parTrans" cxnId="{50A192F6-292C-4507-A885-C3E8C5204BD2}">
      <dgm:prSet/>
      <dgm:spPr/>
      <dgm:t>
        <a:bodyPr/>
        <a:lstStyle/>
        <a:p>
          <a:endParaRPr lang="en-GB"/>
        </a:p>
      </dgm:t>
    </dgm:pt>
    <dgm:pt modelId="{1080B624-9373-4AC4-B036-2C1F9F233EA2}" type="sibTrans" cxnId="{50A192F6-292C-4507-A885-C3E8C5204BD2}">
      <dgm:prSet/>
      <dgm:spPr/>
      <dgm:t>
        <a:bodyPr/>
        <a:lstStyle/>
        <a:p>
          <a:endParaRPr lang="en-GB"/>
        </a:p>
      </dgm:t>
    </dgm:pt>
    <dgm:pt modelId="{5353E17C-0AEB-4C57-B357-C2B988DBC8D9}">
      <dgm:prSet phldrT="[Text]"/>
      <dgm:spPr>
        <a:solidFill>
          <a:srgbClr val="FFC000"/>
        </a:solidFill>
      </dgm:spPr>
      <dgm:t>
        <a:bodyPr/>
        <a:lstStyle/>
        <a:p>
          <a:r>
            <a:rPr lang="cy-GB" b="1" noProof="0" dirty="0"/>
            <a:t>Catalog a Chronfeydd Data’r Llyfrgell </a:t>
          </a:r>
        </a:p>
        <a:p>
          <a:r>
            <a:rPr lang="cy-GB" noProof="0" dirty="0"/>
            <a:t>- </a:t>
          </a:r>
          <a:r>
            <a:rPr lang="cy-GB" b="1" noProof="0" dirty="0"/>
            <a:t>Adeiladwch yma</a:t>
          </a:r>
          <a:r>
            <a:rPr lang="cy-GB" noProof="0" dirty="0"/>
            <a:t>.</a:t>
          </a:r>
        </a:p>
        <a:p>
          <a:endParaRPr lang="cy-GB" noProof="0" dirty="0"/>
        </a:p>
      </dgm:t>
    </dgm:pt>
    <dgm:pt modelId="{AD47E912-FF53-48C5-B54F-8CE4728649F0}" type="parTrans" cxnId="{8980D244-A58E-4211-A5C5-49DE81B57962}">
      <dgm:prSet/>
      <dgm:spPr/>
      <dgm:t>
        <a:bodyPr/>
        <a:lstStyle/>
        <a:p>
          <a:endParaRPr lang="en-GB"/>
        </a:p>
      </dgm:t>
    </dgm:pt>
    <dgm:pt modelId="{50DB92D6-A766-42A1-9382-6A9A0C5E85C1}" type="sibTrans" cxnId="{8980D244-A58E-4211-A5C5-49DE81B57962}">
      <dgm:prSet/>
      <dgm:spPr/>
      <dgm:t>
        <a:bodyPr/>
        <a:lstStyle/>
        <a:p>
          <a:endParaRPr lang="en-GB"/>
        </a:p>
      </dgm:t>
    </dgm:pt>
    <dgm:pt modelId="{D8B96F7E-F42C-43A6-9E48-F3526FDAF556}">
      <dgm:prSet phldrT="[Text]"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Mwyafrif yr adnoddau ar-lein. </a:t>
          </a:r>
          <a:endParaRPr lang="cy-GB" sz="1800" noProof="0" dirty="0"/>
        </a:p>
      </dgm:t>
    </dgm:pt>
    <dgm:pt modelId="{D74E619F-6FAD-4F8C-9515-D59389E46C1E}" type="parTrans" cxnId="{8D371142-7C79-4372-B9DB-C7236527749A}">
      <dgm:prSet/>
      <dgm:spPr/>
      <dgm:t>
        <a:bodyPr/>
        <a:lstStyle/>
        <a:p>
          <a:endParaRPr lang="en-GB"/>
        </a:p>
      </dgm:t>
    </dgm:pt>
    <dgm:pt modelId="{654DE0E6-460B-4677-BFE4-7CE9BED89421}" type="sibTrans" cxnId="{8D371142-7C79-4372-B9DB-C7236527749A}">
      <dgm:prSet/>
      <dgm:spPr/>
      <dgm:t>
        <a:bodyPr/>
        <a:lstStyle/>
        <a:p>
          <a:endParaRPr lang="en-GB"/>
        </a:p>
      </dgm:t>
    </dgm:pt>
    <dgm:pt modelId="{4AB76F14-AFA0-4559-98CE-24097952E05B}">
      <dgm:prSet phldrT="[Text]"/>
      <dgm:spPr>
        <a:solidFill>
          <a:srgbClr val="00B050"/>
        </a:solidFill>
      </dgm:spPr>
      <dgm:t>
        <a:bodyPr/>
        <a:lstStyle/>
        <a:p>
          <a:r>
            <a:rPr lang="cy-GB" b="1" noProof="0" dirty="0" err="1"/>
            <a:t>Moodle</a:t>
          </a:r>
          <a:r>
            <a:rPr lang="cy-GB" b="1" noProof="0" dirty="0"/>
            <a:t> a </a:t>
          </a:r>
          <a:r>
            <a:rPr lang="cy-GB" b="1" noProof="0" dirty="0" err="1"/>
            <a:t>Teams</a:t>
          </a:r>
          <a:r>
            <a:rPr lang="cy-GB" b="1" noProof="0" dirty="0"/>
            <a:t>.</a:t>
          </a:r>
        </a:p>
      </dgm:t>
    </dgm:pt>
    <dgm:pt modelId="{BC1855FF-ADD6-4651-9871-49008FF4C8FA}" type="parTrans" cxnId="{92198D85-2606-4A60-A949-A5C8676B7FB4}">
      <dgm:prSet/>
      <dgm:spPr/>
      <dgm:t>
        <a:bodyPr/>
        <a:lstStyle/>
        <a:p>
          <a:endParaRPr lang="en-GB"/>
        </a:p>
      </dgm:t>
    </dgm:pt>
    <dgm:pt modelId="{B111323E-7C54-4816-8977-41B1ED41DA66}" type="sibTrans" cxnId="{92198D85-2606-4A60-A949-A5C8676B7FB4}">
      <dgm:prSet/>
      <dgm:spPr/>
      <dgm:t>
        <a:bodyPr/>
        <a:lstStyle/>
        <a:p>
          <a:endParaRPr lang="en-GB"/>
        </a:p>
      </dgm:t>
    </dgm:pt>
    <dgm:pt modelId="{80EC02DD-4708-4070-85E2-28EAAE22F761}">
      <dgm:prSet phldrT="[Text]"/>
      <dgm:spPr>
        <a:solidFill>
          <a:srgbClr val="0070C0"/>
        </a:solidFill>
      </dgm:spPr>
      <dgm:t>
        <a:bodyPr/>
        <a:lstStyle/>
        <a:p>
          <a:r>
            <a:rPr lang="cy-GB" b="1" noProof="0" dirty="0"/>
            <a:t>Y Rhyngrwyd.</a:t>
          </a:r>
        </a:p>
      </dgm:t>
    </dgm:pt>
    <dgm:pt modelId="{0CC4FC83-F51A-4F70-A029-D040565BEEAC}" type="parTrans" cxnId="{E0D6B24F-B848-4D22-97F6-CA75CEF24E82}">
      <dgm:prSet/>
      <dgm:spPr/>
      <dgm:t>
        <a:bodyPr/>
        <a:lstStyle/>
        <a:p>
          <a:endParaRPr lang="en-GB"/>
        </a:p>
      </dgm:t>
    </dgm:pt>
    <dgm:pt modelId="{858D8FA4-053B-4973-9C92-85FCD0A2F841}" type="sibTrans" cxnId="{E0D6B24F-B848-4D22-97F6-CA75CEF24E82}">
      <dgm:prSet/>
      <dgm:spPr/>
      <dgm:t>
        <a:bodyPr/>
        <a:lstStyle/>
        <a:p>
          <a:endParaRPr lang="en-GB"/>
        </a:p>
      </dgm:t>
    </dgm:pt>
    <dgm:pt modelId="{00FCFEBB-050B-4CD9-9DEA-966D62820DE7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 anchor="b" anchorCtr="0"/>
        <a:lstStyle/>
        <a:p>
          <a:r>
            <a:rPr lang="cy-GB" sz="1800" noProof="0" dirty="0">
              <a:latin typeface="Calibri"/>
              <a:cs typeface="Calibri"/>
            </a:rPr>
            <a:t>Gwerthuswch – CRAAP/ACORN.</a:t>
          </a:r>
          <a:endParaRPr lang="cy-GB" sz="1800" noProof="0" dirty="0"/>
        </a:p>
      </dgm:t>
    </dgm:pt>
    <dgm:pt modelId="{8E5242F6-8803-4C51-8C0C-BCAA64350233}" type="parTrans" cxnId="{2424D0E9-2C9E-46A3-A621-BF4650E068EE}">
      <dgm:prSet/>
      <dgm:spPr/>
      <dgm:t>
        <a:bodyPr/>
        <a:lstStyle/>
        <a:p>
          <a:endParaRPr lang="en-GB"/>
        </a:p>
      </dgm:t>
    </dgm:pt>
    <dgm:pt modelId="{5DE1D3F0-B702-438F-8C59-0FEEC821065D}" type="sibTrans" cxnId="{2424D0E9-2C9E-46A3-A621-BF4650E068EE}">
      <dgm:prSet/>
      <dgm:spPr/>
      <dgm:t>
        <a:bodyPr/>
        <a:lstStyle/>
        <a:p>
          <a:endParaRPr lang="en-GB"/>
        </a:p>
      </dgm:t>
    </dgm:pt>
    <dgm:pt modelId="{2DCB7AA4-AD5C-40E4-A1C9-4FE5CD1286CD}">
      <dgm:prSet phldrT="[Text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  <a:cs typeface="Calibri"/>
            </a:rPr>
            <a:t>Argymhellwyd gan eich darlithwyr</a:t>
          </a:r>
          <a:r>
            <a:rPr lang="cy-GB" sz="1800" noProof="0" dirty="0">
              <a:latin typeface="Calibri "/>
              <a:ea typeface="+mn-lt"/>
              <a:cs typeface="Calibri"/>
            </a:rPr>
            <a:t>.</a:t>
          </a:r>
          <a:endParaRPr lang="cy-GB" sz="1800" noProof="0" dirty="0"/>
        </a:p>
      </dgm:t>
    </dgm:pt>
    <dgm:pt modelId="{78CCB3C3-17D7-41F7-A432-4DB5CAAB1CF7}" type="parTrans" cxnId="{9A6D5DB1-0854-4DA2-B400-FA2E87139B26}">
      <dgm:prSet/>
      <dgm:spPr/>
      <dgm:t>
        <a:bodyPr/>
        <a:lstStyle/>
        <a:p>
          <a:endParaRPr lang="en-GB"/>
        </a:p>
      </dgm:t>
    </dgm:pt>
    <dgm:pt modelId="{5E43DA55-A7E8-4657-A95C-0A90F1BFAD97}" type="sibTrans" cxnId="{9A6D5DB1-0854-4DA2-B400-FA2E87139B26}">
      <dgm:prSet/>
      <dgm:spPr/>
      <dgm:t>
        <a:bodyPr/>
        <a:lstStyle/>
        <a:p>
          <a:endParaRPr lang="en-GB"/>
        </a:p>
      </dgm:t>
    </dgm:pt>
    <dgm:pt modelId="{58E06ECA-E15A-40E5-8485-8A807663440D}">
      <dgm:prSet phldrT="[Text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  <a:ea typeface="+mn-lt"/>
              <a:cs typeface="Calibri"/>
            </a:rPr>
            <a:t>Gwnaed ar gael gan y llyfrgell. </a:t>
          </a:r>
          <a:endParaRPr lang="cy-GB" sz="1800" noProof="0" dirty="0"/>
        </a:p>
      </dgm:t>
    </dgm:pt>
    <dgm:pt modelId="{10559FEB-E56F-4CE4-A433-F506F2D8893A}" type="parTrans" cxnId="{C0420E06-2CC2-4632-A9F4-44D3E14DC146}">
      <dgm:prSet/>
      <dgm:spPr/>
      <dgm:t>
        <a:bodyPr/>
        <a:lstStyle/>
        <a:p>
          <a:endParaRPr lang="en-GB"/>
        </a:p>
      </dgm:t>
    </dgm:pt>
    <dgm:pt modelId="{3FAB72BC-1A99-45C2-944A-5A9FEBAB952C}" type="sibTrans" cxnId="{C0420E06-2CC2-4632-A9F4-44D3E14DC146}">
      <dgm:prSet/>
      <dgm:spPr/>
      <dgm:t>
        <a:bodyPr/>
        <a:lstStyle/>
        <a:p>
          <a:endParaRPr lang="en-GB"/>
        </a:p>
      </dgm:t>
    </dgm:pt>
    <dgm:pt modelId="{17F98CED-0C60-468A-9FCD-B5BC025AEFFD}">
      <dgm:prSet phldrT="[Text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  <a:ea typeface="+mn-lt"/>
              <a:cs typeface="Calibri"/>
            </a:rPr>
            <a:t>Hawdd eu cyrchu trwy ddolen uniongyrchol. </a:t>
          </a:r>
          <a:endParaRPr lang="cy-GB" sz="1800" noProof="0" dirty="0"/>
        </a:p>
      </dgm:t>
    </dgm:pt>
    <dgm:pt modelId="{6611A169-7FE6-4C53-AAB7-15A2E32915EB}" type="parTrans" cxnId="{EDC7ED78-0615-4EF5-B107-46B6D40A1FCB}">
      <dgm:prSet/>
      <dgm:spPr/>
      <dgm:t>
        <a:bodyPr/>
        <a:lstStyle/>
        <a:p>
          <a:endParaRPr lang="en-GB"/>
        </a:p>
      </dgm:t>
    </dgm:pt>
    <dgm:pt modelId="{F461ABD3-D7A1-4CD7-B399-1DA374CEBFF8}" type="sibTrans" cxnId="{EDC7ED78-0615-4EF5-B107-46B6D40A1FCB}">
      <dgm:prSet/>
      <dgm:spPr/>
      <dgm:t>
        <a:bodyPr/>
        <a:lstStyle/>
        <a:p>
          <a:endParaRPr lang="en-GB"/>
        </a:p>
      </dgm:t>
    </dgm:pt>
    <dgm:pt modelId="{C9C61055-14B4-4B2D-9441-6F23F1D1E826}">
      <dgm:prSet phldrT="[Text]"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 err="1">
              <a:latin typeface="Calibri "/>
              <a:cs typeface="Calibri"/>
            </a:rPr>
            <a:t>Moodle</a:t>
          </a:r>
          <a:r>
            <a:rPr lang="cy-GB" sz="1800" noProof="0" dirty="0">
              <a:latin typeface="Calibri "/>
              <a:cs typeface="Calibri"/>
            </a:rPr>
            <a:t> neu dudalennau gwe’r llyfrgell.</a:t>
          </a:r>
          <a:endParaRPr lang="cy-GB" sz="1800" noProof="0" dirty="0"/>
        </a:p>
      </dgm:t>
    </dgm:pt>
    <dgm:pt modelId="{EBF5E698-9010-445C-8751-D8C8B673C259}" type="parTrans" cxnId="{4DB40D41-F4BD-4632-83E1-A82EB04C7B35}">
      <dgm:prSet/>
      <dgm:spPr/>
      <dgm:t>
        <a:bodyPr/>
        <a:lstStyle/>
        <a:p>
          <a:endParaRPr lang="en-GB"/>
        </a:p>
      </dgm:t>
    </dgm:pt>
    <dgm:pt modelId="{D857DE98-F8E4-4BE8-A1D3-FDE24C45D456}" type="sibTrans" cxnId="{4DB40D41-F4BD-4632-83E1-A82EB04C7B35}">
      <dgm:prSet/>
      <dgm:spPr/>
      <dgm:t>
        <a:bodyPr/>
        <a:lstStyle/>
        <a:p>
          <a:endParaRPr lang="en-GB"/>
        </a:p>
      </dgm:t>
    </dgm:pt>
    <dgm:pt modelId="{DDB49CE6-6E95-4C9D-AEF5-01C626C6D14B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Cynnwys academaidd cyfredol y tanysgrifir iddo, yn eich maes pwnc. </a:t>
          </a:r>
        </a:p>
      </dgm:t>
    </dgm:pt>
    <dgm:pt modelId="{1A4F6963-23D7-4075-A3E7-08735294F8F9}" type="parTrans" cxnId="{3FD0E38A-2CED-4389-90D0-E7B61AD0069B}">
      <dgm:prSet/>
      <dgm:spPr/>
      <dgm:t>
        <a:bodyPr/>
        <a:lstStyle/>
        <a:p>
          <a:endParaRPr lang="en-GB"/>
        </a:p>
      </dgm:t>
    </dgm:pt>
    <dgm:pt modelId="{E1B5D4C2-C1EA-4888-B7D9-CD737A07B24E}" type="sibTrans" cxnId="{3FD0E38A-2CED-4389-90D0-E7B61AD0069B}">
      <dgm:prSet/>
      <dgm:spPr/>
      <dgm:t>
        <a:bodyPr/>
        <a:lstStyle/>
        <a:p>
          <a:endParaRPr lang="en-GB"/>
        </a:p>
      </dgm:t>
    </dgm:pt>
    <dgm:pt modelId="{B5DB6E12-58B4-4BE6-BCDB-745A8C35B9CD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endParaRPr lang="cy-GB" sz="1800" noProof="0" dirty="0">
            <a:latin typeface="Calibri "/>
          </a:endParaRPr>
        </a:p>
      </dgm:t>
    </dgm:pt>
    <dgm:pt modelId="{60AD4309-E16A-44C5-94F9-6CDE1853C6DD}" type="parTrans" cxnId="{CF02AAA4-B430-4355-B45B-D3D0B2E7E7A8}">
      <dgm:prSet/>
      <dgm:spPr/>
      <dgm:t>
        <a:bodyPr/>
        <a:lstStyle/>
        <a:p>
          <a:endParaRPr lang="en-GB"/>
        </a:p>
      </dgm:t>
    </dgm:pt>
    <dgm:pt modelId="{D8DB6C8B-ECA3-414E-8049-C65B442E5220}" type="sibTrans" cxnId="{CF02AAA4-B430-4355-B45B-D3D0B2E7E7A8}">
      <dgm:prSet/>
      <dgm:spPr/>
      <dgm:t>
        <a:bodyPr/>
        <a:lstStyle/>
        <a:p>
          <a:endParaRPr lang="en-GB"/>
        </a:p>
      </dgm:t>
    </dgm:pt>
    <dgm:pt modelId="{F35F7168-449C-4339-B94F-160865919749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 anchor="b" anchorCtr="0"/>
        <a:lstStyle/>
        <a:p>
          <a:r>
            <a:rPr lang="cy-GB" sz="1800" noProof="0" dirty="0">
              <a:latin typeface="Calibri"/>
              <a:cs typeface="Calibri"/>
            </a:rPr>
            <a:t>Hidlyddion cyfyngedig. </a:t>
          </a:r>
          <a:endParaRPr lang="cy-GB" sz="1800" noProof="0" dirty="0"/>
        </a:p>
      </dgm:t>
    </dgm:pt>
    <dgm:pt modelId="{38532613-508C-49B4-86E8-9DC42DFB6067}" type="parTrans" cxnId="{04BAA3B6-1494-418A-A723-6FB7EEB0FAD5}">
      <dgm:prSet/>
      <dgm:spPr/>
      <dgm:t>
        <a:bodyPr/>
        <a:lstStyle/>
        <a:p>
          <a:endParaRPr lang="en-GB"/>
        </a:p>
      </dgm:t>
    </dgm:pt>
    <dgm:pt modelId="{000E4A62-A4F8-45BA-B394-289532E9ED41}" type="sibTrans" cxnId="{04BAA3B6-1494-418A-A723-6FB7EEB0FAD5}">
      <dgm:prSet/>
      <dgm:spPr/>
      <dgm:t>
        <a:bodyPr/>
        <a:lstStyle/>
        <a:p>
          <a:endParaRPr lang="en-GB"/>
        </a:p>
      </dgm:t>
    </dgm:pt>
    <dgm:pt modelId="{112D331E-1CE1-4300-8895-0812AACBAFC8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 anchor="b" anchorCtr="0"/>
        <a:lstStyle/>
        <a:p>
          <a:r>
            <a:rPr lang="cy-GB" sz="1800" noProof="0" dirty="0">
              <a:latin typeface="Calibri"/>
              <a:cs typeface="Calibri"/>
            </a:rPr>
            <a:t>Cyfyngir mynediad at gynnwys y tanysgrifir iddo. </a:t>
          </a:r>
          <a:endParaRPr lang="cy-GB" sz="1800" noProof="0" dirty="0"/>
        </a:p>
      </dgm:t>
    </dgm:pt>
    <dgm:pt modelId="{38A6A4F5-34A9-42A0-8DA9-B385869E2987}" type="parTrans" cxnId="{B530E06C-FBE4-40EE-B0F2-C7663A311F1A}">
      <dgm:prSet/>
      <dgm:spPr/>
      <dgm:t>
        <a:bodyPr/>
        <a:lstStyle/>
        <a:p>
          <a:endParaRPr lang="en-GB"/>
        </a:p>
      </dgm:t>
    </dgm:pt>
    <dgm:pt modelId="{BB6F1E58-9775-4933-B012-37DA405EFAD2}" type="sibTrans" cxnId="{B530E06C-FBE4-40EE-B0F2-C7663A311F1A}">
      <dgm:prSet/>
      <dgm:spPr/>
      <dgm:t>
        <a:bodyPr/>
        <a:lstStyle/>
        <a:p>
          <a:endParaRPr lang="en-GB"/>
        </a:p>
      </dgm:t>
    </dgm:pt>
    <dgm:pt modelId="{E9A64C51-59FA-4CA6-A52F-E0F023E62D9E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 anchor="b" anchorCtr="0"/>
        <a:lstStyle/>
        <a:p>
          <a:r>
            <a:rPr lang="cy-GB" sz="1800" noProof="0" dirty="0">
              <a:latin typeface="Calibri"/>
              <a:cs typeface="Calibri"/>
            </a:rPr>
            <a:t>Deallwch yr hyn rydych chi’n edrych arno … a’r hyn nad ydych chi’n edrych arno! </a:t>
          </a:r>
          <a:endParaRPr lang="cy-GB" sz="1800" noProof="0" dirty="0"/>
        </a:p>
      </dgm:t>
    </dgm:pt>
    <dgm:pt modelId="{DF3D5480-6A82-4474-B364-1860F70DD38A}" type="parTrans" cxnId="{3260BCD7-F8B5-4BA6-8AF9-3B17A42829BF}">
      <dgm:prSet/>
      <dgm:spPr/>
      <dgm:t>
        <a:bodyPr/>
        <a:lstStyle/>
        <a:p>
          <a:endParaRPr lang="en-GB"/>
        </a:p>
      </dgm:t>
    </dgm:pt>
    <dgm:pt modelId="{FDD501A7-CDE1-4348-AF70-1753AC79ED51}" type="sibTrans" cxnId="{3260BCD7-F8B5-4BA6-8AF9-3B17A42829BF}">
      <dgm:prSet/>
      <dgm:spPr/>
      <dgm:t>
        <a:bodyPr/>
        <a:lstStyle/>
        <a:p>
          <a:endParaRPr lang="en-GB"/>
        </a:p>
      </dgm:t>
    </dgm:pt>
    <dgm:pt modelId="{6F69BC11-B770-403E-9E0E-156E429D6A67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endParaRPr lang="cy-GB" sz="1800" noProof="0" dirty="0">
            <a:solidFill>
              <a:schemeClr val="tx1"/>
            </a:solidFill>
            <a:latin typeface="Calibri "/>
          </a:endParaRPr>
        </a:p>
      </dgm:t>
    </dgm:pt>
    <dgm:pt modelId="{D69CD32C-000E-4ECB-A99B-93800EC6B4CD}" type="sibTrans" cxnId="{5616AF8E-A848-496F-BB20-7F992468B7D7}">
      <dgm:prSet/>
      <dgm:spPr/>
      <dgm:t>
        <a:bodyPr/>
        <a:lstStyle/>
        <a:p>
          <a:endParaRPr lang="en-GB"/>
        </a:p>
      </dgm:t>
    </dgm:pt>
    <dgm:pt modelId="{8CF25998-6932-4733-8438-661F52A805D7}" type="parTrans" cxnId="{5616AF8E-A848-496F-BB20-7F992468B7D7}">
      <dgm:prSet/>
      <dgm:spPr/>
      <dgm:t>
        <a:bodyPr/>
        <a:lstStyle/>
        <a:p>
          <a:endParaRPr lang="en-GB"/>
        </a:p>
      </dgm:t>
    </dgm:pt>
    <dgm:pt modelId="{3E56FB19-2466-40B5-85AB-419D4D985EFE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Adnoddau ychwanegol defnyddiol a chyfathrebiadau gan ddarlithwyr ac aelodau’r garfan.</a:t>
          </a:r>
        </a:p>
      </dgm:t>
    </dgm:pt>
    <dgm:pt modelId="{F5A93884-3640-4547-8545-07EA9056D3FD}" type="sibTrans" cxnId="{87C39E7A-0E37-4E4D-A39B-58D4EB40EB19}">
      <dgm:prSet/>
      <dgm:spPr/>
      <dgm:t>
        <a:bodyPr/>
        <a:lstStyle/>
        <a:p>
          <a:endParaRPr lang="en-GB"/>
        </a:p>
      </dgm:t>
    </dgm:pt>
    <dgm:pt modelId="{B48E52C7-FE5C-46DF-84D9-BD35D6CBA67E}" type="parTrans" cxnId="{87C39E7A-0E37-4E4D-A39B-58D4EB40EB19}">
      <dgm:prSet/>
      <dgm:spPr/>
      <dgm:t>
        <a:bodyPr/>
        <a:lstStyle/>
        <a:p>
          <a:endParaRPr lang="en-GB"/>
        </a:p>
      </dgm:t>
    </dgm:pt>
    <dgm:pt modelId="{BDA2F7AC-51C4-4013-B4D0-3C34A923E0E8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Cymorth da.</a:t>
          </a:r>
        </a:p>
      </dgm:t>
    </dgm:pt>
    <dgm:pt modelId="{91E12995-29F0-414E-9EE3-56F986A6A008}" type="parTrans" cxnId="{97C203C1-561F-4884-B652-DFA256C5C8C8}">
      <dgm:prSet/>
      <dgm:spPr/>
      <dgm:t>
        <a:bodyPr/>
        <a:lstStyle/>
        <a:p>
          <a:endParaRPr lang="en-GB"/>
        </a:p>
      </dgm:t>
    </dgm:pt>
    <dgm:pt modelId="{BB8E1584-720D-4B7C-BAC2-740AE63B9E76}" type="sibTrans" cxnId="{97C203C1-561F-4884-B652-DFA256C5C8C8}">
      <dgm:prSet/>
      <dgm:spPr/>
      <dgm:t>
        <a:bodyPr/>
        <a:lstStyle/>
        <a:p>
          <a:endParaRPr lang="en-GB"/>
        </a:p>
      </dgm:t>
    </dgm:pt>
    <dgm:pt modelId="{DC7FB15D-52F8-4EA6-AB41-5BAF5F6339EF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Hidlyddion da.</a:t>
          </a:r>
        </a:p>
      </dgm:t>
    </dgm:pt>
    <dgm:pt modelId="{8D120760-4248-4A0E-94AE-ADAD96F306F3}" type="parTrans" cxnId="{C469BB9C-7FE9-4345-9B79-416BA000776A}">
      <dgm:prSet/>
      <dgm:spPr/>
      <dgm:t>
        <a:bodyPr/>
        <a:lstStyle/>
        <a:p>
          <a:endParaRPr lang="en-GB"/>
        </a:p>
      </dgm:t>
    </dgm:pt>
    <dgm:pt modelId="{B5BFE76B-22AC-44B4-9F7E-DD9FA9B4B124}" type="sibTrans" cxnId="{C469BB9C-7FE9-4345-9B79-416BA000776A}">
      <dgm:prSet/>
      <dgm:spPr/>
      <dgm:t>
        <a:bodyPr/>
        <a:lstStyle/>
        <a:p>
          <a:endParaRPr lang="en-GB"/>
        </a:p>
      </dgm:t>
    </dgm:pt>
    <dgm:pt modelId="{0B0E9C62-4E81-4DD2-B491-FCE8CC83B39E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endParaRPr lang="cy-GB" sz="1800" noProof="0" dirty="0">
            <a:solidFill>
              <a:schemeClr val="tx1"/>
            </a:solidFill>
            <a:latin typeface="Calibri "/>
          </a:endParaRPr>
        </a:p>
      </dgm:t>
    </dgm:pt>
    <dgm:pt modelId="{4D7ED9DC-2925-4E7A-87BC-8667CFB6505D}" type="parTrans" cxnId="{ECEBD157-A258-43D8-90F2-4B6B32EFDBEA}">
      <dgm:prSet/>
      <dgm:spPr/>
      <dgm:t>
        <a:bodyPr/>
        <a:lstStyle/>
        <a:p>
          <a:endParaRPr lang="en-GB"/>
        </a:p>
      </dgm:t>
    </dgm:pt>
    <dgm:pt modelId="{D242887C-6F1F-4128-872D-A05945688884}" type="sibTrans" cxnId="{ECEBD157-A258-43D8-90F2-4B6B32EFDBEA}">
      <dgm:prSet/>
      <dgm:spPr/>
      <dgm:t>
        <a:bodyPr/>
        <a:lstStyle/>
        <a:p>
          <a:endParaRPr lang="en-GB"/>
        </a:p>
      </dgm:t>
    </dgm:pt>
    <dgm:pt modelId="{BF297E99-CE1A-4DF5-A290-FEEDED7A2A99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y-GB" sz="1800" noProof="0" dirty="0">
              <a:latin typeface="Calibri "/>
            </a:rPr>
            <a:t>Trefnu canlyniadau.</a:t>
          </a:r>
        </a:p>
      </dgm:t>
    </dgm:pt>
    <dgm:pt modelId="{488BF8FC-BC6D-4AD3-A33C-DD0A8BCD01E6}" type="parTrans" cxnId="{4A235A1C-1A7C-4DB2-B616-575073CCEAB4}">
      <dgm:prSet/>
      <dgm:spPr/>
      <dgm:t>
        <a:bodyPr/>
        <a:lstStyle/>
        <a:p>
          <a:endParaRPr lang="en-GB"/>
        </a:p>
      </dgm:t>
    </dgm:pt>
    <dgm:pt modelId="{34F80811-E484-4D24-ADCA-40365BBE492E}" type="sibTrans" cxnId="{4A235A1C-1A7C-4DB2-B616-575073CCEAB4}">
      <dgm:prSet/>
      <dgm:spPr/>
      <dgm:t>
        <a:bodyPr/>
        <a:lstStyle/>
        <a:p>
          <a:endParaRPr lang="en-GB"/>
        </a:p>
      </dgm:t>
    </dgm:pt>
    <dgm:pt modelId="{8356BECB-C3AE-4326-A311-1A86773E255C}" type="pres">
      <dgm:prSet presAssocID="{C92003F7-B833-4D83-8FF7-031426ECBEC9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8FCF1D9-C35F-4CB1-888E-B066D024C188}" type="pres">
      <dgm:prSet presAssocID="{C92003F7-B833-4D83-8FF7-031426ECBEC9}" presName="children" presStyleCnt="0"/>
      <dgm:spPr/>
    </dgm:pt>
    <dgm:pt modelId="{1228635D-7A3B-4E4B-9EE8-DCAC9EDDED49}" type="pres">
      <dgm:prSet presAssocID="{C92003F7-B833-4D83-8FF7-031426ECBEC9}" presName="child1group" presStyleCnt="0"/>
      <dgm:spPr/>
    </dgm:pt>
    <dgm:pt modelId="{4E7F8C8D-470F-4BEA-935D-6B5D4F0C1EA5}" type="pres">
      <dgm:prSet presAssocID="{C92003F7-B833-4D83-8FF7-031426ECBEC9}" presName="child1" presStyleLbl="bgAcc1" presStyleIdx="0" presStyleCnt="4" custScaleX="206935" custScaleY="142875" custLinFactNeighborX="-44610" custLinFactNeighborY="24472"/>
      <dgm:spPr/>
    </dgm:pt>
    <dgm:pt modelId="{D1E66A15-2FC6-45F7-A915-C47B5E5B4EDE}" type="pres">
      <dgm:prSet presAssocID="{C92003F7-B833-4D83-8FF7-031426ECBEC9}" presName="child1Text" presStyleLbl="bgAcc1" presStyleIdx="0" presStyleCnt="4">
        <dgm:presLayoutVars>
          <dgm:bulletEnabled val="1"/>
        </dgm:presLayoutVars>
      </dgm:prSet>
      <dgm:spPr/>
    </dgm:pt>
    <dgm:pt modelId="{EB988310-E014-42BC-AA72-34596CD50E27}" type="pres">
      <dgm:prSet presAssocID="{C92003F7-B833-4D83-8FF7-031426ECBEC9}" presName="child2group" presStyleCnt="0"/>
      <dgm:spPr/>
    </dgm:pt>
    <dgm:pt modelId="{572AE2D8-E9B9-4EE2-A007-0BCEDB6D040D}" type="pres">
      <dgm:prSet presAssocID="{C92003F7-B833-4D83-8FF7-031426ECBEC9}" presName="child2" presStyleLbl="bgAcc1" presStyleIdx="1" presStyleCnt="4" custScaleX="215651" custScaleY="137193" custLinFactNeighborX="52995" custLinFactNeighborY="26554"/>
      <dgm:spPr/>
    </dgm:pt>
    <dgm:pt modelId="{370C4065-601B-43AF-98E4-0C1B6C3DE363}" type="pres">
      <dgm:prSet presAssocID="{C92003F7-B833-4D83-8FF7-031426ECBEC9}" presName="child2Text" presStyleLbl="bgAcc1" presStyleIdx="1" presStyleCnt="4">
        <dgm:presLayoutVars>
          <dgm:bulletEnabled val="1"/>
        </dgm:presLayoutVars>
      </dgm:prSet>
      <dgm:spPr/>
    </dgm:pt>
    <dgm:pt modelId="{C2F8B4C8-A787-4F93-9C1F-9748A04288A8}" type="pres">
      <dgm:prSet presAssocID="{C92003F7-B833-4D83-8FF7-031426ECBEC9}" presName="child3group" presStyleCnt="0"/>
      <dgm:spPr/>
    </dgm:pt>
    <dgm:pt modelId="{2E78DF6A-5BA2-4AF4-ABAC-C9584B50FE1E}" type="pres">
      <dgm:prSet presAssocID="{C92003F7-B833-4D83-8FF7-031426ECBEC9}" presName="child3" presStyleLbl="bgAcc1" presStyleIdx="2" presStyleCnt="4" custScaleX="224499" custScaleY="151537" custLinFactNeighborX="56769" custLinFactNeighborY="-29236"/>
      <dgm:spPr/>
    </dgm:pt>
    <dgm:pt modelId="{ADA0C0B3-F4F3-4586-A2EA-C98791266026}" type="pres">
      <dgm:prSet presAssocID="{C92003F7-B833-4D83-8FF7-031426ECBEC9}" presName="child3Text" presStyleLbl="bgAcc1" presStyleIdx="2" presStyleCnt="4">
        <dgm:presLayoutVars>
          <dgm:bulletEnabled val="1"/>
        </dgm:presLayoutVars>
      </dgm:prSet>
      <dgm:spPr/>
    </dgm:pt>
    <dgm:pt modelId="{E41530BE-EB62-475C-8E1C-2AD11DB94825}" type="pres">
      <dgm:prSet presAssocID="{C92003F7-B833-4D83-8FF7-031426ECBEC9}" presName="child4group" presStyleCnt="0"/>
      <dgm:spPr/>
    </dgm:pt>
    <dgm:pt modelId="{2384FEB9-34F1-42DF-81BC-C917B4415C93}" type="pres">
      <dgm:prSet presAssocID="{C92003F7-B833-4D83-8FF7-031426ECBEC9}" presName="child4" presStyleLbl="bgAcc1" presStyleIdx="3" presStyleCnt="4" custScaleX="201559" custScaleY="157872" custLinFactNeighborX="-48990" custLinFactNeighborY="-30937"/>
      <dgm:spPr/>
    </dgm:pt>
    <dgm:pt modelId="{98053A02-D469-4C3A-84CA-3C189CBBA9F1}" type="pres">
      <dgm:prSet presAssocID="{C92003F7-B833-4D83-8FF7-031426ECBEC9}" presName="child4Text" presStyleLbl="bgAcc1" presStyleIdx="3" presStyleCnt="4">
        <dgm:presLayoutVars>
          <dgm:bulletEnabled val="1"/>
        </dgm:presLayoutVars>
      </dgm:prSet>
      <dgm:spPr/>
    </dgm:pt>
    <dgm:pt modelId="{7EDD1E09-4873-4F75-A1C6-139A21A70E2E}" type="pres">
      <dgm:prSet presAssocID="{C92003F7-B833-4D83-8FF7-031426ECBEC9}" presName="childPlaceholder" presStyleCnt="0"/>
      <dgm:spPr/>
    </dgm:pt>
    <dgm:pt modelId="{211BEA03-1A28-41A3-BC85-5AFC35328455}" type="pres">
      <dgm:prSet presAssocID="{C92003F7-B833-4D83-8FF7-031426ECBEC9}" presName="circle" presStyleCnt="0"/>
      <dgm:spPr/>
    </dgm:pt>
    <dgm:pt modelId="{313074F8-281A-42BB-A57A-FE348621A242}" type="pres">
      <dgm:prSet presAssocID="{C92003F7-B833-4D83-8FF7-031426ECBEC9}" presName="quadrant1" presStyleLbl="node1" presStyleIdx="0" presStyleCnt="4" custLinFactNeighborX="2008" custLinFactNeighborY="-6024">
        <dgm:presLayoutVars>
          <dgm:chMax val="1"/>
          <dgm:bulletEnabled val="1"/>
        </dgm:presLayoutVars>
      </dgm:prSet>
      <dgm:spPr/>
    </dgm:pt>
    <dgm:pt modelId="{F510AB9C-0F2C-44B0-9EE2-E65B6DC88FCB}" type="pres">
      <dgm:prSet presAssocID="{C92003F7-B833-4D83-8FF7-031426ECBEC9}" presName="quadrant2" presStyleLbl="node1" presStyleIdx="1" presStyleCnt="4" custLinFactNeighborX="1267" custLinFactNeighborY="-5522">
        <dgm:presLayoutVars>
          <dgm:chMax val="1"/>
          <dgm:bulletEnabled val="1"/>
        </dgm:presLayoutVars>
      </dgm:prSet>
      <dgm:spPr/>
    </dgm:pt>
    <dgm:pt modelId="{528D620D-1FB0-41F4-AB04-2E68A5F1819D}" type="pres">
      <dgm:prSet presAssocID="{C92003F7-B833-4D83-8FF7-031426ECBEC9}" presName="quadrant3" presStyleLbl="node1" presStyleIdx="2" presStyleCnt="4" custLinFactNeighborX="1267" custLinFactNeighborY="-8534">
        <dgm:presLayoutVars>
          <dgm:chMax val="1"/>
          <dgm:bulletEnabled val="1"/>
        </dgm:presLayoutVars>
      </dgm:prSet>
      <dgm:spPr/>
    </dgm:pt>
    <dgm:pt modelId="{46AC0D5D-6966-46B9-8967-88EF3255E2A4}" type="pres">
      <dgm:prSet presAssocID="{C92003F7-B833-4D83-8FF7-031426ECBEC9}" presName="quadrant4" presStyleLbl="node1" presStyleIdx="3" presStyleCnt="4" custLinFactNeighborX="1506" custLinFactNeighborY="-8032">
        <dgm:presLayoutVars>
          <dgm:chMax val="1"/>
          <dgm:bulletEnabled val="1"/>
        </dgm:presLayoutVars>
      </dgm:prSet>
      <dgm:spPr/>
    </dgm:pt>
    <dgm:pt modelId="{75347075-8FA1-4400-A05D-07B8959A4DD6}" type="pres">
      <dgm:prSet presAssocID="{C92003F7-B833-4D83-8FF7-031426ECBEC9}" presName="quadrantPlaceholder" presStyleCnt="0"/>
      <dgm:spPr/>
    </dgm:pt>
    <dgm:pt modelId="{50E4CB2B-1C02-438C-8F80-2B1788BBCA52}" type="pres">
      <dgm:prSet presAssocID="{C92003F7-B833-4D83-8FF7-031426ECBEC9}" presName="center1" presStyleLbl="fgShp" presStyleIdx="0" presStyleCnt="2"/>
      <dgm:spPr/>
    </dgm:pt>
    <dgm:pt modelId="{A60FA19F-80A0-4B77-A509-D01E01A70ED2}" type="pres">
      <dgm:prSet presAssocID="{C92003F7-B833-4D83-8FF7-031426ECBEC9}" presName="center2" presStyleLbl="fgShp" presStyleIdx="1" presStyleCnt="2"/>
      <dgm:spPr/>
    </dgm:pt>
  </dgm:ptLst>
  <dgm:cxnLst>
    <dgm:cxn modelId="{2BF4FB00-3583-4DA3-87F3-EB4FA8A3FF9A}" type="presOf" srcId="{D8B96F7E-F42C-43A6-9E48-F3526FDAF556}" destId="{572AE2D8-E9B9-4EE2-A007-0BCEDB6D040D}" srcOrd="0" destOrd="0" presId="urn:microsoft.com/office/officeart/2005/8/layout/cycle4"/>
    <dgm:cxn modelId="{C0420E06-2CC2-4632-A9F4-44D3E14DC146}" srcId="{F8B554D6-D323-42F1-92F5-B1E753486C44}" destId="{58E06ECA-E15A-40E5-8485-8A807663440D}" srcOrd="2" destOrd="0" parTransId="{10559FEB-E56F-4CE4-A433-F506F2D8893A}" sibTransId="{3FAB72BC-1A99-45C2-944A-5A9FEBAB952C}"/>
    <dgm:cxn modelId="{C1365D07-2EEE-4E77-82BE-D1DEEDCC0731}" type="presOf" srcId="{C9C61055-14B4-4B2D-9441-6F23F1D1E826}" destId="{D1E66A15-2FC6-45F7-A915-C47B5E5B4EDE}" srcOrd="1" destOrd="0" presId="urn:microsoft.com/office/officeart/2005/8/layout/cycle4"/>
    <dgm:cxn modelId="{3B33AD15-D942-4B37-8F47-6E34419617BA}" type="presOf" srcId="{BDA2F7AC-51C4-4013-B4D0-3C34A923E0E8}" destId="{572AE2D8-E9B9-4EE2-A007-0BCEDB6D040D}" srcOrd="0" destOrd="4" presId="urn:microsoft.com/office/officeart/2005/8/layout/cycle4"/>
    <dgm:cxn modelId="{82263017-F009-4168-AF1A-190DFD37C35A}" type="presOf" srcId="{F35F7168-449C-4339-B94F-160865919749}" destId="{2384FEB9-34F1-42DF-81BC-C917B4415C93}" srcOrd="0" destOrd="1" presId="urn:microsoft.com/office/officeart/2005/8/layout/cycle4"/>
    <dgm:cxn modelId="{0697181C-773E-486C-8425-6EBF528D0676}" type="presOf" srcId="{BF297E99-CE1A-4DF5-A290-FEEDED7A2A99}" destId="{572AE2D8-E9B9-4EE2-A007-0BCEDB6D040D}" srcOrd="0" destOrd="3" presId="urn:microsoft.com/office/officeart/2005/8/layout/cycle4"/>
    <dgm:cxn modelId="{4A235A1C-1A7C-4DB2-B616-575073CCEAB4}" srcId="{5353E17C-0AEB-4C57-B357-C2B988DBC8D9}" destId="{BF297E99-CE1A-4DF5-A290-FEEDED7A2A99}" srcOrd="3" destOrd="0" parTransId="{488BF8FC-BC6D-4AD3-A33C-DD0A8BCD01E6}" sibTransId="{34F80811-E484-4D24-ADCA-40365BBE492E}"/>
    <dgm:cxn modelId="{E3F33E24-DC55-4AF9-8F4D-4D11B9E741B4}" type="presOf" srcId="{00FCFEBB-050B-4CD9-9DEA-966D62820DE7}" destId="{98053A02-D469-4C3A-84CA-3C189CBBA9F1}" srcOrd="1" destOrd="0" presId="urn:microsoft.com/office/officeart/2005/8/layout/cycle4"/>
    <dgm:cxn modelId="{35278926-9325-450F-95A9-BA4CC6773622}" type="presOf" srcId="{E9A64C51-59FA-4CA6-A52F-E0F023E62D9E}" destId="{98053A02-D469-4C3A-84CA-3C189CBBA9F1}" srcOrd="1" destOrd="3" presId="urn:microsoft.com/office/officeart/2005/8/layout/cycle4"/>
    <dgm:cxn modelId="{E4D0792F-B8D1-47DC-9743-70EA952CE416}" type="presOf" srcId="{0B0E9C62-4E81-4DD2-B491-FCE8CC83B39E}" destId="{ADA0C0B3-F4F3-4586-A2EA-C98791266026}" srcOrd="1" destOrd="1" presId="urn:microsoft.com/office/officeart/2005/8/layout/cycle4"/>
    <dgm:cxn modelId="{11866531-2143-4BFD-915F-1CE897499817}" type="presOf" srcId="{DDB49CE6-6E95-4C9D-AEF5-01C626C6D14B}" destId="{370C4065-601B-43AF-98E4-0C1B6C3DE363}" srcOrd="1" destOrd="1" presId="urn:microsoft.com/office/officeart/2005/8/layout/cycle4"/>
    <dgm:cxn modelId="{EA74B93C-D7D5-492E-935F-EE17AC146D92}" type="presOf" srcId="{C92003F7-B833-4D83-8FF7-031426ECBEC9}" destId="{8356BECB-C3AE-4326-A311-1A86773E255C}" srcOrd="0" destOrd="0" presId="urn:microsoft.com/office/officeart/2005/8/layout/cycle4"/>
    <dgm:cxn modelId="{D629425F-2929-4BE0-B0A8-B2D806FA606B}" type="presOf" srcId="{4AB76F14-AFA0-4559-98CE-24097952E05B}" destId="{528D620D-1FB0-41F4-AB04-2E68A5F1819D}" srcOrd="0" destOrd="0" presId="urn:microsoft.com/office/officeart/2005/8/layout/cycle4"/>
    <dgm:cxn modelId="{4B84AD5F-8CD2-4CB2-AA89-B02BC1C4C229}" type="presOf" srcId="{0B0E9C62-4E81-4DD2-B491-FCE8CC83B39E}" destId="{2E78DF6A-5BA2-4AF4-ABAC-C9584B50FE1E}" srcOrd="0" destOrd="1" presId="urn:microsoft.com/office/officeart/2005/8/layout/cycle4"/>
    <dgm:cxn modelId="{4DB40D41-F4BD-4632-83E1-A82EB04C7B35}" srcId="{F8B554D6-D323-42F1-92F5-B1E753486C44}" destId="{C9C61055-14B4-4B2D-9441-6F23F1D1E826}" srcOrd="0" destOrd="0" parTransId="{EBF5E698-9010-445C-8751-D8C8B673C259}" sibTransId="{D857DE98-F8E4-4BE8-A1D3-FDE24C45D456}"/>
    <dgm:cxn modelId="{C37C9B61-C246-4E95-9169-B4AC0BBCB731}" type="presOf" srcId="{2DCB7AA4-AD5C-40E4-A1C9-4FE5CD1286CD}" destId="{D1E66A15-2FC6-45F7-A915-C47B5E5B4EDE}" srcOrd="1" destOrd="1" presId="urn:microsoft.com/office/officeart/2005/8/layout/cycle4"/>
    <dgm:cxn modelId="{6E95CD41-BB82-461F-8E92-B55AD99D0DDF}" type="presOf" srcId="{112D331E-1CE1-4300-8895-0812AACBAFC8}" destId="{2384FEB9-34F1-42DF-81BC-C917B4415C93}" srcOrd="0" destOrd="2" presId="urn:microsoft.com/office/officeart/2005/8/layout/cycle4"/>
    <dgm:cxn modelId="{8D371142-7C79-4372-B9DB-C7236527749A}" srcId="{5353E17C-0AEB-4C57-B357-C2B988DBC8D9}" destId="{D8B96F7E-F42C-43A6-9E48-F3526FDAF556}" srcOrd="0" destOrd="0" parTransId="{D74E619F-6FAD-4F8C-9515-D59389E46C1E}" sibTransId="{654DE0E6-460B-4677-BFE4-7CE9BED89421}"/>
    <dgm:cxn modelId="{8980D244-A58E-4211-A5C5-49DE81B57962}" srcId="{C92003F7-B833-4D83-8FF7-031426ECBEC9}" destId="{5353E17C-0AEB-4C57-B357-C2B988DBC8D9}" srcOrd="1" destOrd="0" parTransId="{AD47E912-FF53-48C5-B54F-8CE4728649F0}" sibTransId="{50DB92D6-A766-42A1-9382-6A9A0C5E85C1}"/>
    <dgm:cxn modelId="{77ECA746-7060-4E9B-8A13-278EF888C1BF}" type="presOf" srcId="{112D331E-1CE1-4300-8895-0812AACBAFC8}" destId="{98053A02-D469-4C3A-84CA-3C189CBBA9F1}" srcOrd="1" destOrd="2" presId="urn:microsoft.com/office/officeart/2005/8/layout/cycle4"/>
    <dgm:cxn modelId="{393DC268-8BB4-470F-BCB8-09F92B6ED1F5}" type="presOf" srcId="{B5DB6E12-58B4-4BE6-BCDB-745A8C35B9CD}" destId="{370C4065-601B-43AF-98E4-0C1B6C3DE363}" srcOrd="1" destOrd="5" presId="urn:microsoft.com/office/officeart/2005/8/layout/cycle4"/>
    <dgm:cxn modelId="{B530E06C-FBE4-40EE-B0F2-C7663A311F1A}" srcId="{80EC02DD-4708-4070-85E2-28EAAE22F761}" destId="{112D331E-1CE1-4300-8895-0812AACBAFC8}" srcOrd="2" destOrd="0" parTransId="{38A6A4F5-34A9-42A0-8DA9-B385869E2987}" sibTransId="{BB6F1E58-9775-4933-B012-37DA405EFAD2}"/>
    <dgm:cxn modelId="{7F65586F-3B1E-4281-BDEA-250F00B4F737}" type="presOf" srcId="{D8B96F7E-F42C-43A6-9E48-F3526FDAF556}" destId="{370C4065-601B-43AF-98E4-0C1B6C3DE363}" srcOrd="1" destOrd="0" presId="urn:microsoft.com/office/officeart/2005/8/layout/cycle4"/>
    <dgm:cxn modelId="{E0D6B24F-B848-4D22-97F6-CA75CEF24E82}" srcId="{C92003F7-B833-4D83-8FF7-031426ECBEC9}" destId="{80EC02DD-4708-4070-85E2-28EAAE22F761}" srcOrd="3" destOrd="0" parTransId="{0CC4FC83-F51A-4F70-A029-D040565BEEAC}" sibTransId="{858D8FA4-053B-4973-9C92-85FCD0A2F841}"/>
    <dgm:cxn modelId="{CC982170-0259-4ADC-97F7-3F87B77D674C}" type="presOf" srcId="{6F69BC11-B770-403E-9E0E-156E429D6A67}" destId="{2E78DF6A-5BA2-4AF4-ABAC-C9584B50FE1E}" srcOrd="0" destOrd="0" presId="urn:microsoft.com/office/officeart/2005/8/layout/cycle4"/>
    <dgm:cxn modelId="{2ABA4D51-9EDA-42AF-BE7D-EF448B94C9CF}" type="presOf" srcId="{BDA2F7AC-51C4-4013-B4D0-3C34A923E0E8}" destId="{370C4065-601B-43AF-98E4-0C1B6C3DE363}" srcOrd="1" destOrd="4" presId="urn:microsoft.com/office/officeart/2005/8/layout/cycle4"/>
    <dgm:cxn modelId="{ECEBD157-A258-43D8-90F2-4B6B32EFDBEA}" srcId="{4AB76F14-AFA0-4559-98CE-24097952E05B}" destId="{0B0E9C62-4E81-4DD2-B491-FCE8CC83B39E}" srcOrd="1" destOrd="0" parTransId="{4D7ED9DC-2925-4E7A-87BC-8667CFB6505D}" sibTransId="{D242887C-6F1F-4128-872D-A05945688884}"/>
    <dgm:cxn modelId="{EDC7ED78-0615-4EF5-B107-46B6D40A1FCB}" srcId="{F8B554D6-D323-42F1-92F5-B1E753486C44}" destId="{17F98CED-0C60-468A-9FCD-B5BC025AEFFD}" srcOrd="3" destOrd="0" parTransId="{6611A169-7FE6-4C53-AAB7-15A2E32915EB}" sibTransId="{F461ABD3-D7A1-4CD7-B399-1DA374CEBFF8}"/>
    <dgm:cxn modelId="{87C39E7A-0E37-4E4D-A39B-58D4EB40EB19}" srcId="{4AB76F14-AFA0-4559-98CE-24097952E05B}" destId="{3E56FB19-2466-40B5-85AB-419D4D985EFE}" srcOrd="2" destOrd="0" parTransId="{B48E52C7-FE5C-46DF-84D9-BD35D6CBA67E}" sibTransId="{F5A93884-3640-4547-8545-07EA9056D3FD}"/>
    <dgm:cxn modelId="{B76A067B-DA79-4C90-9964-0D92EDE6C2E8}" type="presOf" srcId="{DC7FB15D-52F8-4EA6-AB41-5BAF5F6339EF}" destId="{370C4065-601B-43AF-98E4-0C1B6C3DE363}" srcOrd="1" destOrd="2" presId="urn:microsoft.com/office/officeart/2005/8/layout/cycle4"/>
    <dgm:cxn modelId="{67537C7F-7F0D-4E6C-869E-667066A99E32}" type="presOf" srcId="{3E56FB19-2466-40B5-85AB-419D4D985EFE}" destId="{ADA0C0B3-F4F3-4586-A2EA-C98791266026}" srcOrd="1" destOrd="2" presId="urn:microsoft.com/office/officeart/2005/8/layout/cycle4"/>
    <dgm:cxn modelId="{92198D85-2606-4A60-A949-A5C8676B7FB4}" srcId="{C92003F7-B833-4D83-8FF7-031426ECBEC9}" destId="{4AB76F14-AFA0-4559-98CE-24097952E05B}" srcOrd="2" destOrd="0" parTransId="{BC1855FF-ADD6-4651-9871-49008FF4C8FA}" sibTransId="{B111323E-7C54-4816-8977-41B1ED41DA66}"/>
    <dgm:cxn modelId="{47D67786-4F7F-4310-BC17-DD55099ABD9D}" type="presOf" srcId="{B5DB6E12-58B4-4BE6-BCDB-745A8C35B9CD}" destId="{572AE2D8-E9B9-4EE2-A007-0BCEDB6D040D}" srcOrd="0" destOrd="5" presId="urn:microsoft.com/office/officeart/2005/8/layout/cycle4"/>
    <dgm:cxn modelId="{3FD0E38A-2CED-4389-90D0-E7B61AD0069B}" srcId="{5353E17C-0AEB-4C57-B357-C2B988DBC8D9}" destId="{DDB49CE6-6E95-4C9D-AEF5-01C626C6D14B}" srcOrd="1" destOrd="0" parTransId="{1A4F6963-23D7-4075-A3E7-08735294F8F9}" sibTransId="{E1B5D4C2-C1EA-4888-B7D9-CD737A07B24E}"/>
    <dgm:cxn modelId="{FE72998B-CB39-4CFE-B774-04EC2A7A6111}" type="presOf" srcId="{C9C61055-14B4-4B2D-9441-6F23F1D1E826}" destId="{4E7F8C8D-470F-4BEA-935D-6B5D4F0C1EA5}" srcOrd="0" destOrd="0" presId="urn:microsoft.com/office/officeart/2005/8/layout/cycle4"/>
    <dgm:cxn modelId="{793E5B8C-F841-4007-9BB8-D051A78B1BB4}" type="presOf" srcId="{F8B554D6-D323-42F1-92F5-B1E753486C44}" destId="{313074F8-281A-42BB-A57A-FE348621A242}" srcOrd="0" destOrd="0" presId="urn:microsoft.com/office/officeart/2005/8/layout/cycle4"/>
    <dgm:cxn modelId="{5616AF8E-A848-496F-BB20-7F992468B7D7}" srcId="{4AB76F14-AFA0-4559-98CE-24097952E05B}" destId="{6F69BC11-B770-403E-9E0E-156E429D6A67}" srcOrd="0" destOrd="0" parTransId="{8CF25998-6932-4733-8438-661F52A805D7}" sibTransId="{D69CD32C-000E-4ECB-A99B-93800EC6B4CD}"/>
    <dgm:cxn modelId="{0167FA8F-C197-4769-8EC5-2B692985AFDA}" type="presOf" srcId="{58E06ECA-E15A-40E5-8485-8A807663440D}" destId="{D1E66A15-2FC6-45F7-A915-C47B5E5B4EDE}" srcOrd="1" destOrd="2" presId="urn:microsoft.com/office/officeart/2005/8/layout/cycle4"/>
    <dgm:cxn modelId="{C469BB9C-7FE9-4345-9B79-416BA000776A}" srcId="{5353E17C-0AEB-4C57-B357-C2B988DBC8D9}" destId="{DC7FB15D-52F8-4EA6-AB41-5BAF5F6339EF}" srcOrd="2" destOrd="0" parTransId="{8D120760-4248-4A0E-94AE-ADAD96F306F3}" sibTransId="{B5BFE76B-22AC-44B4-9F7E-DD9FA9B4B124}"/>
    <dgm:cxn modelId="{DEEB40A0-5100-4572-AEFE-BFEAB6DDDF23}" type="presOf" srcId="{5353E17C-0AEB-4C57-B357-C2B988DBC8D9}" destId="{F510AB9C-0F2C-44B0-9EE2-E65B6DC88FCB}" srcOrd="0" destOrd="0" presId="urn:microsoft.com/office/officeart/2005/8/layout/cycle4"/>
    <dgm:cxn modelId="{1ACB15A4-6E2A-472C-8B07-D2BF6B343676}" type="presOf" srcId="{17F98CED-0C60-468A-9FCD-B5BC025AEFFD}" destId="{4E7F8C8D-470F-4BEA-935D-6B5D4F0C1EA5}" srcOrd="0" destOrd="3" presId="urn:microsoft.com/office/officeart/2005/8/layout/cycle4"/>
    <dgm:cxn modelId="{CF02AAA4-B430-4355-B45B-D3D0B2E7E7A8}" srcId="{5353E17C-0AEB-4C57-B357-C2B988DBC8D9}" destId="{B5DB6E12-58B4-4BE6-BCDB-745A8C35B9CD}" srcOrd="5" destOrd="0" parTransId="{60AD4309-E16A-44C5-94F9-6CDE1853C6DD}" sibTransId="{D8DB6C8B-ECA3-414E-8049-C65B442E5220}"/>
    <dgm:cxn modelId="{1706F2A7-0C2E-49B2-9338-05B46E9D7CCD}" type="presOf" srcId="{6F69BC11-B770-403E-9E0E-156E429D6A67}" destId="{ADA0C0B3-F4F3-4586-A2EA-C98791266026}" srcOrd="1" destOrd="0" presId="urn:microsoft.com/office/officeart/2005/8/layout/cycle4"/>
    <dgm:cxn modelId="{993DE6AE-4FEA-41B2-8452-85E449A69104}" type="presOf" srcId="{17F98CED-0C60-468A-9FCD-B5BC025AEFFD}" destId="{D1E66A15-2FC6-45F7-A915-C47B5E5B4EDE}" srcOrd="1" destOrd="3" presId="urn:microsoft.com/office/officeart/2005/8/layout/cycle4"/>
    <dgm:cxn modelId="{9A6D5DB1-0854-4DA2-B400-FA2E87139B26}" srcId="{F8B554D6-D323-42F1-92F5-B1E753486C44}" destId="{2DCB7AA4-AD5C-40E4-A1C9-4FE5CD1286CD}" srcOrd="1" destOrd="0" parTransId="{78CCB3C3-17D7-41F7-A432-4DB5CAAB1CF7}" sibTransId="{5E43DA55-A7E8-4657-A95C-0A90F1BFAD97}"/>
    <dgm:cxn modelId="{58342CB4-E059-4D9A-ACF3-BBBAAACB0020}" type="presOf" srcId="{BF297E99-CE1A-4DF5-A290-FEEDED7A2A99}" destId="{370C4065-601B-43AF-98E4-0C1B6C3DE363}" srcOrd="1" destOrd="3" presId="urn:microsoft.com/office/officeart/2005/8/layout/cycle4"/>
    <dgm:cxn modelId="{04BAA3B6-1494-418A-A723-6FB7EEB0FAD5}" srcId="{80EC02DD-4708-4070-85E2-28EAAE22F761}" destId="{F35F7168-449C-4339-B94F-160865919749}" srcOrd="1" destOrd="0" parTransId="{38532613-508C-49B4-86E8-9DC42DFB6067}" sibTransId="{000E4A62-A4F8-45BA-B394-289532E9ED41}"/>
    <dgm:cxn modelId="{97C203C1-561F-4884-B652-DFA256C5C8C8}" srcId="{5353E17C-0AEB-4C57-B357-C2B988DBC8D9}" destId="{BDA2F7AC-51C4-4013-B4D0-3C34A923E0E8}" srcOrd="4" destOrd="0" parTransId="{91E12995-29F0-414E-9EE3-56F986A6A008}" sibTransId="{BB8E1584-720D-4B7C-BAC2-740AE63B9E76}"/>
    <dgm:cxn modelId="{40E125C2-DF81-4D3F-A675-140DEC80DD3D}" type="presOf" srcId="{F35F7168-449C-4339-B94F-160865919749}" destId="{98053A02-D469-4C3A-84CA-3C189CBBA9F1}" srcOrd="1" destOrd="1" presId="urn:microsoft.com/office/officeart/2005/8/layout/cycle4"/>
    <dgm:cxn modelId="{D84261D0-3120-49F3-BEB5-CB9B9E0D35A5}" type="presOf" srcId="{2DCB7AA4-AD5C-40E4-A1C9-4FE5CD1286CD}" destId="{4E7F8C8D-470F-4BEA-935D-6B5D4F0C1EA5}" srcOrd="0" destOrd="1" presId="urn:microsoft.com/office/officeart/2005/8/layout/cycle4"/>
    <dgm:cxn modelId="{3260BCD7-F8B5-4BA6-8AF9-3B17A42829BF}" srcId="{80EC02DD-4708-4070-85E2-28EAAE22F761}" destId="{E9A64C51-59FA-4CA6-A52F-E0F023E62D9E}" srcOrd="3" destOrd="0" parTransId="{DF3D5480-6A82-4474-B364-1860F70DD38A}" sibTransId="{FDD501A7-CDE1-4348-AF70-1753AC79ED51}"/>
    <dgm:cxn modelId="{A346F2DC-BD31-44B9-961A-323D9F066A7D}" type="presOf" srcId="{DC7FB15D-52F8-4EA6-AB41-5BAF5F6339EF}" destId="{572AE2D8-E9B9-4EE2-A007-0BCEDB6D040D}" srcOrd="0" destOrd="2" presId="urn:microsoft.com/office/officeart/2005/8/layout/cycle4"/>
    <dgm:cxn modelId="{29A15FE0-D084-401B-8FE3-B5299630E824}" type="presOf" srcId="{58E06ECA-E15A-40E5-8485-8A807663440D}" destId="{4E7F8C8D-470F-4BEA-935D-6B5D4F0C1EA5}" srcOrd="0" destOrd="2" presId="urn:microsoft.com/office/officeart/2005/8/layout/cycle4"/>
    <dgm:cxn modelId="{18F498E6-6099-4B74-9DAB-58BA007F05F1}" type="presOf" srcId="{00FCFEBB-050B-4CD9-9DEA-966D62820DE7}" destId="{2384FEB9-34F1-42DF-81BC-C917B4415C93}" srcOrd="0" destOrd="0" presId="urn:microsoft.com/office/officeart/2005/8/layout/cycle4"/>
    <dgm:cxn modelId="{595E6DE7-0FBD-4208-A3C0-E7AB5BBC9803}" type="presOf" srcId="{3E56FB19-2466-40B5-85AB-419D4D985EFE}" destId="{2E78DF6A-5BA2-4AF4-ABAC-C9584B50FE1E}" srcOrd="0" destOrd="2" presId="urn:microsoft.com/office/officeart/2005/8/layout/cycle4"/>
    <dgm:cxn modelId="{2424D0E9-2C9E-46A3-A621-BF4650E068EE}" srcId="{80EC02DD-4708-4070-85E2-28EAAE22F761}" destId="{00FCFEBB-050B-4CD9-9DEA-966D62820DE7}" srcOrd="0" destOrd="0" parTransId="{8E5242F6-8803-4C51-8C0C-BCAA64350233}" sibTransId="{5DE1D3F0-B702-438F-8C59-0FEEC821065D}"/>
    <dgm:cxn modelId="{96CAABEA-4B30-49A9-A257-BB445A8820FF}" type="presOf" srcId="{E9A64C51-59FA-4CA6-A52F-E0F023E62D9E}" destId="{2384FEB9-34F1-42DF-81BC-C917B4415C93}" srcOrd="0" destOrd="3" presId="urn:microsoft.com/office/officeart/2005/8/layout/cycle4"/>
    <dgm:cxn modelId="{EEBD68EB-4DE1-41D0-B38D-5647510DDC6B}" type="presOf" srcId="{80EC02DD-4708-4070-85E2-28EAAE22F761}" destId="{46AC0D5D-6966-46B9-8967-88EF3255E2A4}" srcOrd="0" destOrd="0" presId="urn:microsoft.com/office/officeart/2005/8/layout/cycle4"/>
    <dgm:cxn modelId="{FD2694ED-E4FE-4C9A-BCA6-1A7187D92C4C}" type="presOf" srcId="{DDB49CE6-6E95-4C9D-AEF5-01C626C6D14B}" destId="{572AE2D8-E9B9-4EE2-A007-0BCEDB6D040D}" srcOrd="0" destOrd="1" presId="urn:microsoft.com/office/officeart/2005/8/layout/cycle4"/>
    <dgm:cxn modelId="{50A192F6-292C-4507-A885-C3E8C5204BD2}" srcId="{C92003F7-B833-4D83-8FF7-031426ECBEC9}" destId="{F8B554D6-D323-42F1-92F5-B1E753486C44}" srcOrd="0" destOrd="0" parTransId="{C3BFF421-7691-4BC1-9A7B-C4974A46D963}" sibTransId="{1080B624-9373-4AC4-B036-2C1F9F233EA2}"/>
    <dgm:cxn modelId="{63552C13-5484-4A4B-80D5-17C29021F7EB}" type="presParOf" srcId="{8356BECB-C3AE-4326-A311-1A86773E255C}" destId="{18FCF1D9-C35F-4CB1-888E-B066D024C188}" srcOrd="0" destOrd="0" presId="urn:microsoft.com/office/officeart/2005/8/layout/cycle4"/>
    <dgm:cxn modelId="{98A59713-3FED-4B22-A73E-421FB48DEB89}" type="presParOf" srcId="{18FCF1D9-C35F-4CB1-888E-B066D024C188}" destId="{1228635D-7A3B-4E4B-9EE8-DCAC9EDDED49}" srcOrd="0" destOrd="0" presId="urn:microsoft.com/office/officeart/2005/8/layout/cycle4"/>
    <dgm:cxn modelId="{7DAC4D92-428C-49E9-91EB-A10549397781}" type="presParOf" srcId="{1228635D-7A3B-4E4B-9EE8-DCAC9EDDED49}" destId="{4E7F8C8D-470F-4BEA-935D-6B5D4F0C1EA5}" srcOrd="0" destOrd="0" presId="urn:microsoft.com/office/officeart/2005/8/layout/cycle4"/>
    <dgm:cxn modelId="{CE3AD05D-0FDE-43D3-88DC-B2DA73F1916E}" type="presParOf" srcId="{1228635D-7A3B-4E4B-9EE8-DCAC9EDDED49}" destId="{D1E66A15-2FC6-45F7-A915-C47B5E5B4EDE}" srcOrd="1" destOrd="0" presId="urn:microsoft.com/office/officeart/2005/8/layout/cycle4"/>
    <dgm:cxn modelId="{853F832A-14F4-4390-92A6-612BD57A1ECE}" type="presParOf" srcId="{18FCF1D9-C35F-4CB1-888E-B066D024C188}" destId="{EB988310-E014-42BC-AA72-34596CD50E27}" srcOrd="1" destOrd="0" presId="urn:microsoft.com/office/officeart/2005/8/layout/cycle4"/>
    <dgm:cxn modelId="{7487A967-4D5E-4290-9CD9-E9C29DC550B2}" type="presParOf" srcId="{EB988310-E014-42BC-AA72-34596CD50E27}" destId="{572AE2D8-E9B9-4EE2-A007-0BCEDB6D040D}" srcOrd="0" destOrd="0" presId="urn:microsoft.com/office/officeart/2005/8/layout/cycle4"/>
    <dgm:cxn modelId="{C2D5FACF-9E5F-458D-87AD-3A381578E269}" type="presParOf" srcId="{EB988310-E014-42BC-AA72-34596CD50E27}" destId="{370C4065-601B-43AF-98E4-0C1B6C3DE363}" srcOrd="1" destOrd="0" presId="urn:microsoft.com/office/officeart/2005/8/layout/cycle4"/>
    <dgm:cxn modelId="{5E36D913-4CDA-4BE8-8726-FA2D8FCCC8F5}" type="presParOf" srcId="{18FCF1D9-C35F-4CB1-888E-B066D024C188}" destId="{C2F8B4C8-A787-4F93-9C1F-9748A04288A8}" srcOrd="2" destOrd="0" presId="urn:microsoft.com/office/officeart/2005/8/layout/cycle4"/>
    <dgm:cxn modelId="{05E4B2A7-5319-48F6-BB8D-3A8182EBD5A7}" type="presParOf" srcId="{C2F8B4C8-A787-4F93-9C1F-9748A04288A8}" destId="{2E78DF6A-5BA2-4AF4-ABAC-C9584B50FE1E}" srcOrd="0" destOrd="0" presId="urn:microsoft.com/office/officeart/2005/8/layout/cycle4"/>
    <dgm:cxn modelId="{73A9E2A5-5B94-4DB7-8CFC-BF5B571C2A99}" type="presParOf" srcId="{C2F8B4C8-A787-4F93-9C1F-9748A04288A8}" destId="{ADA0C0B3-F4F3-4586-A2EA-C98791266026}" srcOrd="1" destOrd="0" presId="urn:microsoft.com/office/officeart/2005/8/layout/cycle4"/>
    <dgm:cxn modelId="{1184D500-9D72-4B43-AF6D-38FCC7B88DE8}" type="presParOf" srcId="{18FCF1D9-C35F-4CB1-888E-B066D024C188}" destId="{E41530BE-EB62-475C-8E1C-2AD11DB94825}" srcOrd="3" destOrd="0" presId="urn:microsoft.com/office/officeart/2005/8/layout/cycle4"/>
    <dgm:cxn modelId="{578D200C-1854-4643-8A26-1A55F4E729A4}" type="presParOf" srcId="{E41530BE-EB62-475C-8E1C-2AD11DB94825}" destId="{2384FEB9-34F1-42DF-81BC-C917B4415C93}" srcOrd="0" destOrd="0" presId="urn:microsoft.com/office/officeart/2005/8/layout/cycle4"/>
    <dgm:cxn modelId="{E2EB6FE7-DDB9-42CD-8F39-87B6EB096461}" type="presParOf" srcId="{E41530BE-EB62-475C-8E1C-2AD11DB94825}" destId="{98053A02-D469-4C3A-84CA-3C189CBBA9F1}" srcOrd="1" destOrd="0" presId="urn:microsoft.com/office/officeart/2005/8/layout/cycle4"/>
    <dgm:cxn modelId="{31DD9F75-0320-4A11-9CC7-36D45D19E27C}" type="presParOf" srcId="{18FCF1D9-C35F-4CB1-888E-B066D024C188}" destId="{7EDD1E09-4873-4F75-A1C6-139A21A70E2E}" srcOrd="4" destOrd="0" presId="urn:microsoft.com/office/officeart/2005/8/layout/cycle4"/>
    <dgm:cxn modelId="{69E59742-11E0-428E-816E-C10F2CB6B8E9}" type="presParOf" srcId="{8356BECB-C3AE-4326-A311-1A86773E255C}" destId="{211BEA03-1A28-41A3-BC85-5AFC35328455}" srcOrd="1" destOrd="0" presId="urn:microsoft.com/office/officeart/2005/8/layout/cycle4"/>
    <dgm:cxn modelId="{91CE5903-D275-4057-A948-E3A0D53AD170}" type="presParOf" srcId="{211BEA03-1A28-41A3-BC85-5AFC35328455}" destId="{313074F8-281A-42BB-A57A-FE348621A242}" srcOrd="0" destOrd="0" presId="urn:microsoft.com/office/officeart/2005/8/layout/cycle4"/>
    <dgm:cxn modelId="{4D699040-9531-4152-B03A-562A53128919}" type="presParOf" srcId="{211BEA03-1A28-41A3-BC85-5AFC35328455}" destId="{F510AB9C-0F2C-44B0-9EE2-E65B6DC88FCB}" srcOrd="1" destOrd="0" presId="urn:microsoft.com/office/officeart/2005/8/layout/cycle4"/>
    <dgm:cxn modelId="{58C7DCC3-E4CA-4F83-8FFD-2014C9A6B584}" type="presParOf" srcId="{211BEA03-1A28-41A3-BC85-5AFC35328455}" destId="{528D620D-1FB0-41F4-AB04-2E68A5F1819D}" srcOrd="2" destOrd="0" presId="urn:microsoft.com/office/officeart/2005/8/layout/cycle4"/>
    <dgm:cxn modelId="{CE1E1179-5B6F-4E2F-97CE-B7680C82DD84}" type="presParOf" srcId="{211BEA03-1A28-41A3-BC85-5AFC35328455}" destId="{46AC0D5D-6966-46B9-8967-88EF3255E2A4}" srcOrd="3" destOrd="0" presId="urn:microsoft.com/office/officeart/2005/8/layout/cycle4"/>
    <dgm:cxn modelId="{93893278-99DA-4C80-A540-1B4BE730DBD0}" type="presParOf" srcId="{211BEA03-1A28-41A3-BC85-5AFC35328455}" destId="{75347075-8FA1-4400-A05D-07B8959A4DD6}" srcOrd="4" destOrd="0" presId="urn:microsoft.com/office/officeart/2005/8/layout/cycle4"/>
    <dgm:cxn modelId="{A7B98619-571F-42A4-87FE-C35C2BFC8B7E}" type="presParOf" srcId="{8356BECB-C3AE-4326-A311-1A86773E255C}" destId="{50E4CB2B-1C02-438C-8F80-2B1788BBCA52}" srcOrd="2" destOrd="0" presId="urn:microsoft.com/office/officeart/2005/8/layout/cycle4"/>
    <dgm:cxn modelId="{4D6CDD63-7E54-4749-BD5C-97FF3E584F3F}" type="presParOf" srcId="{8356BECB-C3AE-4326-A311-1A86773E255C}" destId="{A60FA19F-80A0-4B77-A509-D01E01A70ED2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78DF6A-5BA2-4AF4-ABAC-C9584B50FE1E}">
      <dsp:nvSpPr>
        <dsp:cNvPr id="0" name=""/>
        <dsp:cNvSpPr/>
      </dsp:nvSpPr>
      <dsp:spPr>
        <a:xfrm>
          <a:off x="5976679" y="2435866"/>
          <a:ext cx="5424716" cy="2371943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cy-GB" sz="1800" kern="1200" noProof="0" dirty="0">
            <a:solidFill>
              <a:schemeClr val="tx1"/>
            </a:solidFill>
            <a:latin typeface="Calibri 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cy-GB" sz="1800" kern="1200" noProof="0" dirty="0">
            <a:solidFill>
              <a:schemeClr val="tx1"/>
            </a:solidFill>
            <a:latin typeface="Calibri 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Adnoddau ychwanegol defnyddiol a chyfathrebiadau gan ddarlithwyr ac aelodau’r garfan.</a:t>
          </a:r>
        </a:p>
      </dsp:txBody>
      <dsp:txXfrm>
        <a:off x="7656198" y="3080956"/>
        <a:ext cx="3693093" cy="1674749"/>
      </dsp:txXfrm>
    </dsp:sp>
    <dsp:sp modelId="{2384FEB9-34F1-42DF-81BC-C917B4415C93}">
      <dsp:nvSpPr>
        <dsp:cNvPr id="0" name=""/>
        <dsp:cNvSpPr/>
      </dsp:nvSpPr>
      <dsp:spPr>
        <a:xfrm>
          <a:off x="4370" y="2359662"/>
          <a:ext cx="4870402" cy="2471102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"/>
              <a:cs typeface="Calibri"/>
            </a:rPr>
            <a:t>Gwerthuswch – CRAAP/ACORN.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"/>
              <a:cs typeface="Calibri"/>
            </a:rPr>
            <a:t>Hidlyddion cyfyngedig. 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"/>
              <a:cs typeface="Calibri"/>
            </a:rPr>
            <a:t>Cyfyngir mynediad at gynnwys y tanysgrifir iddo. 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"/>
              <a:cs typeface="Calibri"/>
            </a:rPr>
            <a:t>Deallwch yr hyn rydych chi’n edrych arno … a’r hyn nad ydych chi’n edrych arno! </a:t>
          </a:r>
          <a:endParaRPr lang="cy-GB" sz="1800" kern="1200" noProof="0" dirty="0"/>
        </a:p>
      </dsp:txBody>
      <dsp:txXfrm>
        <a:off x="58652" y="3031720"/>
        <a:ext cx="3300717" cy="1744763"/>
      </dsp:txXfrm>
    </dsp:sp>
    <dsp:sp modelId="{572AE2D8-E9B9-4EE2-A007-0BCEDB6D040D}">
      <dsp:nvSpPr>
        <dsp:cNvPr id="0" name=""/>
        <dsp:cNvSpPr/>
      </dsp:nvSpPr>
      <dsp:spPr>
        <a:xfrm>
          <a:off x="6190479" y="95212"/>
          <a:ext cx="5210916" cy="2147423"/>
        </a:xfrm>
        <a:prstGeom prst="roundRect">
          <a:avLst>
            <a:gd name="adj" fmla="val 10000"/>
          </a:avLst>
        </a:prstGeom>
        <a:solidFill>
          <a:schemeClr val="accent3">
            <a:lumMod val="20000"/>
            <a:lumOff val="8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Mwyafrif yr adnoddau ar-lein. 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Cynnwys academaidd cyfredol y tanysgrifir iddo, yn eich maes pwnc.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Hidlyddion da.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Trefnu canlyniadau.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</a:rPr>
            <a:t>Cymorth da.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cy-GB" sz="1800" kern="1200" noProof="0" dirty="0">
            <a:latin typeface="Calibri "/>
          </a:endParaRPr>
        </a:p>
      </dsp:txBody>
      <dsp:txXfrm>
        <a:off x="7800926" y="142384"/>
        <a:ext cx="3553297" cy="1516223"/>
      </dsp:txXfrm>
    </dsp:sp>
    <dsp:sp modelId="{4E7F8C8D-470F-4BEA-935D-6B5D4F0C1EA5}">
      <dsp:nvSpPr>
        <dsp:cNvPr id="0" name=""/>
        <dsp:cNvSpPr/>
      </dsp:nvSpPr>
      <dsp:spPr>
        <a:xfrm>
          <a:off x="45255" y="18155"/>
          <a:ext cx="5000306" cy="223636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 err="1">
              <a:latin typeface="Calibri "/>
              <a:cs typeface="Calibri"/>
            </a:rPr>
            <a:t>Moodle</a:t>
          </a:r>
          <a:r>
            <a:rPr lang="cy-GB" sz="1800" kern="1200" noProof="0" dirty="0">
              <a:latin typeface="Calibri "/>
              <a:cs typeface="Calibri"/>
            </a:rPr>
            <a:t> neu dudalennau gwe’r llyfrgell.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  <a:cs typeface="Calibri"/>
            </a:rPr>
            <a:t>Argymhellwyd gan eich darlithwyr</a:t>
          </a:r>
          <a:r>
            <a:rPr lang="cy-GB" sz="1800" kern="1200" noProof="0" dirty="0">
              <a:latin typeface="Calibri "/>
              <a:ea typeface="+mn-lt"/>
              <a:cs typeface="Calibri"/>
            </a:rPr>
            <a:t>.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  <a:ea typeface="+mn-lt"/>
              <a:cs typeface="Calibri"/>
            </a:rPr>
            <a:t>Gwnaed ar gael gan y llyfrgell. </a:t>
          </a:r>
          <a:endParaRPr lang="cy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800" kern="1200" noProof="0" dirty="0">
              <a:latin typeface="Calibri "/>
              <a:ea typeface="+mn-lt"/>
              <a:cs typeface="Calibri"/>
            </a:rPr>
            <a:t>Hawdd eu cyrchu trwy ddolen uniongyrchol. </a:t>
          </a:r>
          <a:endParaRPr lang="cy-GB" sz="1800" kern="1200" noProof="0" dirty="0"/>
        </a:p>
      </dsp:txBody>
      <dsp:txXfrm>
        <a:off x="94381" y="67281"/>
        <a:ext cx="3401962" cy="1579018"/>
      </dsp:txXfrm>
    </dsp:sp>
    <dsp:sp modelId="{313074F8-281A-42BB-A57A-FE348621A242}">
      <dsp:nvSpPr>
        <dsp:cNvPr id="0" name=""/>
        <dsp:cNvSpPr/>
      </dsp:nvSpPr>
      <dsp:spPr>
        <a:xfrm>
          <a:off x="3576324" y="180566"/>
          <a:ext cx="2117988" cy="2117988"/>
        </a:xfrm>
        <a:prstGeom prst="pieWedge">
          <a:avLst/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Rhestrau Adnoddau Ar-lein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– </a:t>
          </a:r>
          <a:r>
            <a:rPr lang="cy-GB" sz="1400" b="1" kern="1200" noProof="0" dirty="0"/>
            <a:t>Dechreuwch yma</a:t>
          </a:r>
          <a:r>
            <a:rPr lang="cy-GB" sz="1400" kern="1200" noProof="0" dirty="0"/>
            <a:t>.</a:t>
          </a:r>
        </a:p>
      </dsp:txBody>
      <dsp:txXfrm>
        <a:off x="4196668" y="800910"/>
        <a:ext cx="1497644" cy="1497644"/>
      </dsp:txXfrm>
    </dsp:sp>
    <dsp:sp modelId="{F510AB9C-0F2C-44B0-9EE2-E65B6DC88FCB}">
      <dsp:nvSpPr>
        <dsp:cNvPr id="0" name=""/>
        <dsp:cNvSpPr/>
      </dsp:nvSpPr>
      <dsp:spPr>
        <a:xfrm rot="5400000">
          <a:off x="5776447" y="191198"/>
          <a:ext cx="2117988" cy="2117988"/>
        </a:xfrm>
        <a:prstGeom prst="pieWedg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Catalog a Chronfeydd Data’r Llyfrgell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/>
            <a:t>- </a:t>
          </a:r>
          <a:r>
            <a:rPr lang="cy-GB" sz="1400" b="1" kern="1200" noProof="0" dirty="0"/>
            <a:t>Adeiladwch yma</a:t>
          </a:r>
          <a:r>
            <a:rPr lang="cy-GB" sz="1400" kern="1200" noProof="0" dirty="0"/>
            <a:t>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400" kern="1200" noProof="0" dirty="0"/>
        </a:p>
      </dsp:txBody>
      <dsp:txXfrm rot="-5400000">
        <a:off x="5776447" y="811542"/>
        <a:ext cx="1497644" cy="1497644"/>
      </dsp:txXfrm>
    </dsp:sp>
    <dsp:sp modelId="{528D620D-1FB0-41F4-AB04-2E68A5F1819D}">
      <dsp:nvSpPr>
        <dsp:cNvPr id="0" name=""/>
        <dsp:cNvSpPr/>
      </dsp:nvSpPr>
      <dsp:spPr>
        <a:xfrm rot="10800000">
          <a:off x="5776447" y="2343222"/>
          <a:ext cx="2117988" cy="2117988"/>
        </a:xfrm>
        <a:prstGeom prst="pieWedg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 err="1"/>
            <a:t>Moodle</a:t>
          </a:r>
          <a:r>
            <a:rPr lang="cy-GB" sz="1400" b="1" kern="1200" noProof="0" dirty="0"/>
            <a:t> a </a:t>
          </a:r>
          <a:r>
            <a:rPr lang="cy-GB" sz="1400" b="1" kern="1200" noProof="0" dirty="0" err="1"/>
            <a:t>Teams</a:t>
          </a:r>
          <a:r>
            <a:rPr lang="cy-GB" sz="1400" b="1" kern="1200" noProof="0" dirty="0"/>
            <a:t>.</a:t>
          </a:r>
        </a:p>
      </dsp:txBody>
      <dsp:txXfrm rot="10800000">
        <a:off x="5776447" y="2343222"/>
        <a:ext cx="1497644" cy="1497644"/>
      </dsp:txXfrm>
    </dsp:sp>
    <dsp:sp modelId="{46AC0D5D-6966-46B9-8967-88EF3255E2A4}">
      <dsp:nvSpPr>
        <dsp:cNvPr id="0" name=""/>
        <dsp:cNvSpPr/>
      </dsp:nvSpPr>
      <dsp:spPr>
        <a:xfrm rot="16200000">
          <a:off x="3565692" y="2353854"/>
          <a:ext cx="2117988" cy="2117988"/>
        </a:xfrm>
        <a:prstGeom prst="pieWedg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 noProof="0" dirty="0"/>
            <a:t>Y Rhyngrwyd.</a:t>
          </a:r>
        </a:p>
      </dsp:txBody>
      <dsp:txXfrm rot="5400000">
        <a:off x="4186036" y="2353854"/>
        <a:ext cx="1497644" cy="1497644"/>
      </dsp:txXfrm>
    </dsp:sp>
    <dsp:sp modelId="{50E4CB2B-1C02-438C-8F80-2B1788BBCA52}">
      <dsp:nvSpPr>
        <dsp:cNvPr id="0" name=""/>
        <dsp:cNvSpPr/>
      </dsp:nvSpPr>
      <dsp:spPr>
        <a:xfrm>
          <a:off x="5335063" y="2034828"/>
          <a:ext cx="731268" cy="63588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0FA19F-80A0-4B77-A509-D01E01A70ED2}">
      <dsp:nvSpPr>
        <dsp:cNvPr id="0" name=""/>
        <dsp:cNvSpPr/>
      </dsp:nvSpPr>
      <dsp:spPr>
        <a:xfrm rot="10800000">
          <a:off x="5335063" y="2279399"/>
          <a:ext cx="731268" cy="63588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>
                <a:cs typeface="Calibri"/>
              </a:rPr>
              <a:t>Trosolwg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5DAE9-9820-E392-A363-25FB8284F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C37B64-ACE5-D0D5-D582-A6683AE681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744D1-0136-051E-E355-17D1DBC88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F71FA-F540-4774-3050-BDC6FDD45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919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4636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51D4AA65-9962-02F7-086A-0D35A3C9EEA9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1A0F5A77-A606-22AA-C911-92D26CF00095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6AD238E6-7596-4577-1BDA-9AC6BEF12638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5FA3B130-E957-9DD7-A52E-575EFDAE06DD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Bluesky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4" name="Picture 3" descr="A black square with a black circle&#10;&#10;AI-generated content may be incorrect.">
            <a:extLst>
              <a:ext uri="{FF2B5EF4-FFF2-40B4-BE49-F238E27FC236}">
                <a16:creationId xmlns:a16="http://schemas.microsoft.com/office/drawing/2014/main" id="{F1961C0C-47A6-BC92-DEB3-CE9940328AA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296378"/>
            <a:ext cx="4804062" cy="823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9E7953AA-1FB6-FED1-03F8-F5757D0FBCD7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6358" y="6438975"/>
            <a:ext cx="1859284" cy="31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486332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cy/llyfrgell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digitalservices.uwtsd.ac.uk/cy/llyfrgell/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cy/llyfrgell/canllaw-dechrau-arni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oodle.uwtsd.ac.uk/mod/scorm/player.php?a=7487&amp;currentorg=articulate_rise&amp;scoid=16346&amp;sesskey=czbSHdBMAp&amp;display=popup&amp;mode=normal" TargetMode="External"/><Relationship Id="rId5" Type="http://schemas.openxmlformats.org/officeDocument/2006/relationships/hyperlink" Target="https://whelf-uwtsd.leganto.exlibrisgroup.com/leganto/readinglist/lists?auth=SAML" TargetMode="Externa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hyperlink" Target="https://moodle.uwtsd.ac.uk/mod/scorm/player.php?a=7737&amp;currentorg=articulate_rise&amp;scoid=17027&amp;sesskey=eH8EMRQEcI&amp;display=popup&amp;mode=normal" TargetMode="External"/><Relationship Id="rId4" Type="http://schemas.openxmlformats.org/officeDocument/2006/relationships/hyperlink" Target="https://librarysearch.uwtsd.ac.uk/discovery/search?vid=44WHELF_UWTSD:44WHELF_UWTSD_VU1&amp;lang=cy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1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course/view.php?id=11506" TargetMode="Externa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nui/lists" TargetMode="External"/><Relationship Id="rId2" Type="http://schemas.openxmlformats.org/officeDocument/2006/relationships/hyperlink" Target="https://digitalservices.uwtsd.ac.uk/cy/llyfrgell/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4.png"/><Relationship Id="rId5" Type="http://schemas.openxmlformats.org/officeDocument/2006/relationships/image" Target="../media/image47.png"/><Relationship Id="rId4" Type="http://schemas.openxmlformats.org/officeDocument/2006/relationships/hyperlink" Target="https://moodle.uwtsd.ac.uk/course/view.php?id=11506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hyperlink" Target="https://digitalskills.uwtsd.ac.uk/cy/" TargetMode="External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course/view.php?id=11506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Library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50.jpeg"/><Relationship Id="rId4" Type="http://schemas.openxmlformats.org/officeDocument/2006/relationships/image" Target="../media/image49.jpeg"/><Relationship Id="rId9" Type="http://schemas.openxmlformats.org/officeDocument/2006/relationships/image" Target="../media/image5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xfrm>
            <a:off x="-79823" y="0"/>
            <a:ext cx="6175823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cy-GB" sz="2600" noProof="0" dirty="0" err="1">
                <a:latin typeface="Calibri"/>
                <a:cs typeface="Calibri Light"/>
              </a:rPr>
              <a:t>Alison</a:t>
            </a:r>
            <a:r>
              <a:rPr lang="cy-GB" sz="2600" noProof="0" dirty="0">
                <a:latin typeface="Calibri"/>
                <a:cs typeface="Calibri Light"/>
              </a:rPr>
              <a:t> Evans.</a:t>
            </a:r>
          </a:p>
          <a:p>
            <a:r>
              <a:rPr lang="cy-GB" sz="2600" noProof="0" dirty="0">
                <a:latin typeface="Calibri"/>
                <a:cs typeface="Calibri Light"/>
              </a:rPr>
              <a:t>Llyfrgellydd Cyswllt Academaidd.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6" y="2286001"/>
            <a:ext cx="5435249" cy="2225400"/>
          </a:xfrm>
        </p:spPr>
        <p:txBody>
          <a:bodyPr>
            <a:normAutofit/>
          </a:bodyPr>
          <a:lstStyle/>
          <a:p>
            <a:r>
              <a:rPr lang="cy-GB" dirty="0">
                <a:latin typeface="Calibri"/>
                <a:cs typeface="Calibri"/>
              </a:rPr>
              <a:t>Canfod a defnyddio gwybodaeth</a:t>
            </a:r>
            <a:r>
              <a:rPr lang="cy-GB" noProof="0" dirty="0">
                <a:latin typeface="Calibri"/>
                <a:cs typeface="Calibri"/>
              </a:rPr>
              <a:t>: cyflwyniad.</a:t>
            </a:r>
            <a:r>
              <a:rPr lang="cy-GB" noProof="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77549" y="0"/>
            <a:ext cx="10795518" cy="1003916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Amcanion sesiwn heddiw</a:t>
            </a:r>
            <a:r>
              <a:rPr lang="cy-GB" noProof="0" dirty="0">
                <a:latin typeface="Calibri"/>
                <a:cs typeface="Calibri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288591" y="1652841"/>
            <a:ext cx="4786558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/>
                <a:cs typeface="Calibri Light"/>
              </a:rPr>
              <a:t>Ystyried pwysigrwydd gwybodaeth academaidd a meddwl beirniadol.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400" noProof="0" dirty="0">
              <a:latin typeface="Calibri"/>
              <a:cs typeface="Calibri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Dysgu sut i ddod o hyd i dudalennau gwe’r llyfrgell a’u gwe-lywio – help a chymorth.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/>
                <a:cs typeface="Calibri"/>
              </a:rPr>
              <a:t>Dechrau defnyddio adnoddau’r llyfrgell – rhestrau adnoddau ar-lein, catalog y llyfrgell.</a:t>
            </a:r>
          </a:p>
        </p:txBody>
      </p:sp>
      <p:pic>
        <p:nvPicPr>
          <p:cNvPr id="5" name="Picture 4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1CCAD18F-CC17-16E1-5C30-1DC1F6913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257799" y="1461573"/>
            <a:ext cx="6785077" cy="453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7203" y="191273"/>
            <a:ext cx="3541462" cy="624685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800" dirty="0">
              <a:cs typeface="Calibri Light"/>
            </a:endParaRPr>
          </a:p>
          <a:p>
            <a:endParaRPr lang="en-GB" sz="2800" dirty="0">
              <a:cs typeface="Calibri Light"/>
            </a:endParaRPr>
          </a:p>
          <a:p>
            <a:endParaRPr lang="cy-GB" sz="2400" i="0" dirty="0">
              <a:latin typeface="Calibri"/>
              <a:cs typeface="Calibri Light"/>
            </a:endParaRPr>
          </a:p>
          <a:p>
            <a:r>
              <a:rPr lang="cy-GB" sz="3000" i="0" dirty="0">
                <a:latin typeface="Calibri"/>
                <a:cs typeface="Calibri Light"/>
              </a:rPr>
              <a:t>Treuliwch ychydig o amser yn dysgu am y gwasanaethau a ddarperir gennym a sut y </a:t>
            </a:r>
            <a:r>
              <a:rPr lang="cy-GB" sz="3000" i="0" dirty="0" err="1">
                <a:latin typeface="Calibri"/>
                <a:cs typeface="Calibri Light"/>
              </a:rPr>
              <a:t>gallant</a:t>
            </a:r>
            <a:r>
              <a:rPr lang="cy-GB" sz="3000" i="0" dirty="0">
                <a:latin typeface="Calibri"/>
                <a:cs typeface="Calibri Light"/>
              </a:rPr>
              <a:t> fod o gymorth i chi.</a:t>
            </a:r>
          </a:p>
          <a:p>
            <a:endParaRPr lang="cy-GB" sz="3000" i="0" dirty="0">
              <a:latin typeface="Calibri"/>
              <a:cs typeface="Calibri Light"/>
            </a:endParaRPr>
          </a:p>
          <a:p>
            <a:r>
              <a:rPr lang="cy-GB" sz="3000" i="0" dirty="0">
                <a:latin typeface="Calibri"/>
                <a:cs typeface="Calibri Light"/>
              </a:rPr>
              <a:t>Bydd yn arbed amser i chi ac yn gwella eich canlyniadau.</a:t>
            </a:r>
          </a:p>
        </p:txBody>
      </p:sp>
      <p:pic>
        <p:nvPicPr>
          <p:cNvPr id="6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26E4D3E-8359-49D0-AC34-2060CC5EBDF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21" r="11721"/>
          <a:stretch/>
        </p:blipFill>
        <p:spPr>
          <a:xfrm>
            <a:off x="4315626" y="0"/>
            <a:ext cx="7876374" cy="6858000"/>
          </a:xfrm>
        </p:spPr>
      </p:pic>
    </p:spTree>
    <p:extLst>
      <p:ext uri="{BB962C8B-B14F-4D97-AF65-F5344CB8AC3E}">
        <p14:creationId xmlns:p14="http://schemas.microsoft.com/office/powerpoint/2010/main" val="97588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35850-DD81-7A6C-50C5-C3958D531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8DEF4-01C0-481E-1B8D-637F664E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2084" y="0"/>
            <a:ext cx="1073779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cy-GB" noProof="0" dirty="0">
                <a:latin typeface="Calibri"/>
                <a:cs typeface="Calibri"/>
              </a:rPr>
              <a:t>Gwerthuswch yr holl wybodaeth yn feirniadol.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1BE9AFD-B9F8-EE04-6DEF-B53A54718F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2448654"/>
              </p:ext>
            </p:extLst>
          </p:nvPr>
        </p:nvGraphicFramePr>
        <p:xfrm>
          <a:off x="244522" y="1396463"/>
          <a:ext cx="9495096" cy="4098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511">
                  <a:extLst>
                    <a:ext uri="{9D8B030D-6E8A-4147-A177-3AD203B41FA5}">
                      <a16:colId xmlns:a16="http://schemas.microsoft.com/office/drawing/2014/main" val="1567785240"/>
                    </a:ext>
                  </a:extLst>
                </a:gridCol>
                <a:gridCol w="1868215">
                  <a:extLst>
                    <a:ext uri="{9D8B030D-6E8A-4147-A177-3AD203B41FA5}">
                      <a16:colId xmlns:a16="http://schemas.microsoft.com/office/drawing/2014/main" val="3531299239"/>
                    </a:ext>
                  </a:extLst>
                </a:gridCol>
                <a:gridCol w="2016193">
                  <a:extLst>
                    <a:ext uri="{9D8B030D-6E8A-4147-A177-3AD203B41FA5}">
                      <a16:colId xmlns:a16="http://schemas.microsoft.com/office/drawing/2014/main" val="3564515169"/>
                    </a:ext>
                  </a:extLst>
                </a:gridCol>
                <a:gridCol w="1877464">
                  <a:extLst>
                    <a:ext uri="{9D8B030D-6E8A-4147-A177-3AD203B41FA5}">
                      <a16:colId xmlns:a16="http://schemas.microsoft.com/office/drawing/2014/main" val="1355473877"/>
                    </a:ext>
                  </a:extLst>
                </a:gridCol>
                <a:gridCol w="2149713">
                  <a:extLst>
                    <a:ext uri="{9D8B030D-6E8A-4147-A177-3AD203B41FA5}">
                      <a16:colId xmlns:a16="http://schemas.microsoft.com/office/drawing/2014/main" val="1259227022"/>
                    </a:ext>
                  </a:extLst>
                </a:gridCol>
              </a:tblGrid>
              <a:tr h="1321361"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C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yfredol. </a:t>
                      </a:r>
                      <a:r>
                        <a:rPr lang="cy-GB" sz="1800" noProof="0" dirty="0">
                          <a:latin typeface="Calibri"/>
                          <a:cs typeface="Arial"/>
                        </a:rPr>
                        <a:t>                                                                           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C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ywirdeb.</a:t>
                      </a:r>
                      <a:r>
                        <a:rPr lang="cy-GB" sz="2600" noProof="0" dirty="0">
                          <a:latin typeface="Calibri"/>
                          <a:cs typeface="Arial"/>
                        </a:rPr>
                        <a:t> </a:t>
                      </a:r>
                      <a:endParaRPr lang="cy-GB" sz="2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wdurdod.</a:t>
                      </a:r>
                      <a:endParaRPr lang="cy-GB" sz="2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P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erthnasol.</a:t>
                      </a:r>
                      <a:endParaRPr lang="cy-GB" sz="2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600" b="1" u="sng" noProof="0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P</a:t>
                      </a:r>
                      <a:r>
                        <a:rPr lang="cy-GB" sz="2600" b="1" noProof="0" dirty="0">
                          <a:latin typeface="Calibri"/>
                          <a:cs typeface="Arial"/>
                        </a:rPr>
                        <a:t>wrpas.</a:t>
                      </a:r>
                      <a:r>
                        <a:rPr lang="cy-GB" sz="2600" noProof="0" dirty="0">
                          <a:latin typeface="Calibri"/>
                          <a:cs typeface="Arial"/>
                        </a:rPr>
                        <a:t>    </a:t>
                      </a:r>
                      <a:endParaRPr lang="cy-GB" sz="26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173400"/>
                  </a:ext>
                </a:extLst>
              </a:tr>
              <a:tr h="277696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A yw’n gyfredol? </a:t>
                      </a:r>
                      <a:endParaRPr lang="cy-GB" sz="2400" noProof="0" dirty="0">
                        <a:latin typeface="Calibri"/>
                        <a:ea typeface="+mn-lt"/>
                        <a:cs typeface="Arial"/>
                      </a:endParaRPr>
                    </a:p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A ellir ei dilysu – a oes tystiolaeth yn ei hategu?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endParaRPr lang="cy-GB" sz="2400" noProof="0" dirty="0">
                        <a:latin typeface="Calibri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          </a:t>
                      </a:r>
                      <a:endParaRPr lang="cy-GB" sz="2400" noProof="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Beth yw cymwysterau’r awdur?</a:t>
                      </a:r>
                      <a:endParaRPr lang="cy-GB" sz="2400" noProof="0" dirty="0">
                        <a:latin typeface="Calibri"/>
                        <a:cs typeface="Calibri Light"/>
                      </a:endParaRPr>
                    </a:p>
                    <a:p>
                      <a:r>
                        <a:rPr lang="cy-GB" sz="1800" noProof="0" dirty="0">
                          <a:latin typeface="Calibri"/>
                          <a:cs typeface="Arial"/>
                        </a:rPr>
                        <a:t>                           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Pwy yw’r gynulleidfa arfaethedig? 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endParaRPr lang="cy-GB" sz="2400" noProof="0" dirty="0">
                        <a:latin typeface="Calibri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cy-GB" sz="2400" noProof="0" dirty="0">
                          <a:latin typeface="Calibri"/>
                          <a:cs typeface="Arial"/>
                        </a:rPr>
                        <a:t>A fydd yn helpu i wella eich dadl? </a:t>
                      </a:r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>
                          <a:latin typeface="Calibri"/>
                          <a:cs typeface="Arial"/>
                        </a:rPr>
                        <a:t>Pam cafodd ei chynhyrchu? A yw’n wrthrychol?</a:t>
                      </a:r>
                      <a:endParaRPr lang="cy-GB" sz="2400" noProof="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666692"/>
                  </a:ext>
                </a:extLst>
              </a:tr>
            </a:tbl>
          </a:graphicData>
        </a:graphic>
      </p:graphicFrame>
      <p:pic>
        <p:nvPicPr>
          <p:cNvPr id="8" name="Picture 7" descr="Curious Chicken">
            <a:extLst>
              <a:ext uri="{FF2B5EF4-FFF2-40B4-BE49-F238E27FC236}">
                <a16:creationId xmlns:a16="http://schemas.microsoft.com/office/drawing/2014/main" id="{A6FCAD93-E7E3-F9E9-A538-28A53D8A66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9225" y="3671171"/>
            <a:ext cx="3074775" cy="3074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B36C25-7633-FB7E-C990-F38B4FA5AC26}"/>
              </a:ext>
            </a:extLst>
          </p:cNvPr>
          <p:cNvSpPr txBox="1"/>
          <p:nvPr/>
        </p:nvSpPr>
        <p:spPr>
          <a:xfrm>
            <a:off x="9814911" y="1743687"/>
            <a:ext cx="2171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noProof="0" dirty="0">
                <a:latin typeface="Calibri "/>
              </a:rPr>
              <a:t>Prawf CCAPP.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AC330-6313-BC16-5233-6163634B17AF}"/>
              </a:ext>
            </a:extLst>
          </p:cNvPr>
          <p:cNvSpPr txBox="1"/>
          <p:nvPr/>
        </p:nvSpPr>
        <p:spPr>
          <a:xfrm>
            <a:off x="187742" y="5808239"/>
            <a:ext cx="64416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noProof="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Adran Sgiliau Gwybodaeth – Gwerthuso Gwybodaeth</a:t>
            </a:r>
            <a:r>
              <a:rPr lang="cy-GB" sz="2000" noProof="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7233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3BA3-30EF-66C8-8AA4-542D6675D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96672"/>
            <a:ext cx="12192000" cy="1003916"/>
          </a:xfrm>
        </p:spPr>
        <p:txBody>
          <a:bodyPr/>
          <a:lstStyle/>
          <a:p>
            <a:r>
              <a:rPr lang="cy-GB" dirty="0">
                <a:latin typeface="Calibri"/>
                <a:cs typeface="Calibri"/>
              </a:rPr>
              <a:t>Ble i ddechrau chwilio am wybodaeth academaidd.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7C477E1-10FF-562D-949D-891D4330829E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319550" y="1350820"/>
          <a:ext cx="11401396" cy="4950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0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67" y="0"/>
            <a:ext cx="12905509" cy="1003916"/>
          </a:xfrm>
        </p:spPr>
        <p:txBody>
          <a:bodyPr>
            <a:normAutofit/>
          </a:bodyPr>
          <a:lstStyle/>
          <a:p>
            <a:r>
              <a:rPr lang="cy-GB" sz="3200" dirty="0">
                <a:latin typeface="Calibri" panose="020F0502020204030204" pitchFamily="34" charset="0"/>
                <a:cs typeface="Calibri" panose="020F0502020204030204" pitchFamily="34" charset="0"/>
              </a:rPr>
              <a:t>Mae adnoddau’r llyfrgell i’w gweld ar dudalennau gwe’r brifysgol.</a:t>
            </a:r>
            <a:endParaRPr lang="cy-GB" sz="32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778926" y="1346192"/>
            <a:ext cx="432608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Mae 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tudalennau’r llyfrgell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yn edrych fel hyn. </a:t>
            </a: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O’r fan hon gallwch gael mynediad i adnoddau’r llyfrgell. Ar gael yn:</a:t>
            </a: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https://digitalservices.uwtsd.ac.uk/cy/llyfrgell/</a:t>
            </a: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Tudalennau gwe PCYDDS - Hwb – Llyfrgell.</a:t>
            </a: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BBAADC-8D12-4BA6-8DCD-96A2E72BC67A}"/>
              </a:ext>
            </a:extLst>
          </p:cNvPr>
          <p:cNvSpPr txBox="1"/>
          <p:nvPr/>
        </p:nvSpPr>
        <p:spPr>
          <a:xfrm>
            <a:off x="6374574" y="5769942"/>
            <a:ext cx="6556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Cofiwch: rhowch nod tudalen i’r lleoliad!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2D8898E-23AC-FC00-3C53-63BAFA618D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684" y="1865875"/>
            <a:ext cx="6196220" cy="367797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E7707959-D346-E1D6-1CA9-6E1157E089D0}"/>
              </a:ext>
            </a:extLst>
          </p:cNvPr>
          <p:cNvSpPr/>
          <p:nvPr/>
        </p:nvSpPr>
        <p:spPr>
          <a:xfrm>
            <a:off x="11078936" y="1779815"/>
            <a:ext cx="566355" cy="37181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758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45660-2C80-9962-C7A1-7F4394BC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38" y="0"/>
            <a:ext cx="10795518" cy="1003916"/>
          </a:xfrm>
        </p:spPr>
        <p:txBody>
          <a:bodyPr/>
          <a:lstStyle/>
          <a:p>
            <a:r>
              <a:rPr lang="cy-GB" dirty="0">
                <a:latin typeface="Calibri "/>
              </a:rPr>
              <a:t>O dudalennau gwe’r llyfrgell gallwch …</a:t>
            </a:r>
            <a:endParaRPr lang="en-GB" dirty="0">
              <a:latin typeface="Calibri 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BEC423-2075-D890-36B3-FF89F5E1F81E}"/>
              </a:ext>
            </a:extLst>
          </p:cNvPr>
          <p:cNvSpPr txBox="1"/>
          <p:nvPr/>
        </p:nvSpPr>
        <p:spPr>
          <a:xfrm>
            <a:off x="208445" y="1559243"/>
            <a:ext cx="5363680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Chwilio catalog y llyfrgell.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Dod o hyd i help a chymorth ar-lein.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Canfod digwyddiadau’r llyfrgell.</a:t>
            </a:r>
            <a:endParaRPr lang="cy-GB" sz="2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56512C0-BCBD-7D36-D30D-6E199981674E}"/>
              </a:ext>
            </a:extLst>
          </p:cNvPr>
          <p:cNvSpPr txBox="1"/>
          <p:nvPr/>
        </p:nvSpPr>
        <p:spPr>
          <a:xfrm>
            <a:off x="9105900" y="5748414"/>
            <a:ext cx="29995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Tudalennau gwe’r llyfrgell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cy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B54869-BD0F-93FF-E67B-50C41D578F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6732" y="3724344"/>
            <a:ext cx="3776471" cy="24241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F12393-56F1-E622-D6B2-656C2EBF36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7416" y="1345676"/>
            <a:ext cx="5004436" cy="27346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CAC5459-C961-1972-26A8-7776777417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534" y="3019814"/>
            <a:ext cx="4252728" cy="312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5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66A4B62-C9A2-A292-2CB3-21EE75D5B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01" y="2665005"/>
            <a:ext cx="5395271" cy="34071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2B8159-DA1B-5FF4-94B4-D71F8C85B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169" y="0"/>
            <a:ext cx="10795518" cy="1003916"/>
          </a:xfrm>
        </p:spPr>
        <p:txBody>
          <a:bodyPr/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Dechrau arni</a:t>
            </a:r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672117-263B-4134-332D-43C07BD0D599}"/>
              </a:ext>
            </a:extLst>
          </p:cNvPr>
          <p:cNvSpPr txBox="1"/>
          <p:nvPr/>
        </p:nvSpPr>
        <p:spPr>
          <a:xfrm>
            <a:off x="8810625" y="5573675"/>
            <a:ext cx="293110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C</a:t>
            </a:r>
            <a:r>
              <a:rPr lang="cy-GB" sz="2000" noProof="0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an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llawiau Dechrau Arni</a:t>
            </a:r>
            <a:r>
              <a:rPr lang="cy-GB" sz="2000" noProof="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 </a:t>
            </a:r>
            <a:endParaRPr lang="cy-GB" sz="20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28DB66-B8FA-C6FB-7349-2A3D53D7379B}"/>
              </a:ext>
            </a:extLst>
          </p:cNvPr>
          <p:cNvSpPr txBox="1"/>
          <p:nvPr/>
        </p:nvSpPr>
        <p:spPr>
          <a:xfrm>
            <a:off x="234593" y="1342132"/>
            <a:ext cx="591935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Os ydych chi’n ansicr ble i ddechrau, ewch i’n tudalennau</a:t>
            </a: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Dechrau Arni</a:t>
            </a: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Dewiswch o’r rhestr o bynciau i ddarganfod</a:t>
            </a: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Rhestrau adnoddau ar-lein.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Canllawiau cyfeirnodi.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Catalog y llyfrgell.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Llyfrau poblogaidd a newydd yn eich pwnc.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Cyfnodolion.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Cymorth sgiliau digidol.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Rhaglen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Sgiliau </a:t>
            </a: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Academaidd a Gwybodaeth.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75473F6-04B0-85C5-D70D-36FD8AEC9D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0201" y="1414914"/>
            <a:ext cx="5765153" cy="1208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476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86247" y="-18814"/>
            <a:ext cx="9808854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cy-GB" noProof="0" dirty="0">
                <a:latin typeface="Calibri"/>
                <a:cs typeface="Calibri"/>
              </a:rPr>
            </a:br>
            <a:r>
              <a:rPr lang="cy-GB" dirty="0">
                <a:latin typeface="Calibri"/>
                <a:cs typeface="Calibri"/>
              </a:rPr>
              <a:t>Beth yw rhestrau adnoddau ar-lein</a:t>
            </a:r>
            <a:r>
              <a:rPr lang="cy-GB" noProof="0" dirty="0">
                <a:latin typeface="Calibri"/>
                <a:cs typeface="Calibri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360434" y="2510092"/>
            <a:ext cx="28549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sz="2400" b="1" dirty="0">
                <a:latin typeface="Calibri"/>
                <a:cs typeface="Calibri Light"/>
              </a:rPr>
              <a:t>Trwy</a:t>
            </a:r>
            <a:r>
              <a:rPr lang="cy-GB" sz="2400" b="1" noProof="0" dirty="0">
                <a:latin typeface="Calibri"/>
                <a:cs typeface="Calibri Light"/>
              </a:rPr>
              <a:t> </a:t>
            </a:r>
            <a:r>
              <a:rPr lang="cy-GB" sz="2400" b="1" noProof="0" dirty="0" err="1">
                <a:latin typeface="Calibri"/>
                <a:cs typeface="Calibri Light"/>
              </a:rPr>
              <a:t>Moodle</a:t>
            </a:r>
            <a:r>
              <a:rPr lang="cy-GB" sz="2400" b="1" noProof="0" dirty="0">
                <a:latin typeface="Calibri"/>
                <a:cs typeface="Calibri Light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ACE98-6A1B-E38A-395F-111AC31827CD}"/>
              </a:ext>
            </a:extLst>
          </p:cNvPr>
          <p:cNvSpPr txBox="1"/>
          <p:nvPr/>
        </p:nvSpPr>
        <p:spPr>
          <a:xfrm>
            <a:off x="6478499" y="2491474"/>
            <a:ext cx="4447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Trwy Gatalog y Llyfrgell.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8124C4-1508-926E-74F0-2F23578B34A8}"/>
              </a:ext>
            </a:extLst>
          </p:cNvPr>
          <p:cNvSpPr txBox="1"/>
          <p:nvPr/>
        </p:nvSpPr>
        <p:spPr>
          <a:xfrm>
            <a:off x="360434" y="1291577"/>
            <a:ext cx="1120835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300" noProof="0" dirty="0">
                <a:latin typeface="Calibri "/>
                <a:cs typeface="Calibri"/>
              </a:rPr>
              <a:t>Adnoddau a argymhellwyd gan eich darlithwyr</a:t>
            </a:r>
            <a:r>
              <a:rPr lang="cy-GB" sz="2300" noProof="0" dirty="0">
                <a:latin typeface="Calibri "/>
                <a:ea typeface="+mn-lt"/>
                <a:cs typeface="Calibri"/>
              </a:rPr>
              <a:t>, a wneir ar gael gan y llyfrgell.  Gallwch gael gafael ar adnoddau’n uniongyrchol</a:t>
            </a:r>
            <a:r>
              <a:rPr lang="cy-GB" sz="2300" noProof="0" dirty="0">
                <a:latin typeface="Calibri "/>
              </a:rPr>
              <a:t>; dysgu termau allweddol ac awduron.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C54FAF-0A98-2B8C-7340-9B60DD5195CA}"/>
              </a:ext>
            </a:extLst>
          </p:cNvPr>
          <p:cNvSpPr txBox="1"/>
          <p:nvPr/>
        </p:nvSpPr>
        <p:spPr>
          <a:xfrm>
            <a:off x="4678334" y="4689396"/>
            <a:ext cx="3755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416A2B-40F1-DAF8-63D4-97FAF8D04F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780" y="3274976"/>
            <a:ext cx="5136890" cy="119004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A7C975F-EEB0-2EE3-D872-B615FF474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92" y="4908499"/>
            <a:ext cx="5465482" cy="1141929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11E3AF58-0D2A-B7EA-C119-325B28F0B6F1}"/>
              </a:ext>
            </a:extLst>
          </p:cNvPr>
          <p:cNvSpPr/>
          <p:nvPr/>
        </p:nvSpPr>
        <p:spPr>
          <a:xfrm>
            <a:off x="4592282" y="3194914"/>
            <a:ext cx="375529" cy="340595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DB259D-2C3D-C63F-CF28-ACDE9177035F}"/>
              </a:ext>
            </a:extLst>
          </p:cNvPr>
          <p:cNvSpPr txBox="1"/>
          <p:nvPr/>
        </p:nvSpPr>
        <p:spPr>
          <a:xfrm>
            <a:off x="4669637" y="3210623"/>
            <a:ext cx="3755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B7ABCDE-0444-0E55-ED19-0499257DB264}"/>
              </a:ext>
            </a:extLst>
          </p:cNvPr>
          <p:cNvSpPr/>
          <p:nvPr/>
        </p:nvSpPr>
        <p:spPr>
          <a:xfrm>
            <a:off x="4646925" y="4677926"/>
            <a:ext cx="375529" cy="29994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75AA51D-83D0-2520-83A4-52B178BBEB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1879" y="3395351"/>
            <a:ext cx="4579472" cy="168844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A5DC9A4-0EC1-0C3F-9659-ABF6F79F9E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9028" y="5322063"/>
            <a:ext cx="4237328" cy="910888"/>
          </a:xfrm>
          <a:prstGeom prst="rect">
            <a:avLst/>
          </a:prstGeom>
        </p:spPr>
      </p:pic>
      <p:sp>
        <p:nvSpPr>
          <p:cNvPr id="25" name="Oval 24">
            <a:extLst>
              <a:ext uri="{FF2B5EF4-FFF2-40B4-BE49-F238E27FC236}">
                <a16:creationId xmlns:a16="http://schemas.microsoft.com/office/drawing/2014/main" id="{E77A94B8-CB9D-E401-49A3-E40EAD31BC2A}"/>
              </a:ext>
            </a:extLst>
          </p:cNvPr>
          <p:cNvSpPr/>
          <p:nvPr/>
        </p:nvSpPr>
        <p:spPr>
          <a:xfrm>
            <a:off x="8815206" y="4599857"/>
            <a:ext cx="1132101" cy="55196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EAEDC4FA-717E-3EF0-9F70-1070499FFF50}"/>
              </a:ext>
            </a:extLst>
          </p:cNvPr>
          <p:cNvSpPr/>
          <p:nvPr/>
        </p:nvSpPr>
        <p:spPr>
          <a:xfrm>
            <a:off x="8157320" y="5254037"/>
            <a:ext cx="737321" cy="52347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4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28A2112C-D6C2-6021-6FEF-77ED68DB8E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9729" b="22116"/>
          <a:stretch>
            <a:fillRect/>
          </a:stretch>
        </p:blipFill>
        <p:spPr>
          <a:xfrm>
            <a:off x="4757493" y="1522038"/>
            <a:ext cx="7052955" cy="408397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98" y="-42144"/>
            <a:ext cx="10394860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"/>
                <a:cs typeface="Calibri"/>
              </a:rPr>
              <a:t>Pam defnyddio rhestr adnoddau ar-lein?</a:t>
            </a:r>
            <a:endParaRPr lang="en-GB" dirty="0">
              <a:latin typeface="Calibri"/>
              <a:cs typeface="Calibri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40522227-96CA-D74E-5C80-88E9119956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23110"/>
            <a:ext cx="255198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-apple-system"/>
              </a:rPr>
              <a:t>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🙂">
            <a:extLst>
              <a:ext uri="{FF2B5EF4-FFF2-40B4-BE49-F238E27FC236}">
                <a16:creationId xmlns:a16="http://schemas.microsoft.com/office/drawing/2014/main" id="{C89FB991-2404-E4CE-0A3A-9BBE25DDA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-1158875"/>
            <a:ext cx="190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33398C-1D5D-C8DE-9611-C7FE3B6D477F}"/>
              </a:ext>
            </a:extLst>
          </p:cNvPr>
          <p:cNvSpPr txBox="1"/>
          <p:nvPr/>
        </p:nvSpPr>
        <p:spPr>
          <a:xfrm>
            <a:off x="5719819" y="5634431"/>
            <a:ext cx="6619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alibri "/>
                <a:cs typeface="Calibri" panose="020F0502020204030204" pitchFamily="34" charset="0"/>
              </a:rPr>
              <a:t>Dolenni:  </a:t>
            </a:r>
            <a:r>
              <a:rPr lang="cy-GB" dirty="0">
                <a:latin typeface="Calibri "/>
                <a:ea typeface="+mn-lt"/>
                <a:cs typeface="+mn-lt"/>
                <a:hlinkClick r:id="rId5"/>
              </a:rPr>
              <a:t>tudalen Rhestrau Adnoddau Ar-lein.</a:t>
            </a:r>
            <a:endParaRPr lang="cy-GB" dirty="0">
              <a:latin typeface="Calibri "/>
              <a:cs typeface="Calibri Light"/>
              <a:hlinkClick r:id="rId5"/>
            </a:endParaRPr>
          </a:p>
          <a:p>
            <a:r>
              <a:rPr lang="cy-GB" dirty="0">
                <a:latin typeface="Calibri "/>
              </a:rPr>
              <a:t>                </a:t>
            </a:r>
            <a:r>
              <a:rPr lang="cy-GB" dirty="0">
                <a:latin typeface="Calibri "/>
                <a:cs typeface="Calibri" panose="020F0502020204030204" pitchFamily="34" charset="0"/>
                <a:hlinkClick r:id="rId6"/>
              </a:rPr>
              <a:t>Adran Sgiliau Gwybodaeth – Rhestrau 	Adnoddau Ar-lein</a:t>
            </a:r>
            <a:r>
              <a:rPr lang="cy-GB" dirty="0">
                <a:latin typeface="Calibri 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DD220C-BD85-FCC5-A8BE-A4041FBA6B03}"/>
              </a:ext>
            </a:extLst>
          </p:cNvPr>
          <p:cNvSpPr txBox="1"/>
          <p:nvPr/>
        </p:nvSpPr>
        <p:spPr>
          <a:xfrm>
            <a:off x="152833" y="1392994"/>
            <a:ext cx="439428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y-GB" sz="2200" noProof="0" dirty="0">
                <a:latin typeface="Calibri"/>
                <a:ea typeface="+mn-lt"/>
                <a:cs typeface="Arial"/>
              </a:rPr>
              <a:t>Adnoddau </a:t>
            </a:r>
            <a:r>
              <a:rPr lang="cy-GB" sz="2200" i="1" dirty="0">
                <a:latin typeface="Calibri"/>
                <a:ea typeface="+mn-lt"/>
                <a:cs typeface="Arial"/>
              </a:rPr>
              <a:t>Hanfodol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 a </a:t>
            </a:r>
            <a:r>
              <a:rPr lang="cy-GB" sz="2200" i="1" dirty="0">
                <a:latin typeface="Calibri"/>
                <a:ea typeface="+mn-lt"/>
                <a:cs typeface="Arial"/>
              </a:rPr>
              <a:t>Phellach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 </a:t>
            </a:r>
            <a:r>
              <a:rPr lang="cy-GB" sz="2200" dirty="0">
                <a:latin typeface="Calibri"/>
                <a:ea typeface="+mn-lt"/>
                <a:cs typeface="Arial"/>
              </a:rPr>
              <a:t>wedi’u blaenoriaethu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ea typeface="+mn-lt"/>
              <a:cs typeface="Arial"/>
            </a:endParaRPr>
          </a:p>
          <a:p>
            <a:pPr marL="457200" indent="-457200">
              <a:buFont typeface="+mj-lt"/>
              <a:buAutoNum type="arabicPeriod"/>
            </a:pPr>
            <a:r>
              <a:rPr lang="cy-GB" sz="2200" dirty="0">
                <a:latin typeface="Calibri"/>
                <a:ea typeface="+mn-lt"/>
                <a:cs typeface="Arial"/>
              </a:rPr>
              <a:t>Wedi’u hargymell a’u hanodi gan ddarlithwyr.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ea typeface="+mn-lt"/>
              <a:cs typeface="Arial"/>
            </a:endParaRPr>
          </a:p>
          <a:p>
            <a:pPr marL="457200" indent="-457200">
              <a:buFont typeface="+mj-lt"/>
              <a:buAutoNum type="arabicPeriod"/>
            </a:pPr>
            <a:r>
              <a:rPr lang="cy-GB" sz="2200" dirty="0">
                <a:latin typeface="Calibri"/>
                <a:ea typeface="+mn-lt"/>
                <a:cs typeface="Arial"/>
              </a:rPr>
              <a:t>Wedi’u gwirio gan y llyfrgell. Hawdd eu defnyddio</a:t>
            </a:r>
            <a:r>
              <a:rPr lang="cy-GB" sz="2200" dirty="0">
                <a:latin typeface="Calibri"/>
                <a:cs typeface="Arial"/>
              </a:rPr>
              <a:t>, dolenni uniongyrchol at gynnwys byw neu wybodaeth am fenthyciadau.  </a:t>
            </a:r>
            <a:endParaRPr lang="cy-GB" sz="22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y-GB" sz="2200" dirty="0">
                <a:latin typeface="Calibri"/>
                <a:ea typeface="+mn-lt"/>
                <a:cs typeface="Arial"/>
              </a:rPr>
              <a:t>Gallwch y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chwanegu </a:t>
            </a:r>
            <a:r>
              <a:rPr lang="cy-GB" sz="2200" i="1" dirty="0">
                <a:latin typeface="Calibri"/>
                <a:ea typeface="+mn-lt"/>
                <a:cs typeface="Arial"/>
              </a:rPr>
              <a:t>Rhestrau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 a chreu eich </a:t>
            </a:r>
            <a:r>
              <a:rPr lang="cy-GB" sz="2200" i="1" noProof="0" dirty="0">
                <a:latin typeface="Calibri"/>
                <a:ea typeface="+mn-lt"/>
                <a:cs typeface="Arial"/>
              </a:rPr>
              <a:t>Ffefrynnau</a:t>
            </a:r>
            <a:r>
              <a:rPr lang="cy-GB" sz="2200" noProof="0" dirty="0">
                <a:latin typeface="Calibri"/>
                <a:ea typeface="+mn-lt"/>
                <a:cs typeface="Arial"/>
              </a:rPr>
              <a:t> eich hun.</a:t>
            </a:r>
          </a:p>
          <a:p>
            <a:endParaRPr lang="cy-GB" sz="2200" noProof="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910301B-37E7-6C88-729B-F32208010D56}"/>
              </a:ext>
            </a:extLst>
          </p:cNvPr>
          <p:cNvSpPr txBox="1"/>
          <p:nvPr/>
        </p:nvSpPr>
        <p:spPr>
          <a:xfrm rot="10800000" flipH="1" flipV="1">
            <a:off x="7627898" y="2205189"/>
            <a:ext cx="245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>
                <a:solidFill>
                  <a:srgbClr val="C00000"/>
                </a:solidFill>
                <a:latin typeface="Calibri "/>
              </a:rPr>
              <a:t>1</a:t>
            </a:r>
            <a:endParaRPr lang="en-GB" sz="1200">
              <a:solidFill>
                <a:srgbClr val="C0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145C4F-C9DD-2366-B5C5-27B9C0714D70}"/>
              </a:ext>
            </a:extLst>
          </p:cNvPr>
          <p:cNvSpPr txBox="1"/>
          <p:nvPr/>
        </p:nvSpPr>
        <p:spPr>
          <a:xfrm>
            <a:off x="7873282" y="3425528"/>
            <a:ext cx="2351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>
                <a:solidFill>
                  <a:srgbClr val="C00000"/>
                </a:solidFill>
                <a:latin typeface="Calibri "/>
              </a:rPr>
              <a:t>2</a:t>
            </a:r>
            <a:endParaRPr lang="en-GB" sz="1200">
              <a:latin typeface="Calibri 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5B4F12F-20CD-B5F6-928D-3BE52CC1CF7B}"/>
              </a:ext>
            </a:extLst>
          </p:cNvPr>
          <p:cNvSpPr txBox="1"/>
          <p:nvPr/>
        </p:nvSpPr>
        <p:spPr>
          <a:xfrm>
            <a:off x="7174571" y="4416845"/>
            <a:ext cx="2753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>
                <a:solidFill>
                  <a:srgbClr val="C00000"/>
                </a:solidFill>
                <a:latin typeface="Calibri "/>
              </a:rPr>
              <a:t>3</a:t>
            </a:r>
            <a:endParaRPr lang="en-GB" sz="1200">
              <a:latin typeface="Calibri 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7FC8816-3893-73F7-6025-3A1DFB65BE15}"/>
              </a:ext>
            </a:extLst>
          </p:cNvPr>
          <p:cNvSpPr txBox="1"/>
          <p:nvPr/>
        </p:nvSpPr>
        <p:spPr>
          <a:xfrm>
            <a:off x="5329357" y="2266322"/>
            <a:ext cx="2528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>
                <a:solidFill>
                  <a:srgbClr val="C00000"/>
                </a:solidFill>
                <a:latin typeface="Calibri "/>
              </a:rPr>
              <a:t>4</a:t>
            </a:r>
            <a:endParaRPr lang="en-GB" sz="1200" b="1">
              <a:latin typeface="Calibri 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73F54542-D4DC-2BFA-DCF2-911105FB65DF}"/>
              </a:ext>
            </a:extLst>
          </p:cNvPr>
          <p:cNvSpPr/>
          <p:nvPr/>
        </p:nvSpPr>
        <p:spPr>
          <a:xfrm>
            <a:off x="5268745" y="2266321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1C144AC-BFD8-1E30-1514-FAC3EAC046E8}"/>
              </a:ext>
            </a:extLst>
          </p:cNvPr>
          <p:cNvSpPr/>
          <p:nvPr/>
        </p:nvSpPr>
        <p:spPr>
          <a:xfrm>
            <a:off x="7563554" y="2196784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7669567E-E5B5-AD59-8B9A-6232417576BC}"/>
              </a:ext>
            </a:extLst>
          </p:cNvPr>
          <p:cNvSpPr/>
          <p:nvPr/>
        </p:nvSpPr>
        <p:spPr>
          <a:xfrm>
            <a:off x="7857762" y="3425528"/>
            <a:ext cx="342358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575952AF-EF68-5CBD-657B-C41F390F6721}"/>
              </a:ext>
            </a:extLst>
          </p:cNvPr>
          <p:cNvSpPr/>
          <p:nvPr/>
        </p:nvSpPr>
        <p:spPr>
          <a:xfrm>
            <a:off x="7174571" y="4416845"/>
            <a:ext cx="275324" cy="27366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6" name="Picture 15" descr="Taking Notes Chicken">
            <a:extLst>
              <a:ext uri="{FF2B5EF4-FFF2-40B4-BE49-F238E27FC236}">
                <a16:creationId xmlns:a16="http://schemas.microsoft.com/office/drawing/2014/main" id="{AB80C183-D19D-8FD1-2C39-F5A168BC20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109" y="4346798"/>
            <a:ext cx="2074668" cy="2074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A9EB867-8873-2F34-C5A5-A4944890CF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4317" y="2283927"/>
            <a:ext cx="7142084" cy="36310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DC82C2-603A-5539-91CC-173B7A04A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416" y="114389"/>
            <a:ext cx="12455091" cy="1003916"/>
          </a:xfrm>
        </p:spPr>
        <p:txBody>
          <a:bodyPr>
            <a:noAutofit/>
          </a:bodyPr>
          <a:lstStyle/>
          <a:p>
            <a:r>
              <a:rPr lang="cy-GB" sz="3600" noProof="0" dirty="0">
                <a:latin typeface="Calibri "/>
              </a:rPr>
              <a:t>Rhestrau adnoddau ar-lein: </a:t>
            </a:r>
            <a:br>
              <a:rPr lang="cy-GB" sz="3600" noProof="0" dirty="0">
                <a:latin typeface="Calibri "/>
              </a:rPr>
            </a:br>
            <a:r>
              <a:rPr lang="cy-GB" sz="3600" noProof="0" dirty="0">
                <a:latin typeface="Calibri "/>
              </a:rPr>
              <a:t>gallwch gynnal eich </a:t>
            </a:r>
            <a:r>
              <a:rPr lang="cy-GB" sz="3600" i="1" noProof="0" dirty="0">
                <a:latin typeface="Calibri "/>
              </a:rPr>
              <a:t>Rhestrau</a:t>
            </a:r>
            <a:r>
              <a:rPr lang="cy-GB" sz="3600" noProof="0" dirty="0">
                <a:latin typeface="Calibri "/>
              </a:rPr>
              <a:t> eich hun.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2D9EF2-CEB1-8DA1-631D-B261B6133B50}"/>
              </a:ext>
            </a:extLst>
          </p:cNvPr>
          <p:cNvSpPr txBox="1"/>
          <p:nvPr/>
        </p:nvSpPr>
        <p:spPr>
          <a:xfrm>
            <a:off x="207917" y="1370914"/>
            <a:ext cx="116199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 "/>
              </a:rPr>
              <a:t>C</a:t>
            </a:r>
            <a:r>
              <a:rPr lang="cy-GB" sz="2200" noProof="0" dirty="0" err="1">
                <a:latin typeface="Calibri "/>
              </a:rPr>
              <a:t>asgliad</a:t>
            </a:r>
            <a:r>
              <a:rPr lang="cy-GB" sz="2200" noProof="0" dirty="0">
                <a:latin typeface="Calibri "/>
              </a:rPr>
              <a:t> o restrau adnoddau sy’n gysylltiedig â modylau rydych </a:t>
            </a:r>
            <a:r>
              <a:rPr lang="cy-GB" sz="2200" b="1" noProof="0" dirty="0">
                <a:latin typeface="Calibri "/>
              </a:rPr>
              <a:t>chi</a:t>
            </a:r>
            <a:r>
              <a:rPr lang="cy-GB" sz="2200" noProof="0" dirty="0">
                <a:latin typeface="Calibri "/>
              </a:rPr>
              <a:t> wedi’ch cofrestru arnynt, neu rydych chi wedi’u hychwanegu at </a:t>
            </a:r>
            <a:r>
              <a:rPr lang="cy-GB" sz="2200" dirty="0">
                <a:latin typeface="Calibri "/>
              </a:rPr>
              <a:t>eich cyfrif, yw</a:t>
            </a:r>
            <a:r>
              <a:rPr lang="cy-GB" sz="2200" i="1" dirty="0">
                <a:latin typeface="Calibri "/>
              </a:rPr>
              <a:t> Fy rhestrau</a:t>
            </a:r>
            <a:r>
              <a:rPr lang="cy-GB" sz="2200" noProof="0" dirty="0">
                <a:latin typeface="Calibri "/>
              </a:rPr>
              <a:t>. Mae’r </a:t>
            </a:r>
            <a:r>
              <a:rPr lang="cy-GB" sz="2200" i="1" dirty="0">
                <a:latin typeface="Calibri "/>
              </a:rPr>
              <a:t>Catalog rhestrau</a:t>
            </a:r>
            <a:r>
              <a:rPr lang="cy-GB" sz="2200" i="1" noProof="0" dirty="0">
                <a:latin typeface="Calibri "/>
              </a:rPr>
              <a:t> </a:t>
            </a:r>
            <a:r>
              <a:rPr lang="cy-GB" sz="2200" noProof="0" dirty="0">
                <a:latin typeface="Calibri "/>
              </a:rPr>
              <a:t>yn cynnwys yr </a:t>
            </a:r>
            <a:r>
              <a:rPr lang="cy-GB" sz="2200" b="1" noProof="0" dirty="0">
                <a:latin typeface="Calibri "/>
              </a:rPr>
              <a:t>holl</a:t>
            </a:r>
            <a:r>
              <a:rPr lang="cy-GB" sz="2200" noProof="0" dirty="0">
                <a:latin typeface="Calibri "/>
              </a:rPr>
              <a:t> restrau adnoddau.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92E6A7-8CE5-950B-2DDC-9A28B774DB56}"/>
              </a:ext>
            </a:extLst>
          </p:cNvPr>
          <p:cNvSpPr txBox="1"/>
          <p:nvPr/>
        </p:nvSpPr>
        <p:spPr>
          <a:xfrm>
            <a:off x="232978" y="2553970"/>
            <a:ext cx="441448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noProof="0" dirty="0">
                <a:latin typeface="Calibri "/>
              </a:rPr>
              <a:t>Yn </a:t>
            </a:r>
            <a:r>
              <a:rPr lang="cy-GB" sz="2200" i="1" dirty="0">
                <a:latin typeface="Calibri "/>
              </a:rPr>
              <a:t>Rhestrau</a:t>
            </a:r>
            <a:r>
              <a:rPr lang="cy-GB" sz="2200" i="1" noProof="0" dirty="0">
                <a:latin typeface="Calibri "/>
              </a:rPr>
              <a:t> </a:t>
            </a:r>
            <a:r>
              <a:rPr lang="cy-GB" sz="2200" noProof="0" dirty="0">
                <a:latin typeface="Calibri "/>
              </a:rPr>
              <a:t>(</a:t>
            </a:r>
            <a:r>
              <a:rPr lang="cy-GB" sz="2200" dirty="0">
                <a:latin typeface="Calibri "/>
              </a:rPr>
              <a:t>ochr chwith y sgrin</a:t>
            </a:r>
            <a:r>
              <a:rPr lang="cy-GB" sz="2200" noProof="0" dirty="0">
                <a:latin typeface="Calibri "/>
              </a:rPr>
              <a:t>), gallwch ychwanegu unrhyw restrau adnoddau ar-lein at eich casgliad eich hun o restrau:</a:t>
            </a:r>
          </a:p>
          <a:p>
            <a:endParaRPr lang="cy-GB" sz="2200" noProof="0" dirty="0">
              <a:latin typeface="Calibri "/>
            </a:endParaRPr>
          </a:p>
          <a:p>
            <a:pPr marL="457200" indent="-457200">
              <a:buFont typeface="+mj-lt"/>
              <a:buAutoNum type="arabicPeriod"/>
            </a:pPr>
            <a:r>
              <a:rPr lang="cy-GB" sz="2200" noProof="0" dirty="0">
                <a:latin typeface="Calibri "/>
              </a:rPr>
              <a:t>Dewiswch dab y </a:t>
            </a:r>
            <a:r>
              <a:rPr lang="cy-GB" sz="2200" i="1" dirty="0">
                <a:latin typeface="Calibri "/>
              </a:rPr>
              <a:t>Catalog rhestrau</a:t>
            </a:r>
            <a:r>
              <a:rPr lang="cy-GB" sz="2200" noProof="0" dirty="0">
                <a:latin typeface="Calibri "/>
              </a:rPr>
              <a:t> a chwiliwch am restr adnoddau, cod, pwnc neu ddarlithydd. 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200" noProof="0" dirty="0">
                <a:latin typeface="Calibri "/>
              </a:rPr>
              <a:t>Ewch i’r rhestr a chliciwch ar </a:t>
            </a:r>
            <a:r>
              <a:rPr lang="cy-GB" sz="2200" i="1" dirty="0">
                <a:latin typeface="Calibri "/>
              </a:rPr>
              <a:t>Ychwanegu at fy rhestrau.</a:t>
            </a:r>
            <a:endParaRPr lang="cy-GB" sz="2200" noProof="0" dirty="0">
              <a:latin typeface="Calibri 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DA1E42C-A711-9181-92C5-D18904F26518}"/>
              </a:ext>
            </a:extLst>
          </p:cNvPr>
          <p:cNvSpPr/>
          <p:nvPr/>
        </p:nvSpPr>
        <p:spPr>
          <a:xfrm>
            <a:off x="6266512" y="2616663"/>
            <a:ext cx="436418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DA014E-4904-550D-AFE7-C9F40ADBFF5E}"/>
              </a:ext>
            </a:extLst>
          </p:cNvPr>
          <p:cNvSpPr txBox="1"/>
          <p:nvPr/>
        </p:nvSpPr>
        <p:spPr>
          <a:xfrm>
            <a:off x="6336496" y="2616663"/>
            <a:ext cx="2964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CE3A8E7-ED6F-7A1C-19C8-F93B2B813B75}"/>
              </a:ext>
            </a:extLst>
          </p:cNvPr>
          <p:cNvSpPr/>
          <p:nvPr/>
        </p:nvSpPr>
        <p:spPr>
          <a:xfrm>
            <a:off x="11464490" y="3506032"/>
            <a:ext cx="314864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71FD28B-0227-EECC-29C4-32008CDC1CB6}"/>
              </a:ext>
            </a:extLst>
          </p:cNvPr>
          <p:cNvSpPr txBox="1"/>
          <p:nvPr/>
        </p:nvSpPr>
        <p:spPr>
          <a:xfrm>
            <a:off x="11367443" y="3506032"/>
            <a:ext cx="508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   2</a:t>
            </a:r>
          </a:p>
        </p:txBody>
      </p:sp>
    </p:spTree>
    <p:extLst>
      <p:ext uri="{BB962C8B-B14F-4D97-AF65-F5344CB8AC3E}">
        <p14:creationId xmlns:p14="http://schemas.microsoft.com/office/powerpoint/2010/main" val="2254283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8F105785-3798-8A19-8E21-5618CAE3FC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6" r="1"/>
          <a:stretch>
            <a:fillRect/>
          </a:stretch>
        </p:blipFill>
        <p:spPr>
          <a:xfrm>
            <a:off x="4506147" y="2498522"/>
            <a:ext cx="7605358" cy="28773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48B99A-11E6-3663-D884-A56CA3D82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302" y="86084"/>
            <a:ext cx="11559894" cy="1003916"/>
          </a:xfrm>
        </p:spPr>
        <p:txBody>
          <a:bodyPr>
            <a:noAutofit/>
          </a:bodyPr>
          <a:lstStyle/>
          <a:p>
            <a:r>
              <a:rPr lang="cy-GB" noProof="0" dirty="0">
                <a:latin typeface="Calibri "/>
              </a:rPr>
              <a:t>Creu a rheoli eich hoff wybodaeth.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268A7B-21CE-9DFF-1E53-EF98C7412083}"/>
              </a:ext>
            </a:extLst>
          </p:cNvPr>
          <p:cNvSpPr txBox="1"/>
          <p:nvPr/>
        </p:nvSpPr>
        <p:spPr>
          <a:xfrm>
            <a:off x="413742" y="2638986"/>
            <a:ext cx="4026379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cy-GB" sz="2200" noProof="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y-GB" sz="2200" noProof="0" dirty="0">
                <a:latin typeface="Calibri"/>
                <a:cs typeface="Arial"/>
              </a:rPr>
              <a:t>Ychwanegu Nodyn preifat.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y-GB" sz="2200" noProof="0" dirty="0">
                <a:latin typeface="Calibri"/>
                <a:cs typeface="Arial"/>
              </a:rPr>
              <a:t>Tagio gwybodaeth i’w gwneud hi’n haws ei hadalw.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y-GB" sz="2200" noProof="0" dirty="0">
                <a:latin typeface="Calibri"/>
                <a:cs typeface="Arial"/>
              </a:rPr>
              <a:t>Canfod manylion llyfryddiaethol llawn.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cy-GB" sz="2200" noProof="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y-GB" sz="2200" dirty="0">
                <a:latin typeface="Calibri"/>
                <a:cs typeface="Arial"/>
              </a:rPr>
              <a:t>Swyddogaethau ychwanegol</a:t>
            </a:r>
            <a:r>
              <a:rPr lang="cy-GB" sz="2200" noProof="0" dirty="0">
                <a:latin typeface="Calibri"/>
                <a:cs typeface="Arial"/>
              </a:rPr>
              <a:t>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cy-GB" sz="2200" noProof="0" dirty="0">
              <a:latin typeface="Calibri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E9D850-64A2-5CBE-2EA9-068AECD483B0}"/>
              </a:ext>
            </a:extLst>
          </p:cNvPr>
          <p:cNvSpPr txBox="1"/>
          <p:nvPr/>
        </p:nvSpPr>
        <p:spPr>
          <a:xfrm>
            <a:off x="5171425" y="5473251"/>
            <a:ext cx="67613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b="1" noProof="0" dirty="0">
                <a:latin typeface="Calibri "/>
              </a:rPr>
              <a:t>Cofiwch: Man cychwyn yw rhestrau adnoddau ar-    	    lein. Peidiwch â chyfyngu eich hun!</a:t>
            </a:r>
            <a:endParaRPr lang="cy-GB" sz="1800" b="1" noProof="0" dirty="0">
              <a:latin typeface="Calibri 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40D4E6E-2E01-92CA-79D4-178F39A01CBA}"/>
              </a:ext>
            </a:extLst>
          </p:cNvPr>
          <p:cNvSpPr/>
          <p:nvPr/>
        </p:nvSpPr>
        <p:spPr>
          <a:xfrm>
            <a:off x="6843007" y="3044915"/>
            <a:ext cx="388190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52578E-ACE5-FF8F-26D7-0CD5B8115179}"/>
              </a:ext>
            </a:extLst>
          </p:cNvPr>
          <p:cNvSpPr txBox="1"/>
          <p:nvPr/>
        </p:nvSpPr>
        <p:spPr>
          <a:xfrm>
            <a:off x="8095206" y="3660203"/>
            <a:ext cx="3278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A524F7-8C7B-AE27-3EE3-8CC93EC5C984}"/>
              </a:ext>
            </a:extLst>
          </p:cNvPr>
          <p:cNvSpPr txBox="1"/>
          <p:nvPr/>
        </p:nvSpPr>
        <p:spPr>
          <a:xfrm>
            <a:off x="6909033" y="3044915"/>
            <a:ext cx="3881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15E76D-2F8E-2B38-8A8A-6CBE2FBF83DE}"/>
              </a:ext>
            </a:extLst>
          </p:cNvPr>
          <p:cNvSpPr txBox="1"/>
          <p:nvPr/>
        </p:nvSpPr>
        <p:spPr>
          <a:xfrm>
            <a:off x="10770079" y="4254255"/>
            <a:ext cx="3278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9592B1-9286-986A-2FF2-B11594BE91EE}"/>
              </a:ext>
            </a:extLst>
          </p:cNvPr>
          <p:cNvSpPr txBox="1"/>
          <p:nvPr/>
        </p:nvSpPr>
        <p:spPr>
          <a:xfrm>
            <a:off x="10519775" y="3346105"/>
            <a:ext cx="3278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291243F-FD61-7AE1-DAFE-BAD29E7A25C7}"/>
              </a:ext>
            </a:extLst>
          </p:cNvPr>
          <p:cNvSpPr/>
          <p:nvPr/>
        </p:nvSpPr>
        <p:spPr>
          <a:xfrm>
            <a:off x="8088802" y="3641838"/>
            <a:ext cx="334208" cy="337524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75B48E1-3C89-B64B-982C-ACF8DF20923A}"/>
              </a:ext>
            </a:extLst>
          </p:cNvPr>
          <p:cNvSpPr/>
          <p:nvPr/>
        </p:nvSpPr>
        <p:spPr>
          <a:xfrm>
            <a:off x="10770079" y="4270202"/>
            <a:ext cx="264544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B498845-F2C7-7019-38AC-69847AD85185}"/>
              </a:ext>
            </a:extLst>
          </p:cNvPr>
          <p:cNvSpPr/>
          <p:nvPr/>
        </p:nvSpPr>
        <p:spPr>
          <a:xfrm>
            <a:off x="10502660" y="3357607"/>
            <a:ext cx="267419" cy="25935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CCD9A2-CE98-A89D-6A95-F03C74787AE6}"/>
              </a:ext>
            </a:extLst>
          </p:cNvPr>
          <p:cNvSpPr txBox="1"/>
          <p:nvPr/>
        </p:nvSpPr>
        <p:spPr>
          <a:xfrm>
            <a:off x="377266" y="1422712"/>
            <a:ext cx="1173423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/>
                <a:cs typeface="Arial"/>
              </a:rPr>
              <a:t>Y</a:t>
            </a:r>
            <a:r>
              <a:rPr lang="cy-GB" sz="2400" noProof="0" dirty="0">
                <a:latin typeface="Calibri"/>
                <a:cs typeface="Arial"/>
              </a:rPr>
              <a:t>n </a:t>
            </a:r>
            <a:r>
              <a:rPr lang="cy-GB" sz="2400" i="1" noProof="0" dirty="0">
                <a:latin typeface="Calibri"/>
                <a:cs typeface="Arial"/>
              </a:rPr>
              <a:t>Ffefrynnau </a:t>
            </a:r>
            <a:r>
              <a:rPr lang="cy-GB" sz="2400" noProof="0" dirty="0">
                <a:latin typeface="Calibri"/>
                <a:cs typeface="Arial"/>
              </a:rPr>
              <a:t>(ochr chwith y sgrin), gallwch greu a rheoli eich rhestr adnoddau eich hun o hoff eitemau</a:t>
            </a:r>
            <a:r>
              <a:rPr lang="cy-GB" sz="2400" noProof="0" dirty="0">
                <a:latin typeface="Calibri "/>
              </a:rPr>
              <a:t>.</a:t>
            </a:r>
            <a:r>
              <a:rPr lang="cy-GB" sz="2400" noProof="0" dirty="0">
                <a:latin typeface="Calibri"/>
                <a:cs typeface="Arial"/>
              </a:rPr>
              <a:t> Bydd hyn yn ei gwneud hi’n haws i adalw adnoddau. Mae hefyd yn ddefnyddiol ar gyfer cadw cyfeirnodau.</a:t>
            </a:r>
          </a:p>
          <a:p>
            <a:r>
              <a:rPr lang="cy-GB" sz="2400" noProof="0" dirty="0">
                <a:latin typeface="Calibri"/>
                <a:cs typeface="Arial"/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925406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0290" y="0"/>
            <a:ext cx="9225337" cy="987330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Pam defnyddio catalog y llyfrgell?</a:t>
            </a:r>
            <a:endParaRPr lang="cy-GB" noProof="0" dirty="0">
              <a:latin typeface="Calibri"/>
              <a:cs typeface="Calibri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21642" y="1641844"/>
            <a:ext cx="6652569" cy="41518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200" dirty="0">
                <a:latin typeface="Calibri"/>
                <a:ea typeface="+mn-lt"/>
                <a:cs typeface="+mn-lt"/>
              </a:rPr>
              <a:t>Bydd chwiliad drwy gatalog y llyfrgell yn cynnwys mwyafrif ein cronfeydd data testun llawn. Mae’n rhoi mynediad </a:t>
            </a:r>
            <a:r>
              <a:rPr lang="cy-GB" sz="2200" b="1" dirty="0">
                <a:latin typeface="Calibri"/>
                <a:ea typeface="+mn-lt"/>
                <a:cs typeface="+mn-lt"/>
              </a:rPr>
              <a:t>rhad ac am ddim </a:t>
            </a:r>
            <a:r>
              <a:rPr lang="cy-GB" sz="2200" dirty="0">
                <a:latin typeface="Calibri"/>
                <a:ea typeface="+mn-lt"/>
                <a:cs typeface="+mn-lt"/>
              </a:rPr>
              <a:t>i adnoddau cyfredol o ansawdd da yn eich maes pwnc, mewn sawl fformat: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dirty="0">
                <a:latin typeface="Calibri"/>
                <a:ea typeface="+mn-lt"/>
                <a:cs typeface="+mn-lt"/>
              </a:rPr>
              <a:t>Llyfrau electronig a phrint.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dirty="0">
                <a:latin typeface="Calibri"/>
                <a:ea typeface="+mn-lt"/>
                <a:cs typeface="+mn-lt"/>
              </a:rPr>
              <a:t>Erthyglau cyfnodolion a chronfeydd data arbenigol.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dirty="0">
                <a:latin typeface="Calibri"/>
                <a:ea typeface="+mn-lt"/>
                <a:cs typeface="+mn-lt"/>
              </a:rPr>
              <a:t>Papurau newydd.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dirty="0">
                <a:latin typeface="Calibri"/>
                <a:ea typeface="+mn-lt"/>
                <a:cs typeface="+mn-lt"/>
              </a:rPr>
              <a:t>Trafodion cynadleddau ac adolygiadau.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dirty="0">
                <a:latin typeface="Calibri"/>
                <a:ea typeface="+mn-lt"/>
                <a:cs typeface="+mn-lt"/>
              </a:rPr>
              <a:t>Deddfwriaeth a data ystadegol.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dirty="0">
                <a:latin typeface="Calibri"/>
                <a:ea typeface="+mn-lt"/>
                <a:cs typeface="+mn-lt"/>
              </a:rPr>
              <a:t>Cyfryngau gweledol, e.e. fideos a ffotograffau.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200" dirty="0">
                <a:latin typeface="Calibri"/>
                <a:ea typeface="+mn-lt"/>
                <a:cs typeface="+mn-lt"/>
              </a:rPr>
              <a:t>A llawer mwy ...</a:t>
            </a:r>
          </a:p>
        </p:txBody>
      </p:sp>
      <p:pic>
        <p:nvPicPr>
          <p:cNvPr id="5" name="Picture 5" descr="A picture containing indoor, wall&#10;&#10;Description generated with very high confidence">
            <a:extLst>
              <a:ext uri="{FF2B5EF4-FFF2-40B4-BE49-F238E27FC236}">
                <a16:creationId xmlns:a16="http://schemas.microsoft.com/office/drawing/2014/main" id="{D4494E35-8B37-48C6-B471-8CB180F5F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925" y="1943750"/>
            <a:ext cx="5130136" cy="3849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0241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071" y="1536810"/>
            <a:ext cx="7059675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600" dirty="0">
                <a:latin typeface="Calibri"/>
                <a:cs typeface="Calibri"/>
              </a:rPr>
              <a:t>Gwirio gwybodaeth am fenthyciadau, gwneud ceisiadau.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cy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600" dirty="0">
                <a:latin typeface="Calibri"/>
                <a:cs typeface="Calibri"/>
              </a:rPr>
              <a:t>Cadw hoff adnoddau.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cy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600" dirty="0">
                <a:latin typeface="Calibri"/>
                <a:cs typeface="Calibri"/>
              </a:rPr>
              <a:t>Trefnu gwybodaeth a gadwyd - ychwanegu labeli, gosod rhybuddion.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cy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600" dirty="0">
                <a:latin typeface="Calibri"/>
                <a:cs typeface="Calibri"/>
              </a:rPr>
              <a:t>Cael cymorth â chyfeirnodi, allgludo i </a:t>
            </a:r>
            <a:r>
              <a:rPr lang="cy-GB" sz="2600" dirty="0" err="1">
                <a:latin typeface="Calibri"/>
                <a:cs typeface="Calibri"/>
              </a:rPr>
              <a:t>RefWorks</a:t>
            </a:r>
            <a:r>
              <a:rPr lang="cy-GB" sz="2600" dirty="0">
                <a:latin typeface="Calibri"/>
                <a:cs typeface="Calibri"/>
              </a:rPr>
              <a:t>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cy-GB" sz="2600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17" y="0"/>
            <a:ext cx="10266219" cy="1003916"/>
          </a:xfrm>
        </p:spPr>
        <p:txBody>
          <a:bodyPr anchor="b">
            <a:normAutofit fontScale="90000"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Gallwch hefyd ddefnyddio catalog y llyfrgell i...</a:t>
            </a:r>
            <a:endParaRPr lang="en-GB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0D89EF-3A7F-8F9E-AC3A-1D21D1EED200}"/>
              </a:ext>
            </a:extLst>
          </p:cNvPr>
          <p:cNvSpPr txBox="1"/>
          <p:nvPr/>
        </p:nvSpPr>
        <p:spPr>
          <a:xfrm>
            <a:off x="464437" y="5351634"/>
            <a:ext cx="11653499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y-GB" sz="2600" b="1" dirty="0">
                <a:latin typeface="Calibri"/>
                <a:cs typeface="Calibri"/>
              </a:rPr>
              <a:t>Bydd canfod gwybodaeth o ansawdd da y gallwch ei threfnu a’i hadalw pan fo angen yn helpu i wella eich gwaith ac, yn y pen draw, eich gradd.</a:t>
            </a:r>
          </a:p>
          <a:p>
            <a:pPr>
              <a:spcAft>
                <a:spcPts val="600"/>
              </a:spcAft>
            </a:pPr>
            <a:endParaRPr lang="cy-GB" sz="2600" dirty="0">
              <a:cs typeface="Calibri Light"/>
            </a:endParaRPr>
          </a:p>
        </p:txBody>
      </p:sp>
      <p:pic>
        <p:nvPicPr>
          <p:cNvPr id="17" name="Picture Placeholder 16" descr="A person using a computer&#10;&#10;Description automatically generated">
            <a:extLst>
              <a:ext uri="{FF2B5EF4-FFF2-40B4-BE49-F238E27FC236}">
                <a16:creationId xmlns:a16="http://schemas.microsoft.com/office/drawing/2014/main" id="{E042984E-70A7-EF30-FB71-73025DB4C62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7713487" y="1536810"/>
            <a:ext cx="4006415" cy="3491477"/>
          </a:xfrm>
        </p:spPr>
      </p:pic>
    </p:spTree>
    <p:extLst>
      <p:ext uri="{BB962C8B-B14F-4D97-AF65-F5344CB8AC3E}">
        <p14:creationId xmlns:p14="http://schemas.microsoft.com/office/powerpoint/2010/main" val="1891681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300D606-BC31-9816-A6BA-0495B109F9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1248" y="1602587"/>
            <a:ext cx="6604070" cy="3805822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8449" y="1376120"/>
            <a:ext cx="483642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200" b="1" noProof="0" dirty="0">
                <a:latin typeface="Calibri "/>
                <a:cs typeface="Arial"/>
              </a:rPr>
              <a:t>Chwilio am wybodaeth.</a:t>
            </a:r>
            <a:endParaRPr lang="cy-GB" sz="2200" noProof="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200" noProof="0" dirty="0">
                <a:latin typeface="Calibri "/>
                <a:cs typeface="Arial"/>
              </a:rPr>
              <a:t>Adnoddau cyfredol o ansawdd da yn eich maes pwnc</a:t>
            </a:r>
            <a:endParaRPr lang="cy-GB" sz="2200" noProof="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noProof="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200" b="1" noProof="0" dirty="0">
                <a:latin typeface="Calibri "/>
                <a:cs typeface="Arial"/>
              </a:rPr>
              <a:t>Rheoli gwybodaeth.</a:t>
            </a:r>
            <a:endParaRPr lang="cy-GB" sz="2200" noProof="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noProof="0" dirty="0">
                <a:latin typeface="Calibri "/>
                <a:cs typeface="Arial"/>
              </a:rPr>
              <a:t>Cadw a threfnu hoff eitemau.</a:t>
            </a:r>
            <a:endParaRPr lang="cy-GB" sz="2200" noProof="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200" noProof="0" dirty="0">
                <a:latin typeface="Calibri "/>
                <a:ea typeface="+mn-lt"/>
                <a:cs typeface="Arial"/>
              </a:rPr>
              <a:t>Cadw ymholiadau a gosod rhybuddion.</a:t>
            </a:r>
            <a:endParaRPr lang="cy-GB" sz="2200" noProof="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noProof="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200" b="1" noProof="0" dirty="0">
                <a:latin typeface="Calibri "/>
                <a:ea typeface="+mn-lt"/>
                <a:cs typeface="Arial"/>
              </a:rPr>
              <a:t>Gallwch hefyd gael mynediad i ...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 "/>
                <a:cs typeface="Calibri"/>
              </a:rPr>
              <a:t>Cynorthwyydd Ymchwil.</a:t>
            </a:r>
            <a:endParaRPr lang="cy-GB" sz="2200" b="1" noProof="0" dirty="0">
              <a:latin typeface="Calibri 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 "/>
                <a:cs typeface="Arial"/>
              </a:rPr>
              <a:t>Pori </a:t>
            </a:r>
            <a:r>
              <a:rPr lang="cy-GB" sz="2200" noProof="0" dirty="0" err="1">
                <a:latin typeface="Calibri "/>
                <a:cs typeface="Arial"/>
              </a:rPr>
              <a:t>eGyfnodolion</a:t>
            </a:r>
            <a:r>
              <a:rPr lang="cy-GB" sz="2200" noProof="0" dirty="0">
                <a:latin typeface="Calibri "/>
                <a:cs typeface="Arial"/>
              </a:rPr>
              <a:t>.         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 "/>
                <a:ea typeface="+mn-lt"/>
                <a:cs typeface="Calibri"/>
              </a:rPr>
              <a:t>Chwilio Cronfeydd Data.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 "/>
                <a:cs typeface="Calibri"/>
              </a:rPr>
              <a:t>Angen Mwy?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noProof="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200" noProof="0" dirty="0">
              <a:latin typeface="Calibri"/>
              <a:cs typeface="Arial"/>
            </a:endParaRPr>
          </a:p>
          <a:p>
            <a:pPr marL="0" indent="0">
              <a:buNone/>
            </a:pPr>
            <a:endParaRPr lang="cy-GB" sz="2200" noProof="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49" y="0"/>
            <a:ext cx="7149626" cy="1003916"/>
          </a:xfrm>
        </p:spPr>
        <p:txBody>
          <a:bodyPr>
            <a:normAutofit/>
          </a:bodyPr>
          <a:lstStyle/>
          <a:p>
            <a:pPr algn="ctr"/>
            <a:r>
              <a:rPr lang="cy-GB" noProof="0" dirty="0">
                <a:latin typeface="Calibri"/>
                <a:cs typeface="Calibri"/>
              </a:rPr>
              <a:t>Chwilio catalog y Llyfrgell.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6840682" y="5457662"/>
            <a:ext cx="535131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noProof="0" dirty="0">
                <a:latin typeface="Calibri"/>
                <a:cs typeface="Arial"/>
                <a:hlinkClick r:id="rId4"/>
              </a:rPr>
              <a:t>Catalog y Llyfrgell</a:t>
            </a:r>
            <a:endParaRPr lang="cy-GB" sz="2000" noProof="0" dirty="0">
              <a:latin typeface="Calibri"/>
              <a:cs typeface="Arial"/>
            </a:endParaRPr>
          </a:p>
          <a:p>
            <a:r>
              <a:rPr lang="cy-GB" sz="2000" dirty="0">
                <a:latin typeface="Calibri"/>
                <a:cs typeface="Arial"/>
                <a:hlinkClick r:id="rId5"/>
              </a:rPr>
              <a:t>Adran Sgiliau Gwybodaeth</a:t>
            </a:r>
            <a:r>
              <a:rPr lang="cy-GB" sz="2000" noProof="0" dirty="0">
                <a:latin typeface="Calibri"/>
                <a:cs typeface="Arial"/>
                <a:hlinkClick r:id="rId5"/>
              </a:rPr>
              <a:t> – Cyflwyniad i Chwilio</a:t>
            </a:r>
            <a:endParaRPr lang="cy-GB" sz="2000" noProof="0" dirty="0">
              <a:latin typeface="Calibri"/>
              <a:cs typeface="Arial"/>
            </a:endParaRPr>
          </a:p>
        </p:txBody>
      </p:sp>
      <p:pic>
        <p:nvPicPr>
          <p:cNvPr id="6" name="Picture 5" descr="Charm Chicken">
            <a:extLst>
              <a:ext uri="{FF2B5EF4-FFF2-40B4-BE49-F238E27FC236}">
                <a16:creationId xmlns:a16="http://schemas.microsoft.com/office/drawing/2014/main" id="{B9EC588F-1174-D888-29CC-FA52CA4CBA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6855" y="3812957"/>
            <a:ext cx="2656044" cy="265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D0D1532-84B1-06B4-8990-685F79CB2F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7314" y="1450729"/>
            <a:ext cx="8324686" cy="46613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526499-7B83-B789-26E7-7CAF2872F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81" y="0"/>
            <a:ext cx="10795518" cy="1003916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Calibri "/>
              </a:rPr>
              <a:t>Chwilio catalog y Llyfrgell.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6571D-D49D-445B-6EBF-AD8DF2F6D0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66781" y="1545321"/>
            <a:ext cx="3724288" cy="4831414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Mewngofnodi a chyfrif llyfrgell.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Swyddogaethau ychwanegol.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dirty="0">
                <a:latin typeface="Calibri "/>
              </a:rPr>
              <a:t>Blwch chwilio</a:t>
            </a:r>
            <a:r>
              <a:rPr lang="cy-GB" sz="2400" noProof="0" dirty="0">
                <a:latin typeface="Calibri 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Mireinio’r chwilio.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Nifer y canlyniadau.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Cadw ymholiad / gosod rhybudd.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Hidlo canlyniadau.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Cadw a rheoli gwybodaeth.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Manylion llyfryddiaethol.</a:t>
            </a:r>
          </a:p>
          <a:p>
            <a:pPr marL="457200" indent="-457200">
              <a:buFont typeface="+mj-lt"/>
              <a:buAutoNum type="arabicPeriod"/>
            </a:pPr>
            <a:r>
              <a:rPr lang="cy-GB" sz="2400" noProof="0" dirty="0">
                <a:latin typeface="Calibri "/>
              </a:rPr>
              <a:t>Lleoliad.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77A11F-2B13-7645-E33D-6426CC1BF20B}"/>
              </a:ext>
            </a:extLst>
          </p:cNvPr>
          <p:cNvSpPr txBox="1"/>
          <p:nvPr/>
        </p:nvSpPr>
        <p:spPr>
          <a:xfrm>
            <a:off x="11634707" y="1312230"/>
            <a:ext cx="314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2D23E0-401D-E685-035F-C129908E1512}"/>
              </a:ext>
            </a:extLst>
          </p:cNvPr>
          <p:cNvSpPr txBox="1"/>
          <p:nvPr/>
        </p:nvSpPr>
        <p:spPr>
          <a:xfrm>
            <a:off x="6597489" y="2106583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D66D07-924E-82E5-4B92-98EDDF791A42}"/>
              </a:ext>
            </a:extLst>
          </p:cNvPr>
          <p:cNvSpPr txBox="1"/>
          <p:nvPr/>
        </p:nvSpPr>
        <p:spPr>
          <a:xfrm>
            <a:off x="5081617" y="262637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154324-5F3B-C57B-4C8C-BAA13254E5A9}"/>
              </a:ext>
            </a:extLst>
          </p:cNvPr>
          <p:cNvSpPr txBox="1"/>
          <p:nvPr/>
        </p:nvSpPr>
        <p:spPr>
          <a:xfrm>
            <a:off x="6673572" y="3074695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217449-12ED-E98F-C414-DA52F4AE1894}"/>
              </a:ext>
            </a:extLst>
          </p:cNvPr>
          <p:cNvSpPr txBox="1"/>
          <p:nvPr/>
        </p:nvSpPr>
        <p:spPr>
          <a:xfrm>
            <a:off x="8181522" y="272789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374B3C-56DA-8EE9-47A7-A6EFBEDA3BEC}"/>
              </a:ext>
            </a:extLst>
          </p:cNvPr>
          <p:cNvSpPr txBox="1"/>
          <p:nvPr/>
        </p:nvSpPr>
        <p:spPr>
          <a:xfrm>
            <a:off x="7105658" y="442542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58B396-6808-917C-4E9E-82FC685070DC}"/>
              </a:ext>
            </a:extLst>
          </p:cNvPr>
          <p:cNvSpPr txBox="1"/>
          <p:nvPr/>
        </p:nvSpPr>
        <p:spPr>
          <a:xfrm>
            <a:off x="10011809" y="380540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DC643C-F938-018D-F56B-C39B8D0F113D}"/>
              </a:ext>
            </a:extLst>
          </p:cNvPr>
          <p:cNvSpPr txBox="1"/>
          <p:nvPr/>
        </p:nvSpPr>
        <p:spPr>
          <a:xfrm>
            <a:off x="5263960" y="3656193"/>
            <a:ext cx="317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70308E-FD5A-97AB-53F1-E37ECC8F6744}"/>
              </a:ext>
            </a:extLst>
          </p:cNvPr>
          <p:cNvSpPr txBox="1"/>
          <p:nvPr/>
        </p:nvSpPr>
        <p:spPr>
          <a:xfrm>
            <a:off x="6912227" y="559097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10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7806C2C-D559-EA59-9704-60F8F85B38DD}"/>
              </a:ext>
            </a:extLst>
          </p:cNvPr>
          <p:cNvSpPr/>
          <p:nvPr/>
        </p:nvSpPr>
        <p:spPr>
          <a:xfrm>
            <a:off x="7073833" y="4425421"/>
            <a:ext cx="30333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1E1753-2791-4A9E-7F43-B4FB5AE5574C}"/>
              </a:ext>
            </a:extLst>
          </p:cNvPr>
          <p:cNvSpPr/>
          <p:nvPr/>
        </p:nvSpPr>
        <p:spPr>
          <a:xfrm>
            <a:off x="10011809" y="3805401"/>
            <a:ext cx="245985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1166DA5-31D8-1693-CAF6-F76059C8C698}"/>
              </a:ext>
            </a:extLst>
          </p:cNvPr>
          <p:cNvSpPr/>
          <p:nvPr/>
        </p:nvSpPr>
        <p:spPr>
          <a:xfrm>
            <a:off x="5287327" y="3666902"/>
            <a:ext cx="249101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5AFC861-6153-93A1-D874-4460DD3C81FD}"/>
              </a:ext>
            </a:extLst>
          </p:cNvPr>
          <p:cNvSpPr/>
          <p:nvPr/>
        </p:nvSpPr>
        <p:spPr>
          <a:xfrm>
            <a:off x="8190767" y="2775600"/>
            <a:ext cx="264634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C28FE8-EB70-DB39-9C2C-F34F0507BC70}"/>
              </a:ext>
            </a:extLst>
          </p:cNvPr>
          <p:cNvSpPr/>
          <p:nvPr/>
        </p:nvSpPr>
        <p:spPr>
          <a:xfrm>
            <a:off x="6672675" y="3100888"/>
            <a:ext cx="270515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5FFBD23-AFC7-AA85-8EFD-03AD9DC9EF96}"/>
              </a:ext>
            </a:extLst>
          </p:cNvPr>
          <p:cNvSpPr/>
          <p:nvPr/>
        </p:nvSpPr>
        <p:spPr>
          <a:xfrm>
            <a:off x="5071375" y="2637101"/>
            <a:ext cx="285506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B6EBF4A-25B6-1E8C-B047-C3A5AC808630}"/>
              </a:ext>
            </a:extLst>
          </p:cNvPr>
          <p:cNvSpPr/>
          <p:nvPr/>
        </p:nvSpPr>
        <p:spPr>
          <a:xfrm>
            <a:off x="6599688" y="2099300"/>
            <a:ext cx="26108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C8ADFCD-6D65-0CB4-B533-00E8919B085D}"/>
              </a:ext>
            </a:extLst>
          </p:cNvPr>
          <p:cNvSpPr/>
          <p:nvPr/>
        </p:nvSpPr>
        <p:spPr>
          <a:xfrm>
            <a:off x="6943190" y="5590973"/>
            <a:ext cx="38686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BF194C1-06D6-63AA-CEFE-6CC0CB1BF598}"/>
              </a:ext>
            </a:extLst>
          </p:cNvPr>
          <p:cNvSpPr/>
          <p:nvPr/>
        </p:nvSpPr>
        <p:spPr>
          <a:xfrm>
            <a:off x="11634706" y="1312230"/>
            <a:ext cx="314381" cy="25228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1E022-64A8-10CE-D6A4-BC0F50A2507B}"/>
              </a:ext>
            </a:extLst>
          </p:cNvPr>
          <p:cNvSpPr txBox="1"/>
          <p:nvPr/>
        </p:nvSpPr>
        <p:spPr>
          <a:xfrm>
            <a:off x="5445758" y="1268322"/>
            <a:ext cx="2723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5967AA8-EE6E-263B-8DF0-C6C062D3D1EA}"/>
              </a:ext>
            </a:extLst>
          </p:cNvPr>
          <p:cNvSpPr/>
          <p:nvPr/>
        </p:nvSpPr>
        <p:spPr>
          <a:xfrm>
            <a:off x="5468478" y="1277186"/>
            <a:ext cx="252723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6025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86666784-4C6A-015D-CDE0-B075D91125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0" r="2100"/>
          <a:stretch>
            <a:fillRect/>
          </a:stretch>
        </p:blipFill>
        <p:spPr>
          <a:xfrm>
            <a:off x="214732" y="2672756"/>
            <a:ext cx="6296246" cy="82698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F33C051-58E8-1706-1F02-BCE750C50D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063" y="2970167"/>
            <a:ext cx="2419706" cy="25706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B44E29-B848-09E0-A9B3-6AC1303F67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9351" y="2830633"/>
            <a:ext cx="2387917" cy="31546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1" y="161141"/>
            <a:ext cx="12406867" cy="1003916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Cymorth ar-lein</a:t>
            </a:r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: Rhaglen Sgiliau Academaidd a Gwybodaeth.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4732" y="1350191"/>
            <a:ext cx="11574458" cy="76032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Wedi’i llunio i’ch helpu i ddatblygu eich sgiliau academaidd a gwybodaeth. Mae’r cwricwlwm ar-lein yn cwmpasu ystod eang o bynciau. Dilynwch ein rhaglen strwythuredig neu cyfeiriwch ati yn unig …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214732" y="5509187"/>
            <a:ext cx="344089" cy="32262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182566" y="20906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Trwy</a:t>
            </a:r>
            <a:r>
              <a:rPr lang="cy-GB" sz="2400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400" b="1" noProof="0" dirty="0" err="1">
                <a:latin typeface="Calibri" panose="020F0502020204030204" pitchFamily="34" charset="0"/>
                <a:cs typeface="Calibri" panose="020F0502020204030204" pitchFamily="34" charset="0"/>
              </a:rPr>
              <a:t>Moodle</a:t>
            </a:r>
            <a:r>
              <a:rPr lang="cy-GB" sz="2400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768971" y="2132190"/>
            <a:ext cx="5297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Trwy Dudalennau Gwe’r Llyfrgell.</a:t>
            </a:r>
            <a:endParaRPr lang="cy-GB" sz="2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5086241" y="3051141"/>
            <a:ext cx="285338" cy="320136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2734256" y="3601857"/>
            <a:ext cx="255463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300" dirty="0">
                <a:latin typeface="Calibri "/>
              </a:rPr>
              <a:t>Efallai y bydd angen i chi hunan-gofrestru y tro cyntaf y byddwch yn cyrchu’r modwl</a:t>
            </a:r>
            <a:r>
              <a:rPr lang="cy-GB" sz="2300" noProof="0" dirty="0">
                <a:latin typeface="Calibri "/>
              </a:rPr>
              <a:t>.</a:t>
            </a:r>
          </a:p>
        </p:txBody>
      </p:sp>
      <p:pic>
        <p:nvPicPr>
          <p:cNvPr id="11" name="Picture 10" descr="Well Done Chicken">
            <a:extLst>
              <a:ext uri="{FF2B5EF4-FFF2-40B4-BE49-F238E27FC236}">
                <a16:creationId xmlns:a16="http://schemas.microsoft.com/office/drawing/2014/main" id="{F4D98D07-EE1A-EDE3-37C3-24D123E1B1D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6229" y="1930484"/>
            <a:ext cx="948455" cy="948455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 flipV="1">
            <a:off x="6681173" y="5281076"/>
            <a:ext cx="375529" cy="33855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409702" y="4613947"/>
            <a:ext cx="387864" cy="40011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574AD5-F0DD-197E-4D6E-B9DF13BCCCFD}"/>
              </a:ext>
            </a:extLst>
          </p:cNvPr>
          <p:cNvSpPr txBox="1"/>
          <p:nvPr/>
        </p:nvSpPr>
        <p:spPr>
          <a:xfrm>
            <a:off x="5830142" y="5873285"/>
            <a:ext cx="397653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Sgiliau Academaidd a Gwybodaeth. </a:t>
            </a:r>
            <a:endParaRPr lang="cy-GB" sz="20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F0FE2B-DEBD-B73D-AD3A-D26B91854564}"/>
              </a:ext>
            </a:extLst>
          </p:cNvPr>
          <p:cNvSpPr txBox="1"/>
          <p:nvPr/>
        </p:nvSpPr>
        <p:spPr>
          <a:xfrm>
            <a:off x="5058789" y="3072710"/>
            <a:ext cx="2853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0B5150-6B05-2F8A-E418-3C299EA935B2}"/>
              </a:ext>
            </a:extLst>
          </p:cNvPr>
          <p:cNvSpPr txBox="1"/>
          <p:nvPr/>
        </p:nvSpPr>
        <p:spPr>
          <a:xfrm>
            <a:off x="6740359" y="5321715"/>
            <a:ext cx="3755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01585E-CF4A-3499-546B-AF2326CCEB90}"/>
              </a:ext>
            </a:extLst>
          </p:cNvPr>
          <p:cNvSpPr txBox="1"/>
          <p:nvPr/>
        </p:nvSpPr>
        <p:spPr>
          <a:xfrm>
            <a:off x="273863" y="5509186"/>
            <a:ext cx="3083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395D86-4899-0A7C-C405-680D666F991F}"/>
              </a:ext>
            </a:extLst>
          </p:cNvPr>
          <p:cNvSpPr txBox="1"/>
          <p:nvPr/>
        </p:nvSpPr>
        <p:spPr>
          <a:xfrm>
            <a:off x="9492773" y="4664705"/>
            <a:ext cx="27136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</a:rPr>
              <a:t>2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7671395-A2CD-94B4-3DCE-9365986D956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" r="46263"/>
          <a:stretch>
            <a:fillRect/>
          </a:stretch>
        </p:blipFill>
        <p:spPr>
          <a:xfrm>
            <a:off x="558821" y="3624376"/>
            <a:ext cx="2048003" cy="2665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395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FE72B-AAF3-A24F-E11D-D0966F3C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23" y="0"/>
            <a:ext cx="9871471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Uned ryngweithiol</a:t>
            </a:r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: Chwilio am wybodaeth</a:t>
            </a:r>
            <a:endParaRPr lang="cy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5F5F7-EE3B-B9F6-8E63-939BA7631A3F}"/>
              </a:ext>
            </a:extLst>
          </p:cNvPr>
          <p:cNvSpPr txBox="1"/>
          <p:nvPr/>
        </p:nvSpPr>
        <p:spPr>
          <a:xfrm>
            <a:off x="4940739" y="5489563"/>
            <a:ext cx="72512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</a:rPr>
              <a:t>Gweithiwch eich ffordd drwy’r unedau yn eich amser eich hun, ar eich cyflymder eich hun</a:t>
            </a: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, a dychwelwch yn ôl yr angen.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9A83D7-C753-B0D4-0A4A-AAD863316E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211" y="1336012"/>
            <a:ext cx="1148496" cy="38214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EA4D8A7-D86A-F927-91B9-C6A7A3D570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6179" y="1336012"/>
            <a:ext cx="5298028" cy="38620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70EA19-FF82-E430-BCC9-39D0113F1D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083" y="1323194"/>
            <a:ext cx="4825656" cy="10312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C2C0677-C27F-A68F-6870-9A9469E50E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083" y="2439524"/>
            <a:ext cx="3012592" cy="18060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C7DF955-3D17-DE01-265C-A848835FC7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083" y="4390447"/>
            <a:ext cx="3130978" cy="1917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47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213" y="135082"/>
            <a:ext cx="7040512" cy="848052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Eich tro chi ….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294459" y="3166778"/>
            <a:ext cx="444760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2. Ewch i </a:t>
            </a: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gatalog y llyfrgell</a:t>
            </a: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Chwiliwch am bwnc o’ch dewis chi.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Mireiniwch eich chwiliad i erthyglau cyfnodolion a adolygwyd gan gymheiriaid a ysgrifennwyd ers 2020.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Cadwch 3 eitem i’ch Ffefrynnau. Adalwch nhw.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16CDCB-0B4D-26A8-CA4F-F2BA0E1A75BE}"/>
              </a:ext>
            </a:extLst>
          </p:cNvPr>
          <p:cNvSpPr txBox="1"/>
          <p:nvPr/>
        </p:nvSpPr>
        <p:spPr>
          <a:xfrm>
            <a:off x="5189254" y="5638195"/>
            <a:ext cx="65985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b="1" noProof="0" dirty="0">
                <a:latin typeface="Calibri "/>
              </a:rPr>
              <a:t>Cofiwch: </a:t>
            </a:r>
            <a:r>
              <a:rPr lang="cy-GB" sz="2600" b="1" noProof="0" dirty="0" err="1">
                <a:latin typeface="Calibri "/>
              </a:rPr>
              <a:t>mewngofnodwch</a:t>
            </a:r>
            <a:r>
              <a:rPr lang="cy-GB" sz="2600" b="1" noProof="0" dirty="0">
                <a:latin typeface="Calibri "/>
              </a:rPr>
              <a:t> i’ch cyfrif prifysgol!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8B912-09D7-C675-FC1D-19B012CAF451}"/>
              </a:ext>
            </a:extLst>
          </p:cNvPr>
          <p:cNvSpPr txBox="1"/>
          <p:nvPr/>
        </p:nvSpPr>
        <p:spPr>
          <a:xfrm>
            <a:off x="294460" y="1298118"/>
            <a:ext cx="444760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Gwnewch yn siŵr eich bod chi’n gallu cael mynediad i’ch </a:t>
            </a: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rhestrau adnoddau ar-lein </a:t>
            </a: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a’r rhaglen </a:t>
            </a: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Sgiliau Academaidd a Gwybodaeth </a:t>
            </a:r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</a:rPr>
              <a:t>ar-lein</a:t>
            </a:r>
            <a:r>
              <a:rPr lang="cy-GB" sz="2200" noProof="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pic>
        <p:nvPicPr>
          <p:cNvPr id="7" name="Picture 6" descr="Watching You Chicken">
            <a:extLst>
              <a:ext uri="{FF2B5EF4-FFF2-40B4-BE49-F238E27FC236}">
                <a16:creationId xmlns:a16="http://schemas.microsoft.com/office/drawing/2014/main" id="{F35D70DE-0DCA-35A0-59A8-D806AA2155D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5995" y="-179902"/>
            <a:ext cx="1629849" cy="16298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029CDA7-BEFF-EB49-E947-B0FD0EDAD7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3771" y="1641160"/>
            <a:ext cx="6604070" cy="3805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5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9945361" cy="1003916"/>
          </a:xfrm>
        </p:spPr>
        <p:txBody>
          <a:bodyPr>
            <a:normAutofit fontScale="90000"/>
          </a:bodyPr>
          <a:lstStyle/>
          <a:p>
            <a:r>
              <a:rPr lang="cy-GB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Rydym hefyd yn darparu cymorth digidol</a:t>
            </a:r>
            <a:r>
              <a:rPr lang="cy-GB" sz="49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cy-GB" noProof="0" dirty="0"/>
            </a:br>
            <a:endParaRPr lang="cy-GB" noProof="0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cy-GB" sz="25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Archwiliwch i ganfod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Casgliad o offer ac adnoddau i’ch helpu i ddatblygu eich sgiliau digidol. </a:t>
            </a:r>
          </a:p>
          <a:p>
            <a:pPr marL="0" indent="0">
              <a:buNone/>
            </a:pPr>
            <a:endParaRPr lang="cy-GB" sz="2500" noProof="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 gan bob athrofa </a:t>
            </a:r>
            <a:r>
              <a:rPr lang="cy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Gynghorydd Sgiliau Digidol</a:t>
            </a:r>
            <a:r>
              <a:rPr lang="cy-GB" sz="25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Gwennan </a:t>
            </a:r>
            <a:r>
              <a:rPr lang="cy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Couch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yw Cynghorydd 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yr AAD.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Mae’r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GanolfanDigidol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 siop un stop ar gyfer holl anghenion sgiliau digidol </a:t>
            </a:r>
            <a:r>
              <a:rPr lang="cy-GB" sz="25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 a myfyrwyr fel ei gilydd. </a:t>
            </a:r>
          </a:p>
          <a:p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D786CE-E5D1-BF03-1140-F2579ED9F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265" y="2121433"/>
            <a:ext cx="6206849" cy="3977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99" y="58563"/>
            <a:ext cx="7307925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Mae cymorth ar gael bob amser.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52554" y="1403653"/>
            <a:ext cx="5639446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200" dirty="0">
                <a:latin typeface="Calibri"/>
                <a:cs typeface="Calibri"/>
              </a:rPr>
              <a:t>Cymorth chwilio ac yn gysylltiedig â phwnc: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b="1" dirty="0" err="1">
                <a:latin typeface="Calibri"/>
                <a:cs typeface="Calibri"/>
              </a:rPr>
              <a:t>Alison</a:t>
            </a:r>
            <a:r>
              <a:rPr lang="cy-GB" sz="2200" b="1" dirty="0">
                <a:latin typeface="Calibri"/>
                <a:cs typeface="Calibri"/>
              </a:rPr>
              <a:t> Evans </a:t>
            </a:r>
            <a:r>
              <a:rPr lang="cy-GB" sz="2200" dirty="0">
                <a:latin typeface="Calibri"/>
                <a:cs typeface="Calibri"/>
              </a:rPr>
              <a:t>Llyfrgellydd Cyswllt Academaidd.</a:t>
            </a:r>
            <a:endParaRPr lang="cy-GB" sz="2200" dirty="0">
              <a:ea typeface="+mn-lt"/>
              <a:cs typeface="+mn-lt"/>
            </a:endParaRPr>
          </a:p>
          <a:p>
            <a:r>
              <a:rPr lang="cy-GB" sz="2200" dirty="0">
                <a:latin typeface="Calibri"/>
                <a:cs typeface="Calibri"/>
              </a:rPr>
              <a:t>     </a:t>
            </a:r>
            <a:r>
              <a:rPr lang="cy-GB" sz="2200" dirty="0">
                <a:latin typeface="Calibri"/>
                <a:cs typeface="Calibri"/>
                <a:hlinkClick r:id="rId3"/>
              </a:rPr>
              <a:t>alison.evans@uwtsd.ac.uk</a:t>
            </a:r>
            <a:r>
              <a:rPr lang="cy-GB" sz="2200" dirty="0">
                <a:latin typeface="Calibri"/>
                <a:cs typeface="Calibri"/>
              </a:rPr>
              <a:t> </a:t>
            </a:r>
            <a:endParaRPr lang="cy-GB" sz="22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0" y="1760790"/>
            <a:ext cx="6299628" cy="4034731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552553" y="2914852"/>
            <a:ext cx="55727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Ymholiadau sgiliau digidol: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b="1" dirty="0">
                <a:latin typeface="Calibri"/>
                <a:ea typeface="+mn-lt"/>
                <a:cs typeface="Calibri"/>
              </a:rPr>
              <a:t>Gwen </a:t>
            </a:r>
            <a:r>
              <a:rPr lang="cy-GB" sz="2200" b="1" dirty="0" err="1">
                <a:latin typeface="Calibri"/>
                <a:ea typeface="+mn-lt"/>
                <a:cs typeface="Calibri"/>
              </a:rPr>
              <a:t>Couch</a:t>
            </a:r>
            <a:r>
              <a:rPr lang="cy-GB" sz="2200" dirty="0">
                <a:latin typeface="Calibri"/>
                <a:ea typeface="+mn-lt"/>
                <a:cs typeface="Calibri"/>
              </a:rPr>
              <a:t> Cynghorydd Sgiliau Digidol.</a:t>
            </a:r>
          </a:p>
          <a:p>
            <a:r>
              <a:rPr lang="cy-GB" sz="2200" dirty="0">
                <a:latin typeface="Calibri"/>
                <a:ea typeface="+mn-lt"/>
                <a:cs typeface="Calibri"/>
              </a:rPr>
              <a:t>     </a:t>
            </a:r>
            <a:r>
              <a:rPr lang="cy-GB" sz="2200" dirty="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cy-GB" sz="2200" dirty="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552553" y="5056857"/>
            <a:ext cx="36717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</a:rPr>
              <a:t>Cymorth cyffredinol neu sgwrsio â’r llyfrgell: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Library@uwtsd.ac.uk</a:t>
            </a:r>
            <a:endParaRPr lang="cy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552553" y="4087497"/>
            <a:ext cx="47784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</a:rPr>
              <a:t>Rhaglen sgiliau gwybodaeth ar-lein: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Sgiliau academaidd a gwybodaeth. </a:t>
            </a:r>
            <a:endParaRPr lang="cy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Thumbs Up Chicken">
            <a:extLst>
              <a:ext uri="{FF2B5EF4-FFF2-40B4-BE49-F238E27FC236}">
                <a16:creationId xmlns:a16="http://schemas.microsoft.com/office/drawing/2014/main" id="{92F7F6A8-0B44-1AF4-8EDE-47FA24B45ECF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814" y="4717472"/>
            <a:ext cx="1565765" cy="156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cy-GB" noProof="0" dirty="0"/>
              <a:t>Os oes gennych gwpwl o funudau, sganiwch y cod QR a llenwch y ffurflen adborth os gwelwch yn dda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931" y="1819061"/>
            <a:ext cx="5714999" cy="2225400"/>
          </a:xfrm>
        </p:spPr>
        <p:txBody>
          <a:bodyPr>
            <a:normAutofit fontScale="90000"/>
          </a:bodyPr>
          <a:lstStyle/>
          <a:p>
            <a:r>
              <a:rPr lang="cy-GB" b="1" dirty="0">
                <a:latin typeface="Calibri" panose="020F0502020204030204" pitchFamily="34" charset="0"/>
                <a:cs typeface="Calibri" panose="020F0502020204030204" pitchFamily="34" charset="0"/>
              </a:rPr>
              <a:t>Fyfyrwyr</a:t>
            </a:r>
            <a:r>
              <a:rPr lang="cy-GB" b="1" noProof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cy-GB" noProof="0" dirty="0">
                <a:latin typeface="Calibri" panose="020F0502020204030204" pitchFamily="34" charset="0"/>
                <a:cs typeface="Calibri" panose="020F0502020204030204" pitchFamily="34" charset="0"/>
              </a:rPr>
              <a:t>Byddem wrth ein bodd pe gallech ddweud wrthym sut y gwnaethom ni</a:t>
            </a:r>
            <a:r>
              <a:rPr lang="cy-GB" sz="4000" noProof="0" dirty="0">
                <a:latin typeface="Calibri" panose="020F0502020204030204" pitchFamily="34" charset="0"/>
                <a:cs typeface="Calibri" panose="020F0502020204030204" pitchFamily="34" charset="0"/>
              </a:rPr>
              <a:t> ...</a:t>
            </a:r>
          </a:p>
        </p:txBody>
      </p:sp>
    </p:spTree>
    <p:extLst>
      <p:ext uri="{BB962C8B-B14F-4D97-AF65-F5344CB8AC3E}">
        <p14:creationId xmlns:p14="http://schemas.microsoft.com/office/powerpoint/2010/main" val="22114757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21d608f6-d09c-4da8-985e-3d72bbaf2ac3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316f2420-4a0a-4c49-8a81-53a9bcc36554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80</TotalTime>
  <Words>1374</Words>
  <Application>Microsoft Office PowerPoint</Application>
  <PresentationFormat>Widescreen</PresentationFormat>
  <Paragraphs>235</Paragraphs>
  <Slides>22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Canfod a defnyddio gwybodaeth: cyflwyniad. </vt:lpstr>
      <vt:lpstr>Amcanion sesiwn heddiw.</vt:lpstr>
      <vt:lpstr>PowerPoint Presentation</vt:lpstr>
      <vt:lpstr>Gwerthuswch yr holl wybodaeth yn feirniadol. </vt:lpstr>
      <vt:lpstr>Ble i ddechrau chwilio am wybodaeth academaidd.</vt:lpstr>
      <vt:lpstr>Mae adnoddau’r llyfrgell i’w gweld ar dudalennau gwe’r brifysgol.</vt:lpstr>
      <vt:lpstr>O dudalennau gwe’r llyfrgell gallwch …</vt:lpstr>
      <vt:lpstr>Dechrau arni.</vt:lpstr>
      <vt:lpstr> Beth yw rhestrau adnoddau ar-lein?</vt:lpstr>
      <vt:lpstr>Pam defnyddio rhestr adnoddau ar-lein?</vt:lpstr>
      <vt:lpstr>Rhestrau adnoddau ar-lein:  gallwch gynnal eich Rhestrau eich hun.</vt:lpstr>
      <vt:lpstr>Creu a rheoli eich hoff wybodaeth.</vt:lpstr>
      <vt:lpstr>Pam defnyddio catalog y llyfrgell?</vt:lpstr>
      <vt:lpstr>Gallwch hefyd ddefnyddio catalog y llyfrgell i...</vt:lpstr>
      <vt:lpstr>Chwilio catalog y Llyfrgell.</vt:lpstr>
      <vt:lpstr>Chwilio catalog y Llyfrgell.</vt:lpstr>
      <vt:lpstr>Cymorth ar-lein: Rhaglen Sgiliau Academaidd a Gwybodaeth.</vt:lpstr>
      <vt:lpstr>Uned ryngweithiol: Chwilio am wybodaeth</vt:lpstr>
      <vt:lpstr>Eich tro chi ….</vt:lpstr>
      <vt:lpstr>Rydym hefyd yn darparu cymorth digidol. </vt:lpstr>
      <vt:lpstr>Mae cymorth ar gael bob amser.</vt:lpstr>
      <vt:lpstr>Fyfyrwyr  Byddem wrth ein bodd pe gallech ddweud wrthym sut y gwnaethom ni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5</cp:revision>
  <dcterms:created xsi:type="dcterms:W3CDTF">2024-01-22T14:34:05Z</dcterms:created>
  <dcterms:modified xsi:type="dcterms:W3CDTF">2025-10-20T11:54:23Z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