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899"/>
    <p:restoredTop sz="94688"/>
  </p:normalViewPr>
  <p:slideViewPr>
    <p:cSldViewPr snapToGrid="0" snapToObjects="1">
      <p:cViewPr varScale="1">
        <p:scale>
          <a:sx n="116" d="100"/>
          <a:sy n="116" d="100"/>
        </p:scale>
        <p:origin x="92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F546C-BFD9-E440-97EF-7B32BDBF4A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63583E-25B1-C64F-AFC7-AEFAB873EF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123D4D-256E-3049-ABCB-3594AD36B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998F-DF94-F545-B6E4-3B50C1F419CC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126AE-A50C-B143-9068-2637D79E4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4D409C-FAB4-6341-B418-E39B37773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6D8C-E206-E343-9564-C41DCC77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733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23031-48A1-354E-BEAE-92F12D307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BAA8C9-AB06-7E40-8972-605CDB3B6A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F1E990-8638-B74F-8CEF-7C9D31048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998F-DF94-F545-B6E4-3B50C1F419CC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B59027-C2C8-2F45-97CD-E41324A3B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38C3B-3347-0345-8D81-07B21F0BD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6D8C-E206-E343-9564-C41DCC77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436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BB4A1-8A65-194E-8738-67A66B11C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D82C0E-7348-EF40-BA48-5F21FB890C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3890CE-1F54-194E-B53E-AF5A9B7D6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998F-DF94-F545-B6E4-3B50C1F419CC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C3E374-CD85-7449-8009-5AFA914C2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E53B05-307C-AE44-88E3-1C367D387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6D8C-E206-E343-9564-C41DCC77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881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EB3DE-8891-724B-BC07-22B4B4F7C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E479A3-CFCC-B248-9777-831444ADDB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C734D2-9A73-2647-B812-3CAEE68928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0C9CD9-D826-D64E-902C-03F5C1B03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998F-DF94-F545-B6E4-3B50C1F419CC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0C1CA7-8DAA-8945-A8B1-409142C76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0215EC-4BF3-ED41-923E-FD4CCD3B8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6D8C-E206-E343-9564-C41DCC77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054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AD6FB-BB8F-F44F-967F-A4F9955B18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62E5A-C867-FD4D-8AD5-9C30F397ED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4CB515-F540-BA42-9827-C656B37AC7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845A39-5C15-2647-A591-C2A76A46D8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5F621E-A431-064C-B18E-0B17D860D3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69B15D-1AAF-754D-9C89-C5C57240A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998F-DF94-F545-B6E4-3B50C1F419CC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B2332CA-1A7E-3547-AC0A-4E310749C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7ADFC0-5091-0149-9993-D86B76260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6D8C-E206-E343-9564-C41DCC77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113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1D8F98-8BE8-A147-AEF6-17D407D21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ECB24B-77B7-604D-8FAC-58FDB9F1F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998F-DF94-F545-B6E4-3B50C1F419CC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04D616-EFD3-3741-9A8B-57E9213B7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E6A3A6-005E-394D-8893-6E172A2FC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6D8C-E206-E343-9564-C41DCC77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716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E52EA6-BB4B-4449-9044-906ACCD3E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998F-DF94-F545-B6E4-3B50C1F419CC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A5F323-AC84-9C4A-A0B5-2F95D86DC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B19F0D-A952-9B49-B068-F70C59CE0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6D8C-E206-E343-9564-C41DCC77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830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4B12A2-AD73-254A-9443-F9AD71CE0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E0466C-DE19-904A-AB56-E4999D727C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6C319A-4F6F-9240-B5ED-431EB2DD28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2CCB63-9E7C-1F4E-84AE-5788CDEF5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998F-DF94-F545-B6E4-3B50C1F419CC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6F484B-1C3D-C646-88EB-12DD324AE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93191-94A2-F544-9B1D-6CCD1A7DE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6D8C-E206-E343-9564-C41DCC77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444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C3A7B1-2E47-974C-9701-85449DFE0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700366-2979-BC44-8EB8-83CB99C14F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5FD3FA-9CD5-1C42-A7B7-48CCCF7BDA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B0E57F-52B1-2F45-A253-A9F2138D8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998F-DF94-F545-B6E4-3B50C1F419CC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AC7B8D-DA72-FB49-91EA-716DBF153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1D65E0-1EA5-534F-9DC2-E17B1A4C3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6D8C-E206-E343-9564-C41DCC77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85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497B2-E39D-9E46-B151-195FDE8B6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E6FCCC-39E9-3E4B-B58B-0C84D4F8C9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4A4488-8C3D-CD48-89EF-CC19A419A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998F-DF94-F545-B6E4-3B50C1F419CC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ABF7C-6A28-2C4F-911D-408839FF0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846BC5-1CF5-7144-9873-71E76068E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6D8C-E206-E343-9564-C41DCC77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331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2BC8751-B35F-5E4F-94BB-5897B47A0B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316EDB-0689-DC47-89DC-78AF97C8DE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EA6CC3-9DDF-8949-8BD4-1885A604E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7998F-DF94-F545-B6E4-3B50C1F419CC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D16AF3-B74C-5A4B-9B9C-067477E90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2C9366-F85A-D744-8828-9F55B891D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56D8C-E206-E343-9564-C41DCC77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144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DECDFB-5947-074B-8046-A88D800B1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9208F7-4D60-824C-9F8A-D850A473F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6943D8-16B6-DD47-9E25-53667AE3CE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27998F-DF94-F545-B6E4-3B50C1F419CC}" type="datetimeFigureOut">
              <a:rPr lang="en-US" smtClean="0"/>
              <a:t>11/20/23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4BC5C0-DC4A-9B45-BBFE-3FCE573EFF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708D88-4990-634A-8BFD-FBCC025DA6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E56D8C-E206-E343-9564-C41DCC77E5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375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FA753-EECF-EB45-A246-F64B74F890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Celebrations </a:t>
            </a:r>
            <a:br>
              <a:rPr lang="en-US" dirty="0"/>
            </a:br>
            <a:r>
              <a:rPr lang="en-US" dirty="0"/>
              <a:t>PTE3</a:t>
            </a:r>
            <a:br>
              <a:rPr lang="en-US" dirty="0"/>
            </a:br>
            <a:r>
              <a:rPr lang="en-US" dirty="0"/>
              <a:t>Holly Flood and Megan Griffiths</a:t>
            </a:r>
          </a:p>
        </p:txBody>
      </p:sp>
    </p:spTree>
    <p:extLst>
      <p:ext uri="{BB962C8B-B14F-4D97-AF65-F5344CB8AC3E}">
        <p14:creationId xmlns:p14="http://schemas.microsoft.com/office/powerpoint/2010/main" val="693921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D4878-22C5-8D42-9F4A-7EB8FC5C8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Easter – progression step 2/3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73BC88-7888-E243-B467-C514DBB6CF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082" y="1891726"/>
            <a:ext cx="10515600" cy="4351338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Themes of love, hope and renewal. Explain to children the deeper meaning of the holiday – how Jesus gave us hope for the future and new begging's. Easter reminds us that that no matter what challenges we face there is always chance for a fresh start and renewal – (class discussions with picture prompts. Stories – children could act them out in scenes)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Love: encourage children to make Easter cards for their loved ones. They can write heartfelt messages and decorate the cards with symbols like hearts and flowers.</a:t>
            </a:r>
          </a:p>
          <a:p>
            <a:pPr marL="0" indent="0">
              <a:buNone/>
            </a:pPr>
            <a:r>
              <a:rPr lang="en-US" dirty="0"/>
              <a:t>Hope: Create a “Hope Jar” activity where children can write down their hopes and dreams for the future. They can then place these notes in a jar and keep it as a reminder to stay hopeful. </a:t>
            </a:r>
          </a:p>
          <a:p>
            <a:pPr marL="0" indent="0">
              <a:buNone/>
            </a:pPr>
            <a:r>
              <a:rPr lang="en-US" dirty="0"/>
              <a:t>Renewal: Planting seeds or flowers. Children can learn about the growth process and take care of their plants as they watch them grow.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20048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71D80-6A04-714C-B00A-C602F8E0E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 </a:t>
            </a:r>
            <a:r>
              <a:rPr lang="en-US" dirty="0" err="1"/>
              <a:t>Davids</a:t>
            </a:r>
            <a:r>
              <a:rPr lang="en-US" dirty="0"/>
              <a:t> day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CB84F8-1B7C-AA46-BD2F-5877880BBE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Welsh culture </a:t>
            </a:r>
          </a:p>
          <a:p>
            <a:endParaRPr lang="en-US" dirty="0"/>
          </a:p>
          <a:p>
            <a:pPr>
              <a:buFontTx/>
              <a:buChar char="-"/>
            </a:pPr>
            <a:r>
              <a:rPr lang="en-US" dirty="0"/>
              <a:t>Introduce children to the life of St David and his contributions to welsh history and culture. </a:t>
            </a:r>
          </a:p>
          <a:p>
            <a:pPr>
              <a:buFontTx/>
              <a:buChar char="-"/>
            </a:pPr>
            <a:r>
              <a:rPr lang="en-US" dirty="0"/>
              <a:t>Share stories – children can dress up and act the stories </a:t>
            </a:r>
          </a:p>
          <a:p>
            <a:pPr>
              <a:buFontTx/>
              <a:buChar char="-"/>
            </a:pPr>
            <a:r>
              <a:rPr lang="en-US" dirty="0"/>
              <a:t>Explore traditional welsh dishes such as welsh cakes – children could have a go at baking these</a:t>
            </a:r>
          </a:p>
        </p:txBody>
      </p:sp>
    </p:spTree>
    <p:extLst>
      <p:ext uri="{BB962C8B-B14F-4D97-AF65-F5344CB8AC3E}">
        <p14:creationId xmlns:p14="http://schemas.microsoft.com/office/powerpoint/2010/main" val="9121911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230</Words>
  <Application>Microsoft Macintosh PowerPoint</Application>
  <PresentationFormat>Widescreen</PresentationFormat>
  <Paragraphs>13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Celebrations  PTE3 Holly Flood and Megan Griffiths</vt:lpstr>
      <vt:lpstr>Easter – progression step 2/3 </vt:lpstr>
      <vt:lpstr>St Davids day 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Celebrations  PTE3</dc:title>
  <dc:creator>Holly Flood (2100908)</dc:creator>
  <cp:lastModifiedBy>Holly Flood (2100908)</cp:lastModifiedBy>
  <cp:revision>2</cp:revision>
  <dcterms:created xsi:type="dcterms:W3CDTF">2023-11-20T14:49:48Z</dcterms:created>
  <dcterms:modified xsi:type="dcterms:W3CDTF">2023-11-20T15:05:13Z</dcterms:modified>
</cp:coreProperties>
</file>