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712" r:id="rId4"/>
  </p:sldMasterIdLst>
  <p:sldIdLst>
    <p:sldId id="257" r:id="rId5"/>
    <p:sldId id="261" r:id="rId6"/>
    <p:sldId id="259" r:id="rId7"/>
    <p:sldId id="260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19" autoAdjust="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9/13/2020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017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9/13/2020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443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9/13/2020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80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9/13/2020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323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9/13/2020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046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9/13/2020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36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9/13/2020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494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9/13/2020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766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9/13/2020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28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9/13/2020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591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9/13/2020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849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9/13/2020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00897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11" r:id="rId5"/>
    <p:sldLayoutId id="2147483760" r:id="rId6"/>
    <p:sldLayoutId id="2147483762" r:id="rId7"/>
    <p:sldLayoutId id="2147483706" r:id="rId8"/>
    <p:sldLayoutId id="2147483709" r:id="rId9"/>
    <p:sldLayoutId id="2147483707" r:id="rId10"/>
    <p:sldLayoutId id="2147483708" r:id="rId11"/>
  </p:sldLayoutIdLs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ature.com/articles/s41598-019-44097-3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D6D7A0BC-0046-4CAA-8E7F-DCAFE511E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21E816-31F5-48BB-BD02-D15F2F18B4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</p:spPr>
        <p:txBody>
          <a:bodyPr>
            <a:normAutofit/>
          </a:bodyPr>
          <a:lstStyle/>
          <a:p>
            <a:r>
              <a:rPr lang="en-US" dirty="0"/>
              <a:t>DISCUSSION FROM ASYNCHRONOUS LEARNING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5D6E6B-3353-491C-A3C6-F278D6CED8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468233"/>
          </a:xfrm>
        </p:spPr>
        <p:txBody>
          <a:bodyPr>
            <a:normAutofit/>
          </a:bodyPr>
          <a:lstStyle/>
          <a:p>
            <a:r>
              <a:rPr lang="en-US" dirty="0"/>
              <a:t>Dr Beverly Cole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7C6334F-6411-41EC-AD7D-179EDD8B5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6B02CEE-3AF8-4349-9B3E-8970E6DF62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A01CF0-3FB5-44EB-B7DE-F2E86374C2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" name="Picture 5" descr="abstract image">
            <a:extLst>
              <a:ext uri="{FF2B5EF4-FFF2-40B4-BE49-F238E27FC236}">
                <a16:creationId xmlns:a16="http://schemas.microsoft.com/office/drawing/2014/main" id="{F1A8C364-94D4-4630-BAD0-78722F34705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8733" y="3081867"/>
            <a:ext cx="11260667" cy="3310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805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7C427EA3-1645-4B27-A5C2-55E8E24C66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885CDBF6-7B87-4A58-92CA-E887CA36AF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6BFF2B2E-1CF1-403F-BB44-3F9C3E7F67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9D8B4D3C-0DE0-43B9-B032-32B536B96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050" name="Picture 2" descr="Classroom, Cooperative Learning, Discussion, Group Work">
            <a:extLst>
              <a:ext uri="{FF2B5EF4-FFF2-40B4-BE49-F238E27FC236}">
                <a16:creationId xmlns:a16="http://schemas.microsoft.com/office/drawing/2014/main" id="{36933644-47D5-43B0-887A-883B5991BB2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12667" y="1208531"/>
            <a:ext cx="6355798" cy="473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Rectangle 86">
            <a:extLst>
              <a:ext uri="{FF2B5EF4-FFF2-40B4-BE49-F238E27FC236}">
                <a16:creationId xmlns:a16="http://schemas.microsoft.com/office/drawing/2014/main" id="{707788D3-E467-4E25-A5E9-FD41795BD5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601200"/>
            <a:ext cx="3703320" cy="578936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859A7D-A190-4128-8D3C-F333D4DC4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6275" y="1419225"/>
            <a:ext cx="3081576" cy="208586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OPENING ROUND:</a:t>
            </a:r>
          </a:p>
        </p:txBody>
      </p:sp>
    </p:spTree>
    <p:extLst>
      <p:ext uri="{BB962C8B-B14F-4D97-AF65-F5344CB8AC3E}">
        <p14:creationId xmlns:p14="http://schemas.microsoft.com/office/powerpoint/2010/main" val="3738020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858DF7D-C2D0-4B03-A7A0-2F06B789E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B26B711-3121-40B0-8377-A64F3DC00C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45C4D3D-ABBA-4B4E-93E5-01E3437198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DDD5E5-0097-4C6C-B266-5732EDA96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952EF87-C74F-4D3F-9CAD-EEA1733C9B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97643"/>
            <a:ext cx="3703320" cy="5792922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B54BCE-74AF-4522-891A-81392596D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148" y="1037967"/>
            <a:ext cx="3054091" cy="4709131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EFF"/>
                </a:solidFill>
              </a:rPr>
              <a:t>Group discussion: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6C89CE-11DD-4F9A-8791-5B503ADFFB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34935" y="1037968"/>
            <a:ext cx="6725899" cy="4820832"/>
          </a:xfrm>
        </p:spPr>
        <p:txBody>
          <a:bodyPr>
            <a:normAutofit/>
          </a:bodyPr>
          <a:lstStyle/>
          <a:p>
            <a:pPr lvl="0"/>
            <a:r>
              <a:rPr lang="en-GB" sz="3200" dirty="0"/>
              <a:t>Discussion: Identify and address two specific areas where you can safeguard your researcher self </a:t>
            </a:r>
          </a:p>
          <a:p>
            <a:pPr marL="0" indent="0">
              <a:buNone/>
            </a:pPr>
            <a:r>
              <a:rPr lang="en-GB" sz="3200" dirty="0"/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8966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945DC-308B-4962-A402-BDD109205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Critique of article:</a:t>
            </a:r>
            <a:r>
              <a:rPr lang="en-GB" u="sng" dirty="0">
                <a:hlinkClick r:id="rId2"/>
              </a:rPr>
              <a:t> Spending at least 20 minutes a week in nature is associated with good health and wellbeing</a:t>
            </a:r>
            <a:r>
              <a:rPr lang="en-GB" dirty="0"/>
              <a:t>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561E53-9261-477B-9447-D08F1CC58E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One point on the writing and style of the article </a:t>
            </a:r>
          </a:p>
          <a:p>
            <a:r>
              <a:rPr lang="en-GB" dirty="0"/>
              <a:t>How might qualitative research have improved the impact of </a:t>
            </a:r>
            <a:r>
              <a:rPr lang="en-GB"/>
              <a:t>the research?</a:t>
            </a:r>
            <a:endParaRPr lang="en-GB" dirty="0"/>
          </a:p>
          <a:p>
            <a:r>
              <a:rPr lang="en-GB" dirty="0"/>
              <a:t>One point concerning the content and context  </a:t>
            </a:r>
          </a:p>
          <a:p>
            <a:r>
              <a:rPr lang="en-GB" dirty="0"/>
              <a:t>How might you incorporate some of these concepts into your life to promote good health, and increase your health, wellbeing and learning.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White, M.P., </a:t>
            </a:r>
            <a:r>
              <a:rPr lang="en-GB" dirty="0" err="1"/>
              <a:t>Alcock</a:t>
            </a:r>
            <a:r>
              <a:rPr lang="en-GB" dirty="0"/>
              <a:t>, I., </a:t>
            </a:r>
            <a:r>
              <a:rPr lang="en-GB" dirty="0" err="1"/>
              <a:t>Grellier</a:t>
            </a:r>
            <a:r>
              <a:rPr lang="en-GB" dirty="0"/>
              <a:t>, J. </a:t>
            </a:r>
            <a:r>
              <a:rPr lang="en-GB" i="1" dirty="0"/>
              <a:t>et al.</a:t>
            </a:r>
            <a:r>
              <a:rPr lang="en-GB" dirty="0"/>
              <a:t> 2019. Spending at least 120 minutes a week in nature is associated with good health and wellbeing. </a:t>
            </a:r>
            <a:r>
              <a:rPr lang="en-GB" i="1" dirty="0"/>
              <a:t>Sci Rep</a:t>
            </a:r>
            <a:r>
              <a:rPr lang="en-GB" dirty="0"/>
              <a:t> 9.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9803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 134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43" name="Rectangle 142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79394E1F-0B5F-497D-B2A6-8383A2A54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3"/>
            <a:chOff x="438068" y="457200"/>
            <a:chExt cx="3703320" cy="5935133"/>
          </a:xfrm>
        </p:grpSpPr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1F1FF39A-AC3C-4066-9D4C-519AA22812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01201"/>
              <a:ext cx="3702134" cy="5791132"/>
            </a:xfrm>
            <a:prstGeom prst="rect">
              <a:avLst/>
            </a:prstGeom>
            <a:solidFill>
              <a:srgbClr val="465359">
                <a:alpha val="97000"/>
              </a:srgb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64C13BAB-7C00-4D21-A857-E3D41C0A2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rgbClr val="46535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7859A7D-A190-4128-8D3C-F333D4DC4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524001"/>
            <a:ext cx="3412067" cy="347838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CLOSING ROUND:</a:t>
            </a:r>
          </a:p>
        </p:txBody>
      </p:sp>
      <p:pic>
        <p:nvPicPr>
          <p:cNvPr id="2050" name="Picture 2" descr="Classroom, Cooperative Learning, Discussion, Group Work">
            <a:extLst>
              <a:ext uri="{FF2B5EF4-FFF2-40B4-BE49-F238E27FC236}">
                <a16:creationId xmlns:a16="http://schemas.microsoft.com/office/drawing/2014/main" id="{36933644-47D5-43B0-887A-883B5991BB2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50" r="9396" b="1"/>
          <a:stretch/>
        </p:blipFill>
        <p:spPr bwMode="auto">
          <a:xfrm>
            <a:off x="5154732" y="618067"/>
            <a:ext cx="5985505" cy="559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887172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41E7CA09-9778-4414-AE97-8064B12DA3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27BD4C1-B6B1-4715-ABF9-E660A51A4EA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D289AE2-D2AE-49D1-AFAC-3A79F6794255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148</Words>
  <Application>Microsoft Office PowerPoint</Application>
  <PresentationFormat>Widescreen</PresentationFormat>
  <Paragraphs>14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Franklin Gothic Book</vt:lpstr>
      <vt:lpstr>Franklin Gothic Demi</vt:lpstr>
      <vt:lpstr>Wingdings 2</vt:lpstr>
      <vt:lpstr>DividendVTI</vt:lpstr>
      <vt:lpstr>DISCUSSION FROM ASYNCHRONOUS LEARNING</vt:lpstr>
      <vt:lpstr>OPENING ROUND:</vt:lpstr>
      <vt:lpstr>Group discussion:</vt:lpstr>
      <vt:lpstr>Critique of article: Spending at least 20 minutes a week in nature is associated with good health and wellbeing. </vt:lpstr>
      <vt:lpstr>CLOSING ROUND: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2020-09-13T14:33:06Z</dcterms:created>
  <dcterms:modified xsi:type="dcterms:W3CDTF">2020-09-13T14:49:50Z</dcterms:modified>
</cp:coreProperties>
</file>