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63" r:id="rId20"/>
    <p:sldId id="261" r:id="rId21"/>
    <p:sldId id="262" r:id="rId2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C91910-A652-4C0B-BCF5-B52734B0E7B3}" v="886" dt="2022-11-25T16:58:31.9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5883" autoAdjust="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F69B44-984C-46FD-831A-9387E9BAD05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68ABAEA-9414-4685-9C6E-06C0B3E312AC}">
      <dgm:prSet/>
      <dgm:spPr/>
      <dgm:t>
        <a:bodyPr/>
        <a:lstStyle/>
        <a:p>
          <a:r>
            <a:rPr lang="en-GB"/>
            <a:t>When is the deadline for extenuating circumstances? </a:t>
          </a:r>
          <a:endParaRPr lang="en-US"/>
        </a:p>
      </dgm:t>
    </dgm:pt>
    <dgm:pt modelId="{15719B53-8134-4C99-9B87-04533D8FC96B}" type="parTrans" cxnId="{FB6F611E-A8B4-46BD-9B42-B38EC29E29AF}">
      <dgm:prSet/>
      <dgm:spPr/>
      <dgm:t>
        <a:bodyPr/>
        <a:lstStyle/>
        <a:p>
          <a:endParaRPr lang="en-US"/>
        </a:p>
      </dgm:t>
    </dgm:pt>
    <dgm:pt modelId="{AFDFCDB3-12B7-47BF-A395-D918681531DF}" type="sibTrans" cxnId="{FB6F611E-A8B4-46BD-9B42-B38EC29E29AF}">
      <dgm:prSet/>
      <dgm:spPr/>
      <dgm:t>
        <a:bodyPr/>
        <a:lstStyle/>
        <a:p>
          <a:endParaRPr lang="en-US"/>
        </a:p>
      </dgm:t>
    </dgm:pt>
    <dgm:pt modelId="{94E221EA-5832-46CB-B412-9EF52D1E4534}">
      <dgm:prSet/>
      <dgm:spPr/>
      <dgm:t>
        <a:bodyPr/>
        <a:lstStyle/>
        <a:p>
          <a:r>
            <a:rPr lang="en-GB"/>
            <a:t>21 days after the submission date. </a:t>
          </a:r>
          <a:endParaRPr lang="en-US"/>
        </a:p>
      </dgm:t>
    </dgm:pt>
    <dgm:pt modelId="{317CABC3-86E0-49B9-8681-0DCDE9E71E31}" type="parTrans" cxnId="{139B0882-C686-4D85-9D4C-E7ED58F5642F}">
      <dgm:prSet/>
      <dgm:spPr/>
      <dgm:t>
        <a:bodyPr/>
        <a:lstStyle/>
        <a:p>
          <a:endParaRPr lang="en-US"/>
        </a:p>
      </dgm:t>
    </dgm:pt>
    <dgm:pt modelId="{856DCC6D-9C85-4E54-9482-3DBA03A3E3B9}" type="sibTrans" cxnId="{139B0882-C686-4D85-9D4C-E7ED58F5642F}">
      <dgm:prSet/>
      <dgm:spPr/>
      <dgm:t>
        <a:bodyPr/>
        <a:lstStyle/>
        <a:p>
          <a:endParaRPr lang="en-US"/>
        </a:p>
      </dgm:t>
    </dgm:pt>
    <dgm:pt modelId="{833B19B5-8AC7-4F48-977E-21B59256DDC1}" type="pres">
      <dgm:prSet presAssocID="{15F69B44-984C-46FD-831A-9387E9BAD05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4D41F72-7C1A-46E3-9D87-8D9E5961E17D}" type="pres">
      <dgm:prSet presAssocID="{B68ABAEA-9414-4685-9C6E-06C0B3E312AC}" presName="hierRoot1" presStyleCnt="0"/>
      <dgm:spPr/>
    </dgm:pt>
    <dgm:pt modelId="{1830EFC2-ECC1-4C4A-89A3-C089D131D3FF}" type="pres">
      <dgm:prSet presAssocID="{B68ABAEA-9414-4685-9C6E-06C0B3E312AC}" presName="composite" presStyleCnt="0"/>
      <dgm:spPr/>
    </dgm:pt>
    <dgm:pt modelId="{F92E4481-EBC5-413E-8EB5-843371897E7E}" type="pres">
      <dgm:prSet presAssocID="{B68ABAEA-9414-4685-9C6E-06C0B3E312AC}" presName="background" presStyleLbl="node0" presStyleIdx="0" presStyleCnt="2"/>
      <dgm:spPr/>
    </dgm:pt>
    <dgm:pt modelId="{DF2FF93B-EF80-484F-BC52-CF2F01C2A907}" type="pres">
      <dgm:prSet presAssocID="{B68ABAEA-9414-4685-9C6E-06C0B3E312AC}" presName="text" presStyleLbl="fgAcc0" presStyleIdx="0" presStyleCnt="2">
        <dgm:presLayoutVars>
          <dgm:chPref val="3"/>
        </dgm:presLayoutVars>
      </dgm:prSet>
      <dgm:spPr/>
    </dgm:pt>
    <dgm:pt modelId="{55CC9BE8-FF65-40CB-B957-777F2B1F7617}" type="pres">
      <dgm:prSet presAssocID="{B68ABAEA-9414-4685-9C6E-06C0B3E312AC}" presName="hierChild2" presStyleCnt="0"/>
      <dgm:spPr/>
    </dgm:pt>
    <dgm:pt modelId="{D01DAD1B-4CD5-468A-8E27-535C90A45700}" type="pres">
      <dgm:prSet presAssocID="{94E221EA-5832-46CB-B412-9EF52D1E4534}" presName="hierRoot1" presStyleCnt="0"/>
      <dgm:spPr/>
    </dgm:pt>
    <dgm:pt modelId="{9A12E1D2-D0A1-415D-972D-22A029A63E17}" type="pres">
      <dgm:prSet presAssocID="{94E221EA-5832-46CB-B412-9EF52D1E4534}" presName="composite" presStyleCnt="0"/>
      <dgm:spPr/>
    </dgm:pt>
    <dgm:pt modelId="{3B1BC51D-5971-4C3B-A25A-55A333FE03B0}" type="pres">
      <dgm:prSet presAssocID="{94E221EA-5832-46CB-B412-9EF52D1E4534}" presName="background" presStyleLbl="node0" presStyleIdx="1" presStyleCnt="2"/>
      <dgm:spPr/>
    </dgm:pt>
    <dgm:pt modelId="{424DCE3D-080E-4AA2-8F3D-D05604B09B12}" type="pres">
      <dgm:prSet presAssocID="{94E221EA-5832-46CB-B412-9EF52D1E4534}" presName="text" presStyleLbl="fgAcc0" presStyleIdx="1" presStyleCnt="2">
        <dgm:presLayoutVars>
          <dgm:chPref val="3"/>
        </dgm:presLayoutVars>
      </dgm:prSet>
      <dgm:spPr/>
    </dgm:pt>
    <dgm:pt modelId="{3E95DFCD-6559-4C0B-A90D-0876AE326D69}" type="pres">
      <dgm:prSet presAssocID="{94E221EA-5832-46CB-B412-9EF52D1E4534}" presName="hierChild2" presStyleCnt="0"/>
      <dgm:spPr/>
    </dgm:pt>
  </dgm:ptLst>
  <dgm:cxnLst>
    <dgm:cxn modelId="{DA55851D-92F4-4996-B2AE-8B453093F097}" type="presOf" srcId="{15F69B44-984C-46FD-831A-9387E9BAD051}" destId="{833B19B5-8AC7-4F48-977E-21B59256DDC1}" srcOrd="0" destOrd="0" presId="urn:microsoft.com/office/officeart/2005/8/layout/hierarchy1"/>
    <dgm:cxn modelId="{FB6F611E-A8B4-46BD-9B42-B38EC29E29AF}" srcId="{15F69B44-984C-46FD-831A-9387E9BAD051}" destId="{B68ABAEA-9414-4685-9C6E-06C0B3E312AC}" srcOrd="0" destOrd="0" parTransId="{15719B53-8134-4C99-9B87-04533D8FC96B}" sibTransId="{AFDFCDB3-12B7-47BF-A395-D918681531DF}"/>
    <dgm:cxn modelId="{7001D528-819B-417A-962A-0197457D19B7}" type="presOf" srcId="{94E221EA-5832-46CB-B412-9EF52D1E4534}" destId="{424DCE3D-080E-4AA2-8F3D-D05604B09B12}" srcOrd="0" destOrd="0" presId="urn:microsoft.com/office/officeart/2005/8/layout/hierarchy1"/>
    <dgm:cxn modelId="{139B0882-C686-4D85-9D4C-E7ED58F5642F}" srcId="{15F69B44-984C-46FD-831A-9387E9BAD051}" destId="{94E221EA-5832-46CB-B412-9EF52D1E4534}" srcOrd="1" destOrd="0" parTransId="{317CABC3-86E0-49B9-8681-0DCDE9E71E31}" sibTransId="{856DCC6D-9C85-4E54-9482-3DBA03A3E3B9}"/>
    <dgm:cxn modelId="{C1DA97FD-CC1C-42A3-9868-A896FFDEE1E5}" type="presOf" srcId="{B68ABAEA-9414-4685-9C6E-06C0B3E312AC}" destId="{DF2FF93B-EF80-484F-BC52-CF2F01C2A907}" srcOrd="0" destOrd="0" presId="urn:microsoft.com/office/officeart/2005/8/layout/hierarchy1"/>
    <dgm:cxn modelId="{4F48ECDA-D7DF-42C3-AC79-D11923D40D90}" type="presParOf" srcId="{833B19B5-8AC7-4F48-977E-21B59256DDC1}" destId="{C4D41F72-7C1A-46E3-9D87-8D9E5961E17D}" srcOrd="0" destOrd="0" presId="urn:microsoft.com/office/officeart/2005/8/layout/hierarchy1"/>
    <dgm:cxn modelId="{3322CA75-4D9D-469F-A225-1E25C892A251}" type="presParOf" srcId="{C4D41F72-7C1A-46E3-9D87-8D9E5961E17D}" destId="{1830EFC2-ECC1-4C4A-89A3-C089D131D3FF}" srcOrd="0" destOrd="0" presId="urn:microsoft.com/office/officeart/2005/8/layout/hierarchy1"/>
    <dgm:cxn modelId="{D058D214-4706-4DD7-9B90-E0990934FC3E}" type="presParOf" srcId="{1830EFC2-ECC1-4C4A-89A3-C089D131D3FF}" destId="{F92E4481-EBC5-413E-8EB5-843371897E7E}" srcOrd="0" destOrd="0" presId="urn:microsoft.com/office/officeart/2005/8/layout/hierarchy1"/>
    <dgm:cxn modelId="{6E3DE81C-476B-4916-BBCB-98DA7342862E}" type="presParOf" srcId="{1830EFC2-ECC1-4C4A-89A3-C089D131D3FF}" destId="{DF2FF93B-EF80-484F-BC52-CF2F01C2A907}" srcOrd="1" destOrd="0" presId="urn:microsoft.com/office/officeart/2005/8/layout/hierarchy1"/>
    <dgm:cxn modelId="{4B465E96-E024-4D7F-9C83-B3FB67FEAF57}" type="presParOf" srcId="{C4D41F72-7C1A-46E3-9D87-8D9E5961E17D}" destId="{55CC9BE8-FF65-40CB-B957-777F2B1F7617}" srcOrd="1" destOrd="0" presId="urn:microsoft.com/office/officeart/2005/8/layout/hierarchy1"/>
    <dgm:cxn modelId="{747E238B-6FBB-4979-8CA4-AEC8742D4502}" type="presParOf" srcId="{833B19B5-8AC7-4F48-977E-21B59256DDC1}" destId="{D01DAD1B-4CD5-468A-8E27-535C90A45700}" srcOrd="1" destOrd="0" presId="urn:microsoft.com/office/officeart/2005/8/layout/hierarchy1"/>
    <dgm:cxn modelId="{788242F8-24FF-4D8E-B213-B4D4DD807DE1}" type="presParOf" srcId="{D01DAD1B-4CD5-468A-8E27-535C90A45700}" destId="{9A12E1D2-D0A1-415D-972D-22A029A63E17}" srcOrd="0" destOrd="0" presId="urn:microsoft.com/office/officeart/2005/8/layout/hierarchy1"/>
    <dgm:cxn modelId="{AC29C976-DE92-46BC-A154-7A6DE6D546C0}" type="presParOf" srcId="{9A12E1D2-D0A1-415D-972D-22A029A63E17}" destId="{3B1BC51D-5971-4C3B-A25A-55A333FE03B0}" srcOrd="0" destOrd="0" presId="urn:microsoft.com/office/officeart/2005/8/layout/hierarchy1"/>
    <dgm:cxn modelId="{1AE446B5-54BF-4717-B640-08873C0694CA}" type="presParOf" srcId="{9A12E1D2-D0A1-415D-972D-22A029A63E17}" destId="{424DCE3D-080E-4AA2-8F3D-D05604B09B12}" srcOrd="1" destOrd="0" presId="urn:microsoft.com/office/officeart/2005/8/layout/hierarchy1"/>
    <dgm:cxn modelId="{6C4A657B-DED5-4E86-A823-20E2BE3E134F}" type="presParOf" srcId="{D01DAD1B-4CD5-468A-8E27-535C90A45700}" destId="{3E95DFCD-6559-4C0B-A90D-0876AE326D6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2E4481-EBC5-413E-8EB5-843371897E7E}">
      <dsp:nvSpPr>
        <dsp:cNvPr id="0" name=""/>
        <dsp:cNvSpPr/>
      </dsp:nvSpPr>
      <dsp:spPr>
        <a:xfrm>
          <a:off x="1283" y="457661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2FF93B-EF80-484F-BC52-CF2F01C2A907}">
      <dsp:nvSpPr>
        <dsp:cNvPr id="0" name=""/>
        <dsp:cNvSpPr/>
      </dsp:nvSpPr>
      <dsp:spPr>
        <a:xfrm>
          <a:off x="501904" y="933251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When is the deadline for extenuating circumstances? </a:t>
          </a:r>
          <a:endParaRPr lang="en-US" sz="4200" kern="1200"/>
        </a:p>
      </dsp:txBody>
      <dsp:txXfrm>
        <a:off x="585701" y="1017048"/>
        <a:ext cx="4337991" cy="2693452"/>
      </dsp:txXfrm>
    </dsp:sp>
    <dsp:sp modelId="{3B1BC51D-5971-4C3B-A25A-55A333FE03B0}">
      <dsp:nvSpPr>
        <dsp:cNvPr id="0" name=""/>
        <dsp:cNvSpPr/>
      </dsp:nvSpPr>
      <dsp:spPr>
        <a:xfrm>
          <a:off x="5508110" y="457661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4DCE3D-080E-4AA2-8F3D-D05604B09B12}">
      <dsp:nvSpPr>
        <dsp:cNvPr id="0" name=""/>
        <dsp:cNvSpPr/>
      </dsp:nvSpPr>
      <dsp:spPr>
        <a:xfrm>
          <a:off x="6008730" y="933251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21 days after the submission date. </a:t>
          </a:r>
          <a:endParaRPr lang="en-US" sz="4200" kern="1200"/>
        </a:p>
      </dsp:txBody>
      <dsp:txXfrm>
        <a:off x="6092527" y="1017048"/>
        <a:ext cx="4337991" cy="26934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1-25T16:52:12.252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EE88FA-0F7C-4BC6-B062-FE5C32C66B1C}" type="datetimeFigureOut">
              <a:rPr lang="en-GB" smtClean="0"/>
              <a:t>12/12/2022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770883-C731-4066-A024-B568D846C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5701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E770883-C731-4066-A024-B568D846C52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06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42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372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7274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200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973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741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124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844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73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322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303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12/12/2022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729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customXml" Target="../ink/ink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foto.wuestenigel.com/merry-christmas-and-happy-new-year-on-blurred-blue-bokeh/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herry blossoms">
            <a:extLst>
              <a:ext uri="{FF2B5EF4-FFF2-40B4-BE49-F238E27FC236}">
                <a16:creationId xmlns:a16="http://schemas.microsoft.com/office/drawing/2014/main" id="{069272A3-CC1F-AAE6-69A4-53EF61C64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t="7855" r="-1" b="7854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  <a:spcBef>
                <a:spcPts val="0"/>
              </a:spcBef>
            </a:pPr>
            <a:r>
              <a:rPr lang="en-GB" sz="10800" dirty="0"/>
              <a:t>Final Assignment preparation 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3200" dirty="0"/>
              <a:t>By Zita Draper </a:t>
            </a:r>
          </a:p>
        </p:txBody>
      </p:sp>
      <p:sp>
        <p:nvSpPr>
          <p:cNvPr id="51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9B65A4-922C-CBAF-C735-B50DDDC27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7200" b="1" i="1" u="sng"/>
              <a:t>Content </a:t>
            </a:r>
            <a:endParaRPr lang="en-US" sz="720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AB0A3E"/>
          </a:solidFill>
          <a:ln w="38100" cap="rnd">
            <a:solidFill>
              <a:srgbClr val="AB0A3E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B7A4B-2600-CAF5-7465-BA35E2916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/>
              <a:t>Lexis Nexis. </a:t>
            </a:r>
            <a:endParaRPr lang="en-US" sz="2000"/>
          </a:p>
          <a:p>
            <a:pPr>
              <a:lnSpc>
                <a:spcPct val="100000"/>
              </a:lnSpc>
            </a:pPr>
            <a:r>
              <a:rPr lang="en-GB" sz="2000"/>
              <a:t>Aims and Learning Objectives. </a:t>
            </a:r>
          </a:p>
          <a:p>
            <a:pPr>
              <a:lnSpc>
                <a:spcPct val="100000"/>
              </a:lnSpc>
            </a:pPr>
            <a:r>
              <a:rPr lang="en-GB" sz="2000"/>
              <a:t>Final Assignment guidance. </a:t>
            </a:r>
          </a:p>
          <a:p>
            <a:pPr>
              <a:lnSpc>
                <a:spcPct val="100000"/>
              </a:lnSpc>
            </a:pPr>
            <a:r>
              <a:rPr lang="en-GB" sz="2000"/>
              <a:t>5 questions about the assignment. </a:t>
            </a:r>
          </a:p>
          <a:p>
            <a:pPr>
              <a:lnSpc>
                <a:spcPct val="100000"/>
              </a:lnSpc>
            </a:pPr>
            <a:r>
              <a:rPr lang="en-GB" sz="2000"/>
              <a:t>Next term. </a:t>
            </a:r>
          </a:p>
          <a:p>
            <a:pPr>
              <a:lnSpc>
                <a:spcPct val="100000"/>
              </a:lnSpc>
            </a:pPr>
            <a:r>
              <a:rPr lang="en-GB" sz="2000"/>
              <a:t>January. </a:t>
            </a:r>
          </a:p>
          <a:p>
            <a:pPr>
              <a:lnSpc>
                <a:spcPct val="100000"/>
              </a:lnSpc>
            </a:pPr>
            <a:r>
              <a:rPr lang="en-GB" sz="2000"/>
              <a:t>Summary, </a:t>
            </a:r>
          </a:p>
          <a:p>
            <a:pPr>
              <a:lnSpc>
                <a:spcPct val="100000"/>
              </a:lnSpc>
            </a:pPr>
            <a:r>
              <a:rPr lang="en-GB" sz="2000"/>
              <a:t>Thank you, have a great Christmas.</a:t>
            </a:r>
          </a:p>
          <a:p>
            <a:pPr>
              <a:lnSpc>
                <a:spcPct val="100000"/>
              </a:lnSpc>
            </a:pPr>
            <a:endParaRPr lang="en-GB" sz="2000"/>
          </a:p>
        </p:txBody>
      </p:sp>
      <p:pic>
        <p:nvPicPr>
          <p:cNvPr id="5" name="Picture 4" descr="High angle view of a rolled paper, brown notebook, and black notepad on a wooden table">
            <a:extLst>
              <a:ext uri="{FF2B5EF4-FFF2-40B4-BE49-F238E27FC236}">
                <a16:creationId xmlns:a16="http://schemas.microsoft.com/office/drawing/2014/main" id="{AAAC0247-F836-5154-0AE9-2E4592A661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2" r="53534" b="-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49019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0AFA65F0-24CF-7C93-0283-D6B6E1532A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5109354-9C5D-4F8C-B0E6-D1043C7BF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8FD495-AFAC-90AD-2B3D-0055867F7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0963" y="673808"/>
            <a:ext cx="5337270" cy="1476801"/>
          </a:xfrm>
        </p:spPr>
        <p:txBody>
          <a:bodyPr anchor="b">
            <a:normAutofit/>
          </a:bodyPr>
          <a:lstStyle/>
          <a:p>
            <a:pPr algn="ctr"/>
            <a:r>
              <a:rPr lang="en-GB" sz="7200" b="1" i="1" u="sng" dirty="0">
                <a:solidFill>
                  <a:srgbClr val="FFFFFF"/>
                </a:solidFill>
              </a:rPr>
              <a:t>Lexis </a:t>
            </a:r>
            <a:endParaRPr lang="en-US" sz="7200">
              <a:solidFill>
                <a:srgbClr val="FFFFFF"/>
              </a:solidFill>
            </a:endParaRP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6304" y="2368177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46CA6-A9AB-8F57-4A1A-A623B7619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9354" y="2462480"/>
            <a:ext cx="5461095" cy="355078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600" dirty="0">
                <a:solidFill>
                  <a:srgbClr val="FFFFFF"/>
                </a:solidFill>
              </a:rPr>
              <a:t>The second part of this lesson is lexis </a:t>
            </a:r>
            <a:r>
              <a:rPr lang="en-GB" sz="2600" dirty="0" err="1">
                <a:solidFill>
                  <a:srgbClr val="FFFFFF"/>
                </a:solidFill>
              </a:rPr>
              <a:t>nexis</a:t>
            </a:r>
            <a:r>
              <a:rPr lang="en-GB" sz="2600" dirty="0">
                <a:solidFill>
                  <a:srgbClr val="FFFFFF"/>
                </a:solidFill>
              </a:rPr>
              <a:t>. </a:t>
            </a:r>
          </a:p>
          <a:p>
            <a:pPr>
              <a:lnSpc>
                <a:spcPct val="100000"/>
              </a:lnSpc>
            </a:pPr>
            <a:endParaRPr lang="en-GB" sz="26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2600" dirty="0">
                <a:solidFill>
                  <a:srgbClr val="FFFFFF"/>
                </a:solidFill>
              </a:rPr>
              <a:t>I will post the link in the chat. </a:t>
            </a:r>
          </a:p>
          <a:p>
            <a:pPr>
              <a:lnSpc>
                <a:spcPct val="100000"/>
              </a:lnSpc>
            </a:pPr>
            <a:endParaRPr lang="en-GB" sz="26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2600" dirty="0">
                <a:solidFill>
                  <a:srgbClr val="FFFFFF"/>
                </a:solidFill>
              </a:rPr>
              <a:t>After the session is finished you need to come back to our class meeting if you with to discuss anything regarding the assignment. </a:t>
            </a:r>
          </a:p>
          <a:p>
            <a:pPr>
              <a:lnSpc>
                <a:spcPct val="100000"/>
              </a:lnSpc>
            </a:pPr>
            <a:endParaRPr lang="en-GB" sz="26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endParaRPr lang="en-GB" sz="2600" dirty="0">
              <a:solidFill>
                <a:srgbClr val="FFFFFF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6436237" y="1971579"/>
              <a:ext cx="360" cy="21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418237" y="1956150"/>
                <a:ext cx="36000" cy="32709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64554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46F6A7-0B48-49A7-8E23-3C1F0993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ketchy content container">
            <a:extLst>
              <a:ext uri="{FF2B5EF4-FFF2-40B4-BE49-F238E27FC236}">
                <a16:creationId xmlns:a16="http://schemas.microsoft.com/office/drawing/2014/main" id="{F53AD421-C5C8-4C52-9DD0-6A594F21A5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564" y="493776"/>
            <a:ext cx="11040872" cy="5722227"/>
          </a:xfrm>
          <a:custGeom>
            <a:avLst/>
            <a:gdLst>
              <a:gd name="connsiteX0" fmla="*/ 0 w 11040872"/>
              <a:gd name="connsiteY0" fmla="*/ 594482 h 5722227"/>
              <a:gd name="connsiteX1" fmla="*/ 594482 w 11040872"/>
              <a:gd name="connsiteY1" fmla="*/ 0 h 5722227"/>
              <a:gd name="connsiteX2" fmla="*/ 1448314 w 11040872"/>
              <a:gd name="connsiteY2" fmla="*/ 0 h 5722227"/>
              <a:gd name="connsiteX3" fmla="*/ 1908070 w 11040872"/>
              <a:gd name="connsiteY3" fmla="*/ 0 h 5722227"/>
              <a:gd name="connsiteX4" fmla="*/ 2564864 w 11040872"/>
              <a:gd name="connsiteY4" fmla="*/ 0 h 5722227"/>
              <a:gd name="connsiteX5" fmla="*/ 3320177 w 11040872"/>
              <a:gd name="connsiteY5" fmla="*/ 0 h 5722227"/>
              <a:gd name="connsiteX6" fmla="*/ 4174009 w 11040872"/>
              <a:gd name="connsiteY6" fmla="*/ 0 h 5722227"/>
              <a:gd name="connsiteX7" fmla="*/ 4929322 w 11040872"/>
              <a:gd name="connsiteY7" fmla="*/ 0 h 5722227"/>
              <a:gd name="connsiteX8" fmla="*/ 5783154 w 11040872"/>
              <a:gd name="connsiteY8" fmla="*/ 0 h 5722227"/>
              <a:gd name="connsiteX9" fmla="*/ 6538466 w 11040872"/>
              <a:gd name="connsiteY9" fmla="*/ 0 h 5722227"/>
              <a:gd name="connsiteX10" fmla="*/ 6998222 w 11040872"/>
              <a:gd name="connsiteY10" fmla="*/ 0 h 5722227"/>
              <a:gd name="connsiteX11" fmla="*/ 7753535 w 11040872"/>
              <a:gd name="connsiteY11" fmla="*/ 0 h 5722227"/>
              <a:gd name="connsiteX12" fmla="*/ 8311810 w 11040872"/>
              <a:gd name="connsiteY12" fmla="*/ 0 h 5722227"/>
              <a:gd name="connsiteX13" fmla="*/ 8771566 w 11040872"/>
              <a:gd name="connsiteY13" fmla="*/ 0 h 5722227"/>
              <a:gd name="connsiteX14" fmla="*/ 9132802 w 11040872"/>
              <a:gd name="connsiteY14" fmla="*/ 0 h 5722227"/>
              <a:gd name="connsiteX15" fmla="*/ 9592558 w 11040872"/>
              <a:gd name="connsiteY15" fmla="*/ 0 h 5722227"/>
              <a:gd name="connsiteX16" fmla="*/ 10446390 w 11040872"/>
              <a:gd name="connsiteY16" fmla="*/ 0 h 5722227"/>
              <a:gd name="connsiteX17" fmla="*/ 11040872 w 11040872"/>
              <a:gd name="connsiteY17" fmla="*/ 594482 h 5722227"/>
              <a:gd name="connsiteX18" fmla="*/ 11040872 w 11040872"/>
              <a:gd name="connsiteY18" fmla="*/ 1332756 h 5722227"/>
              <a:gd name="connsiteX19" fmla="*/ 11040872 w 11040872"/>
              <a:gd name="connsiteY19" fmla="*/ 2071031 h 5722227"/>
              <a:gd name="connsiteX20" fmla="*/ 11040872 w 11040872"/>
              <a:gd name="connsiteY20" fmla="*/ 2627974 h 5722227"/>
              <a:gd name="connsiteX21" fmla="*/ 11040872 w 11040872"/>
              <a:gd name="connsiteY21" fmla="*/ 3366249 h 5722227"/>
              <a:gd name="connsiteX22" fmla="*/ 11040872 w 11040872"/>
              <a:gd name="connsiteY22" fmla="*/ 3923192 h 5722227"/>
              <a:gd name="connsiteX23" fmla="*/ 11040872 w 11040872"/>
              <a:gd name="connsiteY23" fmla="*/ 5127745 h 5722227"/>
              <a:gd name="connsiteX24" fmla="*/ 10446390 w 11040872"/>
              <a:gd name="connsiteY24" fmla="*/ 5722227 h 5722227"/>
              <a:gd name="connsiteX25" fmla="*/ 9986634 w 11040872"/>
              <a:gd name="connsiteY25" fmla="*/ 5722227 h 5722227"/>
              <a:gd name="connsiteX26" fmla="*/ 9132802 w 11040872"/>
              <a:gd name="connsiteY26" fmla="*/ 5722227 h 5722227"/>
              <a:gd name="connsiteX27" fmla="*/ 8771566 w 11040872"/>
              <a:gd name="connsiteY27" fmla="*/ 5722227 h 5722227"/>
              <a:gd name="connsiteX28" fmla="*/ 8114772 w 11040872"/>
              <a:gd name="connsiteY28" fmla="*/ 5722227 h 5722227"/>
              <a:gd name="connsiteX29" fmla="*/ 7556497 w 11040872"/>
              <a:gd name="connsiteY29" fmla="*/ 5722227 h 5722227"/>
              <a:gd name="connsiteX30" fmla="*/ 6998222 w 11040872"/>
              <a:gd name="connsiteY30" fmla="*/ 5722227 h 5722227"/>
              <a:gd name="connsiteX31" fmla="*/ 6439947 w 11040872"/>
              <a:gd name="connsiteY31" fmla="*/ 5722227 h 5722227"/>
              <a:gd name="connsiteX32" fmla="*/ 6078711 w 11040872"/>
              <a:gd name="connsiteY32" fmla="*/ 5722227 h 5722227"/>
              <a:gd name="connsiteX33" fmla="*/ 5224879 w 11040872"/>
              <a:gd name="connsiteY33" fmla="*/ 5722227 h 5722227"/>
              <a:gd name="connsiteX34" fmla="*/ 4371047 w 11040872"/>
              <a:gd name="connsiteY34" fmla="*/ 5722227 h 5722227"/>
              <a:gd name="connsiteX35" fmla="*/ 4009810 w 11040872"/>
              <a:gd name="connsiteY35" fmla="*/ 5722227 h 5722227"/>
              <a:gd name="connsiteX36" fmla="*/ 3550054 w 11040872"/>
              <a:gd name="connsiteY36" fmla="*/ 5722227 h 5722227"/>
              <a:gd name="connsiteX37" fmla="*/ 2893261 w 11040872"/>
              <a:gd name="connsiteY37" fmla="*/ 5722227 h 5722227"/>
              <a:gd name="connsiteX38" fmla="*/ 2137948 w 11040872"/>
              <a:gd name="connsiteY38" fmla="*/ 5722227 h 5722227"/>
              <a:gd name="connsiteX39" fmla="*/ 1579673 w 11040872"/>
              <a:gd name="connsiteY39" fmla="*/ 5722227 h 5722227"/>
              <a:gd name="connsiteX40" fmla="*/ 594482 w 11040872"/>
              <a:gd name="connsiteY40" fmla="*/ 5722227 h 5722227"/>
              <a:gd name="connsiteX41" fmla="*/ 0 w 11040872"/>
              <a:gd name="connsiteY41" fmla="*/ 5127745 h 5722227"/>
              <a:gd name="connsiteX42" fmla="*/ 0 w 11040872"/>
              <a:gd name="connsiteY42" fmla="*/ 4389471 h 5722227"/>
              <a:gd name="connsiteX43" fmla="*/ 0 w 11040872"/>
              <a:gd name="connsiteY43" fmla="*/ 3787194 h 5722227"/>
              <a:gd name="connsiteX44" fmla="*/ 0 w 11040872"/>
              <a:gd name="connsiteY44" fmla="*/ 3139585 h 5722227"/>
              <a:gd name="connsiteX45" fmla="*/ 0 w 11040872"/>
              <a:gd name="connsiteY45" fmla="*/ 2582642 h 5722227"/>
              <a:gd name="connsiteX46" fmla="*/ 0 w 11040872"/>
              <a:gd name="connsiteY46" fmla="*/ 1844367 h 5722227"/>
              <a:gd name="connsiteX47" fmla="*/ 0 w 11040872"/>
              <a:gd name="connsiteY47" fmla="*/ 1332756 h 5722227"/>
              <a:gd name="connsiteX48" fmla="*/ 0 w 11040872"/>
              <a:gd name="connsiteY48" fmla="*/ 594482 h 572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1040872" h="5722227" fill="none" extrusionOk="0">
                <a:moveTo>
                  <a:pt x="0" y="594482"/>
                </a:moveTo>
                <a:cubicBezTo>
                  <a:pt x="15746" y="210853"/>
                  <a:pt x="238566" y="-49047"/>
                  <a:pt x="594482" y="0"/>
                </a:cubicBezTo>
                <a:cubicBezTo>
                  <a:pt x="794518" y="-29056"/>
                  <a:pt x="1056835" y="31998"/>
                  <a:pt x="1448314" y="0"/>
                </a:cubicBezTo>
                <a:cubicBezTo>
                  <a:pt x="1839793" y="-31998"/>
                  <a:pt x="1717857" y="10568"/>
                  <a:pt x="1908070" y="0"/>
                </a:cubicBezTo>
                <a:cubicBezTo>
                  <a:pt x="2098283" y="-10568"/>
                  <a:pt x="2377757" y="-10377"/>
                  <a:pt x="2564864" y="0"/>
                </a:cubicBezTo>
                <a:cubicBezTo>
                  <a:pt x="2751971" y="10377"/>
                  <a:pt x="3048766" y="25570"/>
                  <a:pt x="3320177" y="0"/>
                </a:cubicBezTo>
                <a:cubicBezTo>
                  <a:pt x="3591588" y="-25570"/>
                  <a:pt x="3890997" y="-35762"/>
                  <a:pt x="4174009" y="0"/>
                </a:cubicBezTo>
                <a:cubicBezTo>
                  <a:pt x="4457021" y="35762"/>
                  <a:pt x="4687341" y="20239"/>
                  <a:pt x="4929322" y="0"/>
                </a:cubicBezTo>
                <a:cubicBezTo>
                  <a:pt x="5171303" y="-20239"/>
                  <a:pt x="5520807" y="-10743"/>
                  <a:pt x="5783154" y="0"/>
                </a:cubicBezTo>
                <a:cubicBezTo>
                  <a:pt x="6045501" y="10743"/>
                  <a:pt x="6171473" y="-14245"/>
                  <a:pt x="6538466" y="0"/>
                </a:cubicBezTo>
                <a:cubicBezTo>
                  <a:pt x="6905459" y="14245"/>
                  <a:pt x="6859386" y="-15798"/>
                  <a:pt x="6998222" y="0"/>
                </a:cubicBezTo>
                <a:cubicBezTo>
                  <a:pt x="7137058" y="15798"/>
                  <a:pt x="7493034" y="17684"/>
                  <a:pt x="7753535" y="0"/>
                </a:cubicBezTo>
                <a:cubicBezTo>
                  <a:pt x="8014036" y="-17684"/>
                  <a:pt x="8093734" y="-5742"/>
                  <a:pt x="8311810" y="0"/>
                </a:cubicBezTo>
                <a:cubicBezTo>
                  <a:pt x="8529886" y="5742"/>
                  <a:pt x="8549001" y="8497"/>
                  <a:pt x="8771566" y="0"/>
                </a:cubicBezTo>
                <a:cubicBezTo>
                  <a:pt x="8994131" y="-8497"/>
                  <a:pt x="8987828" y="-849"/>
                  <a:pt x="9132802" y="0"/>
                </a:cubicBezTo>
                <a:cubicBezTo>
                  <a:pt x="9277776" y="849"/>
                  <a:pt x="9415114" y="-11551"/>
                  <a:pt x="9592558" y="0"/>
                </a:cubicBezTo>
                <a:cubicBezTo>
                  <a:pt x="9770002" y="11551"/>
                  <a:pt x="10181650" y="-41772"/>
                  <a:pt x="10446390" y="0"/>
                </a:cubicBezTo>
                <a:cubicBezTo>
                  <a:pt x="10835046" y="-41554"/>
                  <a:pt x="11056788" y="252696"/>
                  <a:pt x="11040872" y="594482"/>
                </a:cubicBezTo>
                <a:cubicBezTo>
                  <a:pt x="11043504" y="949757"/>
                  <a:pt x="11021866" y="1151453"/>
                  <a:pt x="11040872" y="1332756"/>
                </a:cubicBezTo>
                <a:cubicBezTo>
                  <a:pt x="11059878" y="1514059"/>
                  <a:pt x="11068100" y="1802860"/>
                  <a:pt x="11040872" y="2071031"/>
                </a:cubicBezTo>
                <a:cubicBezTo>
                  <a:pt x="11013644" y="2339203"/>
                  <a:pt x="11032418" y="2442705"/>
                  <a:pt x="11040872" y="2627974"/>
                </a:cubicBezTo>
                <a:cubicBezTo>
                  <a:pt x="11049326" y="2813243"/>
                  <a:pt x="11063609" y="3012513"/>
                  <a:pt x="11040872" y="3366249"/>
                </a:cubicBezTo>
                <a:cubicBezTo>
                  <a:pt x="11018135" y="3719985"/>
                  <a:pt x="11016901" y="3727349"/>
                  <a:pt x="11040872" y="3923192"/>
                </a:cubicBezTo>
                <a:cubicBezTo>
                  <a:pt x="11064843" y="4119035"/>
                  <a:pt x="11006950" y="4790605"/>
                  <a:pt x="11040872" y="5127745"/>
                </a:cubicBezTo>
                <a:cubicBezTo>
                  <a:pt x="11056495" y="5431543"/>
                  <a:pt x="10805033" y="5712114"/>
                  <a:pt x="10446390" y="5722227"/>
                </a:cubicBezTo>
                <a:cubicBezTo>
                  <a:pt x="10354097" y="5715080"/>
                  <a:pt x="10214750" y="5743729"/>
                  <a:pt x="9986634" y="5722227"/>
                </a:cubicBezTo>
                <a:cubicBezTo>
                  <a:pt x="9758518" y="5700725"/>
                  <a:pt x="9314174" y="5689111"/>
                  <a:pt x="9132802" y="5722227"/>
                </a:cubicBezTo>
                <a:cubicBezTo>
                  <a:pt x="8951430" y="5755343"/>
                  <a:pt x="8857182" y="5714580"/>
                  <a:pt x="8771566" y="5722227"/>
                </a:cubicBezTo>
                <a:cubicBezTo>
                  <a:pt x="8685950" y="5729874"/>
                  <a:pt x="8346042" y="5748953"/>
                  <a:pt x="8114772" y="5722227"/>
                </a:cubicBezTo>
                <a:cubicBezTo>
                  <a:pt x="7883502" y="5695501"/>
                  <a:pt x="7746868" y="5746487"/>
                  <a:pt x="7556497" y="5722227"/>
                </a:cubicBezTo>
                <a:cubicBezTo>
                  <a:pt x="7366127" y="5697967"/>
                  <a:pt x="7202924" y="5748709"/>
                  <a:pt x="6998222" y="5722227"/>
                </a:cubicBezTo>
                <a:cubicBezTo>
                  <a:pt x="6793521" y="5695745"/>
                  <a:pt x="6669169" y="5749243"/>
                  <a:pt x="6439947" y="5722227"/>
                </a:cubicBezTo>
                <a:cubicBezTo>
                  <a:pt x="6210725" y="5695211"/>
                  <a:pt x="6188382" y="5721246"/>
                  <a:pt x="6078711" y="5722227"/>
                </a:cubicBezTo>
                <a:cubicBezTo>
                  <a:pt x="5969040" y="5723208"/>
                  <a:pt x="5527862" y="5683728"/>
                  <a:pt x="5224879" y="5722227"/>
                </a:cubicBezTo>
                <a:cubicBezTo>
                  <a:pt x="4921896" y="5760726"/>
                  <a:pt x="4729422" y="5692801"/>
                  <a:pt x="4371047" y="5722227"/>
                </a:cubicBezTo>
                <a:cubicBezTo>
                  <a:pt x="4012672" y="5751653"/>
                  <a:pt x="4105017" y="5723347"/>
                  <a:pt x="4009810" y="5722227"/>
                </a:cubicBezTo>
                <a:cubicBezTo>
                  <a:pt x="3914603" y="5721107"/>
                  <a:pt x="3645009" y="5723324"/>
                  <a:pt x="3550054" y="5722227"/>
                </a:cubicBezTo>
                <a:cubicBezTo>
                  <a:pt x="3455099" y="5721130"/>
                  <a:pt x="3124597" y="5727159"/>
                  <a:pt x="2893261" y="5722227"/>
                </a:cubicBezTo>
                <a:cubicBezTo>
                  <a:pt x="2661925" y="5717295"/>
                  <a:pt x="2343077" y="5701539"/>
                  <a:pt x="2137948" y="5722227"/>
                </a:cubicBezTo>
                <a:cubicBezTo>
                  <a:pt x="1932819" y="5742915"/>
                  <a:pt x="1693233" y="5733214"/>
                  <a:pt x="1579673" y="5722227"/>
                </a:cubicBezTo>
                <a:cubicBezTo>
                  <a:pt x="1466114" y="5711240"/>
                  <a:pt x="1044435" y="5724184"/>
                  <a:pt x="594482" y="5722227"/>
                </a:cubicBezTo>
                <a:cubicBezTo>
                  <a:pt x="328734" y="5686479"/>
                  <a:pt x="-66657" y="5424823"/>
                  <a:pt x="0" y="5127745"/>
                </a:cubicBezTo>
                <a:cubicBezTo>
                  <a:pt x="-35087" y="4972394"/>
                  <a:pt x="-19370" y="4652638"/>
                  <a:pt x="0" y="4389471"/>
                </a:cubicBezTo>
                <a:cubicBezTo>
                  <a:pt x="19370" y="4126304"/>
                  <a:pt x="-21113" y="3933106"/>
                  <a:pt x="0" y="3787194"/>
                </a:cubicBezTo>
                <a:cubicBezTo>
                  <a:pt x="21113" y="3641282"/>
                  <a:pt x="19216" y="3402544"/>
                  <a:pt x="0" y="3139585"/>
                </a:cubicBezTo>
                <a:cubicBezTo>
                  <a:pt x="-19216" y="2876626"/>
                  <a:pt x="-14413" y="2787638"/>
                  <a:pt x="0" y="2582642"/>
                </a:cubicBezTo>
                <a:cubicBezTo>
                  <a:pt x="14413" y="2377646"/>
                  <a:pt x="33464" y="2134599"/>
                  <a:pt x="0" y="1844367"/>
                </a:cubicBezTo>
                <a:cubicBezTo>
                  <a:pt x="-33464" y="1554136"/>
                  <a:pt x="25477" y="1493251"/>
                  <a:pt x="0" y="1332756"/>
                </a:cubicBezTo>
                <a:cubicBezTo>
                  <a:pt x="-25477" y="1172261"/>
                  <a:pt x="17540" y="876667"/>
                  <a:pt x="0" y="594482"/>
                </a:cubicBezTo>
                <a:close/>
              </a:path>
              <a:path w="11040872" h="5722227" stroke="0" extrusionOk="0">
                <a:moveTo>
                  <a:pt x="0" y="594482"/>
                </a:moveTo>
                <a:cubicBezTo>
                  <a:pt x="-37935" y="242760"/>
                  <a:pt x="194077" y="27054"/>
                  <a:pt x="594482" y="0"/>
                </a:cubicBezTo>
                <a:cubicBezTo>
                  <a:pt x="773932" y="-24550"/>
                  <a:pt x="1057890" y="25913"/>
                  <a:pt x="1448314" y="0"/>
                </a:cubicBezTo>
                <a:cubicBezTo>
                  <a:pt x="1838738" y="-25913"/>
                  <a:pt x="1797328" y="9502"/>
                  <a:pt x="2006589" y="0"/>
                </a:cubicBezTo>
                <a:cubicBezTo>
                  <a:pt x="2215851" y="-9502"/>
                  <a:pt x="2305839" y="-2636"/>
                  <a:pt x="2466345" y="0"/>
                </a:cubicBezTo>
                <a:cubicBezTo>
                  <a:pt x="2626851" y="2636"/>
                  <a:pt x="3037147" y="20740"/>
                  <a:pt x="3221657" y="0"/>
                </a:cubicBezTo>
                <a:cubicBezTo>
                  <a:pt x="3406167" y="-20740"/>
                  <a:pt x="3611889" y="-6653"/>
                  <a:pt x="3779932" y="0"/>
                </a:cubicBezTo>
                <a:cubicBezTo>
                  <a:pt x="3947975" y="6653"/>
                  <a:pt x="4422439" y="33567"/>
                  <a:pt x="4633764" y="0"/>
                </a:cubicBezTo>
                <a:cubicBezTo>
                  <a:pt x="4845089" y="-33567"/>
                  <a:pt x="4901367" y="-8717"/>
                  <a:pt x="5093520" y="0"/>
                </a:cubicBezTo>
                <a:cubicBezTo>
                  <a:pt x="5285673" y="8717"/>
                  <a:pt x="5570621" y="653"/>
                  <a:pt x="5947352" y="0"/>
                </a:cubicBezTo>
                <a:cubicBezTo>
                  <a:pt x="6324083" y="-653"/>
                  <a:pt x="6209930" y="13850"/>
                  <a:pt x="6308589" y="0"/>
                </a:cubicBezTo>
                <a:cubicBezTo>
                  <a:pt x="6407248" y="-13850"/>
                  <a:pt x="6752695" y="30990"/>
                  <a:pt x="6965383" y="0"/>
                </a:cubicBezTo>
                <a:cubicBezTo>
                  <a:pt x="7178071" y="-30990"/>
                  <a:pt x="7443480" y="-17327"/>
                  <a:pt x="7622176" y="0"/>
                </a:cubicBezTo>
                <a:cubicBezTo>
                  <a:pt x="7800872" y="17327"/>
                  <a:pt x="7990906" y="27729"/>
                  <a:pt x="8180451" y="0"/>
                </a:cubicBezTo>
                <a:cubicBezTo>
                  <a:pt x="8369996" y="-27729"/>
                  <a:pt x="8845868" y="-13192"/>
                  <a:pt x="9034283" y="0"/>
                </a:cubicBezTo>
                <a:cubicBezTo>
                  <a:pt x="9222698" y="13192"/>
                  <a:pt x="9517603" y="-10499"/>
                  <a:pt x="9888115" y="0"/>
                </a:cubicBezTo>
                <a:cubicBezTo>
                  <a:pt x="10258627" y="10499"/>
                  <a:pt x="10316781" y="14930"/>
                  <a:pt x="10446390" y="0"/>
                </a:cubicBezTo>
                <a:cubicBezTo>
                  <a:pt x="10718440" y="-53019"/>
                  <a:pt x="11013962" y="225931"/>
                  <a:pt x="11040872" y="594482"/>
                </a:cubicBezTo>
                <a:cubicBezTo>
                  <a:pt x="11043451" y="904574"/>
                  <a:pt x="11020776" y="1089158"/>
                  <a:pt x="11040872" y="1287424"/>
                </a:cubicBezTo>
                <a:cubicBezTo>
                  <a:pt x="11060968" y="1485690"/>
                  <a:pt x="11051926" y="1673788"/>
                  <a:pt x="11040872" y="1799035"/>
                </a:cubicBezTo>
                <a:cubicBezTo>
                  <a:pt x="11029818" y="1924282"/>
                  <a:pt x="11054623" y="2135970"/>
                  <a:pt x="11040872" y="2355978"/>
                </a:cubicBezTo>
                <a:cubicBezTo>
                  <a:pt x="11027121" y="2575986"/>
                  <a:pt x="11013030" y="2749477"/>
                  <a:pt x="11040872" y="3094253"/>
                </a:cubicBezTo>
                <a:cubicBezTo>
                  <a:pt x="11068714" y="3439030"/>
                  <a:pt x="11029506" y="3525085"/>
                  <a:pt x="11040872" y="3741862"/>
                </a:cubicBezTo>
                <a:cubicBezTo>
                  <a:pt x="11052238" y="3958639"/>
                  <a:pt x="11021397" y="4116679"/>
                  <a:pt x="11040872" y="4298805"/>
                </a:cubicBezTo>
                <a:cubicBezTo>
                  <a:pt x="11060347" y="4480931"/>
                  <a:pt x="11022539" y="4900124"/>
                  <a:pt x="11040872" y="5127745"/>
                </a:cubicBezTo>
                <a:cubicBezTo>
                  <a:pt x="10974688" y="5452322"/>
                  <a:pt x="10793932" y="5738773"/>
                  <a:pt x="10446390" y="5722227"/>
                </a:cubicBezTo>
                <a:cubicBezTo>
                  <a:pt x="10272062" y="5749271"/>
                  <a:pt x="10063650" y="5719054"/>
                  <a:pt x="9789596" y="5722227"/>
                </a:cubicBezTo>
                <a:cubicBezTo>
                  <a:pt x="9515542" y="5725400"/>
                  <a:pt x="9521222" y="5705365"/>
                  <a:pt x="9329840" y="5722227"/>
                </a:cubicBezTo>
                <a:cubicBezTo>
                  <a:pt x="9138458" y="5739089"/>
                  <a:pt x="8905417" y="5705714"/>
                  <a:pt x="8574527" y="5722227"/>
                </a:cubicBezTo>
                <a:cubicBezTo>
                  <a:pt x="8243637" y="5738740"/>
                  <a:pt x="8277624" y="5741955"/>
                  <a:pt x="8114772" y="5722227"/>
                </a:cubicBezTo>
                <a:cubicBezTo>
                  <a:pt x="7951921" y="5702499"/>
                  <a:pt x="7640420" y="5738357"/>
                  <a:pt x="7359459" y="5722227"/>
                </a:cubicBezTo>
                <a:cubicBezTo>
                  <a:pt x="7078498" y="5706097"/>
                  <a:pt x="7122500" y="5736206"/>
                  <a:pt x="6998222" y="5722227"/>
                </a:cubicBezTo>
                <a:cubicBezTo>
                  <a:pt x="6873944" y="5708248"/>
                  <a:pt x="6584762" y="5737766"/>
                  <a:pt x="6242909" y="5722227"/>
                </a:cubicBezTo>
                <a:cubicBezTo>
                  <a:pt x="5901056" y="5706688"/>
                  <a:pt x="5911118" y="5710812"/>
                  <a:pt x="5783154" y="5722227"/>
                </a:cubicBezTo>
                <a:cubicBezTo>
                  <a:pt x="5655191" y="5733642"/>
                  <a:pt x="5585023" y="5732166"/>
                  <a:pt x="5421917" y="5722227"/>
                </a:cubicBezTo>
                <a:cubicBezTo>
                  <a:pt x="5258811" y="5712288"/>
                  <a:pt x="5178725" y="5705468"/>
                  <a:pt x="4962161" y="5722227"/>
                </a:cubicBezTo>
                <a:cubicBezTo>
                  <a:pt x="4745597" y="5738986"/>
                  <a:pt x="4430318" y="5744224"/>
                  <a:pt x="4206848" y="5722227"/>
                </a:cubicBezTo>
                <a:cubicBezTo>
                  <a:pt x="3983378" y="5700230"/>
                  <a:pt x="3911697" y="5735058"/>
                  <a:pt x="3747093" y="5722227"/>
                </a:cubicBezTo>
                <a:cubicBezTo>
                  <a:pt x="3582489" y="5709396"/>
                  <a:pt x="3545682" y="5704593"/>
                  <a:pt x="3385856" y="5722227"/>
                </a:cubicBezTo>
                <a:cubicBezTo>
                  <a:pt x="3226030" y="5739861"/>
                  <a:pt x="3029507" y="5730116"/>
                  <a:pt x="2926100" y="5722227"/>
                </a:cubicBezTo>
                <a:cubicBezTo>
                  <a:pt x="2822693" y="5714338"/>
                  <a:pt x="2554822" y="5699610"/>
                  <a:pt x="2367825" y="5722227"/>
                </a:cubicBezTo>
                <a:cubicBezTo>
                  <a:pt x="2180829" y="5744844"/>
                  <a:pt x="2002855" y="5738254"/>
                  <a:pt x="1711032" y="5722227"/>
                </a:cubicBezTo>
                <a:cubicBezTo>
                  <a:pt x="1419209" y="5706200"/>
                  <a:pt x="1407274" y="5738383"/>
                  <a:pt x="1251276" y="5722227"/>
                </a:cubicBezTo>
                <a:cubicBezTo>
                  <a:pt x="1095278" y="5706071"/>
                  <a:pt x="872658" y="5717760"/>
                  <a:pt x="594482" y="5722227"/>
                </a:cubicBezTo>
                <a:cubicBezTo>
                  <a:pt x="253293" y="5699246"/>
                  <a:pt x="-22323" y="5466443"/>
                  <a:pt x="0" y="5127745"/>
                </a:cubicBezTo>
                <a:cubicBezTo>
                  <a:pt x="-23138" y="4892853"/>
                  <a:pt x="-21399" y="4758867"/>
                  <a:pt x="0" y="4616134"/>
                </a:cubicBezTo>
                <a:cubicBezTo>
                  <a:pt x="21399" y="4473401"/>
                  <a:pt x="-2392" y="4140718"/>
                  <a:pt x="0" y="4013858"/>
                </a:cubicBezTo>
                <a:cubicBezTo>
                  <a:pt x="2392" y="3886998"/>
                  <a:pt x="-9073" y="3524231"/>
                  <a:pt x="0" y="3320916"/>
                </a:cubicBezTo>
                <a:cubicBezTo>
                  <a:pt x="9073" y="3117601"/>
                  <a:pt x="-20614" y="2922972"/>
                  <a:pt x="0" y="2763972"/>
                </a:cubicBezTo>
                <a:cubicBezTo>
                  <a:pt x="20614" y="2604972"/>
                  <a:pt x="5751" y="2418545"/>
                  <a:pt x="0" y="2116363"/>
                </a:cubicBezTo>
                <a:cubicBezTo>
                  <a:pt x="-5751" y="1814181"/>
                  <a:pt x="-23336" y="1771268"/>
                  <a:pt x="0" y="1604752"/>
                </a:cubicBezTo>
                <a:cubicBezTo>
                  <a:pt x="23336" y="1438236"/>
                  <a:pt x="-35446" y="1063211"/>
                  <a:pt x="0" y="594482"/>
                </a:cubicBezTo>
                <a:close/>
              </a:path>
            </a:pathLst>
          </a:custGeom>
          <a:solidFill>
            <a:schemeClr val="accent1"/>
          </a:solidFill>
          <a:ln w="25400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>
                      <a:gd name="adj" fmla="val 10389"/>
                    </a:avLst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E1CF7-E76B-7923-9563-A69D47A23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467" y="887973"/>
            <a:ext cx="9889067" cy="1325563"/>
          </a:xfrm>
        </p:spPr>
        <p:txBody>
          <a:bodyPr>
            <a:normAutofit/>
          </a:bodyPr>
          <a:lstStyle/>
          <a:p>
            <a:r>
              <a:rPr lang="en-GB" sz="6600" b="1" i="1" u="sng">
                <a:solidFill>
                  <a:schemeClr val="bg1"/>
                </a:solidFill>
              </a:rPr>
              <a:t>Final assignment preparation </a:t>
            </a:r>
            <a:endParaRPr lang="en-US" sz="6600">
              <a:solidFill>
                <a:schemeClr val="bg1"/>
              </a:solidFill>
            </a:endParaRP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6D7E5B0F-5185-440A-8222-321C1D118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092" y="2325880"/>
            <a:ext cx="9957816" cy="18288"/>
          </a:xfrm>
          <a:custGeom>
            <a:avLst/>
            <a:gdLst>
              <a:gd name="connsiteX0" fmla="*/ 0 w 9957816"/>
              <a:gd name="connsiteY0" fmla="*/ 0 h 18288"/>
              <a:gd name="connsiteX1" fmla="*/ 863011 w 9957816"/>
              <a:gd name="connsiteY1" fmla="*/ 0 h 18288"/>
              <a:gd name="connsiteX2" fmla="*/ 1327709 w 9957816"/>
              <a:gd name="connsiteY2" fmla="*/ 0 h 18288"/>
              <a:gd name="connsiteX3" fmla="*/ 2091141 w 9957816"/>
              <a:gd name="connsiteY3" fmla="*/ 0 h 18288"/>
              <a:gd name="connsiteX4" fmla="*/ 2555839 w 9957816"/>
              <a:gd name="connsiteY4" fmla="*/ 0 h 18288"/>
              <a:gd name="connsiteX5" fmla="*/ 3219694 w 9957816"/>
              <a:gd name="connsiteY5" fmla="*/ 0 h 18288"/>
              <a:gd name="connsiteX6" fmla="*/ 3983126 w 9957816"/>
              <a:gd name="connsiteY6" fmla="*/ 0 h 18288"/>
              <a:gd name="connsiteX7" fmla="*/ 4348246 w 9957816"/>
              <a:gd name="connsiteY7" fmla="*/ 0 h 18288"/>
              <a:gd name="connsiteX8" fmla="*/ 4713366 w 9957816"/>
              <a:gd name="connsiteY8" fmla="*/ 0 h 18288"/>
              <a:gd name="connsiteX9" fmla="*/ 5576377 w 9957816"/>
              <a:gd name="connsiteY9" fmla="*/ 0 h 18288"/>
              <a:gd name="connsiteX10" fmla="*/ 6240231 w 9957816"/>
              <a:gd name="connsiteY10" fmla="*/ 0 h 18288"/>
              <a:gd name="connsiteX11" fmla="*/ 6605351 w 9957816"/>
              <a:gd name="connsiteY11" fmla="*/ 0 h 18288"/>
              <a:gd name="connsiteX12" fmla="*/ 7269206 w 9957816"/>
              <a:gd name="connsiteY12" fmla="*/ 0 h 18288"/>
              <a:gd name="connsiteX13" fmla="*/ 8132216 w 9957816"/>
              <a:gd name="connsiteY13" fmla="*/ 0 h 18288"/>
              <a:gd name="connsiteX14" fmla="*/ 8696493 w 9957816"/>
              <a:gd name="connsiteY14" fmla="*/ 0 h 18288"/>
              <a:gd name="connsiteX15" fmla="*/ 9260769 w 9957816"/>
              <a:gd name="connsiteY15" fmla="*/ 0 h 18288"/>
              <a:gd name="connsiteX16" fmla="*/ 9957816 w 9957816"/>
              <a:gd name="connsiteY16" fmla="*/ 0 h 18288"/>
              <a:gd name="connsiteX17" fmla="*/ 9957816 w 9957816"/>
              <a:gd name="connsiteY17" fmla="*/ 18288 h 18288"/>
              <a:gd name="connsiteX18" fmla="*/ 9293962 w 9957816"/>
              <a:gd name="connsiteY18" fmla="*/ 18288 h 18288"/>
              <a:gd name="connsiteX19" fmla="*/ 8530529 w 9957816"/>
              <a:gd name="connsiteY19" fmla="*/ 18288 h 18288"/>
              <a:gd name="connsiteX20" fmla="*/ 7767096 w 9957816"/>
              <a:gd name="connsiteY20" fmla="*/ 18288 h 18288"/>
              <a:gd name="connsiteX21" fmla="*/ 7302398 w 9957816"/>
              <a:gd name="connsiteY21" fmla="*/ 18288 h 18288"/>
              <a:gd name="connsiteX22" fmla="*/ 6439388 w 9957816"/>
              <a:gd name="connsiteY22" fmla="*/ 18288 h 18288"/>
              <a:gd name="connsiteX23" fmla="*/ 5775533 w 9957816"/>
              <a:gd name="connsiteY23" fmla="*/ 18288 h 18288"/>
              <a:gd name="connsiteX24" fmla="*/ 5410413 w 9957816"/>
              <a:gd name="connsiteY24" fmla="*/ 18288 h 18288"/>
              <a:gd name="connsiteX25" fmla="*/ 4746559 w 9957816"/>
              <a:gd name="connsiteY25" fmla="*/ 18288 h 18288"/>
              <a:gd name="connsiteX26" fmla="*/ 4182283 w 9957816"/>
              <a:gd name="connsiteY26" fmla="*/ 18288 h 18288"/>
              <a:gd name="connsiteX27" fmla="*/ 3618006 w 9957816"/>
              <a:gd name="connsiteY27" fmla="*/ 18288 h 18288"/>
              <a:gd name="connsiteX28" fmla="*/ 3053730 w 9957816"/>
              <a:gd name="connsiteY28" fmla="*/ 18288 h 18288"/>
              <a:gd name="connsiteX29" fmla="*/ 2489454 w 9957816"/>
              <a:gd name="connsiteY29" fmla="*/ 18288 h 18288"/>
              <a:gd name="connsiteX30" fmla="*/ 1726021 w 9957816"/>
              <a:gd name="connsiteY30" fmla="*/ 18288 h 18288"/>
              <a:gd name="connsiteX31" fmla="*/ 1062167 w 9957816"/>
              <a:gd name="connsiteY31" fmla="*/ 18288 h 18288"/>
              <a:gd name="connsiteX32" fmla="*/ 697047 w 9957816"/>
              <a:gd name="connsiteY32" fmla="*/ 18288 h 18288"/>
              <a:gd name="connsiteX33" fmla="*/ 0 w 9957816"/>
              <a:gd name="connsiteY33" fmla="*/ 18288 h 18288"/>
              <a:gd name="connsiteX34" fmla="*/ 0 w 9957816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9957816" h="18288" fill="none" extrusionOk="0">
                <a:moveTo>
                  <a:pt x="0" y="0"/>
                </a:moveTo>
                <a:cubicBezTo>
                  <a:pt x="258912" y="4528"/>
                  <a:pt x="602792" y="35413"/>
                  <a:pt x="863011" y="0"/>
                </a:cubicBezTo>
                <a:cubicBezTo>
                  <a:pt x="1123230" y="-35413"/>
                  <a:pt x="1110743" y="8950"/>
                  <a:pt x="1327709" y="0"/>
                </a:cubicBezTo>
                <a:cubicBezTo>
                  <a:pt x="1544675" y="-8950"/>
                  <a:pt x="1720121" y="-30004"/>
                  <a:pt x="2091141" y="0"/>
                </a:cubicBezTo>
                <a:cubicBezTo>
                  <a:pt x="2462161" y="30004"/>
                  <a:pt x="2325710" y="-22120"/>
                  <a:pt x="2555839" y="0"/>
                </a:cubicBezTo>
                <a:cubicBezTo>
                  <a:pt x="2785968" y="22120"/>
                  <a:pt x="2943172" y="14890"/>
                  <a:pt x="3219694" y="0"/>
                </a:cubicBezTo>
                <a:cubicBezTo>
                  <a:pt x="3496216" y="-14890"/>
                  <a:pt x="3789247" y="-1477"/>
                  <a:pt x="3983126" y="0"/>
                </a:cubicBezTo>
                <a:cubicBezTo>
                  <a:pt x="4177005" y="1477"/>
                  <a:pt x="4180112" y="16397"/>
                  <a:pt x="4348246" y="0"/>
                </a:cubicBezTo>
                <a:cubicBezTo>
                  <a:pt x="4516380" y="-16397"/>
                  <a:pt x="4601818" y="4117"/>
                  <a:pt x="4713366" y="0"/>
                </a:cubicBezTo>
                <a:cubicBezTo>
                  <a:pt x="4824914" y="-4117"/>
                  <a:pt x="5400642" y="663"/>
                  <a:pt x="5576377" y="0"/>
                </a:cubicBezTo>
                <a:cubicBezTo>
                  <a:pt x="5752112" y="-663"/>
                  <a:pt x="6036350" y="11452"/>
                  <a:pt x="6240231" y="0"/>
                </a:cubicBezTo>
                <a:cubicBezTo>
                  <a:pt x="6444112" y="-11452"/>
                  <a:pt x="6508667" y="-15154"/>
                  <a:pt x="6605351" y="0"/>
                </a:cubicBezTo>
                <a:cubicBezTo>
                  <a:pt x="6702035" y="15154"/>
                  <a:pt x="7096186" y="19291"/>
                  <a:pt x="7269206" y="0"/>
                </a:cubicBezTo>
                <a:cubicBezTo>
                  <a:pt x="7442227" y="-19291"/>
                  <a:pt x="7802902" y="39720"/>
                  <a:pt x="8132216" y="0"/>
                </a:cubicBezTo>
                <a:cubicBezTo>
                  <a:pt x="8461530" y="-39720"/>
                  <a:pt x="8551221" y="24341"/>
                  <a:pt x="8696493" y="0"/>
                </a:cubicBezTo>
                <a:cubicBezTo>
                  <a:pt x="8841765" y="-24341"/>
                  <a:pt x="9091257" y="15574"/>
                  <a:pt x="9260769" y="0"/>
                </a:cubicBezTo>
                <a:cubicBezTo>
                  <a:pt x="9430281" y="-15574"/>
                  <a:pt x="9809458" y="-15806"/>
                  <a:pt x="9957816" y="0"/>
                </a:cubicBezTo>
                <a:cubicBezTo>
                  <a:pt x="9958154" y="7640"/>
                  <a:pt x="9957366" y="11289"/>
                  <a:pt x="9957816" y="18288"/>
                </a:cubicBezTo>
                <a:cubicBezTo>
                  <a:pt x="9789958" y="23645"/>
                  <a:pt x="9437684" y="-10787"/>
                  <a:pt x="9293962" y="18288"/>
                </a:cubicBezTo>
                <a:cubicBezTo>
                  <a:pt x="9150240" y="47363"/>
                  <a:pt x="8858466" y="6899"/>
                  <a:pt x="8530529" y="18288"/>
                </a:cubicBezTo>
                <a:cubicBezTo>
                  <a:pt x="8202592" y="29677"/>
                  <a:pt x="8042036" y="-12845"/>
                  <a:pt x="7767096" y="18288"/>
                </a:cubicBezTo>
                <a:cubicBezTo>
                  <a:pt x="7492156" y="49421"/>
                  <a:pt x="7464764" y="38557"/>
                  <a:pt x="7302398" y="18288"/>
                </a:cubicBezTo>
                <a:cubicBezTo>
                  <a:pt x="7140032" y="-1981"/>
                  <a:pt x="6674139" y="-20177"/>
                  <a:pt x="6439388" y="18288"/>
                </a:cubicBezTo>
                <a:cubicBezTo>
                  <a:pt x="6204637" y="56753"/>
                  <a:pt x="6044763" y="2398"/>
                  <a:pt x="5775533" y="18288"/>
                </a:cubicBezTo>
                <a:cubicBezTo>
                  <a:pt x="5506303" y="34178"/>
                  <a:pt x="5528640" y="8636"/>
                  <a:pt x="5410413" y="18288"/>
                </a:cubicBezTo>
                <a:cubicBezTo>
                  <a:pt x="5292186" y="27940"/>
                  <a:pt x="4880771" y="-3659"/>
                  <a:pt x="4746559" y="18288"/>
                </a:cubicBezTo>
                <a:cubicBezTo>
                  <a:pt x="4612347" y="40235"/>
                  <a:pt x="4346390" y="46329"/>
                  <a:pt x="4182283" y="18288"/>
                </a:cubicBezTo>
                <a:cubicBezTo>
                  <a:pt x="4018176" y="-9753"/>
                  <a:pt x="3743247" y="40654"/>
                  <a:pt x="3618006" y="18288"/>
                </a:cubicBezTo>
                <a:cubicBezTo>
                  <a:pt x="3492765" y="-4078"/>
                  <a:pt x="3201495" y="15624"/>
                  <a:pt x="3053730" y="18288"/>
                </a:cubicBezTo>
                <a:cubicBezTo>
                  <a:pt x="2905965" y="20952"/>
                  <a:pt x="2770855" y="10382"/>
                  <a:pt x="2489454" y="18288"/>
                </a:cubicBezTo>
                <a:cubicBezTo>
                  <a:pt x="2208053" y="26194"/>
                  <a:pt x="1999579" y="12705"/>
                  <a:pt x="1726021" y="18288"/>
                </a:cubicBezTo>
                <a:cubicBezTo>
                  <a:pt x="1452463" y="23871"/>
                  <a:pt x="1261725" y="2423"/>
                  <a:pt x="1062167" y="18288"/>
                </a:cubicBezTo>
                <a:cubicBezTo>
                  <a:pt x="862609" y="34153"/>
                  <a:pt x="828837" y="34680"/>
                  <a:pt x="697047" y="18288"/>
                </a:cubicBezTo>
                <a:cubicBezTo>
                  <a:pt x="565257" y="1896"/>
                  <a:pt x="290333" y="-12656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9957816" h="18288" stroke="0" extrusionOk="0">
                <a:moveTo>
                  <a:pt x="0" y="0"/>
                </a:moveTo>
                <a:cubicBezTo>
                  <a:pt x="239894" y="-13568"/>
                  <a:pt x="444306" y="20490"/>
                  <a:pt x="564276" y="0"/>
                </a:cubicBezTo>
                <a:cubicBezTo>
                  <a:pt x="684246" y="-20490"/>
                  <a:pt x="829702" y="-16311"/>
                  <a:pt x="929396" y="0"/>
                </a:cubicBezTo>
                <a:cubicBezTo>
                  <a:pt x="1029090" y="16311"/>
                  <a:pt x="1434080" y="4599"/>
                  <a:pt x="1792407" y="0"/>
                </a:cubicBezTo>
                <a:cubicBezTo>
                  <a:pt x="2150734" y="-4599"/>
                  <a:pt x="2230922" y="-3217"/>
                  <a:pt x="2356683" y="0"/>
                </a:cubicBezTo>
                <a:cubicBezTo>
                  <a:pt x="2482444" y="3217"/>
                  <a:pt x="2727176" y="10118"/>
                  <a:pt x="2920959" y="0"/>
                </a:cubicBezTo>
                <a:cubicBezTo>
                  <a:pt x="3114742" y="-10118"/>
                  <a:pt x="3583268" y="6126"/>
                  <a:pt x="3783970" y="0"/>
                </a:cubicBezTo>
                <a:cubicBezTo>
                  <a:pt x="3984672" y="-6126"/>
                  <a:pt x="4119530" y="12121"/>
                  <a:pt x="4248668" y="0"/>
                </a:cubicBezTo>
                <a:cubicBezTo>
                  <a:pt x="4377806" y="-12121"/>
                  <a:pt x="4830370" y="39306"/>
                  <a:pt x="5111679" y="0"/>
                </a:cubicBezTo>
                <a:cubicBezTo>
                  <a:pt x="5392988" y="-39306"/>
                  <a:pt x="5595981" y="-37432"/>
                  <a:pt x="5974690" y="0"/>
                </a:cubicBezTo>
                <a:cubicBezTo>
                  <a:pt x="6353399" y="37432"/>
                  <a:pt x="6382398" y="-32218"/>
                  <a:pt x="6638544" y="0"/>
                </a:cubicBezTo>
                <a:cubicBezTo>
                  <a:pt x="6894690" y="32218"/>
                  <a:pt x="7107197" y="-8479"/>
                  <a:pt x="7501555" y="0"/>
                </a:cubicBezTo>
                <a:cubicBezTo>
                  <a:pt x="7895913" y="8479"/>
                  <a:pt x="7913370" y="-2556"/>
                  <a:pt x="8065831" y="0"/>
                </a:cubicBezTo>
                <a:cubicBezTo>
                  <a:pt x="8218292" y="2556"/>
                  <a:pt x="8391465" y="4509"/>
                  <a:pt x="8630107" y="0"/>
                </a:cubicBezTo>
                <a:cubicBezTo>
                  <a:pt x="8868749" y="-4509"/>
                  <a:pt x="9078381" y="-9348"/>
                  <a:pt x="9393540" y="0"/>
                </a:cubicBezTo>
                <a:cubicBezTo>
                  <a:pt x="9708699" y="9348"/>
                  <a:pt x="9789190" y="-16759"/>
                  <a:pt x="9957816" y="0"/>
                </a:cubicBezTo>
                <a:cubicBezTo>
                  <a:pt x="9957941" y="4395"/>
                  <a:pt x="9957741" y="9776"/>
                  <a:pt x="9957816" y="18288"/>
                </a:cubicBezTo>
                <a:cubicBezTo>
                  <a:pt x="9649812" y="40651"/>
                  <a:pt x="9486007" y="41594"/>
                  <a:pt x="9194383" y="18288"/>
                </a:cubicBezTo>
                <a:cubicBezTo>
                  <a:pt x="8902759" y="-5018"/>
                  <a:pt x="8744094" y="43814"/>
                  <a:pt x="8530529" y="18288"/>
                </a:cubicBezTo>
                <a:cubicBezTo>
                  <a:pt x="8316964" y="-7238"/>
                  <a:pt x="8282371" y="24093"/>
                  <a:pt x="8165409" y="18288"/>
                </a:cubicBezTo>
                <a:cubicBezTo>
                  <a:pt x="8048447" y="12483"/>
                  <a:pt x="7851788" y="12040"/>
                  <a:pt x="7700711" y="18288"/>
                </a:cubicBezTo>
                <a:cubicBezTo>
                  <a:pt x="7549634" y="24536"/>
                  <a:pt x="7127225" y="27915"/>
                  <a:pt x="6837700" y="18288"/>
                </a:cubicBezTo>
                <a:cubicBezTo>
                  <a:pt x="6548175" y="8661"/>
                  <a:pt x="6330711" y="50037"/>
                  <a:pt x="6173846" y="18288"/>
                </a:cubicBezTo>
                <a:cubicBezTo>
                  <a:pt x="6016981" y="-13461"/>
                  <a:pt x="5930031" y="15985"/>
                  <a:pt x="5709148" y="18288"/>
                </a:cubicBezTo>
                <a:cubicBezTo>
                  <a:pt x="5488265" y="20591"/>
                  <a:pt x="5372997" y="43097"/>
                  <a:pt x="5045293" y="18288"/>
                </a:cubicBezTo>
                <a:cubicBezTo>
                  <a:pt x="4717590" y="-6521"/>
                  <a:pt x="4829875" y="6803"/>
                  <a:pt x="4680174" y="18288"/>
                </a:cubicBezTo>
                <a:cubicBezTo>
                  <a:pt x="4530473" y="29773"/>
                  <a:pt x="4441300" y="27030"/>
                  <a:pt x="4315054" y="18288"/>
                </a:cubicBezTo>
                <a:cubicBezTo>
                  <a:pt x="4188808" y="9546"/>
                  <a:pt x="3846162" y="4446"/>
                  <a:pt x="3651199" y="18288"/>
                </a:cubicBezTo>
                <a:cubicBezTo>
                  <a:pt x="3456236" y="32130"/>
                  <a:pt x="3412656" y="-1324"/>
                  <a:pt x="3186501" y="18288"/>
                </a:cubicBezTo>
                <a:cubicBezTo>
                  <a:pt x="2960346" y="37900"/>
                  <a:pt x="2783091" y="19872"/>
                  <a:pt x="2423069" y="18288"/>
                </a:cubicBezTo>
                <a:cubicBezTo>
                  <a:pt x="2063047" y="16704"/>
                  <a:pt x="2066062" y="18692"/>
                  <a:pt x="1958370" y="18288"/>
                </a:cubicBezTo>
                <a:cubicBezTo>
                  <a:pt x="1850678" y="17884"/>
                  <a:pt x="1403255" y="47471"/>
                  <a:pt x="1194938" y="18288"/>
                </a:cubicBezTo>
                <a:cubicBezTo>
                  <a:pt x="986621" y="-10895"/>
                  <a:pt x="986435" y="4670"/>
                  <a:pt x="829818" y="18288"/>
                </a:cubicBezTo>
                <a:cubicBezTo>
                  <a:pt x="673201" y="31906"/>
                  <a:pt x="178831" y="-2639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86208-DBBD-6F99-2D86-3EFD9F6F6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1467" y="2607733"/>
            <a:ext cx="9889067" cy="328506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Harvard referencing. </a:t>
            </a:r>
            <a:endParaRPr lang="en-US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13th of January 2023 by 23:59pm. </a:t>
            </a:r>
          </a:p>
          <a:p>
            <a:r>
              <a:rPr lang="en-GB">
                <a:solidFill>
                  <a:schemeClr val="bg1"/>
                </a:solidFill>
              </a:rPr>
              <a:t>Draft by the 14th of December 2022 by 11am. </a:t>
            </a:r>
          </a:p>
          <a:p>
            <a:r>
              <a:rPr lang="en-GB">
                <a:solidFill>
                  <a:schemeClr val="bg1"/>
                </a:solidFill>
              </a:rPr>
              <a:t>Any drafts given after this will not be given feedback. </a:t>
            </a:r>
          </a:p>
          <a:p>
            <a:r>
              <a:rPr lang="en-GB">
                <a:solidFill>
                  <a:schemeClr val="bg1"/>
                </a:solidFill>
              </a:rPr>
              <a:t>Unavailable over Christmas. </a:t>
            </a:r>
          </a:p>
        </p:txBody>
      </p:sp>
    </p:spTree>
    <p:extLst>
      <p:ext uri="{BB962C8B-B14F-4D97-AF65-F5344CB8AC3E}">
        <p14:creationId xmlns:p14="http://schemas.microsoft.com/office/powerpoint/2010/main" val="13734103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A09322-62D6-3F6E-8F51-B7331269B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600" b="1" i="1" u="sng"/>
              <a:t>Assignment </a:t>
            </a:r>
            <a:endParaRPr lang="en-US" sz="660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F5F035"/>
          </a:solidFill>
          <a:ln w="38100" cap="rnd">
            <a:solidFill>
              <a:srgbClr val="F5F03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375C1-A4D8-9AA6-6EFF-2309AB288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2 Parts. </a:t>
            </a:r>
            <a:endParaRPr lang="en-US"/>
          </a:p>
          <a:p>
            <a:r>
              <a:rPr lang="en-GB" dirty="0"/>
              <a:t>Part 1 – Reflection using Gibbs. </a:t>
            </a:r>
            <a:endParaRPr lang="en-GB"/>
          </a:p>
          <a:p>
            <a:r>
              <a:rPr lang="en-GB" dirty="0"/>
              <a:t>Part 2- Action Plan – Using SMART </a:t>
            </a:r>
            <a:endParaRPr lang="en-GB"/>
          </a:p>
          <a:p>
            <a:r>
              <a:rPr lang="en-GB" dirty="0"/>
              <a:t>Let's take a look. </a:t>
            </a:r>
            <a:endParaRPr lang="en-GB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800D4ACA-B0B5-46ED-3AEE-A154226284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289" r="3" b="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20169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F8990-6E0F-1140-2E3C-6042BC15F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Some </a:t>
            </a:r>
            <a:r>
              <a:rPr lang="en-GB" sz="6600" b="1" i="1" u="sng" dirty="0" err="1"/>
              <a:t>fAQ</a:t>
            </a:r>
            <a:r>
              <a:rPr lang="en-GB" sz="6600" b="1" i="1" u="sng" dirty="0"/>
              <a:t>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466930-243A-F5D8-D224-CDDBCD9BA27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03083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6" name="Video 5" descr="A group of people in clothing&#10;&#10;Description automatically generated with low confidence">
            <a:extLst>
              <a:ext uri="{FF2B5EF4-FFF2-40B4-BE49-F238E27FC236}">
                <a16:creationId xmlns:a16="http://schemas.microsoft.com/office/drawing/2014/main" id="{9F5C914D-C58D-C05A-EB8D-7258C9C45BD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DD72192-51DE-6D02-95D6-5D1E15446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1322616"/>
            <a:ext cx="10905059" cy="26512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When do we return to  campus?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0375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Close-up of hopscotch on a sidewalk">
            <a:extLst>
              <a:ext uri="{FF2B5EF4-FFF2-40B4-BE49-F238E27FC236}">
                <a16:creationId xmlns:a16="http://schemas.microsoft.com/office/drawing/2014/main" id="{3698F1F7-D3AD-2D65-5FA6-08171F7FF2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097" b="8634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ED1970-9531-3840-C972-ED22914D7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1322616"/>
            <a:ext cx="10905059" cy="26512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1" u="sng">
                <a:solidFill>
                  <a:schemeClr val="bg1"/>
                </a:solidFill>
              </a:rPr>
              <a:t>When does term 2 start?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1340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3596D703-ACFA-EC79-A54F-6A2C97DC8C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747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BA67A-9DE8-BA54-4B60-971E28F2A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1322616"/>
            <a:ext cx="10905059" cy="26512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1" u="sng">
                <a:solidFill>
                  <a:schemeClr val="bg1"/>
                </a:solidFill>
              </a:rPr>
              <a:t>What day are we online next term?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6545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A937B269-FE80-497D-B6F9-26B7F8D9BD9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1" b="28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B0E85-696F-3FD6-DE5C-D165DE317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1322616"/>
            <a:ext cx="10905059" cy="26512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1" u="sng">
                <a:solidFill>
                  <a:schemeClr val="bg1"/>
                </a:solidFill>
              </a:rPr>
              <a:t>What about the January event?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5727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5" name="Picture 3">
            <a:extLst>
              <a:ext uri="{FF2B5EF4-FFF2-40B4-BE49-F238E27FC236}">
                <a16:creationId xmlns:a16="http://schemas.microsoft.com/office/drawing/2014/main" id="{2BC91567-E186-4800-83AC-544D7948A5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298" b="8452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6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A82BD-D6DC-B121-07CD-1236C436C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1322616"/>
            <a:ext cx="10905059" cy="26512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1" u="sng" dirty="0">
                <a:solidFill>
                  <a:schemeClr val="bg1"/>
                </a:solidFill>
              </a:rPr>
              <a:t>What can we take into the criminal litigation exam?</a:t>
            </a:r>
          </a:p>
        </p:txBody>
      </p:sp>
      <p:cxnSp>
        <p:nvCxnSpPr>
          <p:cNvPr id="17" name="Straight Connector 11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42863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5452D2E0-CA35-D7ED-145F-555F2BFFCF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199" b="3158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5ADC17-71FF-F0E2-B36C-7A836C5D7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1322616"/>
            <a:ext cx="10905059" cy="26512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1" u="sng">
                <a:solidFill>
                  <a:schemeClr val="bg1"/>
                </a:solidFill>
              </a:rPr>
              <a:t>What date is the exam?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6068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Video 3" descr="Two people sitting at a table with a computer&#10;&#10;Description automatically generated with low confidence">
            <a:extLst>
              <a:ext uri="{FF2B5EF4-FFF2-40B4-BE49-F238E27FC236}">
                <a16:creationId xmlns:a16="http://schemas.microsoft.com/office/drawing/2014/main" id="{6A3AFDCD-E963-D344-706D-DC2DF137343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5B473A-4EA7-4A34-AE49-BE36166C1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1322616"/>
            <a:ext cx="10905059" cy="26512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1" u="sng">
                <a:solidFill>
                  <a:schemeClr val="bg1"/>
                </a:solidFill>
              </a:rPr>
              <a:t>Can I sit the exam online?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0070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B7161607-BC46-4326-0905-9923334CABA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858513-C55A-2A6D-CE53-B58239CDC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1322616"/>
            <a:ext cx="10905059" cy="26512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1" u="sng">
                <a:solidFill>
                  <a:schemeClr val="bg1"/>
                </a:solidFill>
              </a:rPr>
              <a:t>Will the dates change?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5972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Magnifying glass and question mark">
            <a:extLst>
              <a:ext uri="{FF2B5EF4-FFF2-40B4-BE49-F238E27FC236}">
                <a16:creationId xmlns:a16="http://schemas.microsoft.com/office/drawing/2014/main" id="{C9173451-6953-19FE-9A66-2AA904DEDE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6D5435-058C-325B-0BA2-B0949B70F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1322616"/>
            <a:ext cx="10905059" cy="26512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1" u="sng">
                <a:solidFill>
                  <a:schemeClr val="bg1"/>
                </a:solidFill>
              </a:rPr>
              <a:t>How many words should the second assignment be?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48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Sticky notes with question marks">
            <a:extLst>
              <a:ext uri="{FF2B5EF4-FFF2-40B4-BE49-F238E27FC236}">
                <a16:creationId xmlns:a16="http://schemas.microsoft.com/office/drawing/2014/main" id="{FD3F8D10-F067-9C4F-6A22-E8A8F654A2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62" b="5569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C7FBB1-8738-3599-4379-074644AF8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1322616"/>
            <a:ext cx="10905059" cy="26512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1" u="sng">
                <a:solidFill>
                  <a:schemeClr val="bg1"/>
                </a:solidFill>
              </a:rPr>
              <a:t>How many references do I NEED?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3286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Sticky notes with question marks">
            <a:extLst>
              <a:ext uri="{FF2B5EF4-FFF2-40B4-BE49-F238E27FC236}">
                <a16:creationId xmlns:a16="http://schemas.microsoft.com/office/drawing/2014/main" id="{53103407-D4E4-3A1F-0F5F-9218E4C6F9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62" b="5569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936B8E-2FA9-7112-00A3-C0BC581B8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1322616"/>
            <a:ext cx="10905059" cy="26512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1" u="sng">
                <a:solidFill>
                  <a:schemeClr val="bg1"/>
                </a:solidFill>
              </a:rPr>
              <a:t>What is summarising?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349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BA06FFC8-201C-D97D-1506-7436092679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0348A6-44E2-27A9-5AAE-781970A59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1322616"/>
            <a:ext cx="10905059" cy="265120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i="1" u="sng">
                <a:solidFill>
                  <a:schemeClr val="bg1"/>
                </a:solidFill>
              </a:rPr>
              <a:t>Who would like to make an appointment to talk about their assignment 1 results?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655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8E741-2479-71E1-5AD4-BDB331B46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64171-05F2-468D-4D32-0EF2D12F1E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In breakout rooms.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Create 5 questions about the assignment you wish to ask. </a:t>
            </a:r>
          </a:p>
          <a:p>
            <a:pPr>
              <a:lnSpc>
                <a:spcPct val="200000"/>
              </a:lnSpc>
            </a:pPr>
            <a:r>
              <a:rPr lang="en-GB" dirty="0"/>
              <a:t>I can guarantee if something does not make sense to you it will not make sense to someone else. </a:t>
            </a:r>
          </a:p>
        </p:txBody>
      </p:sp>
    </p:spTree>
    <p:extLst>
      <p:ext uri="{BB962C8B-B14F-4D97-AF65-F5344CB8AC3E}">
        <p14:creationId xmlns:p14="http://schemas.microsoft.com/office/powerpoint/2010/main" val="32214975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1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DC9D8-8A6D-53D6-217F-994BBB71D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pPr algn="ctr"/>
            <a:r>
              <a:rPr lang="en-GB" sz="8000" b="1" i="1" u="sng" dirty="0">
                <a:solidFill>
                  <a:schemeClr val="bg1"/>
                </a:solidFill>
              </a:rPr>
              <a:t>Summary </a:t>
            </a:r>
            <a:endParaRPr lang="en-US" sz="80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87775-7E27-DBB5-D80B-C98F75990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13th January 2023 by 23:59. </a:t>
            </a:r>
            <a:endParaRPr lang="en-US" dirty="0"/>
          </a:p>
          <a:p>
            <a:r>
              <a:rPr lang="en-GB" dirty="0"/>
              <a:t>Unavailable from the 19th of December till the 9th January 2023. </a:t>
            </a:r>
          </a:p>
          <a:p>
            <a:r>
              <a:rPr lang="en-GB" dirty="0"/>
              <a:t>Guidance will be on Moodle under '' Zita Drapers group''. </a:t>
            </a:r>
          </a:p>
          <a:p>
            <a:r>
              <a:rPr lang="en-GB" dirty="0"/>
              <a:t>If you would like me to see a draft, please email to me by Wednesday to receive feedback. </a:t>
            </a:r>
          </a:p>
          <a:p>
            <a:r>
              <a:rPr lang="en-GB" dirty="0"/>
              <a:t>Can submit it at any time before deadline.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46837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027EB3A-DF05-4A1A-99F5-BE83E7654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7690F401-0BEB-5686-ADC8-D46B7CEF88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60" r="1" b="4740"/>
          <a:stretch/>
        </p:blipFill>
        <p:spPr>
          <a:xfrm>
            <a:off x="625240" y="10"/>
            <a:ext cx="10941520" cy="6857990"/>
          </a:xfrm>
          <a:custGeom>
            <a:avLst/>
            <a:gdLst/>
            <a:ahLst/>
            <a:cxnLst/>
            <a:rect l="l" t="t" r="r" b="b"/>
            <a:pathLst>
              <a:path w="10941520" h="6858000">
                <a:moveTo>
                  <a:pt x="8510032" y="6464315"/>
                </a:moveTo>
                <a:lnTo>
                  <a:pt x="8508022" y="6467080"/>
                </a:lnTo>
                <a:lnTo>
                  <a:pt x="8511541" y="6467080"/>
                </a:lnTo>
                <a:close/>
                <a:moveTo>
                  <a:pt x="1598122" y="0"/>
                </a:moveTo>
                <a:lnTo>
                  <a:pt x="1763667" y="0"/>
                </a:lnTo>
                <a:lnTo>
                  <a:pt x="1587780" y="143783"/>
                </a:lnTo>
                <a:cubicBezTo>
                  <a:pt x="1205033" y="482859"/>
                  <a:pt x="877118" y="882898"/>
                  <a:pt x="610636" y="1350720"/>
                </a:cubicBezTo>
                <a:cubicBezTo>
                  <a:pt x="356503" y="1792611"/>
                  <a:pt x="193167" y="2280779"/>
                  <a:pt x="130237" y="2786631"/>
                </a:cubicBezTo>
                <a:cubicBezTo>
                  <a:pt x="142310" y="2759217"/>
                  <a:pt x="152875" y="2731298"/>
                  <a:pt x="162431" y="2703128"/>
                </a:cubicBezTo>
                <a:cubicBezTo>
                  <a:pt x="336482" y="2191794"/>
                  <a:pt x="553037" y="1700077"/>
                  <a:pt x="837253" y="1239549"/>
                </a:cubicBezTo>
                <a:cubicBezTo>
                  <a:pt x="1093799" y="823288"/>
                  <a:pt x="1394461" y="450355"/>
                  <a:pt x="1746359" y="127320"/>
                </a:cubicBezTo>
                <a:lnTo>
                  <a:pt x="1893724" y="0"/>
                </a:lnTo>
                <a:lnTo>
                  <a:pt x="8848350" y="0"/>
                </a:lnTo>
                <a:lnTo>
                  <a:pt x="9056324" y="144876"/>
                </a:lnTo>
                <a:cubicBezTo>
                  <a:pt x="9483294" y="455963"/>
                  <a:pt x="9863824" y="818761"/>
                  <a:pt x="10176586" y="1256400"/>
                </a:cubicBezTo>
                <a:cubicBezTo>
                  <a:pt x="10512361" y="1725731"/>
                  <a:pt x="10733697" y="2243102"/>
                  <a:pt x="10817449" y="2834418"/>
                </a:cubicBezTo>
                <a:cubicBezTo>
                  <a:pt x="10838678" y="2662129"/>
                  <a:pt x="10840364" y="2487979"/>
                  <a:pt x="10822480" y="2315287"/>
                </a:cubicBezTo>
                <a:cubicBezTo>
                  <a:pt x="10791218" y="1992617"/>
                  <a:pt x="10694231" y="1679754"/>
                  <a:pt x="10537512" y="1395993"/>
                </a:cubicBezTo>
                <a:cubicBezTo>
                  <a:pt x="10298320" y="958605"/>
                  <a:pt x="9956508" y="613523"/>
                  <a:pt x="9560871" y="318241"/>
                </a:cubicBezTo>
                <a:cubicBezTo>
                  <a:pt x="9444104" y="231090"/>
                  <a:pt x="9324272" y="149552"/>
                  <a:pt x="9201772" y="72906"/>
                </a:cubicBezTo>
                <a:lnTo>
                  <a:pt x="9075150" y="0"/>
                </a:lnTo>
                <a:lnTo>
                  <a:pt x="9285407" y="0"/>
                </a:lnTo>
                <a:lnTo>
                  <a:pt x="9397484" y="71361"/>
                </a:lnTo>
                <a:cubicBezTo>
                  <a:pt x="9466827" y="117668"/>
                  <a:pt x="9535310" y="165633"/>
                  <a:pt x="9602874" y="215370"/>
                </a:cubicBezTo>
                <a:cubicBezTo>
                  <a:pt x="10023914" y="525240"/>
                  <a:pt x="10385847" y="889941"/>
                  <a:pt x="10637867" y="1353234"/>
                </a:cubicBezTo>
                <a:cubicBezTo>
                  <a:pt x="10800070" y="1650452"/>
                  <a:pt x="10899948" y="1977650"/>
                  <a:pt x="10931388" y="2314785"/>
                </a:cubicBezTo>
                <a:cubicBezTo>
                  <a:pt x="10955282" y="2563032"/>
                  <a:pt x="10933651" y="2807506"/>
                  <a:pt x="10900451" y="3053742"/>
                </a:cubicBezTo>
                <a:cubicBezTo>
                  <a:pt x="10885435" y="3187448"/>
                  <a:pt x="10884932" y="3322363"/>
                  <a:pt x="10898943" y="3456170"/>
                </a:cubicBezTo>
                <a:cubicBezTo>
                  <a:pt x="10947233" y="3973163"/>
                  <a:pt x="10817200" y="4491137"/>
                  <a:pt x="10530470" y="4924023"/>
                </a:cubicBezTo>
                <a:cubicBezTo>
                  <a:pt x="10288786" y="5294609"/>
                  <a:pt x="9971700" y="5610087"/>
                  <a:pt x="9599856" y="5849858"/>
                </a:cubicBezTo>
                <a:cubicBezTo>
                  <a:pt x="9239936" y="6085530"/>
                  <a:pt x="8898626" y="6347611"/>
                  <a:pt x="8538202" y="6581772"/>
                </a:cubicBezTo>
                <a:cubicBezTo>
                  <a:pt x="8391505" y="6677034"/>
                  <a:pt x="8242088" y="6766009"/>
                  <a:pt x="8089708" y="6848031"/>
                </a:cubicBezTo>
                <a:lnTo>
                  <a:pt x="8070163" y="6858000"/>
                </a:lnTo>
                <a:lnTo>
                  <a:pt x="7820508" y="6858000"/>
                </a:lnTo>
                <a:lnTo>
                  <a:pt x="7828138" y="6854555"/>
                </a:lnTo>
                <a:cubicBezTo>
                  <a:pt x="8053199" y="6743844"/>
                  <a:pt x="8273670" y="6617740"/>
                  <a:pt x="8490666" y="6479908"/>
                </a:cubicBezTo>
                <a:cubicBezTo>
                  <a:pt x="8262100" y="6578755"/>
                  <a:pt x="8030908" y="6668688"/>
                  <a:pt x="7797512" y="6751240"/>
                </a:cubicBezTo>
                <a:lnTo>
                  <a:pt x="7480620" y="6858000"/>
                </a:lnTo>
                <a:lnTo>
                  <a:pt x="3015004" y="6858000"/>
                </a:lnTo>
                <a:lnTo>
                  <a:pt x="2781763" y="6750793"/>
                </a:lnTo>
                <a:cubicBezTo>
                  <a:pt x="2466140" y="6597870"/>
                  <a:pt x="2163376" y="6418916"/>
                  <a:pt x="1876018" y="6208522"/>
                </a:cubicBezTo>
                <a:cubicBezTo>
                  <a:pt x="1280928" y="5772643"/>
                  <a:pt x="784936" y="5247977"/>
                  <a:pt x="442370" y="4589004"/>
                </a:cubicBezTo>
                <a:cubicBezTo>
                  <a:pt x="256073" y="4234615"/>
                  <a:pt x="132829" y="3850522"/>
                  <a:pt x="78174" y="3453907"/>
                </a:cubicBezTo>
                <a:cubicBezTo>
                  <a:pt x="68264" y="3386374"/>
                  <a:pt x="52872" y="3319746"/>
                  <a:pt x="32147" y="3254704"/>
                </a:cubicBezTo>
                <a:cubicBezTo>
                  <a:pt x="-18158" y="3091722"/>
                  <a:pt x="-48" y="2927731"/>
                  <a:pt x="23343" y="2765252"/>
                </a:cubicBezTo>
                <a:cubicBezTo>
                  <a:pt x="165073" y="1773582"/>
                  <a:pt x="613178" y="955032"/>
                  <a:pt x="1299417" y="2743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464496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349</Words>
  <Application>Microsoft Office PowerPoint</Application>
  <PresentationFormat>Widescreen</PresentationFormat>
  <Paragraphs>54</Paragraphs>
  <Slides>21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The Hand Bold</vt:lpstr>
      <vt:lpstr>Arial</vt:lpstr>
      <vt:lpstr>Calibri</vt:lpstr>
      <vt:lpstr>The Serif Hand Black</vt:lpstr>
      <vt:lpstr>SketchyVTI</vt:lpstr>
      <vt:lpstr>Final Assignment preparation </vt:lpstr>
      <vt:lpstr>Content </vt:lpstr>
      <vt:lpstr>Lexis </vt:lpstr>
      <vt:lpstr>Final assignment preparation </vt:lpstr>
      <vt:lpstr>Assignment </vt:lpstr>
      <vt:lpstr>Some fAQ?</vt:lpstr>
      <vt:lpstr>When do we return to  campus?</vt:lpstr>
      <vt:lpstr>When does term 2 start?</vt:lpstr>
      <vt:lpstr>What day are we online next term?</vt:lpstr>
      <vt:lpstr>What about the January event?</vt:lpstr>
      <vt:lpstr>What can we take into the criminal litigation exam?</vt:lpstr>
      <vt:lpstr>What date is the exam?</vt:lpstr>
      <vt:lpstr>Can I sit the exam online?</vt:lpstr>
      <vt:lpstr>Will the dates change?</vt:lpstr>
      <vt:lpstr>How many words should the second assignment be?</vt:lpstr>
      <vt:lpstr>How many references do I NEED?</vt:lpstr>
      <vt:lpstr>What is summarising?</vt:lpstr>
      <vt:lpstr>Who would like to make an appointment to talk about their assignment 1 results?</vt:lpstr>
      <vt:lpstr>Activity </vt:lpstr>
      <vt:lpstr>Summary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Zita Draper</dc:creator>
  <cp:lastModifiedBy>Zita Draper</cp:lastModifiedBy>
  <cp:revision>110</cp:revision>
  <dcterms:created xsi:type="dcterms:W3CDTF">2022-11-25T16:40:16Z</dcterms:created>
  <dcterms:modified xsi:type="dcterms:W3CDTF">2022-12-12T14:52:02Z</dcterms:modified>
</cp:coreProperties>
</file>