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8" r:id="rId3"/>
    <p:sldId id="270" r:id="rId4"/>
    <p:sldId id="268" r:id="rId5"/>
    <p:sldId id="259" r:id="rId6"/>
    <p:sldId id="269" r:id="rId7"/>
    <p:sldId id="260" r:id="rId8"/>
    <p:sldId id="261" r:id="rId9"/>
    <p:sldId id="262" r:id="rId10"/>
    <p:sldId id="264"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CRO MadeSQEEZE" userId="7290d094a82a177a" providerId="LiveId" clId="{F679FF16-567E-4356-A403-B80F28699987}"/>
    <pc:docChg chg="undo custSel addSld delSld modSld sldOrd">
      <pc:chgData name="MACRO MadeSQEEZE" userId="7290d094a82a177a" providerId="LiveId" clId="{F679FF16-567E-4356-A403-B80F28699987}" dt="2026-07-11T09:26:29.554" v="13055" actId="1076"/>
      <pc:docMkLst>
        <pc:docMk/>
      </pc:docMkLst>
      <pc:sldChg chg="addSp delSp modSp mod setBg addAnim">
        <pc:chgData name="MACRO MadeSQEEZE" userId="7290d094a82a177a" providerId="LiveId" clId="{F679FF16-567E-4356-A403-B80F28699987}" dt="2026-07-07T21:57:36.859" v="1280"/>
        <pc:sldMkLst>
          <pc:docMk/>
          <pc:sldMk cId="286486764" sldId="256"/>
        </pc:sldMkLst>
        <pc:spChg chg="mod ord">
          <ac:chgData name="MACRO MadeSQEEZE" userId="7290d094a82a177a" providerId="LiveId" clId="{F679FF16-567E-4356-A403-B80F28699987}" dt="2026-07-07T21:57:36.856" v="1279" actId="26606"/>
          <ac:spMkLst>
            <pc:docMk/>
            <pc:sldMk cId="286486764" sldId="256"/>
            <ac:spMk id="2" creationId="{667E8C07-A66B-4E12-1FB8-71400265FF04}"/>
          </ac:spMkLst>
        </pc:spChg>
        <pc:spChg chg="add mod">
          <ac:chgData name="MACRO MadeSQEEZE" userId="7290d094a82a177a" providerId="LiveId" clId="{F679FF16-567E-4356-A403-B80F28699987}" dt="2026-07-07T21:57:36.856" v="1279" actId="26606"/>
          <ac:spMkLst>
            <pc:docMk/>
            <pc:sldMk cId="286486764" sldId="256"/>
            <ac:spMk id="7" creationId="{5250ECFF-50B3-E36F-D2E0-011D97F5306B}"/>
          </ac:spMkLst>
        </pc:spChg>
        <pc:spChg chg="add">
          <ac:chgData name="MACRO MadeSQEEZE" userId="7290d094a82a177a" providerId="LiveId" clId="{F679FF16-567E-4356-A403-B80F28699987}" dt="2026-07-07T21:57:36.856" v="1279" actId="26606"/>
          <ac:spMkLst>
            <pc:docMk/>
            <pc:sldMk cId="286486764" sldId="256"/>
            <ac:spMk id="12" creationId="{37C89E4B-3C9F-44B9-8B86-D9E3D112D8EC}"/>
          </ac:spMkLst>
        </pc:spChg>
        <pc:picChg chg="add mod">
          <ac:chgData name="MACRO MadeSQEEZE" userId="7290d094a82a177a" providerId="LiveId" clId="{F679FF16-567E-4356-A403-B80F28699987}" dt="2026-07-07T21:57:36.856" v="1279" actId="26606"/>
          <ac:picMkLst>
            <pc:docMk/>
            <pc:sldMk cId="286486764" sldId="256"/>
            <ac:picMk id="6" creationId="{2E0B09CB-D99B-4C94-B5EB-57D5F8054807}"/>
          </ac:picMkLst>
        </pc:picChg>
        <pc:cxnChg chg="add">
          <ac:chgData name="MACRO MadeSQEEZE" userId="7290d094a82a177a" providerId="LiveId" clId="{F679FF16-567E-4356-A403-B80F28699987}" dt="2026-07-07T21:57:36.856" v="1279" actId="26606"/>
          <ac:cxnSpMkLst>
            <pc:docMk/>
            <pc:sldMk cId="286486764" sldId="256"/>
            <ac:cxnSpMk id="14" creationId="{AA2EAA10-076F-46BD-8F0F-B9A2FB77A85C}"/>
          </ac:cxnSpMkLst>
        </pc:cxnChg>
        <pc:cxnChg chg="add">
          <ac:chgData name="MACRO MadeSQEEZE" userId="7290d094a82a177a" providerId="LiveId" clId="{F679FF16-567E-4356-A403-B80F28699987}" dt="2026-07-07T21:57:36.856" v="1279" actId="26606"/>
          <ac:cxnSpMkLst>
            <pc:docMk/>
            <pc:sldMk cId="286486764" sldId="256"/>
            <ac:cxnSpMk id="16" creationId="{D891E407-403B-4764-86C9-33A56D3BCAA3}"/>
          </ac:cxnSpMkLst>
        </pc:cxnChg>
      </pc:sldChg>
      <pc:sldChg chg="addSp delSp modSp new mod setBg">
        <pc:chgData name="MACRO MadeSQEEZE" userId="7290d094a82a177a" providerId="LiveId" clId="{F679FF16-567E-4356-A403-B80F28699987}" dt="2026-07-10T01:12:23.486" v="13054" actId="20577"/>
        <pc:sldMkLst>
          <pc:docMk/>
          <pc:sldMk cId="50684353" sldId="258"/>
        </pc:sldMkLst>
        <pc:spChg chg="mod">
          <ac:chgData name="MACRO MadeSQEEZE" userId="7290d094a82a177a" providerId="LiveId" clId="{F679FF16-567E-4356-A403-B80F28699987}" dt="2026-07-07T23:13:27.635" v="3393" actId="26606"/>
          <ac:spMkLst>
            <pc:docMk/>
            <pc:sldMk cId="50684353" sldId="258"/>
            <ac:spMk id="2" creationId="{C9A96460-6FE4-2D89-7244-4B0BA71895A7}"/>
          </ac:spMkLst>
        </pc:spChg>
        <pc:spChg chg="add del">
          <ac:chgData name="MACRO MadeSQEEZE" userId="7290d094a82a177a" providerId="LiveId" clId="{F679FF16-567E-4356-A403-B80F28699987}" dt="2026-07-07T23:13:27.635" v="3393" actId="26606"/>
          <ac:spMkLst>
            <pc:docMk/>
            <pc:sldMk cId="50684353" sldId="258"/>
            <ac:spMk id="9" creationId="{9DBC8166-481C-4473-95F5-9A5B9073B7F1}"/>
          </ac:spMkLst>
        </pc:spChg>
        <pc:spChg chg="add del">
          <ac:chgData name="MACRO MadeSQEEZE" userId="7290d094a82a177a" providerId="LiveId" clId="{F679FF16-567E-4356-A403-B80F28699987}" dt="2026-07-07T23:13:27.635" v="3393" actId="26606"/>
          <ac:spMkLst>
            <pc:docMk/>
            <pc:sldMk cId="50684353" sldId="258"/>
            <ac:spMk id="11" creationId="{A5A5CE6E-90AF-4D43-A014-1F9EC83EB93D}"/>
          </ac:spMkLst>
        </pc:spChg>
        <pc:graphicFrameChg chg="add del mod ord modGraphic">
          <ac:chgData name="MACRO MadeSQEEZE" userId="7290d094a82a177a" providerId="LiveId" clId="{F679FF16-567E-4356-A403-B80F28699987}" dt="2026-07-10T01:12:23.486" v="13054" actId="20577"/>
          <ac:graphicFrameMkLst>
            <pc:docMk/>
            <pc:sldMk cId="50684353" sldId="258"/>
            <ac:graphicFrameMk id="5" creationId="{DEA4F285-5131-3B8A-FFBC-9E559F5D64B0}"/>
          </ac:graphicFrameMkLst>
        </pc:graphicFrameChg>
        <pc:picChg chg="add mod ord">
          <ac:chgData name="MACRO MadeSQEEZE" userId="7290d094a82a177a" providerId="LiveId" clId="{F679FF16-567E-4356-A403-B80F28699987}" dt="2026-07-07T23:13:59.972" v="3395" actId="14100"/>
          <ac:picMkLst>
            <pc:docMk/>
            <pc:sldMk cId="50684353" sldId="258"/>
            <ac:picMk id="12" creationId="{AD13AE49-C124-BBAE-C7E3-5713C4F5BDA7}"/>
          </ac:picMkLst>
        </pc:picChg>
      </pc:sldChg>
      <pc:sldChg chg="addSp delSp modSp new add del mod ord setBg">
        <pc:chgData name="MACRO MadeSQEEZE" userId="7290d094a82a177a" providerId="LiveId" clId="{F679FF16-567E-4356-A403-B80F28699987}" dt="2026-07-09T19:12:15.187" v="8890" actId="14100"/>
        <pc:sldMkLst>
          <pc:docMk/>
          <pc:sldMk cId="534965226" sldId="259"/>
        </pc:sldMkLst>
        <pc:spChg chg="mod">
          <ac:chgData name="MACRO MadeSQEEZE" userId="7290d094a82a177a" providerId="LiveId" clId="{F679FF16-567E-4356-A403-B80F28699987}" dt="2026-07-09T17:11:56.255" v="7930" actId="14100"/>
          <ac:spMkLst>
            <pc:docMk/>
            <pc:sldMk cId="534965226" sldId="259"/>
            <ac:spMk id="2" creationId="{8D3D0CD4-8E07-CDFD-F8E3-4B8108819E1A}"/>
          </ac:spMkLst>
        </pc:spChg>
        <pc:spChg chg="mod ord">
          <ac:chgData name="MACRO MadeSQEEZE" userId="7290d094a82a177a" providerId="LiveId" clId="{F679FF16-567E-4356-A403-B80F28699987}" dt="2026-07-09T19:12:15.187" v="8890" actId="14100"/>
          <ac:spMkLst>
            <pc:docMk/>
            <pc:sldMk cId="534965226" sldId="259"/>
            <ac:spMk id="3" creationId="{E70B09F6-9B2A-9950-CCD8-CACA8DD70A66}"/>
          </ac:spMkLst>
        </pc:spChg>
        <pc:spChg chg="add">
          <ac:chgData name="MACRO MadeSQEEZE" userId="7290d094a82a177a" providerId="LiveId" clId="{F679FF16-567E-4356-A403-B80F28699987}" dt="2026-07-09T17:06:03.558" v="7660" actId="26606"/>
          <ac:spMkLst>
            <pc:docMk/>
            <pc:sldMk cId="534965226" sldId="259"/>
            <ac:spMk id="21" creationId="{5AC1364A-3E3D-4F0D-8776-78AF3A270DD6}"/>
          </ac:spMkLst>
        </pc:spChg>
        <pc:spChg chg="add">
          <ac:chgData name="MACRO MadeSQEEZE" userId="7290d094a82a177a" providerId="LiveId" clId="{F679FF16-567E-4356-A403-B80F28699987}" dt="2026-07-09T17:06:03.558" v="7660" actId="26606"/>
          <ac:spMkLst>
            <pc:docMk/>
            <pc:sldMk cId="534965226" sldId="259"/>
            <ac:spMk id="22" creationId="{3FCFB1DE-0B7E-48CC-BA90-B2AB0889F9D6}"/>
          </ac:spMkLst>
        </pc:spChg>
        <pc:picChg chg="add mod">
          <ac:chgData name="MACRO MadeSQEEZE" userId="7290d094a82a177a" providerId="LiveId" clId="{F679FF16-567E-4356-A403-B80F28699987}" dt="2026-07-09T17:06:18.267" v="7664" actId="14100"/>
          <ac:picMkLst>
            <pc:docMk/>
            <pc:sldMk cId="534965226" sldId="259"/>
            <ac:picMk id="5" creationId="{68B5AB9F-2255-A1E7-96EB-350647BA1BB7}"/>
          </ac:picMkLst>
        </pc:picChg>
        <pc:picChg chg="add mod">
          <ac:chgData name="MACRO MadeSQEEZE" userId="7290d094a82a177a" providerId="LiveId" clId="{F679FF16-567E-4356-A403-B80F28699987}" dt="2026-07-09T17:06:11.964" v="7662" actId="1076"/>
          <ac:picMkLst>
            <pc:docMk/>
            <pc:sldMk cId="534965226" sldId="259"/>
            <ac:picMk id="6" creationId="{662487AC-8287-E286-9815-2D5561733AC7}"/>
          </ac:picMkLst>
        </pc:picChg>
      </pc:sldChg>
      <pc:sldChg chg="addSp delSp modSp new mod setBg">
        <pc:chgData name="MACRO MadeSQEEZE" userId="7290d094a82a177a" providerId="LiveId" clId="{F679FF16-567E-4356-A403-B80F28699987}" dt="2026-07-10T01:09:28.385" v="13000" actId="14100"/>
        <pc:sldMkLst>
          <pc:docMk/>
          <pc:sldMk cId="1323178972" sldId="260"/>
        </pc:sldMkLst>
        <pc:spChg chg="mod">
          <ac:chgData name="MACRO MadeSQEEZE" userId="7290d094a82a177a" providerId="LiveId" clId="{F679FF16-567E-4356-A403-B80F28699987}" dt="2026-07-09T19:14:12.680" v="8951" actId="26606"/>
          <ac:spMkLst>
            <pc:docMk/>
            <pc:sldMk cId="1323178972" sldId="260"/>
            <ac:spMk id="2" creationId="{2E57271A-6021-6A1E-C8FF-2C74F6C1FA3D}"/>
          </ac:spMkLst>
        </pc:spChg>
        <pc:spChg chg="mod ord">
          <ac:chgData name="MACRO MadeSQEEZE" userId="7290d094a82a177a" providerId="LiveId" clId="{F679FF16-567E-4356-A403-B80F28699987}" dt="2026-07-09T19:32:37.822" v="10460" actId="255"/>
          <ac:spMkLst>
            <pc:docMk/>
            <pc:sldMk cId="1323178972" sldId="260"/>
            <ac:spMk id="3" creationId="{2C977D06-D0E1-5C50-7B05-D2C9812E29B7}"/>
          </ac:spMkLst>
        </pc:spChg>
        <pc:spChg chg="add">
          <ac:chgData name="MACRO MadeSQEEZE" userId="7290d094a82a177a" providerId="LiveId" clId="{F679FF16-567E-4356-A403-B80F28699987}" dt="2026-07-09T19:32:21.504" v="10457" actId="26606"/>
          <ac:spMkLst>
            <pc:docMk/>
            <pc:sldMk cId="1323178972" sldId="260"/>
            <ac:spMk id="26" creationId="{2EB492CD-616E-47F8-933B-5E2D952A0593}"/>
          </ac:spMkLst>
        </pc:spChg>
        <pc:spChg chg="add">
          <ac:chgData name="MACRO MadeSQEEZE" userId="7290d094a82a177a" providerId="LiveId" clId="{F679FF16-567E-4356-A403-B80F28699987}" dt="2026-07-09T19:32:21.504" v="10457" actId="26606"/>
          <ac:spMkLst>
            <pc:docMk/>
            <pc:sldMk cId="1323178972" sldId="260"/>
            <ac:spMk id="28" creationId="{59383CF9-23B5-4335-9B21-1791C4CF1C75}"/>
          </ac:spMkLst>
        </pc:spChg>
        <pc:spChg chg="add">
          <ac:chgData name="MACRO MadeSQEEZE" userId="7290d094a82a177a" providerId="LiveId" clId="{F679FF16-567E-4356-A403-B80F28699987}" dt="2026-07-09T19:32:21.504" v="10457" actId="26606"/>
          <ac:spMkLst>
            <pc:docMk/>
            <pc:sldMk cId="1323178972" sldId="260"/>
            <ac:spMk id="30" creationId="{0007FE00-9498-4706-B255-6437B0252C02}"/>
          </ac:spMkLst>
        </pc:spChg>
        <pc:picChg chg="add mod">
          <ac:chgData name="MACRO MadeSQEEZE" userId="7290d094a82a177a" providerId="LiveId" clId="{F679FF16-567E-4356-A403-B80F28699987}" dt="2026-07-10T01:09:28.385" v="13000" actId="14100"/>
          <ac:picMkLst>
            <pc:docMk/>
            <pc:sldMk cId="1323178972" sldId="260"/>
            <ac:picMk id="5" creationId="{F5B96BE5-5D3B-DBCD-7C04-EC5683DFB51F}"/>
          </ac:picMkLst>
        </pc:picChg>
      </pc:sldChg>
      <pc:sldChg chg="addSp delSp modSp new mod ord setBg">
        <pc:chgData name="MACRO MadeSQEEZE" userId="7290d094a82a177a" providerId="LiveId" clId="{F679FF16-567E-4356-A403-B80F28699987}" dt="2026-07-10T01:09:38.452" v="13003" actId="14100"/>
        <pc:sldMkLst>
          <pc:docMk/>
          <pc:sldMk cId="2248042655" sldId="261"/>
        </pc:sldMkLst>
        <pc:spChg chg="mod">
          <ac:chgData name="MACRO MadeSQEEZE" userId="7290d094a82a177a" providerId="LiveId" clId="{F679FF16-567E-4356-A403-B80F28699987}" dt="2026-07-10T01:07:48.603" v="12975" actId="26606"/>
          <ac:spMkLst>
            <pc:docMk/>
            <pc:sldMk cId="2248042655" sldId="261"/>
            <ac:spMk id="2" creationId="{1E5F30F2-B9F1-B4C7-BE3D-73CE159B8510}"/>
          </ac:spMkLst>
        </pc:spChg>
        <pc:spChg chg="add mod">
          <ac:chgData name="MACRO MadeSQEEZE" userId="7290d094a82a177a" providerId="LiveId" clId="{F679FF16-567E-4356-A403-B80F28699987}" dt="2026-07-10T01:08:46.018" v="12998" actId="20577"/>
          <ac:spMkLst>
            <pc:docMk/>
            <pc:sldMk cId="2248042655" sldId="261"/>
            <ac:spMk id="5" creationId="{67F5DDDD-E103-6D63-01C3-872CA0536D06}"/>
          </ac:spMkLst>
        </pc:spChg>
        <pc:spChg chg="add del">
          <ac:chgData name="MACRO MadeSQEEZE" userId="7290d094a82a177a" providerId="LiveId" clId="{F679FF16-567E-4356-A403-B80F28699987}" dt="2026-07-10T01:07:48.603" v="12975" actId="26606"/>
          <ac:spMkLst>
            <pc:docMk/>
            <pc:sldMk cId="2248042655" sldId="261"/>
            <ac:spMk id="36" creationId="{2EB492CD-616E-47F8-933B-5E2D952A0593}"/>
          </ac:spMkLst>
        </pc:spChg>
        <pc:spChg chg="add del">
          <ac:chgData name="MACRO MadeSQEEZE" userId="7290d094a82a177a" providerId="LiveId" clId="{F679FF16-567E-4356-A403-B80F28699987}" dt="2026-07-10T01:07:48.603" v="12975" actId="26606"/>
          <ac:spMkLst>
            <pc:docMk/>
            <pc:sldMk cId="2248042655" sldId="261"/>
            <ac:spMk id="38" creationId="{59383CF9-23B5-4335-9B21-1791C4CF1C75}"/>
          </ac:spMkLst>
        </pc:spChg>
        <pc:spChg chg="add del">
          <ac:chgData name="MACRO MadeSQEEZE" userId="7290d094a82a177a" providerId="LiveId" clId="{F679FF16-567E-4356-A403-B80F28699987}" dt="2026-07-10T01:07:48.603" v="12975" actId="26606"/>
          <ac:spMkLst>
            <pc:docMk/>
            <pc:sldMk cId="2248042655" sldId="261"/>
            <ac:spMk id="40" creationId="{0007FE00-9498-4706-B255-6437B0252C02}"/>
          </ac:spMkLst>
        </pc:spChg>
        <pc:spChg chg="add">
          <ac:chgData name="MACRO MadeSQEEZE" userId="7290d094a82a177a" providerId="LiveId" clId="{F679FF16-567E-4356-A403-B80F28699987}" dt="2026-07-10T01:07:48.603" v="12975" actId="26606"/>
          <ac:spMkLst>
            <pc:docMk/>
            <pc:sldMk cId="2248042655" sldId="261"/>
            <ac:spMk id="45" creationId="{2EB492CD-616E-47F8-933B-5E2D952A0593}"/>
          </ac:spMkLst>
        </pc:spChg>
        <pc:spChg chg="add">
          <ac:chgData name="MACRO MadeSQEEZE" userId="7290d094a82a177a" providerId="LiveId" clId="{F679FF16-567E-4356-A403-B80F28699987}" dt="2026-07-10T01:07:48.603" v="12975" actId="26606"/>
          <ac:spMkLst>
            <pc:docMk/>
            <pc:sldMk cId="2248042655" sldId="261"/>
            <ac:spMk id="47" creationId="{59383CF9-23B5-4335-9B21-1791C4CF1C75}"/>
          </ac:spMkLst>
        </pc:spChg>
        <pc:spChg chg="add">
          <ac:chgData name="MACRO MadeSQEEZE" userId="7290d094a82a177a" providerId="LiveId" clId="{F679FF16-567E-4356-A403-B80F28699987}" dt="2026-07-10T01:07:48.603" v="12975" actId="26606"/>
          <ac:spMkLst>
            <pc:docMk/>
            <pc:sldMk cId="2248042655" sldId="261"/>
            <ac:spMk id="49" creationId="{0007FE00-9498-4706-B255-6437B0252C02}"/>
          </ac:spMkLst>
        </pc:spChg>
        <pc:picChg chg="add mod">
          <ac:chgData name="MACRO MadeSQEEZE" userId="7290d094a82a177a" providerId="LiveId" clId="{F679FF16-567E-4356-A403-B80F28699987}" dt="2026-07-10T01:09:38.452" v="13003" actId="14100"/>
          <ac:picMkLst>
            <pc:docMk/>
            <pc:sldMk cId="2248042655" sldId="261"/>
            <ac:picMk id="4" creationId="{1A0ADC16-F5CF-BB9F-1739-D92868A7F258}"/>
          </ac:picMkLst>
        </pc:picChg>
      </pc:sldChg>
      <pc:sldChg chg="addSp delSp modSp new mod ord setBg">
        <pc:chgData name="MACRO MadeSQEEZE" userId="7290d094a82a177a" providerId="LiveId" clId="{F679FF16-567E-4356-A403-B80F28699987}" dt="2026-07-10T01:10:35.088" v="13014" actId="1076"/>
        <pc:sldMkLst>
          <pc:docMk/>
          <pc:sldMk cId="1841580708" sldId="262"/>
        </pc:sldMkLst>
        <pc:spChg chg="mod ord">
          <ac:chgData name="MACRO MadeSQEEZE" userId="7290d094a82a177a" providerId="LiveId" clId="{F679FF16-567E-4356-A403-B80F28699987}" dt="2026-07-10T01:10:35.088" v="13014" actId="1076"/>
          <ac:spMkLst>
            <pc:docMk/>
            <pc:sldMk cId="1841580708" sldId="262"/>
            <ac:spMk id="2" creationId="{083DDCF9-387C-9531-5CED-80D5A39E6BB3}"/>
          </ac:spMkLst>
        </pc:spChg>
        <pc:spChg chg="add mod ord">
          <ac:chgData name="MACRO MadeSQEEZE" userId="7290d094a82a177a" providerId="LiveId" clId="{F679FF16-567E-4356-A403-B80F28699987}" dt="2026-07-10T01:10:24.164" v="13013" actId="27636"/>
          <ac:spMkLst>
            <pc:docMk/>
            <pc:sldMk cId="1841580708" sldId="262"/>
            <ac:spMk id="34" creationId="{DFBE74FD-A798-930A-042D-F76C0496C1EB}"/>
          </ac:spMkLst>
        </pc:spChg>
        <pc:spChg chg="add del">
          <ac:chgData name="MACRO MadeSQEEZE" userId="7290d094a82a177a" providerId="LiveId" clId="{F679FF16-567E-4356-A403-B80F28699987}" dt="2026-07-10T01:06:16.738" v="12953" actId="26606"/>
          <ac:spMkLst>
            <pc:docMk/>
            <pc:sldMk cId="1841580708" sldId="262"/>
            <ac:spMk id="52" creationId="{95199994-21AE-49A2-BA0D-12E295989A9A}"/>
          </ac:spMkLst>
        </pc:spChg>
        <pc:spChg chg="add del">
          <ac:chgData name="MACRO MadeSQEEZE" userId="7290d094a82a177a" providerId="LiveId" clId="{F679FF16-567E-4356-A403-B80F28699987}" dt="2026-07-10T01:06:16.738" v="12953" actId="26606"/>
          <ac:spMkLst>
            <pc:docMk/>
            <pc:sldMk cId="1841580708" sldId="262"/>
            <ac:spMk id="53" creationId="{A2C34835-4F79-4934-B151-D68E79764C72}"/>
          </ac:spMkLst>
        </pc:spChg>
        <pc:spChg chg="add del">
          <ac:chgData name="MACRO MadeSQEEZE" userId="7290d094a82a177a" providerId="LiveId" clId="{F679FF16-567E-4356-A403-B80F28699987}" dt="2026-07-10T01:06:13.275" v="12950" actId="26606"/>
          <ac:spMkLst>
            <pc:docMk/>
            <pc:sldMk cId="1841580708" sldId="262"/>
            <ac:spMk id="58" creationId="{2EB492CD-616E-47F8-933B-5E2D952A0593}"/>
          </ac:spMkLst>
        </pc:spChg>
        <pc:spChg chg="add del">
          <ac:chgData name="MACRO MadeSQEEZE" userId="7290d094a82a177a" providerId="LiveId" clId="{F679FF16-567E-4356-A403-B80F28699987}" dt="2026-07-10T01:06:13.275" v="12950" actId="26606"/>
          <ac:spMkLst>
            <pc:docMk/>
            <pc:sldMk cId="1841580708" sldId="262"/>
            <ac:spMk id="60" creationId="{59383CF9-23B5-4335-9B21-1791C4CF1C75}"/>
          </ac:spMkLst>
        </pc:spChg>
        <pc:spChg chg="add del">
          <ac:chgData name="MACRO MadeSQEEZE" userId="7290d094a82a177a" providerId="LiveId" clId="{F679FF16-567E-4356-A403-B80F28699987}" dt="2026-07-10T01:06:13.275" v="12950" actId="26606"/>
          <ac:spMkLst>
            <pc:docMk/>
            <pc:sldMk cId="1841580708" sldId="262"/>
            <ac:spMk id="62" creationId="{0007FE00-9498-4706-B255-6437B0252C02}"/>
          </ac:spMkLst>
        </pc:spChg>
        <pc:spChg chg="add del">
          <ac:chgData name="MACRO MadeSQEEZE" userId="7290d094a82a177a" providerId="LiveId" clId="{F679FF16-567E-4356-A403-B80F28699987}" dt="2026-07-10T01:06:16.721" v="12952" actId="26606"/>
          <ac:spMkLst>
            <pc:docMk/>
            <pc:sldMk cId="1841580708" sldId="262"/>
            <ac:spMk id="64" creationId="{4AC6B390-BC59-4F1D-A0EE-D71A92F0A0B2}"/>
          </ac:spMkLst>
        </pc:spChg>
        <pc:spChg chg="add del">
          <ac:chgData name="MACRO MadeSQEEZE" userId="7290d094a82a177a" providerId="LiveId" clId="{F679FF16-567E-4356-A403-B80F28699987}" dt="2026-07-10T01:06:16.721" v="12952" actId="26606"/>
          <ac:spMkLst>
            <pc:docMk/>
            <pc:sldMk cId="1841580708" sldId="262"/>
            <ac:spMk id="65" creationId="{B6C60D79-16F1-4C4B-B7E3-7634E7069CDE}"/>
          </ac:spMkLst>
        </pc:spChg>
        <pc:spChg chg="add del">
          <ac:chgData name="MACRO MadeSQEEZE" userId="7290d094a82a177a" providerId="LiveId" clId="{F679FF16-567E-4356-A403-B80F28699987}" dt="2026-07-10T01:06:16.721" v="12952" actId="26606"/>
          <ac:spMkLst>
            <pc:docMk/>
            <pc:sldMk cId="1841580708" sldId="262"/>
            <ac:spMk id="66" creationId="{426B127E-6498-4C77-9C9D-4553A5113B80}"/>
          </ac:spMkLst>
        </pc:spChg>
        <pc:spChg chg="add del">
          <ac:chgData name="MACRO MadeSQEEZE" userId="7290d094a82a177a" providerId="LiveId" clId="{F679FF16-567E-4356-A403-B80F28699987}" dt="2026-07-10T01:07:01.586" v="12963" actId="26606"/>
          <ac:spMkLst>
            <pc:docMk/>
            <pc:sldMk cId="1841580708" sldId="262"/>
            <ac:spMk id="68" creationId="{95199994-21AE-49A2-BA0D-12E295989A9A}"/>
          </ac:spMkLst>
        </pc:spChg>
        <pc:spChg chg="add del">
          <ac:chgData name="MACRO MadeSQEEZE" userId="7290d094a82a177a" providerId="LiveId" clId="{F679FF16-567E-4356-A403-B80F28699987}" dt="2026-07-10T01:07:01.586" v="12963" actId="26606"/>
          <ac:spMkLst>
            <pc:docMk/>
            <pc:sldMk cId="1841580708" sldId="262"/>
            <ac:spMk id="69" creationId="{A2C34835-4F79-4934-B151-D68E79764C72}"/>
          </ac:spMkLst>
        </pc:spChg>
        <pc:spChg chg="add del">
          <ac:chgData name="MACRO MadeSQEEZE" userId="7290d094a82a177a" providerId="LiveId" clId="{F679FF16-567E-4356-A403-B80F28699987}" dt="2026-07-10T01:09:52.184" v="13005" actId="26606"/>
          <ac:spMkLst>
            <pc:docMk/>
            <pc:sldMk cId="1841580708" sldId="262"/>
            <ac:spMk id="74" creationId="{45D37F4E-DDB4-456B-97E0-9937730A039F}"/>
          </ac:spMkLst>
        </pc:spChg>
        <pc:spChg chg="add del">
          <ac:chgData name="MACRO MadeSQEEZE" userId="7290d094a82a177a" providerId="LiveId" clId="{F679FF16-567E-4356-A403-B80F28699987}" dt="2026-07-10T01:09:52.184" v="13005" actId="26606"/>
          <ac:spMkLst>
            <pc:docMk/>
            <pc:sldMk cId="1841580708" sldId="262"/>
            <ac:spMk id="76" creationId="{B2DD41CD-8F47-4F56-AD12-4E2FF7696987}"/>
          </ac:spMkLst>
        </pc:spChg>
        <pc:spChg chg="add">
          <ac:chgData name="MACRO MadeSQEEZE" userId="7290d094a82a177a" providerId="LiveId" clId="{F679FF16-567E-4356-A403-B80F28699987}" dt="2026-07-10T01:09:52.184" v="13005" actId="26606"/>
          <ac:spMkLst>
            <pc:docMk/>
            <pc:sldMk cId="1841580708" sldId="262"/>
            <ac:spMk id="81" creationId="{2EB492CD-616E-47F8-933B-5E2D952A0593}"/>
          </ac:spMkLst>
        </pc:spChg>
        <pc:spChg chg="add">
          <ac:chgData name="MACRO MadeSQEEZE" userId="7290d094a82a177a" providerId="LiveId" clId="{F679FF16-567E-4356-A403-B80F28699987}" dt="2026-07-10T01:09:52.184" v="13005" actId="26606"/>
          <ac:spMkLst>
            <pc:docMk/>
            <pc:sldMk cId="1841580708" sldId="262"/>
            <ac:spMk id="83" creationId="{59383CF9-23B5-4335-9B21-1791C4CF1C75}"/>
          </ac:spMkLst>
        </pc:spChg>
        <pc:spChg chg="add">
          <ac:chgData name="MACRO MadeSQEEZE" userId="7290d094a82a177a" providerId="LiveId" clId="{F679FF16-567E-4356-A403-B80F28699987}" dt="2026-07-10T01:09:52.184" v="13005" actId="26606"/>
          <ac:spMkLst>
            <pc:docMk/>
            <pc:sldMk cId="1841580708" sldId="262"/>
            <ac:spMk id="85" creationId="{0007FE00-9498-4706-B255-6437B0252C02}"/>
          </ac:spMkLst>
        </pc:spChg>
        <pc:picChg chg="mod ord">
          <ac:chgData name="MACRO MadeSQEEZE" userId="7290d094a82a177a" providerId="LiveId" clId="{F679FF16-567E-4356-A403-B80F28699987}" dt="2026-07-10T01:09:59.640" v="13007" actId="1076"/>
          <ac:picMkLst>
            <pc:docMk/>
            <pc:sldMk cId="1841580708" sldId="262"/>
            <ac:picMk id="5" creationId="{3E1EC60D-C322-1EA9-A165-42E57BD03B5D}"/>
          </ac:picMkLst>
        </pc:picChg>
      </pc:sldChg>
      <pc:sldChg chg="addSp delSp modSp new mod setBg setClrOvrMap">
        <pc:chgData name="MACRO MadeSQEEZE" userId="7290d094a82a177a" providerId="LiveId" clId="{F679FF16-567E-4356-A403-B80F28699987}" dt="2026-07-10T01:11:09.150" v="13020" actId="5793"/>
        <pc:sldMkLst>
          <pc:docMk/>
          <pc:sldMk cId="208634349" sldId="264"/>
        </pc:sldMkLst>
        <pc:spChg chg="mod">
          <ac:chgData name="MACRO MadeSQEEZE" userId="7290d094a82a177a" providerId="LiveId" clId="{F679FF16-567E-4356-A403-B80F28699987}" dt="2026-07-07T23:41:13.914" v="4748" actId="26606"/>
          <ac:spMkLst>
            <pc:docMk/>
            <pc:sldMk cId="208634349" sldId="264"/>
            <ac:spMk id="2" creationId="{B974248D-282C-0CF1-B022-FD7BFC2BA96E}"/>
          </ac:spMkLst>
        </pc:spChg>
        <pc:spChg chg="mod">
          <ac:chgData name="MACRO MadeSQEEZE" userId="7290d094a82a177a" providerId="LiveId" clId="{F679FF16-567E-4356-A403-B80F28699987}" dt="2026-07-10T01:11:01.278" v="13017" actId="5793"/>
          <ac:spMkLst>
            <pc:docMk/>
            <pc:sldMk cId="208634349" sldId="264"/>
            <ac:spMk id="3" creationId="{65F38053-84DB-CA79-1413-1B3DBC1C9CEB}"/>
          </ac:spMkLst>
        </pc:spChg>
        <pc:spChg chg="add mod">
          <ac:chgData name="MACRO MadeSQEEZE" userId="7290d094a82a177a" providerId="LiveId" clId="{F679FF16-567E-4356-A403-B80F28699987}" dt="2026-07-10T01:11:09.150" v="13020" actId="5793"/>
          <ac:spMkLst>
            <pc:docMk/>
            <pc:sldMk cId="208634349" sldId="264"/>
            <ac:spMk id="4" creationId="{51A8A23F-1703-DBA5-1C4D-36F3FF3FF9DD}"/>
          </ac:spMkLst>
        </pc:spChg>
        <pc:spChg chg="add">
          <ac:chgData name="MACRO MadeSQEEZE" userId="7290d094a82a177a" providerId="LiveId" clId="{F679FF16-567E-4356-A403-B80F28699987}" dt="2026-07-07T23:41:13.914" v="4748" actId="26606"/>
          <ac:spMkLst>
            <pc:docMk/>
            <pc:sldMk cId="208634349" sldId="264"/>
            <ac:spMk id="14" creationId="{10F24D38-B79E-44B4-830E-043F45D96DC2}"/>
          </ac:spMkLst>
        </pc:spChg>
        <pc:cxnChg chg="add">
          <ac:chgData name="MACRO MadeSQEEZE" userId="7290d094a82a177a" providerId="LiveId" clId="{F679FF16-567E-4356-A403-B80F28699987}" dt="2026-07-07T23:41:13.914" v="4748" actId="26606"/>
          <ac:cxnSpMkLst>
            <pc:docMk/>
            <pc:sldMk cId="208634349" sldId="264"/>
            <ac:cxnSpMk id="16" creationId="{FC469874-256B-45B3-A79C-7591B4BA1ECC}"/>
          </ac:cxnSpMkLst>
        </pc:cxnChg>
      </pc:sldChg>
      <pc:sldChg chg="addSp delSp modSp new mod ord setBg">
        <pc:chgData name="MACRO MadeSQEEZE" userId="7290d094a82a177a" providerId="LiveId" clId="{F679FF16-567E-4356-A403-B80F28699987}" dt="2026-07-08T00:41:42.683" v="6147" actId="20577"/>
        <pc:sldMkLst>
          <pc:docMk/>
          <pc:sldMk cId="2594024572" sldId="265"/>
        </pc:sldMkLst>
        <pc:spChg chg="mod">
          <ac:chgData name="MACRO MadeSQEEZE" userId="7290d094a82a177a" providerId="LiveId" clId="{F679FF16-567E-4356-A403-B80F28699987}" dt="2026-07-08T00:41:42.683" v="6147" actId="20577"/>
          <ac:spMkLst>
            <pc:docMk/>
            <pc:sldMk cId="2594024572" sldId="265"/>
            <ac:spMk id="2" creationId="{752A55E6-3D81-6BAE-11EF-46F9FABC7B30}"/>
          </ac:spMkLst>
        </pc:spChg>
        <pc:spChg chg="mod">
          <ac:chgData name="MACRO MadeSQEEZE" userId="7290d094a82a177a" providerId="LiveId" clId="{F679FF16-567E-4356-A403-B80F28699987}" dt="2026-07-08T00:30:30.658" v="6022" actId="14100"/>
          <ac:spMkLst>
            <pc:docMk/>
            <pc:sldMk cId="2594024572" sldId="265"/>
            <ac:spMk id="3" creationId="{C28B3FF5-CFF0-4EA4-8FA0-16AEB4729283}"/>
          </ac:spMkLst>
        </pc:spChg>
        <pc:spChg chg="add">
          <ac:chgData name="MACRO MadeSQEEZE" userId="7290d094a82a177a" providerId="LiveId" clId="{F679FF16-567E-4356-A403-B80F28699987}" dt="2026-07-08T00:30:22.810" v="6021" actId="26606"/>
          <ac:spMkLst>
            <pc:docMk/>
            <pc:sldMk cId="2594024572" sldId="265"/>
            <ac:spMk id="12" creationId="{081E4A58-353D-44AE-B2FC-2A74E2E400F7}"/>
          </ac:spMkLst>
        </pc:spChg>
        <pc:spChg chg="add">
          <ac:chgData name="MACRO MadeSQEEZE" userId="7290d094a82a177a" providerId="LiveId" clId="{F679FF16-567E-4356-A403-B80F28699987}" dt="2026-07-08T00:30:22.810" v="6021" actId="26606"/>
          <ac:spMkLst>
            <pc:docMk/>
            <pc:sldMk cId="2594024572" sldId="265"/>
            <ac:spMk id="13" creationId="{907EF6B7-1338-4443-8C46-6A318D952DFD}"/>
          </ac:spMkLst>
        </pc:spChg>
        <pc:spChg chg="add">
          <ac:chgData name="MACRO MadeSQEEZE" userId="7290d094a82a177a" providerId="LiveId" clId="{F679FF16-567E-4356-A403-B80F28699987}" dt="2026-07-08T00:30:22.810" v="6021" actId="26606"/>
          <ac:spMkLst>
            <pc:docMk/>
            <pc:sldMk cId="2594024572" sldId="265"/>
            <ac:spMk id="14" creationId="{DAAE4CDD-124C-4DCF-9584-B6033B545DD5}"/>
          </ac:spMkLst>
        </pc:spChg>
      </pc:sldChg>
      <pc:sldChg chg="modSp new mod">
        <pc:chgData name="MACRO MadeSQEEZE" userId="7290d094a82a177a" providerId="LiveId" clId="{F679FF16-567E-4356-A403-B80F28699987}" dt="2026-07-09T19:05:16.130" v="8813" actId="20577"/>
        <pc:sldMkLst>
          <pc:docMk/>
          <pc:sldMk cId="936140665" sldId="267"/>
        </pc:sldMkLst>
        <pc:spChg chg="mod">
          <ac:chgData name="MACRO MadeSQEEZE" userId="7290d094a82a177a" providerId="LiveId" clId="{F679FF16-567E-4356-A403-B80F28699987}" dt="2026-07-07T21:52:35.083" v="1170" actId="20577"/>
          <ac:spMkLst>
            <pc:docMk/>
            <pc:sldMk cId="936140665" sldId="267"/>
            <ac:spMk id="2" creationId="{863D6B2C-B75A-18C7-86D7-1D36AF8CBC97}"/>
          </ac:spMkLst>
        </pc:spChg>
        <pc:spChg chg="mod">
          <ac:chgData name="MACRO MadeSQEEZE" userId="7290d094a82a177a" providerId="LiveId" clId="{F679FF16-567E-4356-A403-B80F28699987}" dt="2026-07-09T19:05:16.130" v="8813" actId="20577"/>
          <ac:spMkLst>
            <pc:docMk/>
            <pc:sldMk cId="936140665" sldId="267"/>
            <ac:spMk id="3" creationId="{525E2C3C-D873-F573-D5D7-554AA563246E}"/>
          </ac:spMkLst>
        </pc:spChg>
      </pc:sldChg>
      <pc:sldChg chg="addSp delSp modSp new mod ord setBg">
        <pc:chgData name="MACRO MadeSQEEZE" userId="7290d094a82a177a" providerId="LiveId" clId="{F679FF16-567E-4356-A403-B80F28699987}" dt="2026-07-11T09:26:29.554" v="13055" actId="1076"/>
        <pc:sldMkLst>
          <pc:docMk/>
          <pc:sldMk cId="3944951375" sldId="268"/>
        </pc:sldMkLst>
        <pc:spChg chg="mod">
          <ac:chgData name="MACRO MadeSQEEZE" userId="7290d094a82a177a" providerId="LiveId" clId="{F679FF16-567E-4356-A403-B80F28699987}" dt="2026-07-07T22:05:08.061" v="1345" actId="26606"/>
          <ac:spMkLst>
            <pc:docMk/>
            <pc:sldMk cId="3944951375" sldId="268"/>
            <ac:spMk id="2" creationId="{55A1302B-C60F-BE74-EEC8-791D07896F90}"/>
          </ac:spMkLst>
        </pc:spChg>
        <pc:spChg chg="add mod">
          <ac:chgData name="MACRO MadeSQEEZE" userId="7290d094a82a177a" providerId="LiveId" clId="{F679FF16-567E-4356-A403-B80F28699987}" dt="2026-07-07T22:05:08.061" v="1345" actId="26606"/>
          <ac:spMkLst>
            <pc:docMk/>
            <pc:sldMk cId="3944951375" sldId="268"/>
            <ac:spMk id="6" creationId="{C0CEAEB2-9EFE-20FA-2B44-398D8CBECCA8}"/>
          </ac:spMkLst>
        </pc:spChg>
        <pc:spChg chg="add">
          <ac:chgData name="MACRO MadeSQEEZE" userId="7290d094a82a177a" providerId="LiveId" clId="{F679FF16-567E-4356-A403-B80F28699987}" dt="2026-07-07T22:05:08.061" v="1345" actId="26606"/>
          <ac:spMkLst>
            <pc:docMk/>
            <pc:sldMk cId="3944951375" sldId="268"/>
            <ac:spMk id="11" creationId="{6753252F-4873-4F63-801D-CC719279A7D5}"/>
          </ac:spMkLst>
        </pc:spChg>
        <pc:spChg chg="add">
          <ac:chgData name="MACRO MadeSQEEZE" userId="7290d094a82a177a" providerId="LiveId" clId="{F679FF16-567E-4356-A403-B80F28699987}" dt="2026-07-07T22:05:08.061" v="1345" actId="26606"/>
          <ac:spMkLst>
            <pc:docMk/>
            <pc:sldMk cId="3944951375" sldId="268"/>
            <ac:spMk id="13" creationId="{047C8CCB-F95D-4249-92DD-651249D3535A}"/>
          </ac:spMkLst>
        </pc:spChg>
        <pc:picChg chg="add mod">
          <ac:chgData name="MACRO MadeSQEEZE" userId="7290d094a82a177a" providerId="LiveId" clId="{F679FF16-567E-4356-A403-B80F28699987}" dt="2026-07-11T09:26:29.554" v="13055" actId="1076"/>
          <ac:picMkLst>
            <pc:docMk/>
            <pc:sldMk cId="3944951375" sldId="268"/>
            <ac:picMk id="5" creationId="{F1C9CAA8-A693-75D4-771C-60A0935FC82B}"/>
          </ac:picMkLst>
        </pc:picChg>
      </pc:sldChg>
      <pc:sldChg chg="addSp delSp modSp new mod ord setBg">
        <pc:chgData name="MACRO MadeSQEEZE" userId="7290d094a82a177a" providerId="LiveId" clId="{F679FF16-567E-4356-A403-B80F28699987}" dt="2026-07-09T19:12:24.307" v="8892" actId="113"/>
        <pc:sldMkLst>
          <pc:docMk/>
          <pc:sldMk cId="406594385" sldId="269"/>
        </pc:sldMkLst>
        <pc:spChg chg="mod">
          <ac:chgData name="MACRO MadeSQEEZE" userId="7290d094a82a177a" providerId="LiveId" clId="{F679FF16-567E-4356-A403-B80F28699987}" dt="2026-07-09T17:20:49.284" v="8391" actId="26606"/>
          <ac:spMkLst>
            <pc:docMk/>
            <pc:sldMk cId="406594385" sldId="269"/>
            <ac:spMk id="2" creationId="{753B9A65-3E1A-DFDC-5800-726F4F98F3FA}"/>
          </ac:spMkLst>
        </pc:spChg>
        <pc:spChg chg="mod ord">
          <ac:chgData name="MACRO MadeSQEEZE" userId="7290d094a82a177a" providerId="LiveId" clId="{F679FF16-567E-4356-A403-B80F28699987}" dt="2026-07-09T19:12:24.307" v="8892" actId="113"/>
          <ac:spMkLst>
            <pc:docMk/>
            <pc:sldMk cId="406594385" sldId="269"/>
            <ac:spMk id="3" creationId="{AC815468-738D-67E3-7777-F676E71AF621}"/>
          </ac:spMkLst>
        </pc:spChg>
        <pc:spChg chg="add">
          <ac:chgData name="MACRO MadeSQEEZE" userId="7290d094a82a177a" providerId="LiveId" clId="{F679FF16-567E-4356-A403-B80F28699987}" dt="2026-07-09T17:20:49.284" v="8391" actId="26606"/>
          <ac:spMkLst>
            <pc:docMk/>
            <pc:sldMk cId="406594385" sldId="269"/>
            <ac:spMk id="37" creationId="{5AC1364A-3E3D-4F0D-8776-78AF3A270DD6}"/>
          </ac:spMkLst>
        </pc:spChg>
        <pc:spChg chg="add">
          <ac:chgData name="MACRO MadeSQEEZE" userId="7290d094a82a177a" providerId="LiveId" clId="{F679FF16-567E-4356-A403-B80F28699987}" dt="2026-07-09T17:20:49.284" v="8391" actId="26606"/>
          <ac:spMkLst>
            <pc:docMk/>
            <pc:sldMk cId="406594385" sldId="269"/>
            <ac:spMk id="39" creationId="{3FCFB1DE-0B7E-48CC-BA90-B2AB0889F9D6}"/>
          </ac:spMkLst>
        </pc:spChg>
        <pc:picChg chg="add mod">
          <ac:chgData name="MACRO MadeSQEEZE" userId="7290d094a82a177a" providerId="LiveId" clId="{F679FF16-567E-4356-A403-B80F28699987}" dt="2026-07-09T17:21:17.006" v="8396" actId="14100"/>
          <ac:picMkLst>
            <pc:docMk/>
            <pc:sldMk cId="406594385" sldId="269"/>
            <ac:picMk id="7" creationId="{953C0184-2087-A33E-07EB-3D3FBF5CFBF0}"/>
          </ac:picMkLst>
        </pc:picChg>
        <pc:picChg chg="mod">
          <ac:chgData name="MACRO MadeSQEEZE" userId="7290d094a82a177a" providerId="LiveId" clId="{F679FF16-567E-4356-A403-B80F28699987}" dt="2026-07-09T17:21:19.411" v="8397" actId="14100"/>
          <ac:picMkLst>
            <pc:docMk/>
            <pc:sldMk cId="406594385" sldId="269"/>
            <ac:picMk id="8" creationId="{1BC08B12-091C-92A3-44FD-E8050B4E8FE9}"/>
          </ac:picMkLst>
        </pc:picChg>
      </pc:sldChg>
      <pc:sldChg chg="addSp delSp modSp new mod ord setBg addAnim">
        <pc:chgData name="MACRO MadeSQEEZE" userId="7290d094a82a177a" providerId="LiveId" clId="{F679FF16-567E-4356-A403-B80F28699987}" dt="2026-07-07T23:08:24.755" v="3373" actId="27636"/>
        <pc:sldMkLst>
          <pc:docMk/>
          <pc:sldMk cId="2092061438" sldId="270"/>
        </pc:sldMkLst>
        <pc:spChg chg="mod ord">
          <ac:chgData name="MACRO MadeSQEEZE" userId="7290d094a82a177a" providerId="LiveId" clId="{F679FF16-567E-4356-A403-B80F28699987}" dt="2026-07-07T23:08:03.291" v="3365" actId="14100"/>
          <ac:spMkLst>
            <pc:docMk/>
            <pc:sldMk cId="2092061438" sldId="270"/>
            <ac:spMk id="2" creationId="{9A8A79AA-CC8F-9CB4-B03B-8FA847EE7364}"/>
          </ac:spMkLst>
        </pc:spChg>
        <pc:spChg chg="add mod">
          <ac:chgData name="MACRO MadeSQEEZE" userId="7290d094a82a177a" providerId="LiveId" clId="{F679FF16-567E-4356-A403-B80F28699987}" dt="2026-07-07T23:08:24.755" v="3373" actId="27636"/>
          <ac:spMkLst>
            <pc:docMk/>
            <pc:sldMk cId="2092061438" sldId="270"/>
            <ac:spMk id="12" creationId="{FC9F9688-0F16-1A6C-0189-F81C1239B781}"/>
          </ac:spMkLst>
        </pc:spChg>
        <pc:spChg chg="add">
          <ac:chgData name="MACRO MadeSQEEZE" userId="7290d094a82a177a" providerId="LiveId" clId="{F679FF16-567E-4356-A403-B80F28699987}" dt="2026-07-07T23:07:38.913" v="3361" actId="26606"/>
          <ac:spMkLst>
            <pc:docMk/>
            <pc:sldMk cId="2092061438" sldId="270"/>
            <ac:spMk id="35" creationId="{23E547B5-89CF-4EC0-96DE-25771AED0799}"/>
          </ac:spMkLst>
        </pc:spChg>
        <pc:spChg chg="add">
          <ac:chgData name="MACRO MadeSQEEZE" userId="7290d094a82a177a" providerId="LiveId" clId="{F679FF16-567E-4356-A403-B80F28699987}" dt="2026-07-07T23:07:38.913" v="3361" actId="26606"/>
          <ac:spMkLst>
            <pc:docMk/>
            <pc:sldMk cId="2092061438" sldId="270"/>
            <ac:spMk id="37" creationId="{3F0B8CEB-8279-4E5E-A0CE-1FC9F71736F2}"/>
          </ac:spMkLst>
        </pc:spChg>
        <pc:picChg chg="mod ord">
          <ac:chgData name="MACRO MadeSQEEZE" userId="7290d094a82a177a" providerId="LiveId" clId="{F679FF16-567E-4356-A403-B80F28699987}" dt="2026-07-07T23:07:38.913" v="3361" actId="26606"/>
          <ac:picMkLst>
            <pc:docMk/>
            <pc:sldMk cId="2092061438" sldId="270"/>
            <ac:picMk id="7" creationId="{6B1CA18F-0C2F-262E-26D3-FEDC7B40CC8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699271-22B0-4E8B-A4FB-38AB96EB8A7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3C860A7C-403A-49B8-8A55-84FD6778D773}">
      <dgm:prSet/>
      <dgm:spPr/>
      <dgm:t>
        <a:bodyPr/>
        <a:lstStyle/>
        <a:p>
          <a:r>
            <a:rPr lang="en-GB"/>
            <a:t>Introduction </a:t>
          </a:r>
          <a:endParaRPr lang="en-US"/>
        </a:p>
      </dgm:t>
    </dgm:pt>
    <dgm:pt modelId="{08F3E14C-C274-45C9-96B6-990268BFEF20}" type="parTrans" cxnId="{5FBCD341-A0B5-4F59-BD74-F667A7F1229E}">
      <dgm:prSet/>
      <dgm:spPr/>
      <dgm:t>
        <a:bodyPr/>
        <a:lstStyle/>
        <a:p>
          <a:endParaRPr lang="en-US"/>
        </a:p>
      </dgm:t>
    </dgm:pt>
    <dgm:pt modelId="{3393BAEB-ED7E-40BE-B06D-284972FC82E9}" type="sibTrans" cxnId="{5FBCD341-A0B5-4F59-BD74-F667A7F1229E}">
      <dgm:prSet/>
      <dgm:spPr/>
      <dgm:t>
        <a:bodyPr/>
        <a:lstStyle/>
        <a:p>
          <a:endParaRPr lang="en-US"/>
        </a:p>
      </dgm:t>
    </dgm:pt>
    <dgm:pt modelId="{BB4A6906-91C4-4AF6-A9A3-EA731FA69D57}">
      <dgm:prSet/>
      <dgm:spPr/>
      <dgm:t>
        <a:bodyPr/>
        <a:lstStyle/>
        <a:p>
          <a:r>
            <a:rPr lang="en-GB"/>
            <a:t>Recruitment process</a:t>
          </a:r>
          <a:endParaRPr lang="en-US"/>
        </a:p>
      </dgm:t>
    </dgm:pt>
    <dgm:pt modelId="{E83FAD78-18A2-4650-AB3B-1B44A1D25164}" type="parTrans" cxnId="{A94F5579-6CF3-4A94-B09B-CDE4FD7A32A3}">
      <dgm:prSet/>
      <dgm:spPr/>
      <dgm:t>
        <a:bodyPr/>
        <a:lstStyle/>
        <a:p>
          <a:endParaRPr lang="en-US"/>
        </a:p>
      </dgm:t>
    </dgm:pt>
    <dgm:pt modelId="{D7338B3F-B8B9-4DB2-BD7A-486E289D7FDC}" type="sibTrans" cxnId="{A94F5579-6CF3-4A94-B09B-CDE4FD7A32A3}">
      <dgm:prSet/>
      <dgm:spPr/>
      <dgm:t>
        <a:bodyPr/>
        <a:lstStyle/>
        <a:p>
          <a:endParaRPr lang="en-US"/>
        </a:p>
      </dgm:t>
    </dgm:pt>
    <dgm:pt modelId="{42D50DBB-2F18-4581-B04F-2E2AC9AD37AE}">
      <dgm:prSet/>
      <dgm:spPr/>
      <dgm:t>
        <a:bodyPr/>
        <a:lstStyle/>
        <a:p>
          <a:r>
            <a:rPr lang="en-GB"/>
            <a:t>Interview types </a:t>
          </a:r>
          <a:endParaRPr lang="en-US"/>
        </a:p>
      </dgm:t>
    </dgm:pt>
    <dgm:pt modelId="{F37BC281-552D-4FAE-B368-EC20781B9C13}" type="parTrans" cxnId="{32EE8410-42E7-44EB-A679-C5EA3C30186F}">
      <dgm:prSet/>
      <dgm:spPr/>
      <dgm:t>
        <a:bodyPr/>
        <a:lstStyle/>
        <a:p>
          <a:endParaRPr lang="en-US"/>
        </a:p>
      </dgm:t>
    </dgm:pt>
    <dgm:pt modelId="{F9C6CD9D-5DC8-4B52-A664-35E1242317AD}" type="sibTrans" cxnId="{32EE8410-42E7-44EB-A679-C5EA3C30186F}">
      <dgm:prSet/>
      <dgm:spPr/>
      <dgm:t>
        <a:bodyPr/>
        <a:lstStyle/>
        <a:p>
          <a:endParaRPr lang="en-US"/>
        </a:p>
      </dgm:t>
    </dgm:pt>
    <dgm:pt modelId="{331A57F7-7CF0-47FD-A7F8-91D3FB981AFD}">
      <dgm:prSet/>
      <dgm:spPr/>
      <dgm:t>
        <a:bodyPr/>
        <a:lstStyle/>
        <a:p>
          <a:r>
            <a:rPr lang="en-US"/>
            <a:t>Face-to-face vs Virtual Interviews</a:t>
          </a:r>
        </a:p>
      </dgm:t>
    </dgm:pt>
    <dgm:pt modelId="{E54EDAB6-E135-48BE-8957-071FB4AF0DA5}" type="parTrans" cxnId="{4843CBD2-970E-4A02-B3CB-6A925196F624}">
      <dgm:prSet/>
      <dgm:spPr/>
      <dgm:t>
        <a:bodyPr/>
        <a:lstStyle/>
        <a:p>
          <a:endParaRPr lang="en-US"/>
        </a:p>
      </dgm:t>
    </dgm:pt>
    <dgm:pt modelId="{1A6D3D07-8F7A-4DCC-AA35-7E63A17DD95C}" type="sibTrans" cxnId="{4843CBD2-970E-4A02-B3CB-6A925196F624}">
      <dgm:prSet/>
      <dgm:spPr/>
      <dgm:t>
        <a:bodyPr/>
        <a:lstStyle/>
        <a:p>
          <a:endParaRPr lang="en-US"/>
        </a:p>
      </dgm:t>
    </dgm:pt>
    <dgm:pt modelId="{CF6ACE83-F467-4CE1-9BE5-3A0706F2D4B3}">
      <dgm:prSet/>
      <dgm:spPr/>
      <dgm:t>
        <a:bodyPr/>
        <a:lstStyle/>
        <a:p>
          <a:r>
            <a:rPr lang="en-GB"/>
            <a:t>Conclusion and recommendation</a:t>
          </a:r>
          <a:endParaRPr lang="en-US"/>
        </a:p>
      </dgm:t>
    </dgm:pt>
    <dgm:pt modelId="{A93BD8F6-3D4E-4919-BB4F-855053BFD8D6}" type="parTrans" cxnId="{BCBAA046-8931-4186-B317-21FDF761476B}">
      <dgm:prSet/>
      <dgm:spPr/>
      <dgm:t>
        <a:bodyPr/>
        <a:lstStyle/>
        <a:p>
          <a:endParaRPr lang="en-US"/>
        </a:p>
      </dgm:t>
    </dgm:pt>
    <dgm:pt modelId="{8944A7A4-B230-45E2-99B7-2BAD38D447A3}" type="sibTrans" cxnId="{BCBAA046-8931-4186-B317-21FDF761476B}">
      <dgm:prSet/>
      <dgm:spPr/>
      <dgm:t>
        <a:bodyPr/>
        <a:lstStyle/>
        <a:p>
          <a:endParaRPr lang="en-US"/>
        </a:p>
      </dgm:t>
    </dgm:pt>
    <dgm:pt modelId="{C364BF63-48BA-44D1-AC27-6765D3A714D9}">
      <dgm:prSet/>
      <dgm:spPr/>
      <dgm:t>
        <a:bodyPr/>
        <a:lstStyle/>
        <a:p>
          <a:r>
            <a:rPr lang="en-GB"/>
            <a:t>Reference </a:t>
          </a:r>
          <a:endParaRPr lang="en-US"/>
        </a:p>
      </dgm:t>
    </dgm:pt>
    <dgm:pt modelId="{7B2A9611-0B4B-400D-9168-8B20B809C23A}" type="parTrans" cxnId="{69E13F5F-5971-462B-B7A5-CE923373DC6A}">
      <dgm:prSet/>
      <dgm:spPr/>
      <dgm:t>
        <a:bodyPr/>
        <a:lstStyle/>
        <a:p>
          <a:endParaRPr lang="en-US"/>
        </a:p>
      </dgm:t>
    </dgm:pt>
    <dgm:pt modelId="{563DC7F1-6927-4347-9E71-16D65E6EEB89}" type="sibTrans" cxnId="{69E13F5F-5971-462B-B7A5-CE923373DC6A}">
      <dgm:prSet/>
      <dgm:spPr/>
      <dgm:t>
        <a:bodyPr/>
        <a:lstStyle/>
        <a:p>
          <a:endParaRPr lang="en-US"/>
        </a:p>
      </dgm:t>
    </dgm:pt>
    <dgm:pt modelId="{091D13C4-7068-4F9A-B8C5-A2F5A54C807A}">
      <dgm:prSet phldrT="[Text]" phldr="0"/>
      <dgm:spPr/>
      <dgm:t>
        <a:bodyPr/>
        <a:lstStyle/>
        <a:p>
          <a:r>
            <a:rPr lang="en-GB"/>
            <a:t>Teco’s Digital Transformation </a:t>
          </a:r>
        </a:p>
      </dgm:t>
    </dgm:pt>
    <dgm:pt modelId="{129ACDA9-E285-4227-B58E-A326E800F906}" type="parTrans" cxnId="{0CD7D4A8-36AF-4D93-8DC7-C0FC3887A620}">
      <dgm:prSet/>
      <dgm:spPr/>
      <dgm:t>
        <a:bodyPr/>
        <a:lstStyle/>
        <a:p>
          <a:endParaRPr lang="en-GB"/>
        </a:p>
      </dgm:t>
    </dgm:pt>
    <dgm:pt modelId="{03724CA5-9A95-45F0-B196-B22238B3CF94}" type="sibTrans" cxnId="{0CD7D4A8-36AF-4D93-8DC7-C0FC3887A620}">
      <dgm:prSet/>
      <dgm:spPr/>
      <dgm:t>
        <a:bodyPr/>
        <a:lstStyle/>
        <a:p>
          <a:endParaRPr lang="en-GB"/>
        </a:p>
      </dgm:t>
    </dgm:pt>
    <dgm:pt modelId="{A00619FE-0018-4CF4-8C0B-0EA255809BB0}">
      <dgm:prSet phldrT="[Text]" phldr="0"/>
      <dgm:spPr/>
      <dgm:t>
        <a:bodyPr/>
        <a:lstStyle/>
        <a:p>
          <a:r>
            <a:rPr lang="en-GB"/>
            <a:t>Organisation Chart </a:t>
          </a:r>
        </a:p>
      </dgm:t>
    </dgm:pt>
    <dgm:pt modelId="{9F45FBBC-1CE3-4677-BA8B-83D531E21931}" type="parTrans" cxnId="{83643545-A78B-41A1-9544-8EC9D4F193DE}">
      <dgm:prSet/>
      <dgm:spPr/>
      <dgm:t>
        <a:bodyPr/>
        <a:lstStyle/>
        <a:p>
          <a:endParaRPr lang="en-GB"/>
        </a:p>
      </dgm:t>
    </dgm:pt>
    <dgm:pt modelId="{BC2DEECC-5C7B-4664-A4F8-1A707C70DB98}" type="sibTrans" cxnId="{83643545-A78B-41A1-9544-8EC9D4F193DE}">
      <dgm:prSet/>
      <dgm:spPr/>
      <dgm:t>
        <a:bodyPr/>
        <a:lstStyle/>
        <a:p>
          <a:endParaRPr lang="en-GB"/>
        </a:p>
      </dgm:t>
    </dgm:pt>
    <dgm:pt modelId="{5A98DAC4-E083-4406-BFEF-22B4DBB28077}" type="pres">
      <dgm:prSet presAssocID="{0E699271-22B0-4E8B-A4FB-38AB96EB8A70}" presName="vert0" presStyleCnt="0">
        <dgm:presLayoutVars>
          <dgm:dir/>
          <dgm:animOne val="branch"/>
          <dgm:animLvl val="lvl"/>
        </dgm:presLayoutVars>
      </dgm:prSet>
      <dgm:spPr/>
    </dgm:pt>
    <dgm:pt modelId="{2252CAD5-45C0-4694-9779-2170AC208A7B}" type="pres">
      <dgm:prSet presAssocID="{3C860A7C-403A-49B8-8A55-84FD6778D773}" presName="thickLine" presStyleLbl="alignNode1" presStyleIdx="0" presStyleCnt="8"/>
      <dgm:spPr/>
    </dgm:pt>
    <dgm:pt modelId="{19F67C51-E0BB-40FC-8DD7-49E58A59F831}" type="pres">
      <dgm:prSet presAssocID="{3C860A7C-403A-49B8-8A55-84FD6778D773}" presName="horz1" presStyleCnt="0"/>
      <dgm:spPr/>
    </dgm:pt>
    <dgm:pt modelId="{8198CFD1-46A6-40F0-839E-AD5209957C15}" type="pres">
      <dgm:prSet presAssocID="{3C860A7C-403A-49B8-8A55-84FD6778D773}" presName="tx1" presStyleLbl="revTx" presStyleIdx="0" presStyleCnt="8"/>
      <dgm:spPr/>
    </dgm:pt>
    <dgm:pt modelId="{44269111-17CA-4AA3-BE2C-D48F3E7B7BAD}" type="pres">
      <dgm:prSet presAssocID="{3C860A7C-403A-49B8-8A55-84FD6778D773}" presName="vert1" presStyleCnt="0"/>
      <dgm:spPr/>
    </dgm:pt>
    <dgm:pt modelId="{8362B72B-F486-42BD-8501-8E88699E3302}" type="pres">
      <dgm:prSet presAssocID="{091D13C4-7068-4F9A-B8C5-A2F5A54C807A}" presName="thickLine" presStyleLbl="alignNode1" presStyleIdx="1" presStyleCnt="8"/>
      <dgm:spPr/>
    </dgm:pt>
    <dgm:pt modelId="{F4A5D0F8-C5B2-41B8-84C4-2D21931A0FC4}" type="pres">
      <dgm:prSet presAssocID="{091D13C4-7068-4F9A-B8C5-A2F5A54C807A}" presName="horz1" presStyleCnt="0"/>
      <dgm:spPr/>
    </dgm:pt>
    <dgm:pt modelId="{FF3F491B-7657-47BD-98AC-E5AD7EE89822}" type="pres">
      <dgm:prSet presAssocID="{091D13C4-7068-4F9A-B8C5-A2F5A54C807A}" presName="tx1" presStyleLbl="revTx" presStyleIdx="1" presStyleCnt="8"/>
      <dgm:spPr/>
    </dgm:pt>
    <dgm:pt modelId="{87633C7D-260F-476B-B867-065B799D5078}" type="pres">
      <dgm:prSet presAssocID="{091D13C4-7068-4F9A-B8C5-A2F5A54C807A}" presName="vert1" presStyleCnt="0"/>
      <dgm:spPr/>
    </dgm:pt>
    <dgm:pt modelId="{7FD00E3E-17B8-45D6-8C33-ED21E2465028}" type="pres">
      <dgm:prSet presAssocID="{A00619FE-0018-4CF4-8C0B-0EA255809BB0}" presName="thickLine" presStyleLbl="alignNode1" presStyleIdx="2" presStyleCnt="8"/>
      <dgm:spPr/>
    </dgm:pt>
    <dgm:pt modelId="{56471983-1A64-43D6-ABA6-F1832685339A}" type="pres">
      <dgm:prSet presAssocID="{A00619FE-0018-4CF4-8C0B-0EA255809BB0}" presName="horz1" presStyleCnt="0"/>
      <dgm:spPr/>
    </dgm:pt>
    <dgm:pt modelId="{A23CFB6C-83CD-47C7-AE74-FE259CC3238E}" type="pres">
      <dgm:prSet presAssocID="{A00619FE-0018-4CF4-8C0B-0EA255809BB0}" presName="tx1" presStyleLbl="revTx" presStyleIdx="2" presStyleCnt="8"/>
      <dgm:spPr/>
    </dgm:pt>
    <dgm:pt modelId="{3A93D3FC-BB25-4925-AAE5-6DBE282C5A49}" type="pres">
      <dgm:prSet presAssocID="{A00619FE-0018-4CF4-8C0B-0EA255809BB0}" presName="vert1" presStyleCnt="0"/>
      <dgm:spPr/>
    </dgm:pt>
    <dgm:pt modelId="{91ABD0DC-996A-4BF8-909F-9CB751197CD5}" type="pres">
      <dgm:prSet presAssocID="{BB4A6906-91C4-4AF6-A9A3-EA731FA69D57}" presName="thickLine" presStyleLbl="alignNode1" presStyleIdx="3" presStyleCnt="8"/>
      <dgm:spPr/>
    </dgm:pt>
    <dgm:pt modelId="{0254FA39-BB08-4240-84DB-89DCF4D5369F}" type="pres">
      <dgm:prSet presAssocID="{BB4A6906-91C4-4AF6-A9A3-EA731FA69D57}" presName="horz1" presStyleCnt="0"/>
      <dgm:spPr/>
    </dgm:pt>
    <dgm:pt modelId="{579FFEB1-DF09-4954-B25A-0403EF317067}" type="pres">
      <dgm:prSet presAssocID="{BB4A6906-91C4-4AF6-A9A3-EA731FA69D57}" presName="tx1" presStyleLbl="revTx" presStyleIdx="3" presStyleCnt="8"/>
      <dgm:spPr/>
    </dgm:pt>
    <dgm:pt modelId="{94EC2944-3ECC-4D05-B798-28DA198E995D}" type="pres">
      <dgm:prSet presAssocID="{BB4A6906-91C4-4AF6-A9A3-EA731FA69D57}" presName="vert1" presStyleCnt="0"/>
      <dgm:spPr/>
    </dgm:pt>
    <dgm:pt modelId="{04640308-3FC0-4284-B2EF-FC79A3D6B211}" type="pres">
      <dgm:prSet presAssocID="{42D50DBB-2F18-4581-B04F-2E2AC9AD37AE}" presName="thickLine" presStyleLbl="alignNode1" presStyleIdx="4" presStyleCnt="8"/>
      <dgm:spPr/>
    </dgm:pt>
    <dgm:pt modelId="{352DD855-F6F7-4BB1-9DF5-3E5AA9BE7D11}" type="pres">
      <dgm:prSet presAssocID="{42D50DBB-2F18-4581-B04F-2E2AC9AD37AE}" presName="horz1" presStyleCnt="0"/>
      <dgm:spPr/>
    </dgm:pt>
    <dgm:pt modelId="{E3507A6E-9535-4B2A-BD87-D71C91CECCB2}" type="pres">
      <dgm:prSet presAssocID="{42D50DBB-2F18-4581-B04F-2E2AC9AD37AE}" presName="tx1" presStyleLbl="revTx" presStyleIdx="4" presStyleCnt="8"/>
      <dgm:spPr/>
    </dgm:pt>
    <dgm:pt modelId="{FE6477B7-88EB-45E3-A9A6-2DA4CB4343D4}" type="pres">
      <dgm:prSet presAssocID="{42D50DBB-2F18-4581-B04F-2E2AC9AD37AE}" presName="vert1" presStyleCnt="0"/>
      <dgm:spPr/>
    </dgm:pt>
    <dgm:pt modelId="{58BB7D09-46C4-4906-855D-8CD06370A1CF}" type="pres">
      <dgm:prSet presAssocID="{331A57F7-7CF0-47FD-A7F8-91D3FB981AFD}" presName="thickLine" presStyleLbl="alignNode1" presStyleIdx="5" presStyleCnt="8"/>
      <dgm:spPr/>
    </dgm:pt>
    <dgm:pt modelId="{B7843644-C1E9-414D-8923-3DDA1F4AC1C5}" type="pres">
      <dgm:prSet presAssocID="{331A57F7-7CF0-47FD-A7F8-91D3FB981AFD}" presName="horz1" presStyleCnt="0"/>
      <dgm:spPr/>
    </dgm:pt>
    <dgm:pt modelId="{5702C200-0FAD-43CD-A36A-24FB349AFDB6}" type="pres">
      <dgm:prSet presAssocID="{331A57F7-7CF0-47FD-A7F8-91D3FB981AFD}" presName="tx1" presStyleLbl="revTx" presStyleIdx="5" presStyleCnt="8"/>
      <dgm:spPr/>
    </dgm:pt>
    <dgm:pt modelId="{D141360E-1F29-4273-AD5C-E51E3949E5BB}" type="pres">
      <dgm:prSet presAssocID="{331A57F7-7CF0-47FD-A7F8-91D3FB981AFD}" presName="vert1" presStyleCnt="0"/>
      <dgm:spPr/>
    </dgm:pt>
    <dgm:pt modelId="{7E3A2674-1991-4D27-922F-E8C36432501A}" type="pres">
      <dgm:prSet presAssocID="{CF6ACE83-F467-4CE1-9BE5-3A0706F2D4B3}" presName="thickLine" presStyleLbl="alignNode1" presStyleIdx="6" presStyleCnt="8"/>
      <dgm:spPr/>
    </dgm:pt>
    <dgm:pt modelId="{D730F221-D547-4918-8AD7-0E5C6933487B}" type="pres">
      <dgm:prSet presAssocID="{CF6ACE83-F467-4CE1-9BE5-3A0706F2D4B3}" presName="horz1" presStyleCnt="0"/>
      <dgm:spPr/>
    </dgm:pt>
    <dgm:pt modelId="{C5056BB8-6508-4D5E-97D2-1ADC539C9497}" type="pres">
      <dgm:prSet presAssocID="{CF6ACE83-F467-4CE1-9BE5-3A0706F2D4B3}" presName="tx1" presStyleLbl="revTx" presStyleIdx="6" presStyleCnt="8"/>
      <dgm:spPr/>
    </dgm:pt>
    <dgm:pt modelId="{39F9D4B8-6357-4FDB-ADCD-3C60A9D05EED}" type="pres">
      <dgm:prSet presAssocID="{CF6ACE83-F467-4CE1-9BE5-3A0706F2D4B3}" presName="vert1" presStyleCnt="0"/>
      <dgm:spPr/>
    </dgm:pt>
    <dgm:pt modelId="{FF7E6F46-BE32-4C36-9A8B-017C8174CC7C}" type="pres">
      <dgm:prSet presAssocID="{C364BF63-48BA-44D1-AC27-6765D3A714D9}" presName="thickLine" presStyleLbl="alignNode1" presStyleIdx="7" presStyleCnt="8"/>
      <dgm:spPr/>
    </dgm:pt>
    <dgm:pt modelId="{8C4BC335-D87C-4078-938D-494B919EEF24}" type="pres">
      <dgm:prSet presAssocID="{C364BF63-48BA-44D1-AC27-6765D3A714D9}" presName="horz1" presStyleCnt="0"/>
      <dgm:spPr/>
    </dgm:pt>
    <dgm:pt modelId="{F79D0F5E-803B-4731-A64B-238C52935D3B}" type="pres">
      <dgm:prSet presAssocID="{C364BF63-48BA-44D1-AC27-6765D3A714D9}" presName="tx1" presStyleLbl="revTx" presStyleIdx="7" presStyleCnt="8"/>
      <dgm:spPr/>
    </dgm:pt>
    <dgm:pt modelId="{105C0D2F-76EC-49CD-A9AC-CFEFB7C87A30}" type="pres">
      <dgm:prSet presAssocID="{C364BF63-48BA-44D1-AC27-6765D3A714D9}" presName="vert1" presStyleCnt="0"/>
      <dgm:spPr/>
    </dgm:pt>
  </dgm:ptLst>
  <dgm:cxnLst>
    <dgm:cxn modelId="{32EE8410-42E7-44EB-A679-C5EA3C30186F}" srcId="{0E699271-22B0-4E8B-A4FB-38AB96EB8A70}" destId="{42D50DBB-2F18-4581-B04F-2E2AC9AD37AE}" srcOrd="4" destOrd="0" parTransId="{F37BC281-552D-4FAE-B368-EC20781B9C13}" sibTransId="{F9C6CD9D-5DC8-4B52-A664-35E1242317AD}"/>
    <dgm:cxn modelId="{4AAEB428-5117-4EF2-8B8A-F14CF8375D8F}" type="presOf" srcId="{0E699271-22B0-4E8B-A4FB-38AB96EB8A70}" destId="{5A98DAC4-E083-4406-BFEF-22B4DBB28077}" srcOrd="0" destOrd="0" presId="urn:microsoft.com/office/officeart/2008/layout/LinedList"/>
    <dgm:cxn modelId="{69E13F5F-5971-462B-B7A5-CE923373DC6A}" srcId="{0E699271-22B0-4E8B-A4FB-38AB96EB8A70}" destId="{C364BF63-48BA-44D1-AC27-6765D3A714D9}" srcOrd="7" destOrd="0" parTransId="{7B2A9611-0B4B-400D-9168-8B20B809C23A}" sibTransId="{563DC7F1-6927-4347-9E71-16D65E6EEB89}"/>
    <dgm:cxn modelId="{5D96785F-B607-45C5-850D-75D89F648B74}" type="presOf" srcId="{331A57F7-7CF0-47FD-A7F8-91D3FB981AFD}" destId="{5702C200-0FAD-43CD-A36A-24FB349AFDB6}" srcOrd="0" destOrd="0" presId="urn:microsoft.com/office/officeart/2008/layout/LinedList"/>
    <dgm:cxn modelId="{5FBCD341-A0B5-4F59-BD74-F667A7F1229E}" srcId="{0E699271-22B0-4E8B-A4FB-38AB96EB8A70}" destId="{3C860A7C-403A-49B8-8A55-84FD6778D773}" srcOrd="0" destOrd="0" parTransId="{08F3E14C-C274-45C9-96B6-990268BFEF20}" sibTransId="{3393BAEB-ED7E-40BE-B06D-284972FC82E9}"/>
    <dgm:cxn modelId="{83643545-A78B-41A1-9544-8EC9D4F193DE}" srcId="{0E699271-22B0-4E8B-A4FB-38AB96EB8A70}" destId="{A00619FE-0018-4CF4-8C0B-0EA255809BB0}" srcOrd="2" destOrd="0" parTransId="{9F45FBBC-1CE3-4677-BA8B-83D531E21931}" sibTransId="{BC2DEECC-5C7B-4664-A4F8-1A707C70DB98}"/>
    <dgm:cxn modelId="{BCBAA046-8931-4186-B317-21FDF761476B}" srcId="{0E699271-22B0-4E8B-A4FB-38AB96EB8A70}" destId="{CF6ACE83-F467-4CE1-9BE5-3A0706F2D4B3}" srcOrd="6" destOrd="0" parTransId="{A93BD8F6-3D4E-4919-BB4F-855053BFD8D6}" sibTransId="{8944A7A4-B230-45E2-99B7-2BAD38D447A3}"/>
    <dgm:cxn modelId="{CB38A954-DBDA-433C-A9B7-B9D6F5F7120A}" type="presOf" srcId="{CF6ACE83-F467-4CE1-9BE5-3A0706F2D4B3}" destId="{C5056BB8-6508-4D5E-97D2-1ADC539C9497}" srcOrd="0" destOrd="0" presId="urn:microsoft.com/office/officeart/2008/layout/LinedList"/>
    <dgm:cxn modelId="{67FE6B56-A68A-4620-8747-6B6DE6EB44B9}" type="presOf" srcId="{3C860A7C-403A-49B8-8A55-84FD6778D773}" destId="{8198CFD1-46A6-40F0-839E-AD5209957C15}" srcOrd="0" destOrd="0" presId="urn:microsoft.com/office/officeart/2008/layout/LinedList"/>
    <dgm:cxn modelId="{A94F5579-6CF3-4A94-B09B-CDE4FD7A32A3}" srcId="{0E699271-22B0-4E8B-A4FB-38AB96EB8A70}" destId="{BB4A6906-91C4-4AF6-A9A3-EA731FA69D57}" srcOrd="3" destOrd="0" parTransId="{E83FAD78-18A2-4650-AB3B-1B44A1D25164}" sibTransId="{D7338B3F-B8B9-4DB2-BD7A-486E289D7FDC}"/>
    <dgm:cxn modelId="{92B5E57B-64E8-4DF3-9D56-ACA24ABE1C0B}" type="presOf" srcId="{091D13C4-7068-4F9A-B8C5-A2F5A54C807A}" destId="{FF3F491B-7657-47BD-98AC-E5AD7EE89822}" srcOrd="0" destOrd="0" presId="urn:microsoft.com/office/officeart/2008/layout/LinedList"/>
    <dgm:cxn modelId="{8F845385-25F5-4C35-8509-B83605F607A5}" type="presOf" srcId="{A00619FE-0018-4CF4-8C0B-0EA255809BB0}" destId="{A23CFB6C-83CD-47C7-AE74-FE259CC3238E}" srcOrd="0" destOrd="0" presId="urn:microsoft.com/office/officeart/2008/layout/LinedList"/>
    <dgm:cxn modelId="{26E21F86-208E-4940-A634-2A8725E2C808}" type="presOf" srcId="{BB4A6906-91C4-4AF6-A9A3-EA731FA69D57}" destId="{579FFEB1-DF09-4954-B25A-0403EF317067}" srcOrd="0" destOrd="0" presId="urn:microsoft.com/office/officeart/2008/layout/LinedList"/>
    <dgm:cxn modelId="{858F7092-8119-4CDD-BA61-052FF38B6FB7}" type="presOf" srcId="{42D50DBB-2F18-4581-B04F-2E2AC9AD37AE}" destId="{E3507A6E-9535-4B2A-BD87-D71C91CECCB2}" srcOrd="0" destOrd="0" presId="urn:microsoft.com/office/officeart/2008/layout/LinedList"/>
    <dgm:cxn modelId="{6E08749A-E39E-42A3-A93E-1FEB0F29A92B}" type="presOf" srcId="{C364BF63-48BA-44D1-AC27-6765D3A714D9}" destId="{F79D0F5E-803B-4731-A64B-238C52935D3B}" srcOrd="0" destOrd="0" presId="urn:microsoft.com/office/officeart/2008/layout/LinedList"/>
    <dgm:cxn modelId="{0CD7D4A8-36AF-4D93-8DC7-C0FC3887A620}" srcId="{0E699271-22B0-4E8B-A4FB-38AB96EB8A70}" destId="{091D13C4-7068-4F9A-B8C5-A2F5A54C807A}" srcOrd="1" destOrd="0" parTransId="{129ACDA9-E285-4227-B58E-A326E800F906}" sibTransId="{03724CA5-9A95-45F0-B196-B22238B3CF94}"/>
    <dgm:cxn modelId="{4843CBD2-970E-4A02-B3CB-6A925196F624}" srcId="{0E699271-22B0-4E8B-A4FB-38AB96EB8A70}" destId="{331A57F7-7CF0-47FD-A7F8-91D3FB981AFD}" srcOrd="5" destOrd="0" parTransId="{E54EDAB6-E135-48BE-8957-071FB4AF0DA5}" sibTransId="{1A6D3D07-8F7A-4DCC-AA35-7E63A17DD95C}"/>
    <dgm:cxn modelId="{256BA57B-4DC9-4479-AC03-46AAFE7FA979}" type="presParOf" srcId="{5A98DAC4-E083-4406-BFEF-22B4DBB28077}" destId="{2252CAD5-45C0-4694-9779-2170AC208A7B}" srcOrd="0" destOrd="0" presId="urn:microsoft.com/office/officeart/2008/layout/LinedList"/>
    <dgm:cxn modelId="{29773003-87E1-4165-9790-B27A43F96C7C}" type="presParOf" srcId="{5A98DAC4-E083-4406-BFEF-22B4DBB28077}" destId="{19F67C51-E0BB-40FC-8DD7-49E58A59F831}" srcOrd="1" destOrd="0" presId="urn:microsoft.com/office/officeart/2008/layout/LinedList"/>
    <dgm:cxn modelId="{261C07D6-14D6-4075-AAFF-2315D3D8A71D}" type="presParOf" srcId="{19F67C51-E0BB-40FC-8DD7-49E58A59F831}" destId="{8198CFD1-46A6-40F0-839E-AD5209957C15}" srcOrd="0" destOrd="0" presId="urn:microsoft.com/office/officeart/2008/layout/LinedList"/>
    <dgm:cxn modelId="{5403040E-16E7-4734-A16B-D78366820FF1}" type="presParOf" srcId="{19F67C51-E0BB-40FC-8DD7-49E58A59F831}" destId="{44269111-17CA-4AA3-BE2C-D48F3E7B7BAD}" srcOrd="1" destOrd="0" presId="urn:microsoft.com/office/officeart/2008/layout/LinedList"/>
    <dgm:cxn modelId="{CF199A99-3970-4F79-AB2E-89577BED2CF6}" type="presParOf" srcId="{5A98DAC4-E083-4406-BFEF-22B4DBB28077}" destId="{8362B72B-F486-42BD-8501-8E88699E3302}" srcOrd="2" destOrd="0" presId="urn:microsoft.com/office/officeart/2008/layout/LinedList"/>
    <dgm:cxn modelId="{ACDEED55-503C-4A72-A589-55DC21CBE735}" type="presParOf" srcId="{5A98DAC4-E083-4406-BFEF-22B4DBB28077}" destId="{F4A5D0F8-C5B2-41B8-84C4-2D21931A0FC4}" srcOrd="3" destOrd="0" presId="urn:microsoft.com/office/officeart/2008/layout/LinedList"/>
    <dgm:cxn modelId="{A6B9C203-C8E1-46E8-9874-2E55558BCC13}" type="presParOf" srcId="{F4A5D0F8-C5B2-41B8-84C4-2D21931A0FC4}" destId="{FF3F491B-7657-47BD-98AC-E5AD7EE89822}" srcOrd="0" destOrd="0" presId="urn:microsoft.com/office/officeart/2008/layout/LinedList"/>
    <dgm:cxn modelId="{8FF5B85A-BDC3-4C0C-A779-45771121F973}" type="presParOf" srcId="{F4A5D0F8-C5B2-41B8-84C4-2D21931A0FC4}" destId="{87633C7D-260F-476B-B867-065B799D5078}" srcOrd="1" destOrd="0" presId="urn:microsoft.com/office/officeart/2008/layout/LinedList"/>
    <dgm:cxn modelId="{16E801AF-F0E8-4B41-A077-1E4493E6DE33}" type="presParOf" srcId="{5A98DAC4-E083-4406-BFEF-22B4DBB28077}" destId="{7FD00E3E-17B8-45D6-8C33-ED21E2465028}" srcOrd="4" destOrd="0" presId="urn:microsoft.com/office/officeart/2008/layout/LinedList"/>
    <dgm:cxn modelId="{9CBF4314-D1A5-42E7-BFC5-A048FF9524EC}" type="presParOf" srcId="{5A98DAC4-E083-4406-BFEF-22B4DBB28077}" destId="{56471983-1A64-43D6-ABA6-F1832685339A}" srcOrd="5" destOrd="0" presId="urn:microsoft.com/office/officeart/2008/layout/LinedList"/>
    <dgm:cxn modelId="{FA817258-E206-46B7-8044-7516639F1C29}" type="presParOf" srcId="{56471983-1A64-43D6-ABA6-F1832685339A}" destId="{A23CFB6C-83CD-47C7-AE74-FE259CC3238E}" srcOrd="0" destOrd="0" presId="urn:microsoft.com/office/officeart/2008/layout/LinedList"/>
    <dgm:cxn modelId="{49231A48-FDC8-44C3-8004-29C98AF66BCB}" type="presParOf" srcId="{56471983-1A64-43D6-ABA6-F1832685339A}" destId="{3A93D3FC-BB25-4925-AAE5-6DBE282C5A49}" srcOrd="1" destOrd="0" presId="urn:microsoft.com/office/officeart/2008/layout/LinedList"/>
    <dgm:cxn modelId="{0F79989F-68F6-48BC-BE3B-514A3226C973}" type="presParOf" srcId="{5A98DAC4-E083-4406-BFEF-22B4DBB28077}" destId="{91ABD0DC-996A-4BF8-909F-9CB751197CD5}" srcOrd="6" destOrd="0" presId="urn:microsoft.com/office/officeart/2008/layout/LinedList"/>
    <dgm:cxn modelId="{1839406D-8AE8-40C4-9A10-962AE74B0739}" type="presParOf" srcId="{5A98DAC4-E083-4406-BFEF-22B4DBB28077}" destId="{0254FA39-BB08-4240-84DB-89DCF4D5369F}" srcOrd="7" destOrd="0" presId="urn:microsoft.com/office/officeart/2008/layout/LinedList"/>
    <dgm:cxn modelId="{95EA279C-6C47-4191-A16C-589815865E8B}" type="presParOf" srcId="{0254FA39-BB08-4240-84DB-89DCF4D5369F}" destId="{579FFEB1-DF09-4954-B25A-0403EF317067}" srcOrd="0" destOrd="0" presId="urn:microsoft.com/office/officeart/2008/layout/LinedList"/>
    <dgm:cxn modelId="{F8CB812A-29A7-455C-9387-10FA20018AB7}" type="presParOf" srcId="{0254FA39-BB08-4240-84DB-89DCF4D5369F}" destId="{94EC2944-3ECC-4D05-B798-28DA198E995D}" srcOrd="1" destOrd="0" presId="urn:microsoft.com/office/officeart/2008/layout/LinedList"/>
    <dgm:cxn modelId="{60D61372-601C-4DB9-98D7-E2E0FC64D596}" type="presParOf" srcId="{5A98DAC4-E083-4406-BFEF-22B4DBB28077}" destId="{04640308-3FC0-4284-B2EF-FC79A3D6B211}" srcOrd="8" destOrd="0" presId="urn:microsoft.com/office/officeart/2008/layout/LinedList"/>
    <dgm:cxn modelId="{F2DC31EF-30DC-4E1A-AAD8-7B483DB9BF0E}" type="presParOf" srcId="{5A98DAC4-E083-4406-BFEF-22B4DBB28077}" destId="{352DD855-F6F7-4BB1-9DF5-3E5AA9BE7D11}" srcOrd="9" destOrd="0" presId="urn:microsoft.com/office/officeart/2008/layout/LinedList"/>
    <dgm:cxn modelId="{7236F7C0-AA02-4E80-8A06-9107963352C4}" type="presParOf" srcId="{352DD855-F6F7-4BB1-9DF5-3E5AA9BE7D11}" destId="{E3507A6E-9535-4B2A-BD87-D71C91CECCB2}" srcOrd="0" destOrd="0" presId="urn:microsoft.com/office/officeart/2008/layout/LinedList"/>
    <dgm:cxn modelId="{3A20F64A-3982-468F-B370-D92018B7CA73}" type="presParOf" srcId="{352DD855-F6F7-4BB1-9DF5-3E5AA9BE7D11}" destId="{FE6477B7-88EB-45E3-A9A6-2DA4CB4343D4}" srcOrd="1" destOrd="0" presId="urn:microsoft.com/office/officeart/2008/layout/LinedList"/>
    <dgm:cxn modelId="{CAA4688A-55BC-4EEE-8E86-710ECE3CBF7B}" type="presParOf" srcId="{5A98DAC4-E083-4406-BFEF-22B4DBB28077}" destId="{58BB7D09-46C4-4906-855D-8CD06370A1CF}" srcOrd="10" destOrd="0" presId="urn:microsoft.com/office/officeart/2008/layout/LinedList"/>
    <dgm:cxn modelId="{6A543580-4AF7-41E6-B1ED-47F222B271CB}" type="presParOf" srcId="{5A98DAC4-E083-4406-BFEF-22B4DBB28077}" destId="{B7843644-C1E9-414D-8923-3DDA1F4AC1C5}" srcOrd="11" destOrd="0" presId="urn:microsoft.com/office/officeart/2008/layout/LinedList"/>
    <dgm:cxn modelId="{1E211AC2-2FC6-4DF4-8575-59A2481A9F33}" type="presParOf" srcId="{B7843644-C1E9-414D-8923-3DDA1F4AC1C5}" destId="{5702C200-0FAD-43CD-A36A-24FB349AFDB6}" srcOrd="0" destOrd="0" presId="urn:microsoft.com/office/officeart/2008/layout/LinedList"/>
    <dgm:cxn modelId="{D2DF3548-E250-456E-A1E1-66D5B8842FBA}" type="presParOf" srcId="{B7843644-C1E9-414D-8923-3DDA1F4AC1C5}" destId="{D141360E-1F29-4273-AD5C-E51E3949E5BB}" srcOrd="1" destOrd="0" presId="urn:microsoft.com/office/officeart/2008/layout/LinedList"/>
    <dgm:cxn modelId="{68ED214A-9B09-41D2-9745-6C3011013EDD}" type="presParOf" srcId="{5A98DAC4-E083-4406-BFEF-22B4DBB28077}" destId="{7E3A2674-1991-4D27-922F-E8C36432501A}" srcOrd="12" destOrd="0" presId="urn:microsoft.com/office/officeart/2008/layout/LinedList"/>
    <dgm:cxn modelId="{CF3BED8F-C6B2-42DF-BCCC-6C0E470385D7}" type="presParOf" srcId="{5A98DAC4-E083-4406-BFEF-22B4DBB28077}" destId="{D730F221-D547-4918-8AD7-0E5C6933487B}" srcOrd="13" destOrd="0" presId="urn:microsoft.com/office/officeart/2008/layout/LinedList"/>
    <dgm:cxn modelId="{8BA97F8D-7119-4F9F-9A8E-4EED65044935}" type="presParOf" srcId="{D730F221-D547-4918-8AD7-0E5C6933487B}" destId="{C5056BB8-6508-4D5E-97D2-1ADC539C9497}" srcOrd="0" destOrd="0" presId="urn:microsoft.com/office/officeart/2008/layout/LinedList"/>
    <dgm:cxn modelId="{3D15CC86-A212-44C1-B6FA-BC4E7EF5ECF5}" type="presParOf" srcId="{D730F221-D547-4918-8AD7-0E5C6933487B}" destId="{39F9D4B8-6357-4FDB-ADCD-3C60A9D05EED}" srcOrd="1" destOrd="0" presId="urn:microsoft.com/office/officeart/2008/layout/LinedList"/>
    <dgm:cxn modelId="{F3CF8540-A91E-4BC3-85BA-763FDB4E31A5}" type="presParOf" srcId="{5A98DAC4-E083-4406-BFEF-22B4DBB28077}" destId="{FF7E6F46-BE32-4C36-9A8B-017C8174CC7C}" srcOrd="14" destOrd="0" presId="urn:microsoft.com/office/officeart/2008/layout/LinedList"/>
    <dgm:cxn modelId="{C172E67F-3AAB-46AD-9649-515F3AA546A9}" type="presParOf" srcId="{5A98DAC4-E083-4406-BFEF-22B4DBB28077}" destId="{8C4BC335-D87C-4078-938D-494B919EEF24}" srcOrd="15" destOrd="0" presId="urn:microsoft.com/office/officeart/2008/layout/LinedList"/>
    <dgm:cxn modelId="{98E9890C-D972-47B9-A6C4-902200CB9F66}" type="presParOf" srcId="{8C4BC335-D87C-4078-938D-494B919EEF24}" destId="{F79D0F5E-803B-4731-A64B-238C52935D3B}" srcOrd="0" destOrd="0" presId="urn:microsoft.com/office/officeart/2008/layout/LinedList"/>
    <dgm:cxn modelId="{0138B5ED-03F1-4E84-A0E2-27086B897771}" type="presParOf" srcId="{8C4BC335-D87C-4078-938D-494B919EEF24}" destId="{105C0D2F-76EC-49CD-A9AC-CFEFB7C87A3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52CAD5-45C0-4694-9779-2170AC208A7B}">
      <dsp:nvSpPr>
        <dsp:cNvPr id="0" name=""/>
        <dsp:cNvSpPr/>
      </dsp:nvSpPr>
      <dsp:spPr>
        <a:xfrm>
          <a:off x="0" y="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98CFD1-46A6-40F0-839E-AD5209957C15}">
      <dsp:nvSpPr>
        <dsp:cNvPr id="0" name=""/>
        <dsp:cNvSpPr/>
      </dsp:nvSpPr>
      <dsp:spPr>
        <a:xfrm>
          <a:off x="0" y="0"/>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Introduction </a:t>
          </a:r>
          <a:endParaRPr lang="en-US" sz="3100" kern="1200"/>
        </a:p>
      </dsp:txBody>
      <dsp:txXfrm>
        <a:off x="0" y="0"/>
        <a:ext cx="6291714" cy="691341"/>
      </dsp:txXfrm>
    </dsp:sp>
    <dsp:sp modelId="{8362B72B-F486-42BD-8501-8E88699E3302}">
      <dsp:nvSpPr>
        <dsp:cNvPr id="0" name=""/>
        <dsp:cNvSpPr/>
      </dsp:nvSpPr>
      <dsp:spPr>
        <a:xfrm>
          <a:off x="0" y="691341"/>
          <a:ext cx="6291714" cy="0"/>
        </a:xfrm>
        <a:prstGeom prst="line">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3F491B-7657-47BD-98AC-E5AD7EE89822}">
      <dsp:nvSpPr>
        <dsp:cNvPr id="0" name=""/>
        <dsp:cNvSpPr/>
      </dsp:nvSpPr>
      <dsp:spPr>
        <a:xfrm>
          <a:off x="0" y="691341"/>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Teco’s Digital Transformation </a:t>
          </a:r>
        </a:p>
      </dsp:txBody>
      <dsp:txXfrm>
        <a:off x="0" y="691341"/>
        <a:ext cx="6291714" cy="691341"/>
      </dsp:txXfrm>
    </dsp:sp>
    <dsp:sp modelId="{7FD00E3E-17B8-45D6-8C33-ED21E2465028}">
      <dsp:nvSpPr>
        <dsp:cNvPr id="0" name=""/>
        <dsp:cNvSpPr/>
      </dsp:nvSpPr>
      <dsp:spPr>
        <a:xfrm>
          <a:off x="0" y="1382683"/>
          <a:ext cx="6291714" cy="0"/>
        </a:xfrm>
        <a:prstGeom prst="lin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3CFB6C-83CD-47C7-AE74-FE259CC3238E}">
      <dsp:nvSpPr>
        <dsp:cNvPr id="0" name=""/>
        <dsp:cNvSpPr/>
      </dsp:nvSpPr>
      <dsp:spPr>
        <a:xfrm>
          <a:off x="0" y="1382683"/>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Organisation Chart </a:t>
          </a:r>
        </a:p>
      </dsp:txBody>
      <dsp:txXfrm>
        <a:off x="0" y="1382683"/>
        <a:ext cx="6291714" cy="691341"/>
      </dsp:txXfrm>
    </dsp:sp>
    <dsp:sp modelId="{91ABD0DC-996A-4BF8-909F-9CB751197CD5}">
      <dsp:nvSpPr>
        <dsp:cNvPr id="0" name=""/>
        <dsp:cNvSpPr/>
      </dsp:nvSpPr>
      <dsp:spPr>
        <a:xfrm>
          <a:off x="0" y="2074025"/>
          <a:ext cx="6291714" cy="0"/>
        </a:xfrm>
        <a:prstGeom prst="line">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9FFEB1-DF09-4954-B25A-0403EF317067}">
      <dsp:nvSpPr>
        <dsp:cNvPr id="0" name=""/>
        <dsp:cNvSpPr/>
      </dsp:nvSpPr>
      <dsp:spPr>
        <a:xfrm>
          <a:off x="0" y="2074025"/>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Recruitment process</a:t>
          </a:r>
          <a:endParaRPr lang="en-US" sz="3100" kern="1200"/>
        </a:p>
      </dsp:txBody>
      <dsp:txXfrm>
        <a:off x="0" y="2074025"/>
        <a:ext cx="6291714" cy="691341"/>
      </dsp:txXfrm>
    </dsp:sp>
    <dsp:sp modelId="{04640308-3FC0-4284-B2EF-FC79A3D6B211}">
      <dsp:nvSpPr>
        <dsp:cNvPr id="0" name=""/>
        <dsp:cNvSpPr/>
      </dsp:nvSpPr>
      <dsp:spPr>
        <a:xfrm>
          <a:off x="0" y="2765367"/>
          <a:ext cx="6291714" cy="0"/>
        </a:xfrm>
        <a:prstGeom prst="lin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507A6E-9535-4B2A-BD87-D71C91CECCB2}">
      <dsp:nvSpPr>
        <dsp:cNvPr id="0" name=""/>
        <dsp:cNvSpPr/>
      </dsp:nvSpPr>
      <dsp:spPr>
        <a:xfrm>
          <a:off x="0" y="2765367"/>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Interview types </a:t>
          </a:r>
          <a:endParaRPr lang="en-US" sz="3100" kern="1200"/>
        </a:p>
      </dsp:txBody>
      <dsp:txXfrm>
        <a:off x="0" y="2765367"/>
        <a:ext cx="6291714" cy="691341"/>
      </dsp:txXfrm>
    </dsp:sp>
    <dsp:sp modelId="{58BB7D09-46C4-4906-855D-8CD06370A1CF}">
      <dsp:nvSpPr>
        <dsp:cNvPr id="0" name=""/>
        <dsp:cNvSpPr/>
      </dsp:nvSpPr>
      <dsp:spPr>
        <a:xfrm>
          <a:off x="0" y="3456709"/>
          <a:ext cx="6291714" cy="0"/>
        </a:xfrm>
        <a:prstGeom prst="line">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02C200-0FAD-43CD-A36A-24FB349AFDB6}">
      <dsp:nvSpPr>
        <dsp:cNvPr id="0" name=""/>
        <dsp:cNvSpPr/>
      </dsp:nvSpPr>
      <dsp:spPr>
        <a:xfrm>
          <a:off x="0" y="3456709"/>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Face-to-face vs Virtual Interviews</a:t>
          </a:r>
        </a:p>
      </dsp:txBody>
      <dsp:txXfrm>
        <a:off x="0" y="3456709"/>
        <a:ext cx="6291714" cy="691341"/>
      </dsp:txXfrm>
    </dsp:sp>
    <dsp:sp modelId="{7E3A2674-1991-4D27-922F-E8C36432501A}">
      <dsp:nvSpPr>
        <dsp:cNvPr id="0" name=""/>
        <dsp:cNvSpPr/>
      </dsp:nvSpPr>
      <dsp:spPr>
        <a:xfrm>
          <a:off x="0" y="4148051"/>
          <a:ext cx="6291714" cy="0"/>
        </a:xfrm>
        <a:prstGeom prst="lin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056BB8-6508-4D5E-97D2-1ADC539C9497}">
      <dsp:nvSpPr>
        <dsp:cNvPr id="0" name=""/>
        <dsp:cNvSpPr/>
      </dsp:nvSpPr>
      <dsp:spPr>
        <a:xfrm>
          <a:off x="0" y="4148051"/>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Conclusion and recommendation</a:t>
          </a:r>
          <a:endParaRPr lang="en-US" sz="3100" kern="1200"/>
        </a:p>
      </dsp:txBody>
      <dsp:txXfrm>
        <a:off x="0" y="4148051"/>
        <a:ext cx="6291714" cy="691341"/>
      </dsp:txXfrm>
    </dsp:sp>
    <dsp:sp modelId="{FF7E6F46-BE32-4C36-9A8B-017C8174CC7C}">
      <dsp:nvSpPr>
        <dsp:cNvPr id="0" name=""/>
        <dsp:cNvSpPr/>
      </dsp:nvSpPr>
      <dsp:spPr>
        <a:xfrm>
          <a:off x="0" y="4839393"/>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9D0F5E-803B-4731-A64B-238C52935D3B}">
      <dsp:nvSpPr>
        <dsp:cNvPr id="0" name=""/>
        <dsp:cNvSpPr/>
      </dsp:nvSpPr>
      <dsp:spPr>
        <a:xfrm>
          <a:off x="0" y="4839393"/>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Reference </a:t>
          </a:r>
          <a:endParaRPr lang="en-US" sz="3100" kern="1200"/>
        </a:p>
      </dsp:txBody>
      <dsp:txXfrm>
        <a:off x="0" y="4839393"/>
        <a:ext cx="6291714" cy="6913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6BEDFB-092D-4320-9877-64EC2631769A}"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757582-7798-4681-B39D-DF2078FE5679}" type="slidenum">
              <a:rPr lang="en-GB" smtClean="0"/>
              <a:t>‹#›</a:t>
            </a:fld>
            <a:endParaRPr lang="en-GB"/>
          </a:p>
        </p:txBody>
      </p:sp>
    </p:spTree>
    <p:extLst>
      <p:ext uri="{BB962C8B-B14F-4D97-AF65-F5344CB8AC3E}">
        <p14:creationId xmlns:p14="http://schemas.microsoft.com/office/powerpoint/2010/main" val="2623930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C757582-7798-4681-B39D-DF2078FE5679}" type="slidenum">
              <a:rPr lang="en-GB" smtClean="0"/>
              <a:t>4</a:t>
            </a:fld>
            <a:endParaRPr lang="en-GB"/>
          </a:p>
        </p:txBody>
      </p:sp>
    </p:spTree>
    <p:extLst>
      <p:ext uri="{BB962C8B-B14F-4D97-AF65-F5344CB8AC3E}">
        <p14:creationId xmlns:p14="http://schemas.microsoft.com/office/powerpoint/2010/main" val="37824076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DD400-718B-9F96-71FF-3ADF4C81D3A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2D34CC1-A8A2-A04F-CFBC-D526F4F12B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A14C96D-7EE7-C85F-DD7C-FB85FE717BE2}"/>
              </a:ext>
            </a:extLst>
          </p:cNvPr>
          <p:cNvSpPr>
            <a:spLocks noGrp="1"/>
          </p:cNvSpPr>
          <p:nvPr>
            <p:ph type="dt" sz="half" idx="10"/>
          </p:nvPr>
        </p:nvSpPr>
        <p:spPr/>
        <p:txBody>
          <a:bodyPr/>
          <a:lstStyle/>
          <a:p>
            <a:fld id="{B7FF6308-620A-43F6-8E47-B841B2672D5C}" type="datetimeFigureOut">
              <a:rPr lang="en-GB" smtClean="0"/>
              <a:t>12/07/2026</a:t>
            </a:fld>
            <a:endParaRPr lang="en-GB"/>
          </a:p>
        </p:txBody>
      </p:sp>
      <p:sp>
        <p:nvSpPr>
          <p:cNvPr id="5" name="Footer Placeholder 4">
            <a:extLst>
              <a:ext uri="{FF2B5EF4-FFF2-40B4-BE49-F238E27FC236}">
                <a16:creationId xmlns:a16="http://schemas.microsoft.com/office/drawing/2014/main" id="{E72D9F40-5130-976C-72A9-9314C00A90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66CAE6-43A8-A090-CB36-3AF627BF8D62}"/>
              </a:ext>
            </a:extLst>
          </p:cNvPr>
          <p:cNvSpPr>
            <a:spLocks noGrp="1"/>
          </p:cNvSpPr>
          <p:nvPr>
            <p:ph type="sldNum" sz="quarter" idx="12"/>
          </p:nvPr>
        </p:nvSpPr>
        <p:spPr/>
        <p:txBody>
          <a:bodyPr/>
          <a:lstStyle/>
          <a:p>
            <a:fld id="{BCBAA508-21DF-4A34-A5F7-1A83CEDC6204}" type="slidenum">
              <a:rPr lang="en-GB" smtClean="0"/>
              <a:t>‹#›</a:t>
            </a:fld>
            <a:endParaRPr lang="en-GB"/>
          </a:p>
        </p:txBody>
      </p:sp>
    </p:spTree>
    <p:extLst>
      <p:ext uri="{BB962C8B-B14F-4D97-AF65-F5344CB8AC3E}">
        <p14:creationId xmlns:p14="http://schemas.microsoft.com/office/powerpoint/2010/main" val="3294239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5F8B1-D067-C035-E9F2-ED355730532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5EAF07D-7A43-FDFC-E231-20907A0C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1033CFF-E066-DEFE-9452-35B9781E404D}"/>
              </a:ext>
            </a:extLst>
          </p:cNvPr>
          <p:cNvSpPr>
            <a:spLocks noGrp="1"/>
          </p:cNvSpPr>
          <p:nvPr>
            <p:ph type="dt" sz="half" idx="10"/>
          </p:nvPr>
        </p:nvSpPr>
        <p:spPr/>
        <p:txBody>
          <a:bodyPr/>
          <a:lstStyle/>
          <a:p>
            <a:fld id="{B7FF6308-620A-43F6-8E47-B841B2672D5C}" type="datetimeFigureOut">
              <a:rPr lang="en-GB" smtClean="0"/>
              <a:t>12/07/2026</a:t>
            </a:fld>
            <a:endParaRPr lang="en-GB"/>
          </a:p>
        </p:txBody>
      </p:sp>
      <p:sp>
        <p:nvSpPr>
          <p:cNvPr id="5" name="Footer Placeholder 4">
            <a:extLst>
              <a:ext uri="{FF2B5EF4-FFF2-40B4-BE49-F238E27FC236}">
                <a16:creationId xmlns:a16="http://schemas.microsoft.com/office/drawing/2014/main" id="{125C9B9B-BFC5-4F28-BEF1-B6D08FA885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68FCA3-5007-A444-58E9-6FECFC508AE4}"/>
              </a:ext>
            </a:extLst>
          </p:cNvPr>
          <p:cNvSpPr>
            <a:spLocks noGrp="1"/>
          </p:cNvSpPr>
          <p:nvPr>
            <p:ph type="sldNum" sz="quarter" idx="12"/>
          </p:nvPr>
        </p:nvSpPr>
        <p:spPr/>
        <p:txBody>
          <a:bodyPr/>
          <a:lstStyle/>
          <a:p>
            <a:fld id="{BCBAA508-21DF-4A34-A5F7-1A83CEDC6204}" type="slidenum">
              <a:rPr lang="en-GB" smtClean="0"/>
              <a:t>‹#›</a:t>
            </a:fld>
            <a:endParaRPr lang="en-GB"/>
          </a:p>
        </p:txBody>
      </p:sp>
    </p:spTree>
    <p:extLst>
      <p:ext uri="{BB962C8B-B14F-4D97-AF65-F5344CB8AC3E}">
        <p14:creationId xmlns:p14="http://schemas.microsoft.com/office/powerpoint/2010/main" val="592084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FC88E-E751-F373-374B-0AB302AECFC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CB6BE72-6557-E9B8-18A2-E0304E17F1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0C3C12E-A84F-2C84-8227-5443CCCEA26B}"/>
              </a:ext>
            </a:extLst>
          </p:cNvPr>
          <p:cNvSpPr>
            <a:spLocks noGrp="1"/>
          </p:cNvSpPr>
          <p:nvPr>
            <p:ph type="dt" sz="half" idx="10"/>
          </p:nvPr>
        </p:nvSpPr>
        <p:spPr/>
        <p:txBody>
          <a:bodyPr/>
          <a:lstStyle/>
          <a:p>
            <a:fld id="{B7FF6308-620A-43F6-8E47-B841B2672D5C}" type="datetimeFigureOut">
              <a:rPr lang="en-GB" smtClean="0"/>
              <a:t>12/07/2026</a:t>
            </a:fld>
            <a:endParaRPr lang="en-GB"/>
          </a:p>
        </p:txBody>
      </p:sp>
      <p:sp>
        <p:nvSpPr>
          <p:cNvPr id="5" name="Footer Placeholder 4">
            <a:extLst>
              <a:ext uri="{FF2B5EF4-FFF2-40B4-BE49-F238E27FC236}">
                <a16:creationId xmlns:a16="http://schemas.microsoft.com/office/drawing/2014/main" id="{06740AC1-AA8D-8262-084E-1D246E9871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256957-5F04-8CAF-7B26-DB1108CD6113}"/>
              </a:ext>
            </a:extLst>
          </p:cNvPr>
          <p:cNvSpPr>
            <a:spLocks noGrp="1"/>
          </p:cNvSpPr>
          <p:nvPr>
            <p:ph type="sldNum" sz="quarter" idx="12"/>
          </p:nvPr>
        </p:nvSpPr>
        <p:spPr/>
        <p:txBody>
          <a:bodyPr/>
          <a:lstStyle/>
          <a:p>
            <a:fld id="{BCBAA508-21DF-4A34-A5F7-1A83CEDC6204}" type="slidenum">
              <a:rPr lang="en-GB" smtClean="0"/>
              <a:t>‹#›</a:t>
            </a:fld>
            <a:endParaRPr lang="en-GB"/>
          </a:p>
        </p:txBody>
      </p:sp>
    </p:spTree>
    <p:extLst>
      <p:ext uri="{BB962C8B-B14F-4D97-AF65-F5344CB8AC3E}">
        <p14:creationId xmlns:p14="http://schemas.microsoft.com/office/powerpoint/2010/main" val="2210758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8C8F7-B5EB-598A-8068-254611E6E2C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0E0E3B0-8A57-E421-4B78-4F3DF165F84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2258D6D-4380-ACD2-274F-13E7624FA1F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DB53250-2E97-EA9B-02AD-83CECCE60CCA}"/>
              </a:ext>
            </a:extLst>
          </p:cNvPr>
          <p:cNvSpPr>
            <a:spLocks noGrp="1"/>
          </p:cNvSpPr>
          <p:nvPr>
            <p:ph type="dt" sz="half" idx="10"/>
          </p:nvPr>
        </p:nvSpPr>
        <p:spPr/>
        <p:txBody>
          <a:bodyPr/>
          <a:lstStyle/>
          <a:p>
            <a:fld id="{B7FF6308-620A-43F6-8E47-B841B2672D5C}" type="datetimeFigureOut">
              <a:rPr lang="en-GB" smtClean="0"/>
              <a:t>12/07/2026</a:t>
            </a:fld>
            <a:endParaRPr lang="en-GB"/>
          </a:p>
        </p:txBody>
      </p:sp>
      <p:sp>
        <p:nvSpPr>
          <p:cNvPr id="6" name="Footer Placeholder 5">
            <a:extLst>
              <a:ext uri="{FF2B5EF4-FFF2-40B4-BE49-F238E27FC236}">
                <a16:creationId xmlns:a16="http://schemas.microsoft.com/office/drawing/2014/main" id="{702CC694-70E9-A3E1-3994-5B01CDCCDB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0AEB44-DD67-5FA8-8E39-CE9EA79A9EFD}"/>
              </a:ext>
            </a:extLst>
          </p:cNvPr>
          <p:cNvSpPr>
            <a:spLocks noGrp="1"/>
          </p:cNvSpPr>
          <p:nvPr>
            <p:ph type="sldNum" sz="quarter" idx="12"/>
          </p:nvPr>
        </p:nvSpPr>
        <p:spPr/>
        <p:txBody>
          <a:bodyPr/>
          <a:lstStyle/>
          <a:p>
            <a:fld id="{BCBAA508-21DF-4A34-A5F7-1A83CEDC6204}" type="slidenum">
              <a:rPr lang="en-GB" smtClean="0"/>
              <a:t>‹#›</a:t>
            </a:fld>
            <a:endParaRPr lang="en-GB"/>
          </a:p>
        </p:txBody>
      </p:sp>
    </p:spTree>
    <p:extLst>
      <p:ext uri="{BB962C8B-B14F-4D97-AF65-F5344CB8AC3E}">
        <p14:creationId xmlns:p14="http://schemas.microsoft.com/office/powerpoint/2010/main" val="769904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F1693-13B3-6F64-8BDC-07E1BEC8A69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4D40E4E-BD4B-9374-EDDA-198B39E204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65FA8E6-9D7C-D880-3121-4F701DBEB4D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C7C39C9-7D6E-1530-6BE8-B1E5FDC140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FDB29DE-1733-DA71-32B7-22F10877DF7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131AD6F-6B0E-6FFC-C02B-2347E354CAC8}"/>
              </a:ext>
            </a:extLst>
          </p:cNvPr>
          <p:cNvSpPr>
            <a:spLocks noGrp="1"/>
          </p:cNvSpPr>
          <p:nvPr>
            <p:ph type="dt" sz="half" idx="10"/>
          </p:nvPr>
        </p:nvSpPr>
        <p:spPr/>
        <p:txBody>
          <a:bodyPr/>
          <a:lstStyle/>
          <a:p>
            <a:fld id="{B7FF6308-620A-43F6-8E47-B841B2672D5C}" type="datetimeFigureOut">
              <a:rPr lang="en-GB" smtClean="0"/>
              <a:t>12/07/2026</a:t>
            </a:fld>
            <a:endParaRPr lang="en-GB"/>
          </a:p>
        </p:txBody>
      </p:sp>
      <p:sp>
        <p:nvSpPr>
          <p:cNvPr id="8" name="Footer Placeholder 7">
            <a:extLst>
              <a:ext uri="{FF2B5EF4-FFF2-40B4-BE49-F238E27FC236}">
                <a16:creationId xmlns:a16="http://schemas.microsoft.com/office/drawing/2014/main" id="{7C1A88A7-D237-4D2B-E47F-F790AB13D4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1806B1-7F64-FAE4-52F1-AA671CE022E1}"/>
              </a:ext>
            </a:extLst>
          </p:cNvPr>
          <p:cNvSpPr>
            <a:spLocks noGrp="1"/>
          </p:cNvSpPr>
          <p:nvPr>
            <p:ph type="sldNum" sz="quarter" idx="12"/>
          </p:nvPr>
        </p:nvSpPr>
        <p:spPr/>
        <p:txBody>
          <a:bodyPr/>
          <a:lstStyle/>
          <a:p>
            <a:fld id="{BCBAA508-21DF-4A34-A5F7-1A83CEDC6204}" type="slidenum">
              <a:rPr lang="en-GB" smtClean="0"/>
              <a:t>‹#›</a:t>
            </a:fld>
            <a:endParaRPr lang="en-GB"/>
          </a:p>
        </p:txBody>
      </p:sp>
    </p:spTree>
    <p:extLst>
      <p:ext uri="{BB962C8B-B14F-4D97-AF65-F5344CB8AC3E}">
        <p14:creationId xmlns:p14="http://schemas.microsoft.com/office/powerpoint/2010/main" val="2379447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725B9-0D89-DE59-FECF-20CCC48B075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4EF8F26-AF3F-CAF5-0F2C-5821AA9F05F8}"/>
              </a:ext>
            </a:extLst>
          </p:cNvPr>
          <p:cNvSpPr>
            <a:spLocks noGrp="1"/>
          </p:cNvSpPr>
          <p:nvPr>
            <p:ph type="dt" sz="half" idx="10"/>
          </p:nvPr>
        </p:nvSpPr>
        <p:spPr/>
        <p:txBody>
          <a:bodyPr/>
          <a:lstStyle/>
          <a:p>
            <a:fld id="{B7FF6308-620A-43F6-8E47-B841B2672D5C}" type="datetimeFigureOut">
              <a:rPr lang="en-GB" smtClean="0"/>
              <a:t>12/07/2026</a:t>
            </a:fld>
            <a:endParaRPr lang="en-GB"/>
          </a:p>
        </p:txBody>
      </p:sp>
      <p:sp>
        <p:nvSpPr>
          <p:cNvPr id="4" name="Footer Placeholder 3">
            <a:extLst>
              <a:ext uri="{FF2B5EF4-FFF2-40B4-BE49-F238E27FC236}">
                <a16:creationId xmlns:a16="http://schemas.microsoft.com/office/drawing/2014/main" id="{31C8FD97-26DE-76F6-84E0-57EBA7DE7BB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8BE8F5-7E3C-EBB6-1CBD-7AE1E0F0F131}"/>
              </a:ext>
            </a:extLst>
          </p:cNvPr>
          <p:cNvSpPr>
            <a:spLocks noGrp="1"/>
          </p:cNvSpPr>
          <p:nvPr>
            <p:ph type="sldNum" sz="quarter" idx="12"/>
          </p:nvPr>
        </p:nvSpPr>
        <p:spPr/>
        <p:txBody>
          <a:bodyPr/>
          <a:lstStyle/>
          <a:p>
            <a:fld id="{BCBAA508-21DF-4A34-A5F7-1A83CEDC6204}" type="slidenum">
              <a:rPr lang="en-GB" smtClean="0"/>
              <a:t>‹#›</a:t>
            </a:fld>
            <a:endParaRPr lang="en-GB"/>
          </a:p>
        </p:txBody>
      </p:sp>
    </p:spTree>
    <p:extLst>
      <p:ext uri="{BB962C8B-B14F-4D97-AF65-F5344CB8AC3E}">
        <p14:creationId xmlns:p14="http://schemas.microsoft.com/office/powerpoint/2010/main" val="1359035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E2A032-1770-AB76-5A0E-871C6BD6D75A}"/>
              </a:ext>
            </a:extLst>
          </p:cNvPr>
          <p:cNvSpPr>
            <a:spLocks noGrp="1"/>
          </p:cNvSpPr>
          <p:nvPr>
            <p:ph type="dt" sz="half" idx="10"/>
          </p:nvPr>
        </p:nvSpPr>
        <p:spPr/>
        <p:txBody>
          <a:bodyPr/>
          <a:lstStyle/>
          <a:p>
            <a:fld id="{B7FF6308-620A-43F6-8E47-B841B2672D5C}" type="datetimeFigureOut">
              <a:rPr lang="en-GB" smtClean="0"/>
              <a:t>12/07/2026</a:t>
            </a:fld>
            <a:endParaRPr lang="en-GB"/>
          </a:p>
        </p:txBody>
      </p:sp>
      <p:sp>
        <p:nvSpPr>
          <p:cNvPr id="3" name="Footer Placeholder 2">
            <a:extLst>
              <a:ext uri="{FF2B5EF4-FFF2-40B4-BE49-F238E27FC236}">
                <a16:creationId xmlns:a16="http://schemas.microsoft.com/office/drawing/2014/main" id="{55CB4F12-E979-42DD-C338-9414FD8367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76EE60-A53E-3FE1-1F4C-CBD87C02B792}"/>
              </a:ext>
            </a:extLst>
          </p:cNvPr>
          <p:cNvSpPr>
            <a:spLocks noGrp="1"/>
          </p:cNvSpPr>
          <p:nvPr>
            <p:ph type="sldNum" sz="quarter" idx="12"/>
          </p:nvPr>
        </p:nvSpPr>
        <p:spPr/>
        <p:txBody>
          <a:bodyPr/>
          <a:lstStyle/>
          <a:p>
            <a:fld id="{BCBAA508-21DF-4A34-A5F7-1A83CEDC6204}" type="slidenum">
              <a:rPr lang="en-GB" smtClean="0"/>
              <a:t>‹#›</a:t>
            </a:fld>
            <a:endParaRPr lang="en-GB"/>
          </a:p>
        </p:txBody>
      </p:sp>
    </p:spTree>
    <p:extLst>
      <p:ext uri="{BB962C8B-B14F-4D97-AF65-F5344CB8AC3E}">
        <p14:creationId xmlns:p14="http://schemas.microsoft.com/office/powerpoint/2010/main" val="314361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4C9D7-B846-5DB5-8AC4-72D921B2B6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37878A9-4D2C-8E39-DC76-FAF1154986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5DF3A68-02F9-30F4-D3BE-2547C4CACA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BEE83BE-0F74-3F43-82F0-6D03275729CD}"/>
              </a:ext>
            </a:extLst>
          </p:cNvPr>
          <p:cNvSpPr>
            <a:spLocks noGrp="1"/>
          </p:cNvSpPr>
          <p:nvPr>
            <p:ph type="dt" sz="half" idx="10"/>
          </p:nvPr>
        </p:nvSpPr>
        <p:spPr/>
        <p:txBody>
          <a:bodyPr/>
          <a:lstStyle/>
          <a:p>
            <a:fld id="{B7FF6308-620A-43F6-8E47-B841B2672D5C}" type="datetimeFigureOut">
              <a:rPr lang="en-GB" smtClean="0"/>
              <a:t>12/07/2026</a:t>
            </a:fld>
            <a:endParaRPr lang="en-GB"/>
          </a:p>
        </p:txBody>
      </p:sp>
      <p:sp>
        <p:nvSpPr>
          <p:cNvPr id="6" name="Footer Placeholder 5">
            <a:extLst>
              <a:ext uri="{FF2B5EF4-FFF2-40B4-BE49-F238E27FC236}">
                <a16:creationId xmlns:a16="http://schemas.microsoft.com/office/drawing/2014/main" id="{4EBDF910-8BBA-363B-12BC-1B748AFCDD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2E5FB9-980C-6FCD-D722-5BE7892E4279}"/>
              </a:ext>
            </a:extLst>
          </p:cNvPr>
          <p:cNvSpPr>
            <a:spLocks noGrp="1"/>
          </p:cNvSpPr>
          <p:nvPr>
            <p:ph type="sldNum" sz="quarter" idx="12"/>
          </p:nvPr>
        </p:nvSpPr>
        <p:spPr/>
        <p:txBody>
          <a:bodyPr/>
          <a:lstStyle/>
          <a:p>
            <a:fld id="{BCBAA508-21DF-4A34-A5F7-1A83CEDC6204}" type="slidenum">
              <a:rPr lang="en-GB" smtClean="0"/>
              <a:t>‹#›</a:t>
            </a:fld>
            <a:endParaRPr lang="en-GB"/>
          </a:p>
        </p:txBody>
      </p:sp>
    </p:spTree>
    <p:extLst>
      <p:ext uri="{BB962C8B-B14F-4D97-AF65-F5344CB8AC3E}">
        <p14:creationId xmlns:p14="http://schemas.microsoft.com/office/powerpoint/2010/main" val="2189786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A4F3C-97B0-9133-32D1-A09FACE617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D579D58-621B-EBDE-301F-D35FE2743B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BC5563-07B2-1DDE-D34E-20ADB4AD0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103617-695E-C1A1-592D-8C4352824FCA}"/>
              </a:ext>
            </a:extLst>
          </p:cNvPr>
          <p:cNvSpPr>
            <a:spLocks noGrp="1"/>
          </p:cNvSpPr>
          <p:nvPr>
            <p:ph type="dt" sz="half" idx="10"/>
          </p:nvPr>
        </p:nvSpPr>
        <p:spPr/>
        <p:txBody>
          <a:bodyPr/>
          <a:lstStyle/>
          <a:p>
            <a:fld id="{B7FF6308-620A-43F6-8E47-B841B2672D5C}" type="datetimeFigureOut">
              <a:rPr lang="en-GB" smtClean="0"/>
              <a:t>12/07/2026</a:t>
            </a:fld>
            <a:endParaRPr lang="en-GB"/>
          </a:p>
        </p:txBody>
      </p:sp>
      <p:sp>
        <p:nvSpPr>
          <p:cNvPr id="6" name="Footer Placeholder 5">
            <a:extLst>
              <a:ext uri="{FF2B5EF4-FFF2-40B4-BE49-F238E27FC236}">
                <a16:creationId xmlns:a16="http://schemas.microsoft.com/office/drawing/2014/main" id="{FD9E2025-F30A-69F9-FA19-5082C3D0BD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3D302C-3872-7DED-8E19-50845DBB4E5E}"/>
              </a:ext>
            </a:extLst>
          </p:cNvPr>
          <p:cNvSpPr>
            <a:spLocks noGrp="1"/>
          </p:cNvSpPr>
          <p:nvPr>
            <p:ph type="sldNum" sz="quarter" idx="12"/>
          </p:nvPr>
        </p:nvSpPr>
        <p:spPr/>
        <p:txBody>
          <a:bodyPr/>
          <a:lstStyle/>
          <a:p>
            <a:fld id="{BCBAA508-21DF-4A34-A5F7-1A83CEDC6204}" type="slidenum">
              <a:rPr lang="en-GB" smtClean="0"/>
              <a:t>‹#›</a:t>
            </a:fld>
            <a:endParaRPr lang="en-GB"/>
          </a:p>
        </p:txBody>
      </p:sp>
    </p:spTree>
    <p:extLst>
      <p:ext uri="{BB962C8B-B14F-4D97-AF65-F5344CB8AC3E}">
        <p14:creationId xmlns:p14="http://schemas.microsoft.com/office/powerpoint/2010/main" val="1368935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8DD7B-738A-B7B9-3CB0-CF5D2ED5ADB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E72C5E9-E7EC-8123-80F3-D82002C1B8C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B2446E4-5A52-E6A9-70DE-282911F38764}"/>
              </a:ext>
            </a:extLst>
          </p:cNvPr>
          <p:cNvSpPr>
            <a:spLocks noGrp="1"/>
          </p:cNvSpPr>
          <p:nvPr>
            <p:ph type="dt" sz="half" idx="10"/>
          </p:nvPr>
        </p:nvSpPr>
        <p:spPr/>
        <p:txBody>
          <a:bodyPr/>
          <a:lstStyle/>
          <a:p>
            <a:fld id="{B7FF6308-620A-43F6-8E47-B841B2672D5C}" type="datetimeFigureOut">
              <a:rPr lang="en-GB" smtClean="0"/>
              <a:t>12/07/2026</a:t>
            </a:fld>
            <a:endParaRPr lang="en-GB"/>
          </a:p>
        </p:txBody>
      </p:sp>
      <p:sp>
        <p:nvSpPr>
          <p:cNvPr id="5" name="Footer Placeholder 4">
            <a:extLst>
              <a:ext uri="{FF2B5EF4-FFF2-40B4-BE49-F238E27FC236}">
                <a16:creationId xmlns:a16="http://schemas.microsoft.com/office/drawing/2014/main" id="{32DA8228-00A1-0B22-0633-3590D2BD77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913DFB-788A-642B-2E1D-97AC1F24356B}"/>
              </a:ext>
            </a:extLst>
          </p:cNvPr>
          <p:cNvSpPr>
            <a:spLocks noGrp="1"/>
          </p:cNvSpPr>
          <p:nvPr>
            <p:ph type="sldNum" sz="quarter" idx="12"/>
          </p:nvPr>
        </p:nvSpPr>
        <p:spPr/>
        <p:txBody>
          <a:bodyPr/>
          <a:lstStyle/>
          <a:p>
            <a:fld id="{BCBAA508-21DF-4A34-A5F7-1A83CEDC6204}" type="slidenum">
              <a:rPr lang="en-GB" smtClean="0"/>
              <a:t>‹#›</a:t>
            </a:fld>
            <a:endParaRPr lang="en-GB"/>
          </a:p>
        </p:txBody>
      </p:sp>
    </p:spTree>
    <p:extLst>
      <p:ext uri="{BB962C8B-B14F-4D97-AF65-F5344CB8AC3E}">
        <p14:creationId xmlns:p14="http://schemas.microsoft.com/office/powerpoint/2010/main" val="494394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350507-EB21-0B9A-603B-F592397819C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7FCB56B-C34A-5546-DC0D-11C49FF29A2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BB2AEBB-34C4-A7F2-CB41-53503C0E28D4}"/>
              </a:ext>
            </a:extLst>
          </p:cNvPr>
          <p:cNvSpPr>
            <a:spLocks noGrp="1"/>
          </p:cNvSpPr>
          <p:nvPr>
            <p:ph type="dt" sz="half" idx="10"/>
          </p:nvPr>
        </p:nvSpPr>
        <p:spPr/>
        <p:txBody>
          <a:bodyPr/>
          <a:lstStyle/>
          <a:p>
            <a:fld id="{B7FF6308-620A-43F6-8E47-B841B2672D5C}" type="datetimeFigureOut">
              <a:rPr lang="en-GB" smtClean="0"/>
              <a:t>12/07/2026</a:t>
            </a:fld>
            <a:endParaRPr lang="en-GB"/>
          </a:p>
        </p:txBody>
      </p:sp>
      <p:sp>
        <p:nvSpPr>
          <p:cNvPr id="5" name="Footer Placeholder 4">
            <a:extLst>
              <a:ext uri="{FF2B5EF4-FFF2-40B4-BE49-F238E27FC236}">
                <a16:creationId xmlns:a16="http://schemas.microsoft.com/office/drawing/2014/main" id="{5D4548F4-F4DF-0671-9AB8-E716E09AE9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223539-04F1-BA88-E5FD-1A09282D7AB5}"/>
              </a:ext>
            </a:extLst>
          </p:cNvPr>
          <p:cNvSpPr>
            <a:spLocks noGrp="1"/>
          </p:cNvSpPr>
          <p:nvPr>
            <p:ph type="sldNum" sz="quarter" idx="12"/>
          </p:nvPr>
        </p:nvSpPr>
        <p:spPr/>
        <p:txBody>
          <a:bodyPr/>
          <a:lstStyle/>
          <a:p>
            <a:fld id="{BCBAA508-21DF-4A34-A5F7-1A83CEDC6204}" type="slidenum">
              <a:rPr lang="en-GB" smtClean="0"/>
              <a:t>‹#›</a:t>
            </a:fld>
            <a:endParaRPr lang="en-GB"/>
          </a:p>
        </p:txBody>
      </p:sp>
    </p:spTree>
    <p:extLst>
      <p:ext uri="{BB962C8B-B14F-4D97-AF65-F5344CB8AC3E}">
        <p14:creationId xmlns:p14="http://schemas.microsoft.com/office/powerpoint/2010/main" val="3686216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912380-2FE5-20F8-34BD-39E5CB55DC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50735DA-7215-1755-3980-D2142B04D56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D22E2A8-8001-5985-C2F0-663C7D3108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FF6308-620A-43F6-8E47-B841B2672D5C}" type="datetimeFigureOut">
              <a:rPr lang="en-GB" smtClean="0"/>
              <a:t>12/07/2026</a:t>
            </a:fld>
            <a:endParaRPr lang="en-GB"/>
          </a:p>
        </p:txBody>
      </p:sp>
      <p:sp>
        <p:nvSpPr>
          <p:cNvPr id="5" name="Footer Placeholder 4">
            <a:extLst>
              <a:ext uri="{FF2B5EF4-FFF2-40B4-BE49-F238E27FC236}">
                <a16:creationId xmlns:a16="http://schemas.microsoft.com/office/drawing/2014/main" id="{028EAD5A-56CD-1141-77D5-F8FDDE6EE4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9BBD5E3-DDAB-8B20-290B-DB9780BCD0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CBAA508-21DF-4A34-A5F7-1A83CEDC6204}" type="slidenum">
              <a:rPr lang="en-GB" smtClean="0"/>
              <a:t>‹#›</a:t>
            </a:fld>
            <a:endParaRPr lang="en-GB"/>
          </a:p>
        </p:txBody>
      </p:sp>
    </p:spTree>
    <p:extLst>
      <p:ext uri="{BB962C8B-B14F-4D97-AF65-F5344CB8AC3E}">
        <p14:creationId xmlns:p14="http://schemas.microsoft.com/office/powerpoint/2010/main" val="28920099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eograph.org.uk/photo/915603"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courses.lumenlearning.com/baycollege-introbusiness/chapter/the-organization-chart-and-reporting-structur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Tesco" TargetMode="External"/><Relationship Id="rId2" Type="http://schemas.openxmlformats.org/officeDocument/2006/relationships/hyperlink" Target="https://www.tescoplc.com/about/" TargetMode="External"/><Relationship Id="rId1" Type="http://schemas.openxmlformats.org/officeDocument/2006/relationships/slideLayout" Target="../slideLayouts/slideLayout2.xml"/><Relationship Id="rId6" Type="http://schemas.openxmlformats.org/officeDocument/2006/relationships/hyperlink" Target="https://www.tesco.com/careers/en-GB?msockid=0029be20e33660641b83a82ce287611a" TargetMode="External"/><Relationship Id="rId5" Type="http://schemas.openxmlformats.org/officeDocument/2006/relationships/hyperlink" Target="https://hbr.org/topic/subject/hiring-and-recruitment" TargetMode="External"/><Relationship Id="rId4" Type="http://schemas.openxmlformats.org/officeDocument/2006/relationships/hyperlink" Target="https://www.tescoplc.com/sustainability/planet/protecting-nature/nature-program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E0B09CB-D99B-4C94-B5EB-57D5F805480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865" b="15135"/>
          <a:stretch>
            <a:fillRect/>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7E8C07-A66B-4E12-1FB8-71400265FF04}"/>
              </a:ext>
            </a:extLst>
          </p:cNvPr>
          <p:cNvSpPr>
            <a:spLocks noGrp="1"/>
          </p:cNvSpPr>
          <p:nvPr>
            <p:ph type="ctrTitle"/>
          </p:nvPr>
        </p:nvSpPr>
        <p:spPr>
          <a:xfrm>
            <a:off x="523875" y="5317240"/>
            <a:ext cx="11210925" cy="744836"/>
          </a:xfrm>
        </p:spPr>
        <p:txBody>
          <a:bodyPr vert="horz" lIns="91440" tIns="45720" rIns="91440" bIns="45720" rtlCol="0" anchor="ctr">
            <a:normAutofit/>
          </a:bodyPr>
          <a:lstStyle/>
          <a:p>
            <a:r>
              <a:rPr lang="en-US" sz="3600">
                <a:solidFill>
                  <a:schemeClr val="tx1">
                    <a:lumMod val="85000"/>
                    <a:lumOff val="15000"/>
                  </a:schemeClr>
                </a:solidFill>
              </a:rPr>
              <a:t>Tesco’s </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5250ECFF-50B3-E36F-D2E0-011D97F5306B}"/>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geograph.org.uk/photo/91560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86486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9A96460-6FE4-2D89-7244-4B0BA71895A7}"/>
              </a:ext>
            </a:extLst>
          </p:cNvPr>
          <p:cNvSpPr>
            <a:spLocks noGrp="1"/>
          </p:cNvSpPr>
          <p:nvPr>
            <p:ph type="title"/>
          </p:nvPr>
        </p:nvSpPr>
        <p:spPr>
          <a:xfrm>
            <a:off x="838200" y="3689683"/>
            <a:ext cx="2951205" cy="2524849"/>
          </a:xfrm>
        </p:spPr>
        <p:txBody>
          <a:bodyPr>
            <a:normAutofit/>
          </a:bodyPr>
          <a:lstStyle/>
          <a:p>
            <a:r>
              <a:rPr lang="en-GB">
                <a:solidFill>
                  <a:srgbClr val="FFFFFF"/>
                </a:solidFill>
              </a:rPr>
              <a:t>Table of content </a:t>
            </a:r>
          </a:p>
        </p:txBody>
      </p:sp>
      <p:graphicFrame>
        <p:nvGraphicFramePr>
          <p:cNvPr id="5" name="Content Placeholder 2">
            <a:extLst>
              <a:ext uri="{FF2B5EF4-FFF2-40B4-BE49-F238E27FC236}">
                <a16:creationId xmlns:a16="http://schemas.microsoft.com/office/drawing/2014/main" id="{DEA4F285-5131-3B8A-FFBC-9E559F5D64B0}"/>
              </a:ext>
            </a:extLst>
          </p:cNvPr>
          <p:cNvGraphicFramePr>
            <a:graphicFrameLocks noGrp="1"/>
          </p:cNvGraphicFramePr>
          <p:nvPr>
            <p:ph idx="1"/>
            <p:extLst>
              <p:ext uri="{D42A27DB-BD31-4B8C-83A1-F6EECF244321}">
                <p14:modId xmlns:p14="http://schemas.microsoft.com/office/powerpoint/2010/main" val="3187221764"/>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 name="Picture 11" descr="Tesco Logo High Resolution Stock Photography and Images - Alamy">
            <a:extLst>
              <a:ext uri="{FF2B5EF4-FFF2-40B4-BE49-F238E27FC236}">
                <a16:creationId xmlns:a16="http://schemas.microsoft.com/office/drawing/2014/main" id="{AD13AE49-C124-BBAE-C7E3-5713C4F5BDA7}"/>
              </a:ext>
            </a:extLst>
          </p:cNvPr>
          <p:cNvPicPr>
            <a:picLocks noChangeAspect="1"/>
          </p:cNvPicPr>
          <p:nvPr/>
        </p:nvPicPr>
        <p:blipFill>
          <a:blip r:embed="rId7"/>
          <a:stretch>
            <a:fillRect/>
          </a:stretch>
        </p:blipFill>
        <p:spPr>
          <a:xfrm>
            <a:off x="-125718" y="-1"/>
            <a:ext cx="4970434" cy="4110167"/>
          </a:xfrm>
          <a:prstGeom prst="rect">
            <a:avLst/>
          </a:prstGeom>
        </p:spPr>
      </p:pic>
    </p:spTree>
    <p:extLst>
      <p:ext uri="{BB962C8B-B14F-4D97-AF65-F5344CB8AC3E}">
        <p14:creationId xmlns:p14="http://schemas.microsoft.com/office/powerpoint/2010/main" val="50684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8A79AA-CC8F-9CB4-B03B-8FA847EE7364}"/>
              </a:ext>
            </a:extLst>
          </p:cNvPr>
          <p:cNvSpPr>
            <a:spLocks noGrp="1"/>
          </p:cNvSpPr>
          <p:nvPr>
            <p:ph type="title"/>
          </p:nvPr>
        </p:nvSpPr>
        <p:spPr>
          <a:xfrm>
            <a:off x="7320466" y="0"/>
            <a:ext cx="4140014" cy="1058779"/>
          </a:xfrm>
        </p:spPr>
        <p:txBody>
          <a:bodyPr vert="horz" lIns="91440" tIns="45720" rIns="91440" bIns="45720" rtlCol="0" anchor="ctr">
            <a:normAutofit/>
          </a:bodyPr>
          <a:lstStyle/>
          <a:p>
            <a:r>
              <a:rPr lang="en-US"/>
              <a:t>Introduction </a:t>
            </a:r>
          </a:p>
        </p:txBody>
      </p:sp>
      <p:pic>
        <p:nvPicPr>
          <p:cNvPr id="7" name="Picture 6" descr="Tesco launches Nature Programme with step-up in support for water ...">
            <a:extLst>
              <a:ext uri="{FF2B5EF4-FFF2-40B4-BE49-F238E27FC236}">
                <a16:creationId xmlns:a16="http://schemas.microsoft.com/office/drawing/2014/main" id="{6B1CA18F-0C2F-262E-26D3-FEDC7B40CC8D}"/>
              </a:ext>
            </a:extLst>
          </p:cNvPr>
          <p:cNvPicPr>
            <a:picLocks noChangeAspect="1"/>
          </p:cNvPicPr>
          <p:nvPr/>
        </p:nvPicPr>
        <p:blipFill>
          <a:blip r:embed="rId2"/>
          <a:srcRect r="-2" b="63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12" name="TextBox 11">
            <a:extLst>
              <a:ext uri="{FF2B5EF4-FFF2-40B4-BE49-F238E27FC236}">
                <a16:creationId xmlns:a16="http://schemas.microsoft.com/office/drawing/2014/main" id="{FC9F9688-0F16-1A6C-0189-F81C1239B781}"/>
              </a:ext>
            </a:extLst>
          </p:cNvPr>
          <p:cNvSpPr txBox="1"/>
          <p:nvPr/>
        </p:nvSpPr>
        <p:spPr>
          <a:xfrm>
            <a:off x="6708233" y="1058778"/>
            <a:ext cx="5364479" cy="5799221"/>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2400"/>
              <a:t>Tesco’s has expanded its online services through delivery services and digital services such as Clubcard and mobile apps. They have also improved their services in stores such as self-service and Scan-as-you-Shop. Additionally, Tesco’s has put in place a Nature Programme to help improve sustainability and nature within its supply chain. </a:t>
            </a:r>
          </a:p>
          <a:p>
            <a:pPr indent="-228600">
              <a:lnSpc>
                <a:spcPct val="90000"/>
              </a:lnSpc>
              <a:spcAft>
                <a:spcPts val="600"/>
              </a:spcAft>
              <a:buFont typeface="Arial" panose="020B0604020202020204" pitchFamily="34" charset="0"/>
              <a:buChar char="•"/>
            </a:pPr>
            <a:endParaRPr lang="en-US" sz="2400"/>
          </a:p>
          <a:p>
            <a:pPr indent="-228600">
              <a:lnSpc>
                <a:spcPct val="90000"/>
              </a:lnSpc>
              <a:spcAft>
                <a:spcPts val="600"/>
              </a:spcAft>
              <a:buFont typeface="Arial" panose="020B0604020202020204" pitchFamily="34" charset="0"/>
              <a:buChar char="•"/>
            </a:pPr>
            <a:r>
              <a:rPr lang="en-US" sz="2400"/>
              <a:t>Tesco’s is one of the largest fast-growing supermarket retailers in the UK. It was founded in 1919 by Jack Cohen. Tesco’s is mostly known for its grocery stores both online and physical whilst also offering other services like banking and mobile services. Tesco’s is known for its low-cost price values and a range of products such as food, furniture, clothing and household goods</a:t>
            </a:r>
          </a:p>
          <a:p>
            <a:pPr indent="-228600">
              <a:lnSpc>
                <a:spcPct val="90000"/>
              </a:lnSpc>
              <a:spcAft>
                <a:spcPts val="600"/>
              </a:spcAft>
              <a:buFont typeface="Arial" panose="020B0604020202020204" pitchFamily="34" charset="0"/>
              <a:buChar char="•"/>
            </a:pPr>
            <a:endParaRPr lang="en-US" sz="1400"/>
          </a:p>
        </p:txBody>
      </p:sp>
    </p:spTree>
    <p:extLst>
      <p:ext uri="{BB962C8B-B14F-4D97-AF65-F5344CB8AC3E}">
        <p14:creationId xmlns:p14="http://schemas.microsoft.com/office/powerpoint/2010/main" val="2092061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33F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A1302B-C60F-BE74-EEC8-791D07896F9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Organisation chart </a:t>
            </a:r>
          </a:p>
        </p:txBody>
      </p:sp>
      <p:pic>
        <p:nvPicPr>
          <p:cNvPr id="5" name="Content Placeholder 4">
            <a:extLst>
              <a:ext uri="{FF2B5EF4-FFF2-40B4-BE49-F238E27FC236}">
                <a16:creationId xmlns:a16="http://schemas.microsoft.com/office/drawing/2014/main" id="{F1C9CAA8-A693-75D4-771C-60A0935FC82B}"/>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78974" y="1354638"/>
            <a:ext cx="9222035" cy="6858000"/>
          </a:xfrm>
          <a:prstGeom prst="rect">
            <a:avLst/>
          </a:prstGeom>
        </p:spPr>
      </p:pic>
      <p:sp>
        <p:nvSpPr>
          <p:cNvPr id="6" name="TextBox 5">
            <a:extLst>
              <a:ext uri="{FF2B5EF4-FFF2-40B4-BE49-F238E27FC236}">
                <a16:creationId xmlns:a16="http://schemas.microsoft.com/office/drawing/2014/main" id="{C0CEAEB2-9EFE-20FA-2B44-398D8CBECCA8}"/>
              </a:ext>
            </a:extLst>
          </p:cNvPr>
          <p:cNvSpPr txBox="1"/>
          <p:nvPr/>
        </p:nvSpPr>
        <p:spPr>
          <a:xfrm>
            <a:off x="8637629" y="5680223"/>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ourses.lumenlearning.com/baycollege-introbusiness/chapter/the-organization-chart-and-reporting-structu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944951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AC1364A-3E3D-4F0D-8776-78AF3A270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3D0CD4-8E07-CDFD-F8E3-4B8108819E1A}"/>
              </a:ext>
            </a:extLst>
          </p:cNvPr>
          <p:cNvSpPr>
            <a:spLocks noGrp="1"/>
          </p:cNvSpPr>
          <p:nvPr>
            <p:ph type="title"/>
          </p:nvPr>
        </p:nvSpPr>
        <p:spPr>
          <a:xfrm>
            <a:off x="4797501" y="329184"/>
            <a:ext cx="6755626" cy="1280160"/>
          </a:xfrm>
        </p:spPr>
        <p:txBody>
          <a:bodyPr anchor="b">
            <a:normAutofit/>
          </a:bodyPr>
          <a:lstStyle/>
          <a:p>
            <a:r>
              <a:rPr lang="en-GB" sz="5400"/>
              <a:t>Recruitment process</a:t>
            </a:r>
          </a:p>
        </p:txBody>
      </p:sp>
      <p:pic>
        <p:nvPicPr>
          <p:cNvPr id="5" name="Picture 4" descr="Tesco Hiring Associate Technical Support Associates ~ GREAT MINDS ...">
            <a:extLst>
              <a:ext uri="{FF2B5EF4-FFF2-40B4-BE49-F238E27FC236}">
                <a16:creationId xmlns:a16="http://schemas.microsoft.com/office/drawing/2014/main" id="{68B5AB9F-2255-A1E7-96EB-350647BA1BB7}"/>
              </a:ext>
            </a:extLst>
          </p:cNvPr>
          <p:cNvPicPr>
            <a:picLocks noChangeAspect="1"/>
          </p:cNvPicPr>
          <p:nvPr/>
        </p:nvPicPr>
        <p:blipFill>
          <a:blip r:embed="rId2"/>
          <a:stretch>
            <a:fillRect/>
          </a:stretch>
        </p:blipFill>
        <p:spPr>
          <a:xfrm>
            <a:off x="65983" y="0"/>
            <a:ext cx="4784753" cy="4420576"/>
          </a:xfrm>
          <a:prstGeom prst="rect">
            <a:avLst/>
          </a:prstGeom>
        </p:spPr>
      </p:pic>
      <p:sp>
        <p:nvSpPr>
          <p:cNvPr id="22"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7494"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esco Recruitment 2025 | Associate Role">
            <a:extLst>
              <a:ext uri="{FF2B5EF4-FFF2-40B4-BE49-F238E27FC236}">
                <a16:creationId xmlns:a16="http://schemas.microsoft.com/office/drawing/2014/main" id="{662487AC-8287-E286-9815-2D5561733AC7}"/>
              </a:ext>
            </a:extLst>
          </p:cNvPr>
          <p:cNvPicPr>
            <a:picLocks noChangeAspect="1"/>
          </p:cNvPicPr>
          <p:nvPr/>
        </p:nvPicPr>
        <p:blipFill>
          <a:blip r:embed="rId3"/>
          <a:stretch>
            <a:fillRect/>
          </a:stretch>
        </p:blipFill>
        <p:spPr>
          <a:xfrm>
            <a:off x="65983" y="4314190"/>
            <a:ext cx="4522328" cy="2543810"/>
          </a:xfrm>
          <a:prstGeom prst="rect">
            <a:avLst/>
          </a:prstGeom>
        </p:spPr>
      </p:pic>
      <p:sp>
        <p:nvSpPr>
          <p:cNvPr id="3" name="Content Placeholder 2">
            <a:extLst>
              <a:ext uri="{FF2B5EF4-FFF2-40B4-BE49-F238E27FC236}">
                <a16:creationId xmlns:a16="http://schemas.microsoft.com/office/drawing/2014/main" id="{E70B09F6-9B2A-9950-CCD8-CACA8DD70A66}"/>
              </a:ext>
            </a:extLst>
          </p:cNvPr>
          <p:cNvSpPr>
            <a:spLocks noGrp="1"/>
          </p:cNvSpPr>
          <p:nvPr>
            <p:ph idx="1"/>
          </p:nvPr>
        </p:nvSpPr>
        <p:spPr>
          <a:xfrm>
            <a:off x="4797493" y="2395728"/>
            <a:ext cx="7394507" cy="4384000"/>
          </a:xfrm>
        </p:spPr>
        <p:txBody>
          <a:bodyPr>
            <a:noAutofit/>
          </a:bodyPr>
          <a:lstStyle/>
          <a:p>
            <a:r>
              <a:rPr lang="en-GB" sz="2400" b="1"/>
              <a:t>Job analysis- </a:t>
            </a:r>
            <a:r>
              <a:rPr lang="en-GB" sz="2400"/>
              <a:t>This is the process of gathering information about the job.                                                       This information includes; the duties, responsibilities, qualifications, skills that are required and working conditions. </a:t>
            </a:r>
          </a:p>
          <a:p>
            <a:endParaRPr lang="en-GB" sz="2400"/>
          </a:p>
          <a:p>
            <a:r>
              <a:rPr lang="en-GB" sz="2400" b="1"/>
              <a:t>Job description </a:t>
            </a:r>
            <a:r>
              <a:rPr lang="en-GB" sz="2400"/>
              <a:t>– This is all the information on the job, the duties and responsibilities of the role.              It is presented as a document for the candidates to fill out which includes; the purpose of the job, salary, working hours, duties and responsibilities </a:t>
            </a:r>
          </a:p>
        </p:txBody>
      </p:sp>
    </p:spTree>
    <p:extLst>
      <p:ext uri="{BB962C8B-B14F-4D97-AF65-F5344CB8AC3E}">
        <p14:creationId xmlns:p14="http://schemas.microsoft.com/office/powerpoint/2010/main" val="534965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5AC1364A-3E3D-4F0D-8776-78AF3A270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3B9A65-3E1A-DFDC-5800-726F4F98F3FA}"/>
              </a:ext>
            </a:extLst>
          </p:cNvPr>
          <p:cNvSpPr>
            <a:spLocks noGrp="1"/>
          </p:cNvSpPr>
          <p:nvPr>
            <p:ph type="title"/>
          </p:nvPr>
        </p:nvSpPr>
        <p:spPr>
          <a:xfrm>
            <a:off x="4797501" y="329184"/>
            <a:ext cx="6755626" cy="1783080"/>
          </a:xfrm>
        </p:spPr>
        <p:txBody>
          <a:bodyPr anchor="b">
            <a:normAutofit/>
          </a:bodyPr>
          <a:lstStyle/>
          <a:p>
            <a:r>
              <a:rPr lang="en-GB" sz="5400"/>
              <a:t>Recruitment process</a:t>
            </a:r>
          </a:p>
        </p:txBody>
      </p:sp>
      <p:pic>
        <p:nvPicPr>
          <p:cNvPr id="7" name="Picture 6" descr="Tesco is hiring for multiple roles! Positions: 1. Analyst - Data ...">
            <a:extLst>
              <a:ext uri="{FF2B5EF4-FFF2-40B4-BE49-F238E27FC236}">
                <a16:creationId xmlns:a16="http://schemas.microsoft.com/office/drawing/2014/main" id="{953C0184-2087-A33E-07EB-3D3FBF5CFBF0}"/>
              </a:ext>
            </a:extLst>
          </p:cNvPr>
          <p:cNvPicPr>
            <a:picLocks noChangeAspect="1"/>
          </p:cNvPicPr>
          <p:nvPr/>
        </p:nvPicPr>
        <p:blipFill>
          <a:blip r:embed="rId2"/>
          <a:stretch>
            <a:fillRect/>
          </a:stretch>
        </p:blipFill>
        <p:spPr>
          <a:xfrm>
            <a:off x="237744" y="0"/>
            <a:ext cx="4043172" cy="3761234"/>
          </a:xfrm>
          <a:prstGeom prst="rect">
            <a:avLst/>
          </a:prstGeom>
        </p:spPr>
      </p:pic>
      <p:sp>
        <p:nvSpPr>
          <p:cNvPr id="39"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7494"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People and Organisation: Selection">
            <a:extLst>
              <a:ext uri="{FF2B5EF4-FFF2-40B4-BE49-F238E27FC236}">
                <a16:creationId xmlns:a16="http://schemas.microsoft.com/office/drawing/2014/main" id="{1BC08B12-091C-92A3-44FD-E8050B4E8FE9}"/>
              </a:ext>
            </a:extLst>
          </p:cNvPr>
          <p:cNvPicPr>
            <a:picLocks noChangeAspect="1"/>
          </p:cNvPicPr>
          <p:nvPr/>
        </p:nvPicPr>
        <p:blipFill>
          <a:blip r:embed="rId3"/>
          <a:stretch>
            <a:fillRect/>
          </a:stretch>
        </p:blipFill>
        <p:spPr>
          <a:xfrm>
            <a:off x="-177853" y="3761234"/>
            <a:ext cx="5280816" cy="3005327"/>
          </a:xfrm>
          <a:prstGeom prst="rect">
            <a:avLst/>
          </a:prstGeom>
        </p:spPr>
      </p:pic>
      <p:sp>
        <p:nvSpPr>
          <p:cNvPr id="3" name="Content Placeholder 2">
            <a:extLst>
              <a:ext uri="{FF2B5EF4-FFF2-40B4-BE49-F238E27FC236}">
                <a16:creationId xmlns:a16="http://schemas.microsoft.com/office/drawing/2014/main" id="{AC815468-738D-67E3-7777-F676E71AF621}"/>
              </a:ext>
            </a:extLst>
          </p:cNvPr>
          <p:cNvSpPr>
            <a:spLocks noGrp="1"/>
          </p:cNvSpPr>
          <p:nvPr>
            <p:ph idx="1"/>
          </p:nvPr>
        </p:nvSpPr>
        <p:spPr>
          <a:xfrm>
            <a:off x="4797494" y="2706623"/>
            <a:ext cx="7391458" cy="4059937"/>
          </a:xfrm>
        </p:spPr>
        <p:txBody>
          <a:bodyPr>
            <a:normAutofit/>
          </a:bodyPr>
          <a:lstStyle/>
          <a:p>
            <a:r>
              <a:rPr lang="en-GB" sz="2400"/>
              <a:t> </a:t>
            </a:r>
            <a:r>
              <a:rPr lang="en-GB" sz="2400" b="1"/>
              <a:t>Person specification </a:t>
            </a:r>
            <a:r>
              <a:rPr lang="en-GB" sz="2400"/>
              <a:t>– This represent the skills and abilities necessary for someone to perform to job.                                                     This consists of the candidates; qualifications (essential and desirable), experience, skills and personal attributes.</a:t>
            </a:r>
          </a:p>
          <a:p>
            <a:endParaRPr lang="en-GB" sz="2400"/>
          </a:p>
          <a:p>
            <a:r>
              <a:rPr lang="en-GB" sz="2400" b="1"/>
              <a:t>Advertisement platform </a:t>
            </a:r>
            <a:r>
              <a:rPr lang="en-GB" sz="2400"/>
              <a:t>– This is where the job vacancy is presented to attract applicants. Examples of platforms are; social media, recruitment agencies, company websites and online job boards</a:t>
            </a:r>
            <a:r>
              <a:rPr lang="en-GB" sz="2200"/>
              <a:t>. </a:t>
            </a:r>
          </a:p>
          <a:p>
            <a:pPr marL="0" indent="0">
              <a:buNone/>
            </a:pPr>
            <a:endParaRPr lang="en-GB" sz="2200"/>
          </a:p>
          <a:p>
            <a:endParaRPr lang="en-GB" sz="2200"/>
          </a:p>
        </p:txBody>
      </p:sp>
    </p:spTree>
    <p:extLst>
      <p:ext uri="{BB962C8B-B14F-4D97-AF65-F5344CB8AC3E}">
        <p14:creationId xmlns:p14="http://schemas.microsoft.com/office/powerpoint/2010/main" val="406594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8" name="Arc 2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57271A-6021-6A1E-C8FF-2C74F6C1FA3D}"/>
              </a:ext>
            </a:extLst>
          </p:cNvPr>
          <p:cNvSpPr>
            <a:spLocks noGrp="1"/>
          </p:cNvSpPr>
          <p:nvPr>
            <p:ph type="title"/>
          </p:nvPr>
        </p:nvSpPr>
        <p:spPr>
          <a:xfrm>
            <a:off x="5894962" y="479493"/>
            <a:ext cx="5458838" cy="1325563"/>
          </a:xfrm>
        </p:spPr>
        <p:txBody>
          <a:bodyPr>
            <a:normAutofit/>
          </a:bodyPr>
          <a:lstStyle/>
          <a:p>
            <a:r>
              <a:rPr lang="en-GB"/>
              <a:t>Situational interview </a:t>
            </a:r>
          </a:p>
        </p:txBody>
      </p:sp>
      <p:sp>
        <p:nvSpPr>
          <p:cNvPr id="30" name="Freeform: Shape 2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Image result for situational interview questions">
            <a:extLst>
              <a:ext uri="{FF2B5EF4-FFF2-40B4-BE49-F238E27FC236}">
                <a16:creationId xmlns:a16="http://schemas.microsoft.com/office/drawing/2014/main" id="{F5B96BE5-5D3B-DBCD-7C04-EC5683DFB51F}"/>
              </a:ext>
            </a:extLst>
          </p:cNvPr>
          <p:cNvPicPr>
            <a:picLocks noChangeAspect="1"/>
          </p:cNvPicPr>
          <p:nvPr/>
        </p:nvPicPr>
        <p:blipFill>
          <a:blip r:embed="rId2"/>
          <a:stretch>
            <a:fillRect/>
          </a:stretch>
        </p:blipFill>
        <p:spPr>
          <a:xfrm>
            <a:off x="703182" y="1208314"/>
            <a:ext cx="4777381" cy="400594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2C977D06-D0E1-5C50-7B05-D2C9812E29B7}"/>
              </a:ext>
            </a:extLst>
          </p:cNvPr>
          <p:cNvSpPr>
            <a:spLocks noGrp="1"/>
          </p:cNvSpPr>
          <p:nvPr>
            <p:ph idx="1"/>
          </p:nvPr>
        </p:nvSpPr>
        <p:spPr>
          <a:xfrm>
            <a:off x="5894962" y="1805056"/>
            <a:ext cx="6201180" cy="4851775"/>
          </a:xfrm>
        </p:spPr>
        <p:txBody>
          <a:bodyPr>
            <a:normAutofit/>
          </a:bodyPr>
          <a:lstStyle/>
          <a:p>
            <a:pPr marL="0" indent="0">
              <a:buNone/>
            </a:pPr>
            <a:r>
              <a:rPr lang="en-GB" sz="2000"/>
              <a:t>This is a structured interview where the candidates are given hypothetical questions relating to the job at hand. This helps how the interviewer assess the candidate’s problem-solving and decision-making skills, based on their response to the question.</a:t>
            </a:r>
          </a:p>
          <a:p>
            <a:pPr marL="0" indent="0">
              <a:buNone/>
            </a:pPr>
            <a:r>
              <a:rPr lang="en-GB" sz="2000"/>
              <a:t> This also helps to determine how the candidate handles challenges within the workplace. </a:t>
            </a:r>
          </a:p>
          <a:p>
            <a:pPr marL="0" indent="0">
              <a:buNone/>
            </a:pPr>
            <a:r>
              <a:rPr lang="en-GB" sz="2000"/>
              <a:t>What makes situational interview different is that it focuses on future experiences rather than past experiences like behavioural interviews. </a:t>
            </a:r>
          </a:p>
          <a:p>
            <a:pPr marL="0" indent="0">
              <a:buNone/>
            </a:pPr>
            <a:r>
              <a:rPr lang="en-GB" sz="2000"/>
              <a:t>This is particularly beneficial for Tesco when it comes to hiring Managers and Analysts as these roles expect employees to solve complex problems and have effective responses towards changing the business during Tesco’s digital transformation. </a:t>
            </a:r>
          </a:p>
          <a:p>
            <a:pPr marL="0" indent="0">
              <a:buNone/>
            </a:pPr>
            <a:endParaRPr lang="en-GB" sz="1800"/>
          </a:p>
        </p:txBody>
      </p:sp>
    </p:spTree>
    <p:extLst>
      <p:ext uri="{BB962C8B-B14F-4D97-AF65-F5344CB8AC3E}">
        <p14:creationId xmlns:p14="http://schemas.microsoft.com/office/powerpoint/2010/main" val="1323178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7" name="Arc 4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5F30F2-B9F1-B4C7-BE3D-73CE159B8510}"/>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kern="1200">
                <a:solidFill>
                  <a:schemeClr val="tx1"/>
                </a:solidFill>
                <a:latin typeface="+mj-lt"/>
                <a:ea typeface="+mj-ea"/>
                <a:cs typeface="+mj-cs"/>
              </a:rPr>
              <a:t>Competency- Based Interview</a:t>
            </a:r>
          </a:p>
        </p:txBody>
      </p:sp>
      <p:sp>
        <p:nvSpPr>
          <p:cNvPr id="49" name="Freeform: Shape 4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10 Best Competency Based Interview Questions &amp; STAR Answers">
            <a:extLst>
              <a:ext uri="{FF2B5EF4-FFF2-40B4-BE49-F238E27FC236}">
                <a16:creationId xmlns:a16="http://schemas.microsoft.com/office/drawing/2014/main" id="{1A0ADC16-F5CF-BB9F-1739-D92868A7F258}"/>
              </a:ext>
            </a:extLst>
          </p:cNvPr>
          <p:cNvPicPr>
            <a:picLocks noChangeAspect="1"/>
          </p:cNvPicPr>
          <p:nvPr/>
        </p:nvPicPr>
        <p:blipFill>
          <a:blip r:embed="rId2"/>
          <a:stretch>
            <a:fillRect/>
          </a:stretch>
        </p:blipFill>
        <p:spPr>
          <a:xfrm>
            <a:off x="154972" y="794656"/>
            <a:ext cx="4777381" cy="446314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5" name="TextBox 4">
            <a:extLst>
              <a:ext uri="{FF2B5EF4-FFF2-40B4-BE49-F238E27FC236}">
                <a16:creationId xmlns:a16="http://schemas.microsoft.com/office/drawing/2014/main" id="{67F5DDDD-E103-6D63-01C3-872CA0536D06}"/>
              </a:ext>
            </a:extLst>
          </p:cNvPr>
          <p:cNvSpPr txBox="1"/>
          <p:nvPr/>
        </p:nvSpPr>
        <p:spPr>
          <a:xfrm>
            <a:off x="4932353" y="1713847"/>
            <a:ext cx="7163790" cy="5157750"/>
          </a:xfrm>
          <a:prstGeom prst="rect">
            <a:avLst/>
          </a:prstGeom>
        </p:spPr>
        <p:txBody>
          <a:bodyPr vert="horz" lIns="91440" tIns="45720" rIns="91440" bIns="45720" rtlCol="0">
            <a:normAutofit fontScale="92500"/>
          </a:bodyPr>
          <a:lstStyle/>
          <a:p>
            <a:pPr>
              <a:lnSpc>
                <a:spcPct val="90000"/>
              </a:lnSpc>
              <a:spcAft>
                <a:spcPts val="600"/>
              </a:spcAft>
            </a:pPr>
            <a:r>
              <a:rPr lang="en-US" sz="2400"/>
              <a:t>This is a structured interview used to help assess if the candidate meets the necessary requirements for a role. These requirement include: -skills –knowledge –behaviors – competencies.  </a:t>
            </a:r>
          </a:p>
          <a:p>
            <a:pPr>
              <a:lnSpc>
                <a:spcPct val="90000"/>
              </a:lnSpc>
              <a:spcAft>
                <a:spcPts val="600"/>
              </a:spcAft>
            </a:pPr>
            <a:endParaRPr lang="en-US" sz="2400"/>
          </a:p>
          <a:p>
            <a:pPr>
              <a:lnSpc>
                <a:spcPct val="90000"/>
              </a:lnSpc>
              <a:spcAft>
                <a:spcPts val="600"/>
              </a:spcAft>
            </a:pPr>
            <a:r>
              <a:rPr lang="en-US" sz="2400"/>
              <a:t>The skills assessed within this interview include; problem-solving, leadership, communication and adaptability. Candidates must use past challenges and how they overcame those challenges successfully. </a:t>
            </a:r>
          </a:p>
          <a:p>
            <a:pPr indent="-228600">
              <a:lnSpc>
                <a:spcPct val="90000"/>
              </a:lnSpc>
              <a:spcAft>
                <a:spcPts val="600"/>
              </a:spcAft>
              <a:buFont typeface="Arial" panose="020B0604020202020204" pitchFamily="34" charset="0"/>
              <a:buChar char="•"/>
            </a:pPr>
            <a:endParaRPr lang="en-US" sz="2400"/>
          </a:p>
          <a:p>
            <a:pPr>
              <a:lnSpc>
                <a:spcPct val="90000"/>
              </a:lnSpc>
              <a:spcAft>
                <a:spcPts val="600"/>
              </a:spcAft>
            </a:pPr>
            <a:r>
              <a:rPr lang="en-US" sz="2400"/>
              <a:t>This is also suitable for Tesco’s for roles such as Digital Transformation Managers. For these roles, employees are expected to present competencies namely, communication, leadership, project management and problem-solving to aid Tesco’s digital transformation. </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endParaRPr lang="en-US" sz="1500"/>
          </a:p>
        </p:txBody>
      </p:sp>
    </p:spTree>
    <p:extLst>
      <p:ext uri="{BB962C8B-B14F-4D97-AF65-F5344CB8AC3E}">
        <p14:creationId xmlns:p14="http://schemas.microsoft.com/office/powerpoint/2010/main" val="2248042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3" name="Arc 8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3DDCF9-387C-9531-5CED-80D5A39E6BB3}"/>
              </a:ext>
            </a:extLst>
          </p:cNvPr>
          <p:cNvSpPr>
            <a:spLocks noGrp="1"/>
          </p:cNvSpPr>
          <p:nvPr>
            <p:ph type="title"/>
          </p:nvPr>
        </p:nvSpPr>
        <p:spPr>
          <a:xfrm>
            <a:off x="5421433" y="175418"/>
            <a:ext cx="5458838" cy="1325563"/>
          </a:xfrm>
        </p:spPr>
        <p:txBody>
          <a:bodyPr>
            <a:normAutofit/>
          </a:bodyPr>
          <a:lstStyle/>
          <a:p>
            <a:r>
              <a:rPr lang="en-GB"/>
              <a:t>Behavioural Interview </a:t>
            </a:r>
          </a:p>
        </p:txBody>
      </p:sp>
      <p:sp>
        <p:nvSpPr>
          <p:cNvPr id="85" name="Freeform: Shape 8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Image result for behavioural interview questions">
            <a:extLst>
              <a:ext uri="{FF2B5EF4-FFF2-40B4-BE49-F238E27FC236}">
                <a16:creationId xmlns:a16="http://schemas.microsoft.com/office/drawing/2014/main" id="{3E1EC60D-C322-1EA9-A165-42E57BD03B5D}"/>
              </a:ext>
            </a:extLst>
          </p:cNvPr>
          <p:cNvPicPr>
            <a:picLocks noChangeAspect="1"/>
          </p:cNvPicPr>
          <p:nvPr/>
        </p:nvPicPr>
        <p:blipFill>
          <a:blip r:embed="rId2"/>
          <a:srcRect r="3447" b="-3"/>
          <a:stretch>
            <a:fillRect/>
          </a:stretch>
        </p:blipFill>
        <p:spPr>
          <a:xfrm>
            <a:off x="95857" y="175418"/>
            <a:ext cx="5392207" cy="560489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4" name="Content Placeholder 2">
            <a:extLst>
              <a:ext uri="{FF2B5EF4-FFF2-40B4-BE49-F238E27FC236}">
                <a16:creationId xmlns:a16="http://schemas.microsoft.com/office/drawing/2014/main" id="{DFBE74FD-A798-930A-042D-F76C0496C1EB}"/>
              </a:ext>
            </a:extLst>
          </p:cNvPr>
          <p:cNvSpPr>
            <a:spLocks noGrp="1"/>
          </p:cNvSpPr>
          <p:nvPr>
            <p:ph idx="1"/>
          </p:nvPr>
        </p:nvSpPr>
        <p:spPr>
          <a:xfrm>
            <a:off x="5488064" y="1239507"/>
            <a:ext cx="6703936" cy="5604896"/>
          </a:xfrm>
        </p:spPr>
        <p:txBody>
          <a:bodyPr>
            <a:normAutofit lnSpcReduction="10000"/>
          </a:bodyPr>
          <a:lstStyle/>
          <a:p>
            <a:pPr marL="0" indent="0">
              <a:buNone/>
            </a:pPr>
            <a:r>
              <a:rPr lang="en-GB" sz="2400"/>
              <a:t>This is a structured interview focusing on how the candidates past behaviours  and past experiences. This helps the interviewer assess how the candidates handle challenges within the workplace.</a:t>
            </a:r>
          </a:p>
          <a:p>
            <a:pPr marL="0" indent="0">
              <a:buNone/>
            </a:pPr>
            <a:r>
              <a:rPr lang="en-GB" sz="2400"/>
              <a:t>An advantage to this interview type is that it provides real work experiences from the candidates. It also allows the interviewer to assess the candidate’s behaviours and skills required for the role. </a:t>
            </a:r>
          </a:p>
          <a:p>
            <a:pPr marL="0" indent="0">
              <a:buNone/>
            </a:pPr>
            <a:r>
              <a:rPr lang="en-GB" sz="2400"/>
              <a:t>This is suitable when interviewing candidates for Tesco’s Digital Transformation Managers, Change Managers and Project Managers. These roles need employees that have the skills to show leadership, adaptation, collaboration and resilience within Tesco’s Digital Transformation. </a:t>
            </a:r>
          </a:p>
          <a:p>
            <a:pPr marL="0" indent="0">
              <a:buNone/>
            </a:pPr>
            <a:endParaRPr lang="en-GB" sz="1800"/>
          </a:p>
          <a:p>
            <a:pPr marL="0" indent="0">
              <a:buNone/>
            </a:pPr>
            <a:endParaRPr lang="en-GB" sz="1800"/>
          </a:p>
        </p:txBody>
      </p:sp>
    </p:spTree>
    <p:extLst>
      <p:ext uri="{BB962C8B-B14F-4D97-AF65-F5344CB8AC3E}">
        <p14:creationId xmlns:p14="http://schemas.microsoft.com/office/powerpoint/2010/main" val="1841580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74248D-282C-0CF1-B022-FD7BFC2BA96E}"/>
              </a:ext>
            </a:extLst>
          </p:cNvPr>
          <p:cNvSpPr>
            <a:spLocks noGrp="1"/>
          </p:cNvSpPr>
          <p:nvPr>
            <p:ph type="title"/>
          </p:nvPr>
        </p:nvSpPr>
        <p:spPr>
          <a:xfrm>
            <a:off x="838200" y="620742"/>
            <a:ext cx="10515600" cy="1325563"/>
          </a:xfrm>
        </p:spPr>
        <p:txBody>
          <a:bodyPr vert="horz" lIns="91440" tIns="45720" rIns="91440" bIns="45720" rtlCol="0" anchor="ctr">
            <a:normAutofit/>
          </a:bodyPr>
          <a:lstStyle/>
          <a:p>
            <a:r>
              <a:rPr lang="en-US" kern="1200">
                <a:solidFill>
                  <a:srgbClr val="FFFFFF"/>
                </a:solidFill>
                <a:latin typeface="+mj-lt"/>
                <a:ea typeface="+mj-ea"/>
                <a:cs typeface="+mj-cs"/>
              </a:rPr>
              <a:t>Face-to-face vs Virtual Interviews </a:t>
            </a:r>
          </a:p>
        </p:txBody>
      </p:sp>
      <p:cxnSp>
        <p:nvCxnSpPr>
          <p:cNvPr id="16" name="Straight Connector 15">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F38053-84DB-CA79-1413-1B3DBC1C9CEB}"/>
              </a:ext>
            </a:extLst>
          </p:cNvPr>
          <p:cNvSpPr>
            <a:spLocks noGrp="1"/>
          </p:cNvSpPr>
          <p:nvPr>
            <p:ph idx="1"/>
          </p:nvPr>
        </p:nvSpPr>
        <p:spPr>
          <a:xfrm>
            <a:off x="336887" y="2266345"/>
            <a:ext cx="6240372" cy="4375088"/>
          </a:xfrm>
        </p:spPr>
        <p:txBody>
          <a:bodyPr vert="horz" lIns="91440" tIns="45720" rIns="91440" bIns="45720" rtlCol="0">
            <a:normAutofit/>
          </a:bodyPr>
          <a:lstStyle/>
          <a:p>
            <a:pPr marL="0" indent="0">
              <a:buNone/>
            </a:pPr>
            <a:r>
              <a:rPr lang="en-US" sz="3200" b="1">
                <a:solidFill>
                  <a:srgbClr val="FFFFFF"/>
                </a:solidFill>
              </a:rPr>
              <a:t>Face-to-face </a:t>
            </a:r>
          </a:p>
          <a:p>
            <a:r>
              <a:rPr lang="en-US" sz="3200">
                <a:solidFill>
                  <a:srgbClr val="FFFFFF"/>
                </a:solidFill>
              </a:rPr>
              <a:t>Better interaction with the employee</a:t>
            </a:r>
          </a:p>
          <a:p>
            <a:r>
              <a:rPr lang="en-US" sz="3200">
                <a:solidFill>
                  <a:srgbClr val="FFFFFF"/>
                </a:solidFill>
              </a:rPr>
              <a:t>Better trust and communication.</a:t>
            </a:r>
          </a:p>
          <a:p>
            <a:r>
              <a:rPr lang="en-US" sz="3200">
                <a:solidFill>
                  <a:srgbClr val="FFFFFF"/>
                </a:solidFill>
              </a:rPr>
              <a:t>Better sense of body language. </a:t>
            </a:r>
          </a:p>
          <a:p>
            <a:r>
              <a:rPr lang="en-US" sz="3200">
                <a:solidFill>
                  <a:srgbClr val="FFFFFF"/>
                </a:solidFill>
              </a:rPr>
              <a:t>Expensive in terns of travel and venue costs. </a:t>
            </a:r>
          </a:p>
          <a:p>
            <a:r>
              <a:rPr lang="en-US" sz="3200">
                <a:solidFill>
                  <a:srgbClr val="FFFFFF"/>
                </a:solidFill>
              </a:rPr>
              <a:t>Time consuming </a:t>
            </a:r>
          </a:p>
          <a:p>
            <a:endParaRPr lang="en-US" sz="2400">
              <a:solidFill>
                <a:srgbClr val="FFFFFF"/>
              </a:solidFill>
            </a:endParaRPr>
          </a:p>
        </p:txBody>
      </p:sp>
      <p:sp>
        <p:nvSpPr>
          <p:cNvPr id="4" name="TextBox 3">
            <a:extLst>
              <a:ext uri="{FF2B5EF4-FFF2-40B4-BE49-F238E27FC236}">
                <a16:creationId xmlns:a16="http://schemas.microsoft.com/office/drawing/2014/main" id="{51A8A23F-1703-DBA5-1C4D-36F3FF3FF9DD}"/>
              </a:ext>
            </a:extLst>
          </p:cNvPr>
          <p:cNvSpPr txBox="1"/>
          <p:nvPr/>
        </p:nvSpPr>
        <p:spPr>
          <a:xfrm>
            <a:off x="6256020" y="2266345"/>
            <a:ext cx="5935980" cy="4375088"/>
          </a:xfrm>
          <a:prstGeom prst="rect">
            <a:avLst/>
          </a:prstGeom>
        </p:spPr>
        <p:txBody>
          <a:bodyPr vert="horz" lIns="91440" tIns="45720" rIns="91440" bIns="45720" rtlCol="0">
            <a:normAutofit/>
          </a:bodyPr>
          <a:lstStyle/>
          <a:p>
            <a:pPr marL="228600">
              <a:lnSpc>
                <a:spcPct val="90000"/>
              </a:lnSpc>
              <a:spcAft>
                <a:spcPts val="600"/>
              </a:spcAft>
            </a:pPr>
            <a:r>
              <a:rPr lang="en-US" sz="3200" b="1">
                <a:solidFill>
                  <a:srgbClr val="FFFFFF"/>
                </a:solidFill>
              </a:rPr>
              <a:t>Virtual Interview</a:t>
            </a:r>
          </a:p>
          <a:p>
            <a:pPr marL="457200" indent="-228600">
              <a:lnSpc>
                <a:spcPct val="90000"/>
              </a:lnSpc>
              <a:spcAft>
                <a:spcPts val="600"/>
              </a:spcAft>
              <a:buFont typeface="Arial" panose="020B0604020202020204" pitchFamily="34" charset="0"/>
              <a:buChar char="•"/>
            </a:pPr>
            <a:r>
              <a:rPr lang="en-US" sz="3200">
                <a:solidFill>
                  <a:srgbClr val="FFFFFF"/>
                </a:solidFill>
              </a:rPr>
              <a:t>More convenient and easier to schedule. </a:t>
            </a:r>
          </a:p>
          <a:p>
            <a:pPr marL="457200" indent="-228600">
              <a:lnSpc>
                <a:spcPct val="90000"/>
              </a:lnSpc>
              <a:spcAft>
                <a:spcPts val="600"/>
              </a:spcAft>
              <a:buFont typeface="Arial" panose="020B0604020202020204" pitchFamily="34" charset="0"/>
              <a:buChar char="•"/>
            </a:pPr>
            <a:r>
              <a:rPr lang="en-US" sz="3200">
                <a:solidFill>
                  <a:srgbClr val="FFFFFF"/>
                </a:solidFill>
              </a:rPr>
              <a:t>Harder to interpret body language and depend on verbal communication. </a:t>
            </a:r>
          </a:p>
          <a:p>
            <a:pPr marL="457200" indent="-228600">
              <a:lnSpc>
                <a:spcPct val="90000"/>
              </a:lnSpc>
              <a:spcAft>
                <a:spcPts val="600"/>
              </a:spcAft>
              <a:buFont typeface="Arial" panose="020B0604020202020204" pitchFamily="34" charset="0"/>
              <a:buChar char="•"/>
            </a:pPr>
            <a:r>
              <a:rPr lang="en-US" sz="3200">
                <a:solidFill>
                  <a:srgbClr val="FFFFFF"/>
                </a:solidFill>
              </a:rPr>
              <a:t>Lower costs </a:t>
            </a:r>
          </a:p>
          <a:p>
            <a:pPr marL="457200" indent="-228600">
              <a:lnSpc>
                <a:spcPct val="90000"/>
              </a:lnSpc>
              <a:spcAft>
                <a:spcPts val="600"/>
              </a:spcAft>
              <a:buFont typeface="Arial" panose="020B0604020202020204" pitchFamily="34" charset="0"/>
              <a:buChar char="•"/>
            </a:pPr>
            <a:r>
              <a:rPr lang="en-US" sz="3200">
                <a:solidFill>
                  <a:srgbClr val="FFFFFF"/>
                </a:solidFill>
              </a:rPr>
              <a:t>Technical difficulties are more likely to occur </a:t>
            </a:r>
          </a:p>
        </p:txBody>
      </p:sp>
    </p:spTree>
    <p:extLst>
      <p:ext uri="{BB962C8B-B14F-4D97-AF65-F5344CB8AC3E}">
        <p14:creationId xmlns:p14="http://schemas.microsoft.com/office/powerpoint/2010/main" val="20863434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2A55E6-3D81-6BAE-11EF-46F9FABC7B30}"/>
              </a:ext>
            </a:extLst>
          </p:cNvPr>
          <p:cNvSpPr>
            <a:spLocks noGrp="1"/>
          </p:cNvSpPr>
          <p:nvPr>
            <p:ph type="title"/>
          </p:nvPr>
        </p:nvSpPr>
        <p:spPr>
          <a:xfrm>
            <a:off x="128669" y="1255230"/>
            <a:ext cx="3480438" cy="3241965"/>
          </a:xfrm>
        </p:spPr>
        <p:txBody>
          <a:bodyPr>
            <a:normAutofit/>
          </a:bodyPr>
          <a:lstStyle/>
          <a:p>
            <a:r>
              <a:rPr lang="en-GB" sz="3400">
                <a:solidFill>
                  <a:srgbClr val="FFFFFF"/>
                </a:solidFill>
              </a:rPr>
              <a:t> Contrast and Comparison </a:t>
            </a:r>
            <a:br>
              <a:rPr lang="en-GB" sz="3400">
                <a:solidFill>
                  <a:srgbClr val="FFFFFF"/>
                </a:solidFill>
              </a:rPr>
            </a:br>
            <a:br>
              <a:rPr lang="en-GB" sz="3400">
                <a:solidFill>
                  <a:srgbClr val="FFFFFF"/>
                </a:solidFill>
              </a:rPr>
            </a:br>
            <a:r>
              <a:rPr lang="en-GB" sz="3400">
                <a:solidFill>
                  <a:srgbClr val="FFFFFF"/>
                </a:solidFill>
              </a:rPr>
              <a:t>Recommendation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8B3FF5-CFF0-4EA4-8FA0-16AEB4729283}"/>
              </a:ext>
            </a:extLst>
          </p:cNvPr>
          <p:cNvSpPr>
            <a:spLocks noGrp="1"/>
          </p:cNvSpPr>
          <p:nvPr>
            <p:ph idx="1"/>
          </p:nvPr>
        </p:nvSpPr>
        <p:spPr>
          <a:xfrm>
            <a:off x="4447308" y="319088"/>
            <a:ext cx="6906491" cy="5857875"/>
          </a:xfrm>
        </p:spPr>
        <p:txBody>
          <a:bodyPr anchor="ctr">
            <a:normAutofit/>
          </a:bodyPr>
          <a:lstStyle/>
          <a:p>
            <a:pPr marL="0" indent="0">
              <a:buNone/>
            </a:pPr>
            <a:r>
              <a:rPr lang="en-GB" sz="2400"/>
              <a:t>Overall, Tesco’s benefits from both types of interviews. Virtual interviews are beneficial as they can help to assess the candidate's qualifications and communication skills. Face to face interviews are effective when evaluating the physical skills like problem solving, management and leadership skills. The only disadvantages to these is that with face to face there is a higher cost and time consuming and with virtual is more dependence on technology and less effectiveness in physical skills.  </a:t>
            </a:r>
          </a:p>
          <a:p>
            <a:pPr marL="0" indent="0">
              <a:buNone/>
            </a:pPr>
            <a:r>
              <a:rPr lang="en-GB" sz="2400"/>
              <a:t>A key recommendation when interviewing candidates is the hybrid approach, meaning combining the 2 interview types to help the effectiveness of choosing the correct candidates for the company. </a:t>
            </a:r>
          </a:p>
        </p:txBody>
      </p:sp>
    </p:spTree>
    <p:extLst>
      <p:ext uri="{BB962C8B-B14F-4D97-AF65-F5344CB8AC3E}">
        <p14:creationId xmlns:p14="http://schemas.microsoft.com/office/powerpoint/2010/main" val="2594024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D6B2C-B75A-18C7-86D7-1D36AF8CBC97}"/>
              </a:ext>
            </a:extLst>
          </p:cNvPr>
          <p:cNvSpPr>
            <a:spLocks noGrp="1"/>
          </p:cNvSpPr>
          <p:nvPr>
            <p:ph type="title"/>
          </p:nvPr>
        </p:nvSpPr>
        <p:spPr/>
        <p:txBody>
          <a:bodyPr/>
          <a:lstStyle/>
          <a:p>
            <a:r>
              <a:rPr lang="en-GB"/>
              <a:t>Reference list </a:t>
            </a:r>
          </a:p>
        </p:txBody>
      </p:sp>
      <p:sp>
        <p:nvSpPr>
          <p:cNvPr id="3" name="Content Placeholder 2">
            <a:extLst>
              <a:ext uri="{FF2B5EF4-FFF2-40B4-BE49-F238E27FC236}">
                <a16:creationId xmlns:a16="http://schemas.microsoft.com/office/drawing/2014/main" id="{525E2C3C-D873-F573-D5D7-554AA563246E}"/>
              </a:ext>
            </a:extLst>
          </p:cNvPr>
          <p:cNvSpPr>
            <a:spLocks noGrp="1"/>
          </p:cNvSpPr>
          <p:nvPr>
            <p:ph idx="1"/>
          </p:nvPr>
        </p:nvSpPr>
        <p:spPr/>
        <p:txBody>
          <a:bodyPr/>
          <a:lstStyle/>
          <a:p>
            <a:r>
              <a:rPr lang="en-GB">
                <a:hlinkClick r:id="rId2"/>
              </a:rPr>
              <a:t>About</a:t>
            </a:r>
            <a:endParaRPr lang="en-GB"/>
          </a:p>
          <a:p>
            <a:r>
              <a:rPr lang="en-GB">
                <a:hlinkClick r:id="rId3"/>
              </a:rPr>
              <a:t>Tesco – Wikipedia</a:t>
            </a:r>
            <a:endParaRPr lang="en-GB"/>
          </a:p>
          <a:p>
            <a:r>
              <a:rPr lang="en-GB">
                <a:hlinkClick r:id="rId4"/>
              </a:rPr>
              <a:t>Tesco Nature Programme</a:t>
            </a:r>
            <a:endParaRPr lang="en-GB"/>
          </a:p>
          <a:p>
            <a:r>
              <a:rPr lang="en-GB">
                <a:hlinkClick r:id="rId5"/>
              </a:rPr>
              <a:t>Hiring and recruitment – HBR</a:t>
            </a:r>
            <a:endParaRPr lang="en-GB"/>
          </a:p>
          <a:p>
            <a:r>
              <a:rPr lang="en-GB">
                <a:hlinkClick r:id="rId6"/>
              </a:rPr>
              <a:t>Tesco Careers – Build a career at Tesco | Tesco Careers</a:t>
            </a:r>
            <a:endParaRPr lang="en-GB"/>
          </a:p>
          <a:p>
            <a:r>
              <a:rPr lang="en-GB"/>
              <a:t>Armstrong’s Handbook for Human Resource Management Practice</a:t>
            </a:r>
          </a:p>
          <a:p>
            <a:endParaRPr lang="en-GB"/>
          </a:p>
          <a:p>
            <a:endParaRPr lang="en-GB"/>
          </a:p>
          <a:p>
            <a:endParaRPr lang="en-GB"/>
          </a:p>
          <a:p>
            <a:endParaRPr lang="en-GB"/>
          </a:p>
        </p:txBody>
      </p:sp>
    </p:spTree>
    <p:extLst>
      <p:ext uri="{BB962C8B-B14F-4D97-AF65-F5344CB8AC3E}">
        <p14:creationId xmlns:p14="http://schemas.microsoft.com/office/powerpoint/2010/main" val="9361406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858</Words>
  <Application>Microsoft Office PowerPoint</Application>
  <PresentationFormat>Widescreen</PresentationFormat>
  <Paragraphs>66</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Tesco’s </vt:lpstr>
      <vt:lpstr>Table of content </vt:lpstr>
      <vt:lpstr>Introduction </vt:lpstr>
      <vt:lpstr>Organisation chart </vt:lpstr>
      <vt:lpstr>Recruitment process</vt:lpstr>
      <vt:lpstr>Recruitment process</vt:lpstr>
      <vt:lpstr>Situational interview </vt:lpstr>
      <vt:lpstr>Competency- Based Interview</vt:lpstr>
      <vt:lpstr>Behavioural Interview </vt:lpstr>
      <vt:lpstr>Face-to-face vs Virtual Interviews </vt:lpstr>
      <vt:lpstr> Contrast and Comparison   Recommendation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MACRO MadeSQEEZE</dc:creator>
  <cp:lastModifiedBy>MACRO MadeSQEEZE</cp:lastModifiedBy>
  <cp:revision>1</cp:revision>
  <dcterms:created xsi:type="dcterms:W3CDTF">2026-07-07T21:14:21Z</dcterms:created>
  <dcterms:modified xsi:type="dcterms:W3CDTF">2026-07-12T21:00:12Z</dcterms:modified>
</cp:coreProperties>
</file>