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7.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8.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9.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0.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3"/>
  </p:notesMasterIdLst>
  <p:sldIdLst>
    <p:sldId id="256" r:id="rId2"/>
    <p:sldId id="257" r:id="rId3"/>
    <p:sldId id="258" r:id="rId4"/>
    <p:sldId id="259" r:id="rId5"/>
    <p:sldId id="260" r:id="rId6"/>
    <p:sldId id="261" r:id="rId7"/>
    <p:sldId id="266" r:id="rId8"/>
    <p:sldId id="262" r:id="rId9"/>
    <p:sldId id="263" r:id="rId10"/>
    <p:sldId id="264" r:id="rId11"/>
    <p:sldId id="265" r:id="rId1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3AEEC42-1B0F-4AB7-B8B5-5440D19F4D63}" v="3" dt="2025-10-20T03:25:02.21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9935" autoAdjust="0"/>
  </p:normalViewPr>
  <p:slideViewPr>
    <p:cSldViewPr snapToGrid="0" snapToObjects="1">
      <p:cViewPr varScale="1">
        <p:scale>
          <a:sx n="57" d="100"/>
          <a:sy n="57" d="100"/>
        </p:scale>
        <p:origin x="2194" y="3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_rels/data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diagrams/_rels/data6.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svg"/><Relationship Id="rId1" Type="http://schemas.openxmlformats.org/officeDocument/2006/relationships/image" Target="../media/image14.png"/><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7.svg"/></Relationships>
</file>

<file path=ppt/diagrams/_rels/data7.xml.rels><?xml version="1.0" encoding="UTF-8" standalone="yes"?>
<Relationships xmlns="http://schemas.openxmlformats.org/package/2006/relationships"><Relationship Id="rId8" Type="http://schemas.openxmlformats.org/officeDocument/2006/relationships/image" Target="../media/image30.sv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svg"/><Relationship Id="rId1" Type="http://schemas.openxmlformats.org/officeDocument/2006/relationships/image" Target="../media/image23.png"/><Relationship Id="rId6" Type="http://schemas.openxmlformats.org/officeDocument/2006/relationships/image" Target="../media/image28.svg"/><Relationship Id="rId5" Type="http://schemas.openxmlformats.org/officeDocument/2006/relationships/image" Target="../media/image27.png"/><Relationship Id="rId10" Type="http://schemas.openxmlformats.org/officeDocument/2006/relationships/image" Target="../media/image32.svg"/><Relationship Id="rId4" Type="http://schemas.openxmlformats.org/officeDocument/2006/relationships/image" Target="../media/image26.svg"/><Relationship Id="rId9" Type="http://schemas.openxmlformats.org/officeDocument/2006/relationships/image" Target="../media/image31.png"/></Relationships>
</file>

<file path=ppt/diagrams/_rels/drawing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diagrams/_rels/drawing6.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svg"/><Relationship Id="rId1" Type="http://schemas.openxmlformats.org/officeDocument/2006/relationships/image" Target="../media/image14.png"/><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7.svg"/></Relationships>
</file>

<file path=ppt/diagrams/_rels/drawing7.xml.rels><?xml version="1.0" encoding="UTF-8" standalone="yes"?>
<Relationships xmlns="http://schemas.openxmlformats.org/package/2006/relationships"><Relationship Id="rId8" Type="http://schemas.openxmlformats.org/officeDocument/2006/relationships/image" Target="../media/image30.sv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svg"/><Relationship Id="rId1" Type="http://schemas.openxmlformats.org/officeDocument/2006/relationships/image" Target="../media/image23.png"/><Relationship Id="rId6" Type="http://schemas.openxmlformats.org/officeDocument/2006/relationships/image" Target="../media/image28.svg"/><Relationship Id="rId5" Type="http://schemas.openxmlformats.org/officeDocument/2006/relationships/image" Target="../media/image27.png"/><Relationship Id="rId10" Type="http://schemas.openxmlformats.org/officeDocument/2006/relationships/image" Target="../media/image32.svg"/><Relationship Id="rId4" Type="http://schemas.openxmlformats.org/officeDocument/2006/relationships/image" Target="../media/image26.svg"/><Relationship Id="rId9" Type="http://schemas.openxmlformats.org/officeDocument/2006/relationships/image" Target="../media/image31.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a:alpha val="0"/>
      </a:schemeClr>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9CC59E3-C9D9-455F-BA22-580C10CAF08A}" type="doc">
      <dgm:prSet loTypeId="urn:microsoft.com/office/officeart/2008/layout/LinedList" loCatId="list" qsTypeId="urn:microsoft.com/office/officeart/2005/8/quickstyle/simple2" qsCatId="simple" csTypeId="urn:microsoft.com/office/officeart/2005/8/colors/accent1_2" csCatId="accent1" phldr="1"/>
      <dgm:spPr/>
      <dgm:t>
        <a:bodyPr/>
        <a:lstStyle/>
        <a:p>
          <a:endParaRPr lang="en-US"/>
        </a:p>
      </dgm:t>
    </dgm:pt>
    <dgm:pt modelId="{7389A966-A98E-4FF0-BD44-52323CE60849}">
      <dgm:prSet/>
      <dgm:spPr/>
      <dgm:t>
        <a:bodyPr/>
        <a:lstStyle/>
        <a:p>
          <a:r>
            <a:rPr lang="en-US">
              <a:latin typeface="Arial" panose="020B0604020202020204" pitchFamily="34" charset="0"/>
              <a:cs typeface="Arial" panose="020B0604020202020204" pitchFamily="34" charset="0"/>
            </a:rPr>
            <a:t>Hi, my name is Mazar Iqbal. In this presentation, I’ll talk about my journey into care, how my past experiance in management has helped, and the steps I’m taking to become a care home manager.</a:t>
          </a:r>
        </a:p>
      </dgm:t>
    </dgm:pt>
    <dgm:pt modelId="{503BA87D-A61F-4C53-A2A9-9059B927FE9B}" type="parTrans" cxnId="{294147E0-F2BC-482D-B829-70C6BC9CA385}">
      <dgm:prSet/>
      <dgm:spPr/>
      <dgm:t>
        <a:bodyPr/>
        <a:lstStyle/>
        <a:p>
          <a:endParaRPr lang="en-US"/>
        </a:p>
      </dgm:t>
    </dgm:pt>
    <dgm:pt modelId="{84083495-CB0A-4C2E-A0A4-8C78E6B68A02}" type="sibTrans" cxnId="{294147E0-F2BC-482D-B829-70C6BC9CA385}">
      <dgm:prSet/>
      <dgm:spPr/>
      <dgm:t>
        <a:bodyPr/>
        <a:lstStyle/>
        <a:p>
          <a:endParaRPr lang="en-US"/>
        </a:p>
      </dgm:t>
    </dgm:pt>
    <dgm:pt modelId="{ED4EA195-94F7-429D-99E3-5A248FF521A6}">
      <dgm:prSet/>
      <dgm:spPr/>
      <dgm:t>
        <a:bodyPr/>
        <a:lstStyle/>
        <a:p>
          <a:r>
            <a:rPr lang="en-US">
              <a:latin typeface="Arial" panose="020B0604020202020204" pitchFamily="34" charset="0"/>
              <a:cs typeface="Arial" panose="020B0604020202020204" pitchFamily="34" charset="0"/>
            </a:rPr>
            <a:t>This is based on what I’ve learned from my Level 4 course and my years in supervision and warehouse management.</a:t>
          </a:r>
        </a:p>
      </dgm:t>
    </dgm:pt>
    <dgm:pt modelId="{FBA75413-C932-48AC-ADFB-96B8A24813A4}" type="parTrans" cxnId="{DEEF866E-322B-4657-AE8A-5AE22C773094}">
      <dgm:prSet/>
      <dgm:spPr/>
      <dgm:t>
        <a:bodyPr/>
        <a:lstStyle/>
        <a:p>
          <a:endParaRPr lang="en-US"/>
        </a:p>
      </dgm:t>
    </dgm:pt>
    <dgm:pt modelId="{09574D8D-94F6-4906-919C-FF814BD71C2E}" type="sibTrans" cxnId="{DEEF866E-322B-4657-AE8A-5AE22C773094}">
      <dgm:prSet/>
      <dgm:spPr/>
      <dgm:t>
        <a:bodyPr/>
        <a:lstStyle/>
        <a:p>
          <a:endParaRPr lang="en-US"/>
        </a:p>
      </dgm:t>
    </dgm:pt>
    <dgm:pt modelId="{29F22465-7F98-4914-8C7A-F48659B06829}" type="pres">
      <dgm:prSet presAssocID="{59CC59E3-C9D9-455F-BA22-580C10CAF08A}" presName="vert0" presStyleCnt="0">
        <dgm:presLayoutVars>
          <dgm:dir/>
          <dgm:animOne val="branch"/>
          <dgm:animLvl val="lvl"/>
        </dgm:presLayoutVars>
      </dgm:prSet>
      <dgm:spPr/>
    </dgm:pt>
    <dgm:pt modelId="{6A2579EA-1667-4661-877D-414EBBDB3E57}" type="pres">
      <dgm:prSet presAssocID="{7389A966-A98E-4FF0-BD44-52323CE60849}" presName="thickLine" presStyleLbl="alignNode1" presStyleIdx="0" presStyleCnt="2"/>
      <dgm:spPr/>
    </dgm:pt>
    <dgm:pt modelId="{E252CEDA-0047-4E48-9AC5-5D98C4D269E6}" type="pres">
      <dgm:prSet presAssocID="{7389A966-A98E-4FF0-BD44-52323CE60849}" presName="horz1" presStyleCnt="0"/>
      <dgm:spPr/>
    </dgm:pt>
    <dgm:pt modelId="{BA977A7F-502E-4065-A054-7D8AE900BCC0}" type="pres">
      <dgm:prSet presAssocID="{7389A966-A98E-4FF0-BD44-52323CE60849}" presName="tx1" presStyleLbl="revTx" presStyleIdx="0" presStyleCnt="2"/>
      <dgm:spPr/>
    </dgm:pt>
    <dgm:pt modelId="{4AA5736F-556F-419C-B12B-E0EFA853E4B0}" type="pres">
      <dgm:prSet presAssocID="{7389A966-A98E-4FF0-BD44-52323CE60849}" presName="vert1" presStyleCnt="0"/>
      <dgm:spPr/>
    </dgm:pt>
    <dgm:pt modelId="{DF99356E-3794-4027-8567-879C5178AB62}" type="pres">
      <dgm:prSet presAssocID="{ED4EA195-94F7-429D-99E3-5A248FF521A6}" presName="thickLine" presStyleLbl="alignNode1" presStyleIdx="1" presStyleCnt="2"/>
      <dgm:spPr/>
    </dgm:pt>
    <dgm:pt modelId="{08C1A56A-6D3A-4CD2-B508-907DE4F43AB8}" type="pres">
      <dgm:prSet presAssocID="{ED4EA195-94F7-429D-99E3-5A248FF521A6}" presName="horz1" presStyleCnt="0"/>
      <dgm:spPr/>
    </dgm:pt>
    <dgm:pt modelId="{47A020F4-9962-43FD-A3A0-7F7A697CDEE1}" type="pres">
      <dgm:prSet presAssocID="{ED4EA195-94F7-429D-99E3-5A248FF521A6}" presName="tx1" presStyleLbl="revTx" presStyleIdx="1" presStyleCnt="2"/>
      <dgm:spPr/>
    </dgm:pt>
    <dgm:pt modelId="{C9EC98D6-6CA6-4A41-873D-44DDF3686B56}" type="pres">
      <dgm:prSet presAssocID="{ED4EA195-94F7-429D-99E3-5A248FF521A6}" presName="vert1" presStyleCnt="0"/>
      <dgm:spPr/>
    </dgm:pt>
  </dgm:ptLst>
  <dgm:cxnLst>
    <dgm:cxn modelId="{69FD4C10-03C3-4881-B99B-EB2F0F605C66}" type="presOf" srcId="{59CC59E3-C9D9-455F-BA22-580C10CAF08A}" destId="{29F22465-7F98-4914-8C7A-F48659B06829}" srcOrd="0" destOrd="0" presId="urn:microsoft.com/office/officeart/2008/layout/LinedList"/>
    <dgm:cxn modelId="{92EEF316-24ED-41AC-BB4F-BEE175E66116}" type="presOf" srcId="{7389A966-A98E-4FF0-BD44-52323CE60849}" destId="{BA977A7F-502E-4065-A054-7D8AE900BCC0}" srcOrd="0" destOrd="0" presId="urn:microsoft.com/office/officeart/2008/layout/LinedList"/>
    <dgm:cxn modelId="{DEEF866E-322B-4657-AE8A-5AE22C773094}" srcId="{59CC59E3-C9D9-455F-BA22-580C10CAF08A}" destId="{ED4EA195-94F7-429D-99E3-5A248FF521A6}" srcOrd="1" destOrd="0" parTransId="{FBA75413-C932-48AC-ADFB-96B8A24813A4}" sibTransId="{09574D8D-94F6-4906-919C-FF814BD71C2E}"/>
    <dgm:cxn modelId="{DDBD128D-01A2-4690-BFF0-FAD4A7497753}" type="presOf" srcId="{ED4EA195-94F7-429D-99E3-5A248FF521A6}" destId="{47A020F4-9962-43FD-A3A0-7F7A697CDEE1}" srcOrd="0" destOrd="0" presId="urn:microsoft.com/office/officeart/2008/layout/LinedList"/>
    <dgm:cxn modelId="{294147E0-F2BC-482D-B829-70C6BC9CA385}" srcId="{59CC59E3-C9D9-455F-BA22-580C10CAF08A}" destId="{7389A966-A98E-4FF0-BD44-52323CE60849}" srcOrd="0" destOrd="0" parTransId="{503BA87D-A61F-4C53-A2A9-9059B927FE9B}" sibTransId="{84083495-CB0A-4C2E-A0A4-8C78E6B68A02}"/>
    <dgm:cxn modelId="{B377BD3E-D77D-4579-9FA3-3BD6B6E166CF}" type="presParOf" srcId="{29F22465-7F98-4914-8C7A-F48659B06829}" destId="{6A2579EA-1667-4661-877D-414EBBDB3E57}" srcOrd="0" destOrd="0" presId="urn:microsoft.com/office/officeart/2008/layout/LinedList"/>
    <dgm:cxn modelId="{B5BE4D07-C17B-4AE6-83AB-981B234A84DC}" type="presParOf" srcId="{29F22465-7F98-4914-8C7A-F48659B06829}" destId="{E252CEDA-0047-4E48-9AC5-5D98C4D269E6}" srcOrd="1" destOrd="0" presId="urn:microsoft.com/office/officeart/2008/layout/LinedList"/>
    <dgm:cxn modelId="{8AEBCD7B-C56F-4E2F-851D-E1054F1EE02F}" type="presParOf" srcId="{E252CEDA-0047-4E48-9AC5-5D98C4D269E6}" destId="{BA977A7F-502E-4065-A054-7D8AE900BCC0}" srcOrd="0" destOrd="0" presId="urn:microsoft.com/office/officeart/2008/layout/LinedList"/>
    <dgm:cxn modelId="{FBD0075A-F91E-4113-BAE1-7527ED736724}" type="presParOf" srcId="{E252CEDA-0047-4E48-9AC5-5D98C4D269E6}" destId="{4AA5736F-556F-419C-B12B-E0EFA853E4B0}" srcOrd="1" destOrd="0" presId="urn:microsoft.com/office/officeart/2008/layout/LinedList"/>
    <dgm:cxn modelId="{D740BBD6-0B59-4CE1-9484-238F3681EF0B}" type="presParOf" srcId="{29F22465-7F98-4914-8C7A-F48659B06829}" destId="{DF99356E-3794-4027-8567-879C5178AB62}" srcOrd="2" destOrd="0" presId="urn:microsoft.com/office/officeart/2008/layout/LinedList"/>
    <dgm:cxn modelId="{316404CD-71AF-4E1B-8F90-FFACC830DDEB}" type="presParOf" srcId="{29F22465-7F98-4914-8C7A-F48659B06829}" destId="{08C1A56A-6D3A-4CD2-B508-907DE4F43AB8}" srcOrd="3" destOrd="0" presId="urn:microsoft.com/office/officeart/2008/layout/LinedList"/>
    <dgm:cxn modelId="{59C120F3-9D13-485B-95C1-845CAA8C82E5}" type="presParOf" srcId="{08C1A56A-6D3A-4CD2-B508-907DE4F43AB8}" destId="{47A020F4-9962-43FD-A3A0-7F7A697CDEE1}" srcOrd="0" destOrd="0" presId="urn:microsoft.com/office/officeart/2008/layout/LinedList"/>
    <dgm:cxn modelId="{29C4436C-8C44-4FA7-9F66-CE3B4BD4E9DD}" type="presParOf" srcId="{08C1A56A-6D3A-4CD2-B508-907DE4F43AB8}" destId="{C9EC98D6-6CA6-4A41-873D-44DDF3686B56}" srcOrd="1" destOrd="0" presId="urn:microsoft.com/office/officeart/2008/layout/Lined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316C625-D5FD-475C-996A-7B27B3B8BE9F}" type="doc">
      <dgm:prSet loTypeId="urn:microsoft.com/office/officeart/2008/layout/LinedList" loCatId="list" qsTypeId="urn:microsoft.com/office/officeart/2005/8/quickstyle/simple2" qsCatId="simple" csTypeId="urn:microsoft.com/office/officeart/2005/8/colors/accent6_2" csCatId="accent6" phldr="1"/>
      <dgm:spPr/>
      <dgm:t>
        <a:bodyPr/>
        <a:lstStyle/>
        <a:p>
          <a:endParaRPr lang="en-US"/>
        </a:p>
      </dgm:t>
    </dgm:pt>
    <dgm:pt modelId="{0320C108-75FA-41F4-9865-24A2613DFD02}">
      <dgm:prSet/>
      <dgm:spPr/>
      <dgm:t>
        <a:bodyPr/>
        <a:lstStyle/>
        <a:p>
          <a:r>
            <a:rPr lang="en-US"/>
            <a:t>Now I look at job descriptions to understand what employers want.</a:t>
          </a:r>
        </a:p>
      </dgm:t>
    </dgm:pt>
    <dgm:pt modelId="{F0D0A5FF-7763-4503-BD17-2696F1955F65}" type="parTrans" cxnId="{1AB65E4A-38D9-431F-A4FB-811DB4635BC2}">
      <dgm:prSet/>
      <dgm:spPr/>
      <dgm:t>
        <a:bodyPr/>
        <a:lstStyle/>
        <a:p>
          <a:endParaRPr lang="en-US"/>
        </a:p>
      </dgm:t>
    </dgm:pt>
    <dgm:pt modelId="{52091EED-13E9-496F-A33F-921155D38E2B}" type="sibTrans" cxnId="{1AB65E4A-38D9-431F-A4FB-811DB4635BC2}">
      <dgm:prSet/>
      <dgm:spPr/>
      <dgm:t>
        <a:bodyPr/>
        <a:lstStyle/>
        <a:p>
          <a:endParaRPr lang="en-US"/>
        </a:p>
      </dgm:t>
    </dgm:pt>
    <dgm:pt modelId="{6CC49BBD-FF7F-482A-BEF4-7CE64C5C7A8E}">
      <dgm:prSet/>
      <dgm:spPr/>
      <dgm:t>
        <a:bodyPr/>
        <a:lstStyle/>
        <a:p>
          <a:r>
            <a:rPr lang="en-US"/>
            <a:t>For a care home manager, it means leadership, safeguarding, paperwork, and good communication (NHS Jobs, 2024).</a:t>
          </a:r>
        </a:p>
      </dgm:t>
    </dgm:pt>
    <dgm:pt modelId="{E9AB71C1-6982-4E35-9BC7-F1B4676EA394}" type="parTrans" cxnId="{89B0C630-16AC-4CA0-87E9-892EDE7230FB}">
      <dgm:prSet/>
      <dgm:spPr/>
      <dgm:t>
        <a:bodyPr/>
        <a:lstStyle/>
        <a:p>
          <a:endParaRPr lang="en-US"/>
        </a:p>
      </dgm:t>
    </dgm:pt>
    <dgm:pt modelId="{C4D98892-A778-4BD6-899B-FF8B167B5BD9}" type="sibTrans" cxnId="{89B0C630-16AC-4CA0-87E9-892EDE7230FB}">
      <dgm:prSet/>
      <dgm:spPr/>
      <dgm:t>
        <a:bodyPr/>
        <a:lstStyle/>
        <a:p>
          <a:endParaRPr lang="en-US"/>
        </a:p>
      </dgm:t>
    </dgm:pt>
    <dgm:pt modelId="{6FA76A32-E024-406A-841F-B9BC5B2A4D05}">
      <dgm:prSet/>
      <dgm:spPr/>
      <dgm:t>
        <a:bodyPr/>
        <a:lstStyle/>
        <a:p>
          <a:r>
            <a:rPr lang="en-US"/>
            <a:t>Knowing this helps me plan my steps and focus on what I need to work on.</a:t>
          </a:r>
        </a:p>
      </dgm:t>
    </dgm:pt>
    <dgm:pt modelId="{411E5838-8463-4224-B7E3-BFF621281D8B}" type="parTrans" cxnId="{E7371155-6BE2-4250-83E4-45E2254FB003}">
      <dgm:prSet/>
      <dgm:spPr/>
      <dgm:t>
        <a:bodyPr/>
        <a:lstStyle/>
        <a:p>
          <a:endParaRPr lang="en-US"/>
        </a:p>
      </dgm:t>
    </dgm:pt>
    <dgm:pt modelId="{F7399833-DA81-44E1-93F7-10258F0AF1EA}" type="sibTrans" cxnId="{E7371155-6BE2-4250-83E4-45E2254FB003}">
      <dgm:prSet/>
      <dgm:spPr/>
      <dgm:t>
        <a:bodyPr/>
        <a:lstStyle/>
        <a:p>
          <a:endParaRPr lang="en-US"/>
        </a:p>
      </dgm:t>
    </dgm:pt>
    <dgm:pt modelId="{F5C8D43C-6607-42AA-B144-6AE9D7168F29}" type="pres">
      <dgm:prSet presAssocID="{0316C625-D5FD-475C-996A-7B27B3B8BE9F}" presName="vert0" presStyleCnt="0">
        <dgm:presLayoutVars>
          <dgm:dir/>
          <dgm:animOne val="branch"/>
          <dgm:animLvl val="lvl"/>
        </dgm:presLayoutVars>
      </dgm:prSet>
      <dgm:spPr/>
    </dgm:pt>
    <dgm:pt modelId="{A1019E14-796C-4F51-A822-1AB719A893F3}" type="pres">
      <dgm:prSet presAssocID="{0320C108-75FA-41F4-9865-24A2613DFD02}" presName="thickLine" presStyleLbl="alignNode1" presStyleIdx="0" presStyleCnt="3"/>
      <dgm:spPr/>
    </dgm:pt>
    <dgm:pt modelId="{9AFE1E4E-30F0-4458-887B-023D981EFA88}" type="pres">
      <dgm:prSet presAssocID="{0320C108-75FA-41F4-9865-24A2613DFD02}" presName="horz1" presStyleCnt="0"/>
      <dgm:spPr/>
    </dgm:pt>
    <dgm:pt modelId="{0362DA3C-CA18-43E9-97E8-4040E926EC95}" type="pres">
      <dgm:prSet presAssocID="{0320C108-75FA-41F4-9865-24A2613DFD02}" presName="tx1" presStyleLbl="revTx" presStyleIdx="0" presStyleCnt="3"/>
      <dgm:spPr/>
    </dgm:pt>
    <dgm:pt modelId="{5A74432F-60C3-4CF1-8047-250A029DA215}" type="pres">
      <dgm:prSet presAssocID="{0320C108-75FA-41F4-9865-24A2613DFD02}" presName="vert1" presStyleCnt="0"/>
      <dgm:spPr/>
    </dgm:pt>
    <dgm:pt modelId="{F546F1CE-FB2D-4E84-9310-C0A72A61328F}" type="pres">
      <dgm:prSet presAssocID="{6CC49BBD-FF7F-482A-BEF4-7CE64C5C7A8E}" presName="thickLine" presStyleLbl="alignNode1" presStyleIdx="1" presStyleCnt="3"/>
      <dgm:spPr/>
    </dgm:pt>
    <dgm:pt modelId="{1E32C26A-13B9-480E-8ACE-1A42ABF5AB1F}" type="pres">
      <dgm:prSet presAssocID="{6CC49BBD-FF7F-482A-BEF4-7CE64C5C7A8E}" presName="horz1" presStyleCnt="0"/>
      <dgm:spPr/>
    </dgm:pt>
    <dgm:pt modelId="{32BF9F1B-4148-498F-8B76-B8B0567F3670}" type="pres">
      <dgm:prSet presAssocID="{6CC49BBD-FF7F-482A-BEF4-7CE64C5C7A8E}" presName="tx1" presStyleLbl="revTx" presStyleIdx="1" presStyleCnt="3"/>
      <dgm:spPr/>
    </dgm:pt>
    <dgm:pt modelId="{E43B1101-9B3D-4E98-BAEF-97C6CE2591CC}" type="pres">
      <dgm:prSet presAssocID="{6CC49BBD-FF7F-482A-BEF4-7CE64C5C7A8E}" presName="vert1" presStyleCnt="0"/>
      <dgm:spPr/>
    </dgm:pt>
    <dgm:pt modelId="{3F5AD731-86C5-4C42-8132-DD637364FC6B}" type="pres">
      <dgm:prSet presAssocID="{6FA76A32-E024-406A-841F-B9BC5B2A4D05}" presName="thickLine" presStyleLbl="alignNode1" presStyleIdx="2" presStyleCnt="3"/>
      <dgm:spPr/>
    </dgm:pt>
    <dgm:pt modelId="{2F4690D7-5091-4B27-BFCF-10A90927D278}" type="pres">
      <dgm:prSet presAssocID="{6FA76A32-E024-406A-841F-B9BC5B2A4D05}" presName="horz1" presStyleCnt="0"/>
      <dgm:spPr/>
    </dgm:pt>
    <dgm:pt modelId="{3EC3C9CD-3A86-4EBE-9378-10C2E949C0A8}" type="pres">
      <dgm:prSet presAssocID="{6FA76A32-E024-406A-841F-B9BC5B2A4D05}" presName="tx1" presStyleLbl="revTx" presStyleIdx="2" presStyleCnt="3"/>
      <dgm:spPr/>
    </dgm:pt>
    <dgm:pt modelId="{4A2EF24C-BD7B-410D-AEA5-791869203095}" type="pres">
      <dgm:prSet presAssocID="{6FA76A32-E024-406A-841F-B9BC5B2A4D05}" presName="vert1" presStyleCnt="0"/>
      <dgm:spPr/>
    </dgm:pt>
  </dgm:ptLst>
  <dgm:cxnLst>
    <dgm:cxn modelId="{0C8E4624-1DE2-4CE2-9D36-308224D6189F}" type="presOf" srcId="{0320C108-75FA-41F4-9865-24A2613DFD02}" destId="{0362DA3C-CA18-43E9-97E8-4040E926EC95}" srcOrd="0" destOrd="0" presId="urn:microsoft.com/office/officeart/2008/layout/LinedList"/>
    <dgm:cxn modelId="{89B0C630-16AC-4CA0-87E9-892EDE7230FB}" srcId="{0316C625-D5FD-475C-996A-7B27B3B8BE9F}" destId="{6CC49BBD-FF7F-482A-BEF4-7CE64C5C7A8E}" srcOrd="1" destOrd="0" parTransId="{E9AB71C1-6982-4E35-9BC7-F1B4676EA394}" sibTransId="{C4D98892-A778-4BD6-899B-FF8B167B5BD9}"/>
    <dgm:cxn modelId="{1AB65E4A-38D9-431F-A4FB-811DB4635BC2}" srcId="{0316C625-D5FD-475C-996A-7B27B3B8BE9F}" destId="{0320C108-75FA-41F4-9865-24A2613DFD02}" srcOrd="0" destOrd="0" parTransId="{F0D0A5FF-7763-4503-BD17-2696F1955F65}" sibTransId="{52091EED-13E9-496F-A33F-921155D38E2B}"/>
    <dgm:cxn modelId="{5D8F174E-1FF2-44DC-A360-0E58D876C5C5}" type="presOf" srcId="{0316C625-D5FD-475C-996A-7B27B3B8BE9F}" destId="{F5C8D43C-6607-42AA-B144-6AE9D7168F29}" srcOrd="0" destOrd="0" presId="urn:microsoft.com/office/officeart/2008/layout/LinedList"/>
    <dgm:cxn modelId="{E7371155-6BE2-4250-83E4-45E2254FB003}" srcId="{0316C625-D5FD-475C-996A-7B27B3B8BE9F}" destId="{6FA76A32-E024-406A-841F-B9BC5B2A4D05}" srcOrd="2" destOrd="0" parTransId="{411E5838-8463-4224-B7E3-BFF621281D8B}" sibTransId="{F7399833-DA81-44E1-93F7-10258F0AF1EA}"/>
    <dgm:cxn modelId="{5AC3D596-96DC-4410-89FF-81788F499044}" type="presOf" srcId="{6CC49BBD-FF7F-482A-BEF4-7CE64C5C7A8E}" destId="{32BF9F1B-4148-498F-8B76-B8B0567F3670}" srcOrd="0" destOrd="0" presId="urn:microsoft.com/office/officeart/2008/layout/LinedList"/>
    <dgm:cxn modelId="{104FCEF0-D476-4C99-A3E2-549DB0025AFE}" type="presOf" srcId="{6FA76A32-E024-406A-841F-B9BC5B2A4D05}" destId="{3EC3C9CD-3A86-4EBE-9378-10C2E949C0A8}" srcOrd="0" destOrd="0" presId="urn:microsoft.com/office/officeart/2008/layout/LinedList"/>
    <dgm:cxn modelId="{D165B304-D8B1-4217-85F4-8B20ECB29376}" type="presParOf" srcId="{F5C8D43C-6607-42AA-B144-6AE9D7168F29}" destId="{A1019E14-796C-4F51-A822-1AB719A893F3}" srcOrd="0" destOrd="0" presId="urn:microsoft.com/office/officeart/2008/layout/LinedList"/>
    <dgm:cxn modelId="{10ACED99-BE38-4788-AF25-974FFF470504}" type="presParOf" srcId="{F5C8D43C-6607-42AA-B144-6AE9D7168F29}" destId="{9AFE1E4E-30F0-4458-887B-023D981EFA88}" srcOrd="1" destOrd="0" presId="urn:microsoft.com/office/officeart/2008/layout/LinedList"/>
    <dgm:cxn modelId="{5FFFFF27-ECE5-4EBA-B512-38529D521344}" type="presParOf" srcId="{9AFE1E4E-30F0-4458-887B-023D981EFA88}" destId="{0362DA3C-CA18-43E9-97E8-4040E926EC95}" srcOrd="0" destOrd="0" presId="urn:microsoft.com/office/officeart/2008/layout/LinedList"/>
    <dgm:cxn modelId="{2C09C87B-AEDA-4527-B4EC-71FC916429EA}" type="presParOf" srcId="{9AFE1E4E-30F0-4458-887B-023D981EFA88}" destId="{5A74432F-60C3-4CF1-8047-250A029DA215}" srcOrd="1" destOrd="0" presId="urn:microsoft.com/office/officeart/2008/layout/LinedList"/>
    <dgm:cxn modelId="{E3852481-32D9-4EC6-9E9F-023F894CD361}" type="presParOf" srcId="{F5C8D43C-6607-42AA-B144-6AE9D7168F29}" destId="{F546F1CE-FB2D-4E84-9310-C0A72A61328F}" srcOrd="2" destOrd="0" presId="urn:microsoft.com/office/officeart/2008/layout/LinedList"/>
    <dgm:cxn modelId="{13CFB374-3078-4DD7-AA1A-4FE9B9701427}" type="presParOf" srcId="{F5C8D43C-6607-42AA-B144-6AE9D7168F29}" destId="{1E32C26A-13B9-480E-8ACE-1A42ABF5AB1F}" srcOrd="3" destOrd="0" presId="urn:microsoft.com/office/officeart/2008/layout/LinedList"/>
    <dgm:cxn modelId="{5923CB3F-BDDD-4309-9BB1-D98CB6425BC2}" type="presParOf" srcId="{1E32C26A-13B9-480E-8ACE-1A42ABF5AB1F}" destId="{32BF9F1B-4148-498F-8B76-B8B0567F3670}" srcOrd="0" destOrd="0" presId="urn:microsoft.com/office/officeart/2008/layout/LinedList"/>
    <dgm:cxn modelId="{8CDD17BB-0035-42BC-8F2C-7B26A1A26E7C}" type="presParOf" srcId="{1E32C26A-13B9-480E-8ACE-1A42ABF5AB1F}" destId="{E43B1101-9B3D-4E98-BAEF-97C6CE2591CC}" srcOrd="1" destOrd="0" presId="urn:microsoft.com/office/officeart/2008/layout/LinedList"/>
    <dgm:cxn modelId="{15C50ADD-C2BC-433B-95A8-8E2B051867FA}" type="presParOf" srcId="{F5C8D43C-6607-42AA-B144-6AE9D7168F29}" destId="{3F5AD731-86C5-4C42-8132-DD637364FC6B}" srcOrd="4" destOrd="0" presId="urn:microsoft.com/office/officeart/2008/layout/LinedList"/>
    <dgm:cxn modelId="{FB1E18D6-D746-4488-AA97-2B4B5E93C454}" type="presParOf" srcId="{F5C8D43C-6607-42AA-B144-6AE9D7168F29}" destId="{2F4690D7-5091-4B27-BFCF-10A90927D278}" srcOrd="5" destOrd="0" presId="urn:microsoft.com/office/officeart/2008/layout/LinedList"/>
    <dgm:cxn modelId="{20E8E626-FDB3-424E-A41D-92C00BDD1D98}" type="presParOf" srcId="{2F4690D7-5091-4B27-BFCF-10A90927D278}" destId="{3EC3C9CD-3A86-4EBE-9378-10C2E949C0A8}" srcOrd="0" destOrd="0" presId="urn:microsoft.com/office/officeart/2008/layout/LinedList"/>
    <dgm:cxn modelId="{AA3FD2F1-AA9B-4900-B854-B73191A15D20}" type="presParOf" srcId="{2F4690D7-5091-4B27-BFCF-10A90927D278}" destId="{4A2EF24C-BD7B-410D-AEA5-791869203095}" srcOrd="1" destOrd="0" presId="urn:microsoft.com/office/officeart/2008/layout/Line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2EE3A51-443C-4107-848D-C7E5FA20D428}" type="doc">
      <dgm:prSet loTypeId="urn:microsoft.com/office/officeart/2018/2/layout/IconVerticalSolidList" loCatId="icon" qsTypeId="urn:microsoft.com/office/officeart/2005/8/quickstyle/simple1" qsCatId="simple" csTypeId="urn:microsoft.com/office/officeart/2018/5/colors/Iconchunking_neutralbg_colorful5" csCatId="colorful" phldr="1"/>
      <dgm:spPr/>
      <dgm:t>
        <a:bodyPr/>
        <a:lstStyle/>
        <a:p>
          <a:endParaRPr lang="en-US"/>
        </a:p>
      </dgm:t>
    </dgm:pt>
    <dgm:pt modelId="{CD5083AD-7B0C-4206-82EE-1E43B465B171}">
      <dgm:prSet/>
      <dgm:spPr/>
      <dgm:t>
        <a:bodyPr/>
        <a:lstStyle/>
        <a:p>
          <a:pPr>
            <a:lnSpc>
              <a:spcPct val="100000"/>
            </a:lnSpc>
          </a:pPr>
          <a:r>
            <a:rPr lang="en-US"/>
            <a:t>I’ve learned how to write a CV and cover letter that match what the job asks for.</a:t>
          </a:r>
        </a:p>
      </dgm:t>
    </dgm:pt>
    <dgm:pt modelId="{98B4AD45-474A-4046-9387-9B53AFCB9760}" type="parTrans" cxnId="{7A01B511-D771-4F86-8A42-9E16B997C9D1}">
      <dgm:prSet/>
      <dgm:spPr/>
      <dgm:t>
        <a:bodyPr/>
        <a:lstStyle/>
        <a:p>
          <a:endParaRPr lang="en-US"/>
        </a:p>
      </dgm:t>
    </dgm:pt>
    <dgm:pt modelId="{E5FE91CB-D225-48BA-ADD8-940589FBB2DB}" type="sibTrans" cxnId="{7A01B511-D771-4F86-8A42-9E16B997C9D1}">
      <dgm:prSet/>
      <dgm:spPr/>
      <dgm:t>
        <a:bodyPr/>
        <a:lstStyle/>
        <a:p>
          <a:endParaRPr lang="en-US"/>
        </a:p>
      </dgm:t>
    </dgm:pt>
    <dgm:pt modelId="{40C9BD83-5ABF-4E65-A7DD-70DE286631F0}">
      <dgm:prSet/>
      <dgm:spPr/>
      <dgm:t>
        <a:bodyPr/>
        <a:lstStyle/>
        <a:p>
          <a:pPr>
            <a:lnSpc>
              <a:spcPct val="100000"/>
            </a:lnSpc>
          </a:pPr>
          <a:r>
            <a:rPr lang="en-US"/>
            <a:t>I highlight my past leadership experience and the new care skills I’m gaining (Skills for Care, 2024).</a:t>
          </a:r>
        </a:p>
      </dgm:t>
    </dgm:pt>
    <dgm:pt modelId="{8EE84286-5F46-4A9D-A659-A2A740A7B127}" type="parTrans" cxnId="{F271A60C-22A0-45F5-8DB0-D1B33E219F02}">
      <dgm:prSet/>
      <dgm:spPr/>
      <dgm:t>
        <a:bodyPr/>
        <a:lstStyle/>
        <a:p>
          <a:endParaRPr lang="en-US"/>
        </a:p>
      </dgm:t>
    </dgm:pt>
    <dgm:pt modelId="{56856C21-FA87-4121-86ED-024415DB7F06}" type="sibTrans" cxnId="{F271A60C-22A0-45F5-8DB0-D1B33E219F02}">
      <dgm:prSet/>
      <dgm:spPr/>
      <dgm:t>
        <a:bodyPr/>
        <a:lstStyle/>
        <a:p>
          <a:endParaRPr lang="en-US"/>
        </a:p>
      </dgm:t>
    </dgm:pt>
    <dgm:pt modelId="{A2030769-A63A-4815-A27C-40A4A8B7247B}">
      <dgm:prSet/>
      <dgm:spPr/>
      <dgm:t>
        <a:bodyPr/>
        <a:lstStyle/>
        <a:p>
          <a:pPr>
            <a:lnSpc>
              <a:spcPct val="100000"/>
            </a:lnSpc>
          </a:pPr>
          <a:r>
            <a:rPr lang="en-US"/>
            <a:t>Shortlisting tools showed me how employers pick the right candidate.</a:t>
          </a:r>
        </a:p>
      </dgm:t>
    </dgm:pt>
    <dgm:pt modelId="{8B8DCC89-2289-44C8-997C-062E2193BCFB}" type="parTrans" cxnId="{A3CD15B7-1E87-46AD-9C3F-DC052A1BFC06}">
      <dgm:prSet/>
      <dgm:spPr/>
      <dgm:t>
        <a:bodyPr/>
        <a:lstStyle/>
        <a:p>
          <a:endParaRPr lang="en-US"/>
        </a:p>
      </dgm:t>
    </dgm:pt>
    <dgm:pt modelId="{C40DB0DF-37B6-4164-BB8A-3C204A0961D0}" type="sibTrans" cxnId="{A3CD15B7-1E87-46AD-9C3F-DC052A1BFC06}">
      <dgm:prSet/>
      <dgm:spPr/>
      <dgm:t>
        <a:bodyPr/>
        <a:lstStyle/>
        <a:p>
          <a:endParaRPr lang="en-US"/>
        </a:p>
      </dgm:t>
    </dgm:pt>
    <dgm:pt modelId="{8998EB1C-D484-4797-82E8-7A0F8E6264ED}" type="pres">
      <dgm:prSet presAssocID="{02EE3A51-443C-4107-848D-C7E5FA20D428}" presName="root" presStyleCnt="0">
        <dgm:presLayoutVars>
          <dgm:dir/>
          <dgm:resizeHandles val="exact"/>
        </dgm:presLayoutVars>
      </dgm:prSet>
      <dgm:spPr/>
    </dgm:pt>
    <dgm:pt modelId="{D8B1A5DF-251F-40B4-AFEE-AFE26D82BA25}" type="pres">
      <dgm:prSet presAssocID="{CD5083AD-7B0C-4206-82EE-1E43B465B171}" presName="compNode" presStyleCnt="0"/>
      <dgm:spPr/>
    </dgm:pt>
    <dgm:pt modelId="{1FD9E0E4-B3C7-4301-919B-77E0ECF38681}" type="pres">
      <dgm:prSet presAssocID="{CD5083AD-7B0C-4206-82EE-1E43B465B171}" presName="bgRect" presStyleLbl="bgShp" presStyleIdx="0" presStyleCnt="3"/>
      <dgm:spPr/>
    </dgm:pt>
    <dgm:pt modelId="{B657ACD2-1F24-4643-8C5E-527F7EAD771A}" type="pres">
      <dgm:prSet presAssocID="{CD5083AD-7B0C-4206-82EE-1E43B465B171}"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ocument"/>
        </a:ext>
      </dgm:extLst>
    </dgm:pt>
    <dgm:pt modelId="{E7706BA1-44A2-47F5-8CC3-41AB28E58022}" type="pres">
      <dgm:prSet presAssocID="{CD5083AD-7B0C-4206-82EE-1E43B465B171}" presName="spaceRect" presStyleCnt="0"/>
      <dgm:spPr/>
    </dgm:pt>
    <dgm:pt modelId="{0C23935B-F50F-47F4-9BBD-1BFFE82B1584}" type="pres">
      <dgm:prSet presAssocID="{CD5083AD-7B0C-4206-82EE-1E43B465B171}" presName="parTx" presStyleLbl="revTx" presStyleIdx="0" presStyleCnt="3">
        <dgm:presLayoutVars>
          <dgm:chMax val="0"/>
          <dgm:chPref val="0"/>
        </dgm:presLayoutVars>
      </dgm:prSet>
      <dgm:spPr/>
    </dgm:pt>
    <dgm:pt modelId="{F8B74CA7-D0CC-4DD8-AA89-8D3C466ED90A}" type="pres">
      <dgm:prSet presAssocID="{E5FE91CB-D225-48BA-ADD8-940589FBB2DB}" presName="sibTrans" presStyleCnt="0"/>
      <dgm:spPr/>
    </dgm:pt>
    <dgm:pt modelId="{F18D2837-CE06-4E1E-A800-771BD798D101}" type="pres">
      <dgm:prSet presAssocID="{40C9BD83-5ABF-4E65-A7DD-70DE286631F0}" presName="compNode" presStyleCnt="0"/>
      <dgm:spPr/>
    </dgm:pt>
    <dgm:pt modelId="{64D560A5-7D80-4B8F-B1EC-2AD9640C62FD}" type="pres">
      <dgm:prSet presAssocID="{40C9BD83-5ABF-4E65-A7DD-70DE286631F0}" presName="bgRect" presStyleLbl="bgShp" presStyleIdx="1" presStyleCnt="3"/>
      <dgm:spPr/>
    </dgm:pt>
    <dgm:pt modelId="{8165643E-D788-4209-9AEB-D59AAD56D06E}" type="pres">
      <dgm:prSet presAssocID="{40C9BD83-5ABF-4E65-A7DD-70DE286631F0}"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ycle with People"/>
        </a:ext>
      </dgm:extLst>
    </dgm:pt>
    <dgm:pt modelId="{9071C823-715A-4523-9680-9DF75B3A27D3}" type="pres">
      <dgm:prSet presAssocID="{40C9BD83-5ABF-4E65-A7DD-70DE286631F0}" presName="spaceRect" presStyleCnt="0"/>
      <dgm:spPr/>
    </dgm:pt>
    <dgm:pt modelId="{99E70A6F-6353-4E5B-A216-A76B4B1A1569}" type="pres">
      <dgm:prSet presAssocID="{40C9BD83-5ABF-4E65-A7DD-70DE286631F0}" presName="parTx" presStyleLbl="revTx" presStyleIdx="1" presStyleCnt="3">
        <dgm:presLayoutVars>
          <dgm:chMax val="0"/>
          <dgm:chPref val="0"/>
        </dgm:presLayoutVars>
      </dgm:prSet>
      <dgm:spPr/>
    </dgm:pt>
    <dgm:pt modelId="{35B020CA-56E4-47D7-97AA-90876EE40999}" type="pres">
      <dgm:prSet presAssocID="{56856C21-FA87-4121-86ED-024415DB7F06}" presName="sibTrans" presStyleCnt="0"/>
      <dgm:spPr/>
    </dgm:pt>
    <dgm:pt modelId="{B58C21BF-701B-4D14-A706-7CAAC1D69A1B}" type="pres">
      <dgm:prSet presAssocID="{A2030769-A63A-4815-A27C-40A4A8B7247B}" presName="compNode" presStyleCnt="0"/>
      <dgm:spPr/>
    </dgm:pt>
    <dgm:pt modelId="{BBB48736-04CB-4105-BBE6-69CE464C4FFE}" type="pres">
      <dgm:prSet presAssocID="{A2030769-A63A-4815-A27C-40A4A8B7247B}" presName="bgRect" presStyleLbl="bgShp" presStyleIdx="2" presStyleCnt="3"/>
      <dgm:spPr/>
    </dgm:pt>
    <dgm:pt modelId="{612BB42D-15A3-4EA3-A11C-7BEF5BA3F94F}" type="pres">
      <dgm:prSet presAssocID="{A2030769-A63A-4815-A27C-40A4A8B7247B}"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ining Tools"/>
        </a:ext>
      </dgm:extLst>
    </dgm:pt>
    <dgm:pt modelId="{217021EE-3DF8-43D7-A48D-B5F45BE8A98B}" type="pres">
      <dgm:prSet presAssocID="{A2030769-A63A-4815-A27C-40A4A8B7247B}" presName="spaceRect" presStyleCnt="0"/>
      <dgm:spPr/>
    </dgm:pt>
    <dgm:pt modelId="{4DE156D6-D3E2-4A75-96A7-1AC95E64C47A}" type="pres">
      <dgm:prSet presAssocID="{A2030769-A63A-4815-A27C-40A4A8B7247B}" presName="parTx" presStyleLbl="revTx" presStyleIdx="2" presStyleCnt="3">
        <dgm:presLayoutVars>
          <dgm:chMax val="0"/>
          <dgm:chPref val="0"/>
        </dgm:presLayoutVars>
      </dgm:prSet>
      <dgm:spPr/>
    </dgm:pt>
  </dgm:ptLst>
  <dgm:cxnLst>
    <dgm:cxn modelId="{F271A60C-22A0-45F5-8DB0-D1B33E219F02}" srcId="{02EE3A51-443C-4107-848D-C7E5FA20D428}" destId="{40C9BD83-5ABF-4E65-A7DD-70DE286631F0}" srcOrd="1" destOrd="0" parTransId="{8EE84286-5F46-4A9D-A659-A2A740A7B127}" sibTransId="{56856C21-FA87-4121-86ED-024415DB7F06}"/>
    <dgm:cxn modelId="{7A01B511-D771-4F86-8A42-9E16B997C9D1}" srcId="{02EE3A51-443C-4107-848D-C7E5FA20D428}" destId="{CD5083AD-7B0C-4206-82EE-1E43B465B171}" srcOrd="0" destOrd="0" parTransId="{98B4AD45-474A-4046-9387-9B53AFCB9760}" sibTransId="{E5FE91CB-D225-48BA-ADD8-940589FBB2DB}"/>
    <dgm:cxn modelId="{00B7C01C-771A-4E3F-82F8-E366BF6FB751}" type="presOf" srcId="{CD5083AD-7B0C-4206-82EE-1E43B465B171}" destId="{0C23935B-F50F-47F4-9BBD-1BFFE82B1584}" srcOrd="0" destOrd="0" presId="urn:microsoft.com/office/officeart/2018/2/layout/IconVerticalSolidList"/>
    <dgm:cxn modelId="{7923E437-D3D7-4C83-B3AC-A42584B51F59}" type="presOf" srcId="{40C9BD83-5ABF-4E65-A7DD-70DE286631F0}" destId="{99E70A6F-6353-4E5B-A216-A76B4B1A1569}" srcOrd="0" destOrd="0" presId="urn:microsoft.com/office/officeart/2018/2/layout/IconVerticalSolidList"/>
    <dgm:cxn modelId="{D2E79A5E-5623-49E9-9BF7-2BF6AF2E1555}" type="presOf" srcId="{02EE3A51-443C-4107-848D-C7E5FA20D428}" destId="{8998EB1C-D484-4797-82E8-7A0F8E6264ED}" srcOrd="0" destOrd="0" presId="urn:microsoft.com/office/officeart/2018/2/layout/IconVerticalSolidList"/>
    <dgm:cxn modelId="{A3CD15B7-1E87-46AD-9C3F-DC052A1BFC06}" srcId="{02EE3A51-443C-4107-848D-C7E5FA20D428}" destId="{A2030769-A63A-4815-A27C-40A4A8B7247B}" srcOrd="2" destOrd="0" parTransId="{8B8DCC89-2289-44C8-997C-062E2193BCFB}" sibTransId="{C40DB0DF-37B6-4164-BB8A-3C204A0961D0}"/>
    <dgm:cxn modelId="{826E2AE0-8949-4AA2-9E92-7DB60BFC5A20}" type="presOf" srcId="{A2030769-A63A-4815-A27C-40A4A8B7247B}" destId="{4DE156D6-D3E2-4A75-96A7-1AC95E64C47A}" srcOrd="0" destOrd="0" presId="urn:microsoft.com/office/officeart/2018/2/layout/IconVerticalSolidList"/>
    <dgm:cxn modelId="{0B437EBC-3A8F-45E1-B2E7-C7224C84D4C1}" type="presParOf" srcId="{8998EB1C-D484-4797-82E8-7A0F8E6264ED}" destId="{D8B1A5DF-251F-40B4-AFEE-AFE26D82BA25}" srcOrd="0" destOrd="0" presId="urn:microsoft.com/office/officeart/2018/2/layout/IconVerticalSolidList"/>
    <dgm:cxn modelId="{76F93014-2E25-4810-830E-D840C8842246}" type="presParOf" srcId="{D8B1A5DF-251F-40B4-AFEE-AFE26D82BA25}" destId="{1FD9E0E4-B3C7-4301-919B-77E0ECF38681}" srcOrd="0" destOrd="0" presId="urn:microsoft.com/office/officeart/2018/2/layout/IconVerticalSolidList"/>
    <dgm:cxn modelId="{CAEE7FD8-2ADE-4A01-8DB3-7236FF4A7A08}" type="presParOf" srcId="{D8B1A5DF-251F-40B4-AFEE-AFE26D82BA25}" destId="{B657ACD2-1F24-4643-8C5E-527F7EAD771A}" srcOrd="1" destOrd="0" presId="urn:microsoft.com/office/officeart/2018/2/layout/IconVerticalSolidList"/>
    <dgm:cxn modelId="{79167D31-58FB-4609-8A02-DAF7EB1345BB}" type="presParOf" srcId="{D8B1A5DF-251F-40B4-AFEE-AFE26D82BA25}" destId="{E7706BA1-44A2-47F5-8CC3-41AB28E58022}" srcOrd="2" destOrd="0" presId="urn:microsoft.com/office/officeart/2018/2/layout/IconVerticalSolidList"/>
    <dgm:cxn modelId="{AB5BAE07-9419-4DC5-9A34-6FC5184CB11F}" type="presParOf" srcId="{D8B1A5DF-251F-40B4-AFEE-AFE26D82BA25}" destId="{0C23935B-F50F-47F4-9BBD-1BFFE82B1584}" srcOrd="3" destOrd="0" presId="urn:microsoft.com/office/officeart/2018/2/layout/IconVerticalSolidList"/>
    <dgm:cxn modelId="{A3A1A6A0-FA45-4F39-A7FC-0C8C03094BD2}" type="presParOf" srcId="{8998EB1C-D484-4797-82E8-7A0F8E6264ED}" destId="{F8B74CA7-D0CC-4DD8-AA89-8D3C466ED90A}" srcOrd="1" destOrd="0" presId="urn:microsoft.com/office/officeart/2018/2/layout/IconVerticalSolidList"/>
    <dgm:cxn modelId="{5F796469-10CB-428A-83EA-7AE3F3B42CD5}" type="presParOf" srcId="{8998EB1C-D484-4797-82E8-7A0F8E6264ED}" destId="{F18D2837-CE06-4E1E-A800-771BD798D101}" srcOrd="2" destOrd="0" presId="urn:microsoft.com/office/officeart/2018/2/layout/IconVerticalSolidList"/>
    <dgm:cxn modelId="{FAB73146-B931-4340-A94C-39C3209848DB}" type="presParOf" srcId="{F18D2837-CE06-4E1E-A800-771BD798D101}" destId="{64D560A5-7D80-4B8F-B1EC-2AD9640C62FD}" srcOrd="0" destOrd="0" presId="urn:microsoft.com/office/officeart/2018/2/layout/IconVerticalSolidList"/>
    <dgm:cxn modelId="{1AC09717-3CB6-45D1-8B67-DD22085BDC0D}" type="presParOf" srcId="{F18D2837-CE06-4E1E-A800-771BD798D101}" destId="{8165643E-D788-4209-9AEB-D59AAD56D06E}" srcOrd="1" destOrd="0" presId="urn:microsoft.com/office/officeart/2018/2/layout/IconVerticalSolidList"/>
    <dgm:cxn modelId="{C0506F25-00BD-4AF2-9489-E4615BA4C0CA}" type="presParOf" srcId="{F18D2837-CE06-4E1E-A800-771BD798D101}" destId="{9071C823-715A-4523-9680-9DF75B3A27D3}" srcOrd="2" destOrd="0" presId="urn:microsoft.com/office/officeart/2018/2/layout/IconVerticalSolidList"/>
    <dgm:cxn modelId="{05EA7385-86EA-41D5-8C60-22F9E5689EC4}" type="presParOf" srcId="{F18D2837-CE06-4E1E-A800-771BD798D101}" destId="{99E70A6F-6353-4E5B-A216-A76B4B1A1569}" srcOrd="3" destOrd="0" presId="urn:microsoft.com/office/officeart/2018/2/layout/IconVerticalSolidList"/>
    <dgm:cxn modelId="{88F38D2E-970A-4052-88CE-04BE91D314CE}" type="presParOf" srcId="{8998EB1C-D484-4797-82E8-7A0F8E6264ED}" destId="{35B020CA-56E4-47D7-97AA-90876EE40999}" srcOrd="3" destOrd="0" presId="urn:microsoft.com/office/officeart/2018/2/layout/IconVerticalSolidList"/>
    <dgm:cxn modelId="{0E93B5DA-8D1F-4790-AB02-8972A07D03DC}" type="presParOf" srcId="{8998EB1C-D484-4797-82E8-7A0F8E6264ED}" destId="{B58C21BF-701B-4D14-A706-7CAAC1D69A1B}" srcOrd="4" destOrd="0" presId="urn:microsoft.com/office/officeart/2018/2/layout/IconVerticalSolidList"/>
    <dgm:cxn modelId="{A025D7ED-444F-425C-92C9-DDE4031BD085}" type="presParOf" srcId="{B58C21BF-701B-4D14-A706-7CAAC1D69A1B}" destId="{BBB48736-04CB-4105-BBE6-69CE464C4FFE}" srcOrd="0" destOrd="0" presId="urn:microsoft.com/office/officeart/2018/2/layout/IconVerticalSolidList"/>
    <dgm:cxn modelId="{54608E0B-B133-4B61-AADC-D52C13493789}" type="presParOf" srcId="{B58C21BF-701B-4D14-A706-7CAAC1D69A1B}" destId="{612BB42D-15A3-4EA3-A11C-7BEF5BA3F94F}" srcOrd="1" destOrd="0" presId="urn:microsoft.com/office/officeart/2018/2/layout/IconVerticalSolidList"/>
    <dgm:cxn modelId="{C5948658-0531-4486-8FC0-38862D08B41E}" type="presParOf" srcId="{B58C21BF-701B-4D14-A706-7CAAC1D69A1B}" destId="{217021EE-3DF8-43D7-A48D-B5F45BE8A98B}" srcOrd="2" destOrd="0" presId="urn:microsoft.com/office/officeart/2018/2/layout/IconVerticalSolidList"/>
    <dgm:cxn modelId="{597DBFA7-9F09-4890-A874-3CC52679E241}" type="presParOf" srcId="{B58C21BF-701B-4D14-A706-7CAAC1D69A1B}" destId="{4DE156D6-D3E2-4A75-96A7-1AC95E64C47A}"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EB505AD-093D-42E1-B9A0-2FF3C4B02A8D}" type="doc">
      <dgm:prSet loTypeId="urn:microsoft.com/office/officeart/2008/layout/LinedList" loCatId="list" qsTypeId="urn:microsoft.com/office/officeart/2005/8/quickstyle/simple2" qsCatId="simple" csTypeId="urn:microsoft.com/office/officeart/2005/8/colors/accent3_2" csCatId="accent3" phldr="1"/>
      <dgm:spPr/>
      <dgm:t>
        <a:bodyPr/>
        <a:lstStyle/>
        <a:p>
          <a:endParaRPr lang="en-US"/>
        </a:p>
      </dgm:t>
    </dgm:pt>
    <dgm:pt modelId="{1009F853-E244-46CC-8F4B-E546BFC68BE6}">
      <dgm:prSet/>
      <dgm:spPr/>
      <dgm:t>
        <a:bodyPr/>
        <a:lstStyle/>
        <a:p>
          <a:r>
            <a:rPr lang="en-US" dirty="0"/>
            <a:t>I’ve worked 20 years in a Depot , 6 years as a supervisor.</a:t>
          </a:r>
        </a:p>
      </dgm:t>
    </dgm:pt>
    <dgm:pt modelId="{D9E2F109-8DDC-49BE-8BDF-547C5D482AA9}" type="parTrans" cxnId="{81996414-4BD5-4B75-A2D7-CF4BF2EFC3ED}">
      <dgm:prSet/>
      <dgm:spPr/>
      <dgm:t>
        <a:bodyPr/>
        <a:lstStyle/>
        <a:p>
          <a:endParaRPr lang="en-US"/>
        </a:p>
      </dgm:t>
    </dgm:pt>
    <dgm:pt modelId="{211E1D19-868A-428B-9FCB-1CE0A0140101}" type="sibTrans" cxnId="{81996414-4BD5-4B75-A2D7-CF4BF2EFC3ED}">
      <dgm:prSet/>
      <dgm:spPr/>
      <dgm:t>
        <a:bodyPr/>
        <a:lstStyle/>
        <a:p>
          <a:endParaRPr lang="en-US"/>
        </a:p>
      </dgm:t>
    </dgm:pt>
    <dgm:pt modelId="{DEF94F97-4C94-48A9-A17A-06910E97E10E}">
      <dgm:prSet/>
      <dgm:spPr/>
      <dgm:t>
        <a:bodyPr/>
        <a:lstStyle/>
        <a:p>
          <a:r>
            <a:rPr lang="en-US" dirty="0"/>
            <a:t>That gave me team leadership, timekeeping, and problem solving skills.</a:t>
          </a:r>
        </a:p>
      </dgm:t>
    </dgm:pt>
    <dgm:pt modelId="{D2E520AD-85D1-460B-9852-A4909DF20BBD}" type="parTrans" cxnId="{0224A8F7-AE68-411F-923B-C72C55623B38}">
      <dgm:prSet/>
      <dgm:spPr/>
      <dgm:t>
        <a:bodyPr/>
        <a:lstStyle/>
        <a:p>
          <a:endParaRPr lang="en-US"/>
        </a:p>
      </dgm:t>
    </dgm:pt>
    <dgm:pt modelId="{669D5B8D-ABC6-45BE-A768-6378C186E13F}" type="sibTrans" cxnId="{0224A8F7-AE68-411F-923B-C72C55623B38}">
      <dgm:prSet/>
      <dgm:spPr/>
      <dgm:t>
        <a:bodyPr/>
        <a:lstStyle/>
        <a:p>
          <a:endParaRPr lang="en-US"/>
        </a:p>
      </dgm:t>
    </dgm:pt>
    <dgm:pt modelId="{741C015F-93FB-487E-8B34-5972F433568D}">
      <dgm:prSet/>
      <dgm:spPr/>
      <dgm:t>
        <a:bodyPr/>
        <a:lstStyle/>
        <a:p>
          <a:r>
            <a:rPr lang="en-US"/>
            <a:t>Now I’m learning more about safeguarding, care planning, and reflective thinking.</a:t>
          </a:r>
        </a:p>
      </dgm:t>
    </dgm:pt>
    <dgm:pt modelId="{9D359975-DC34-4B37-8020-6D9EE13ACEA8}" type="parTrans" cxnId="{98F2FE0A-52C4-4573-A6B7-0B1A4FE280A1}">
      <dgm:prSet/>
      <dgm:spPr/>
      <dgm:t>
        <a:bodyPr/>
        <a:lstStyle/>
        <a:p>
          <a:endParaRPr lang="en-US"/>
        </a:p>
      </dgm:t>
    </dgm:pt>
    <dgm:pt modelId="{8AABC4D7-C62F-4734-A818-C0F9D231C01C}" type="sibTrans" cxnId="{98F2FE0A-52C4-4573-A6B7-0B1A4FE280A1}">
      <dgm:prSet/>
      <dgm:spPr/>
      <dgm:t>
        <a:bodyPr/>
        <a:lstStyle/>
        <a:p>
          <a:endParaRPr lang="en-US"/>
        </a:p>
      </dgm:t>
    </dgm:pt>
    <dgm:pt modelId="{F6BDA71D-83EA-4892-B0CA-5AB61ECCBE15}">
      <dgm:prSet/>
      <dgm:spPr/>
      <dgm:t>
        <a:bodyPr/>
        <a:lstStyle/>
        <a:p>
          <a:r>
            <a:rPr lang="en-US" dirty="0"/>
            <a:t>This supports my CPD   which means continuing professional development  helping me grow through hands on experience and training.</a:t>
          </a:r>
        </a:p>
      </dgm:t>
    </dgm:pt>
    <dgm:pt modelId="{BF7EB9E6-7F0F-41A1-8E48-95AE6A206237}" type="parTrans" cxnId="{850CFCCF-58D6-4145-BD41-A08EA6F3EDC5}">
      <dgm:prSet/>
      <dgm:spPr/>
      <dgm:t>
        <a:bodyPr/>
        <a:lstStyle/>
        <a:p>
          <a:endParaRPr lang="en-US"/>
        </a:p>
      </dgm:t>
    </dgm:pt>
    <dgm:pt modelId="{B1F2193C-515A-4A02-9F94-25CBB43E8354}" type="sibTrans" cxnId="{850CFCCF-58D6-4145-BD41-A08EA6F3EDC5}">
      <dgm:prSet/>
      <dgm:spPr/>
      <dgm:t>
        <a:bodyPr/>
        <a:lstStyle/>
        <a:p>
          <a:endParaRPr lang="en-US"/>
        </a:p>
      </dgm:t>
    </dgm:pt>
    <dgm:pt modelId="{3BADB5D2-B92A-45F8-92FF-A2DE1B704E96}" type="pres">
      <dgm:prSet presAssocID="{5EB505AD-093D-42E1-B9A0-2FF3C4B02A8D}" presName="vert0" presStyleCnt="0">
        <dgm:presLayoutVars>
          <dgm:dir/>
          <dgm:animOne val="branch"/>
          <dgm:animLvl val="lvl"/>
        </dgm:presLayoutVars>
      </dgm:prSet>
      <dgm:spPr/>
    </dgm:pt>
    <dgm:pt modelId="{0B1D2F0A-627C-4608-8B68-D4FFCB42FCDF}" type="pres">
      <dgm:prSet presAssocID="{1009F853-E244-46CC-8F4B-E546BFC68BE6}" presName="thickLine" presStyleLbl="alignNode1" presStyleIdx="0" presStyleCnt="4"/>
      <dgm:spPr/>
    </dgm:pt>
    <dgm:pt modelId="{27D50CF8-B217-4A5D-923B-D5BB7FC0DC3F}" type="pres">
      <dgm:prSet presAssocID="{1009F853-E244-46CC-8F4B-E546BFC68BE6}" presName="horz1" presStyleCnt="0"/>
      <dgm:spPr/>
    </dgm:pt>
    <dgm:pt modelId="{665807F3-8910-40A5-A46E-F0FE398839E9}" type="pres">
      <dgm:prSet presAssocID="{1009F853-E244-46CC-8F4B-E546BFC68BE6}" presName="tx1" presStyleLbl="revTx" presStyleIdx="0" presStyleCnt="4"/>
      <dgm:spPr/>
    </dgm:pt>
    <dgm:pt modelId="{02B29B64-5B59-4706-9C62-F4A095384F84}" type="pres">
      <dgm:prSet presAssocID="{1009F853-E244-46CC-8F4B-E546BFC68BE6}" presName="vert1" presStyleCnt="0"/>
      <dgm:spPr/>
    </dgm:pt>
    <dgm:pt modelId="{123855C4-691B-4660-9F1C-C7EE185D5A4F}" type="pres">
      <dgm:prSet presAssocID="{DEF94F97-4C94-48A9-A17A-06910E97E10E}" presName="thickLine" presStyleLbl="alignNode1" presStyleIdx="1" presStyleCnt="4"/>
      <dgm:spPr/>
    </dgm:pt>
    <dgm:pt modelId="{12678271-9096-4F80-8CF9-0CE0CB6AB5CD}" type="pres">
      <dgm:prSet presAssocID="{DEF94F97-4C94-48A9-A17A-06910E97E10E}" presName="horz1" presStyleCnt="0"/>
      <dgm:spPr/>
    </dgm:pt>
    <dgm:pt modelId="{9DDEF30C-0181-4620-A68C-759860ACDA31}" type="pres">
      <dgm:prSet presAssocID="{DEF94F97-4C94-48A9-A17A-06910E97E10E}" presName="tx1" presStyleLbl="revTx" presStyleIdx="1" presStyleCnt="4"/>
      <dgm:spPr/>
    </dgm:pt>
    <dgm:pt modelId="{C348C4B6-89DD-434D-ABD7-B59E3A1F084B}" type="pres">
      <dgm:prSet presAssocID="{DEF94F97-4C94-48A9-A17A-06910E97E10E}" presName="vert1" presStyleCnt="0"/>
      <dgm:spPr/>
    </dgm:pt>
    <dgm:pt modelId="{1F2A3269-F8E1-4F57-B357-726F240268B8}" type="pres">
      <dgm:prSet presAssocID="{741C015F-93FB-487E-8B34-5972F433568D}" presName="thickLine" presStyleLbl="alignNode1" presStyleIdx="2" presStyleCnt="4"/>
      <dgm:spPr/>
    </dgm:pt>
    <dgm:pt modelId="{0898A43E-9DF4-41DB-BB16-39BD5E5EB2E8}" type="pres">
      <dgm:prSet presAssocID="{741C015F-93FB-487E-8B34-5972F433568D}" presName="horz1" presStyleCnt="0"/>
      <dgm:spPr/>
    </dgm:pt>
    <dgm:pt modelId="{3DBE6D07-A085-4D2C-A847-DC4F96EA7F5A}" type="pres">
      <dgm:prSet presAssocID="{741C015F-93FB-487E-8B34-5972F433568D}" presName="tx1" presStyleLbl="revTx" presStyleIdx="2" presStyleCnt="4"/>
      <dgm:spPr/>
    </dgm:pt>
    <dgm:pt modelId="{ACFF0FE0-9557-420F-AA45-B73532579006}" type="pres">
      <dgm:prSet presAssocID="{741C015F-93FB-487E-8B34-5972F433568D}" presName="vert1" presStyleCnt="0"/>
      <dgm:spPr/>
    </dgm:pt>
    <dgm:pt modelId="{1200265A-3159-465D-9D42-FAD7404832BA}" type="pres">
      <dgm:prSet presAssocID="{F6BDA71D-83EA-4892-B0CA-5AB61ECCBE15}" presName="thickLine" presStyleLbl="alignNode1" presStyleIdx="3" presStyleCnt="4"/>
      <dgm:spPr/>
    </dgm:pt>
    <dgm:pt modelId="{66B94FB2-513C-46D0-9DF6-2B121F11DAFF}" type="pres">
      <dgm:prSet presAssocID="{F6BDA71D-83EA-4892-B0CA-5AB61ECCBE15}" presName="horz1" presStyleCnt="0"/>
      <dgm:spPr/>
    </dgm:pt>
    <dgm:pt modelId="{D063C56A-2FD7-4613-B6EB-278E96B58EA3}" type="pres">
      <dgm:prSet presAssocID="{F6BDA71D-83EA-4892-B0CA-5AB61ECCBE15}" presName="tx1" presStyleLbl="revTx" presStyleIdx="3" presStyleCnt="4"/>
      <dgm:spPr/>
    </dgm:pt>
    <dgm:pt modelId="{9A2E5D34-73AB-4774-BCE1-CBE48CCBC231}" type="pres">
      <dgm:prSet presAssocID="{F6BDA71D-83EA-4892-B0CA-5AB61ECCBE15}" presName="vert1" presStyleCnt="0"/>
      <dgm:spPr/>
    </dgm:pt>
  </dgm:ptLst>
  <dgm:cxnLst>
    <dgm:cxn modelId="{98F2FE0A-52C4-4573-A6B7-0B1A4FE280A1}" srcId="{5EB505AD-093D-42E1-B9A0-2FF3C4B02A8D}" destId="{741C015F-93FB-487E-8B34-5972F433568D}" srcOrd="2" destOrd="0" parTransId="{9D359975-DC34-4B37-8020-6D9EE13ACEA8}" sibTransId="{8AABC4D7-C62F-4734-A818-C0F9D231C01C}"/>
    <dgm:cxn modelId="{81996414-4BD5-4B75-A2D7-CF4BF2EFC3ED}" srcId="{5EB505AD-093D-42E1-B9A0-2FF3C4B02A8D}" destId="{1009F853-E244-46CC-8F4B-E546BFC68BE6}" srcOrd="0" destOrd="0" parTransId="{D9E2F109-8DDC-49BE-8BDF-547C5D482AA9}" sibTransId="{211E1D19-868A-428B-9FCB-1CE0A0140101}"/>
    <dgm:cxn modelId="{0E655820-0995-43F6-9269-81F3A6D8205B}" type="presOf" srcId="{DEF94F97-4C94-48A9-A17A-06910E97E10E}" destId="{9DDEF30C-0181-4620-A68C-759860ACDA31}" srcOrd="0" destOrd="0" presId="urn:microsoft.com/office/officeart/2008/layout/LinedList"/>
    <dgm:cxn modelId="{FC2DF72A-22EA-40CE-95E0-3DAE01DC131D}" type="presOf" srcId="{1009F853-E244-46CC-8F4B-E546BFC68BE6}" destId="{665807F3-8910-40A5-A46E-F0FE398839E9}" srcOrd="0" destOrd="0" presId="urn:microsoft.com/office/officeart/2008/layout/LinedList"/>
    <dgm:cxn modelId="{9DF8D355-F457-4F2F-9D17-0D425AF647ED}" type="presOf" srcId="{5EB505AD-093D-42E1-B9A0-2FF3C4B02A8D}" destId="{3BADB5D2-B92A-45F8-92FF-A2DE1B704E96}" srcOrd="0" destOrd="0" presId="urn:microsoft.com/office/officeart/2008/layout/LinedList"/>
    <dgm:cxn modelId="{A5B0488B-2317-47AC-91D6-DCFCCC331553}" type="presOf" srcId="{741C015F-93FB-487E-8B34-5972F433568D}" destId="{3DBE6D07-A085-4D2C-A847-DC4F96EA7F5A}" srcOrd="0" destOrd="0" presId="urn:microsoft.com/office/officeart/2008/layout/LinedList"/>
    <dgm:cxn modelId="{850CFCCF-58D6-4145-BD41-A08EA6F3EDC5}" srcId="{5EB505AD-093D-42E1-B9A0-2FF3C4B02A8D}" destId="{F6BDA71D-83EA-4892-B0CA-5AB61ECCBE15}" srcOrd="3" destOrd="0" parTransId="{BF7EB9E6-7F0F-41A1-8E48-95AE6A206237}" sibTransId="{B1F2193C-515A-4A02-9F94-25CBB43E8354}"/>
    <dgm:cxn modelId="{E4746DF5-9EC8-4457-9CD9-AD4333FEB134}" type="presOf" srcId="{F6BDA71D-83EA-4892-B0CA-5AB61ECCBE15}" destId="{D063C56A-2FD7-4613-B6EB-278E96B58EA3}" srcOrd="0" destOrd="0" presId="urn:microsoft.com/office/officeart/2008/layout/LinedList"/>
    <dgm:cxn modelId="{0224A8F7-AE68-411F-923B-C72C55623B38}" srcId="{5EB505AD-093D-42E1-B9A0-2FF3C4B02A8D}" destId="{DEF94F97-4C94-48A9-A17A-06910E97E10E}" srcOrd="1" destOrd="0" parTransId="{D2E520AD-85D1-460B-9852-A4909DF20BBD}" sibTransId="{669D5B8D-ABC6-45BE-A768-6378C186E13F}"/>
    <dgm:cxn modelId="{2A3B4117-BD2B-4D6F-B355-59BD50363C7B}" type="presParOf" srcId="{3BADB5D2-B92A-45F8-92FF-A2DE1B704E96}" destId="{0B1D2F0A-627C-4608-8B68-D4FFCB42FCDF}" srcOrd="0" destOrd="0" presId="urn:microsoft.com/office/officeart/2008/layout/LinedList"/>
    <dgm:cxn modelId="{676960BD-F8E2-4377-BB28-0C35116A5DDB}" type="presParOf" srcId="{3BADB5D2-B92A-45F8-92FF-A2DE1B704E96}" destId="{27D50CF8-B217-4A5D-923B-D5BB7FC0DC3F}" srcOrd="1" destOrd="0" presId="urn:microsoft.com/office/officeart/2008/layout/LinedList"/>
    <dgm:cxn modelId="{8F14E73C-16A0-4194-AF9B-DA245F0A1FB5}" type="presParOf" srcId="{27D50CF8-B217-4A5D-923B-D5BB7FC0DC3F}" destId="{665807F3-8910-40A5-A46E-F0FE398839E9}" srcOrd="0" destOrd="0" presId="urn:microsoft.com/office/officeart/2008/layout/LinedList"/>
    <dgm:cxn modelId="{961E1F5C-02B2-4FFE-A2A5-E3548B8B11AA}" type="presParOf" srcId="{27D50CF8-B217-4A5D-923B-D5BB7FC0DC3F}" destId="{02B29B64-5B59-4706-9C62-F4A095384F84}" srcOrd="1" destOrd="0" presId="urn:microsoft.com/office/officeart/2008/layout/LinedList"/>
    <dgm:cxn modelId="{4AAB1054-492E-48AB-8699-2499CBC8116C}" type="presParOf" srcId="{3BADB5D2-B92A-45F8-92FF-A2DE1B704E96}" destId="{123855C4-691B-4660-9F1C-C7EE185D5A4F}" srcOrd="2" destOrd="0" presId="urn:microsoft.com/office/officeart/2008/layout/LinedList"/>
    <dgm:cxn modelId="{E0EB4C01-50FB-43B4-A4E9-32AC85A49F29}" type="presParOf" srcId="{3BADB5D2-B92A-45F8-92FF-A2DE1B704E96}" destId="{12678271-9096-4F80-8CF9-0CE0CB6AB5CD}" srcOrd="3" destOrd="0" presId="urn:microsoft.com/office/officeart/2008/layout/LinedList"/>
    <dgm:cxn modelId="{1A34EEB1-C3FE-4042-B15D-1A3721DF8300}" type="presParOf" srcId="{12678271-9096-4F80-8CF9-0CE0CB6AB5CD}" destId="{9DDEF30C-0181-4620-A68C-759860ACDA31}" srcOrd="0" destOrd="0" presId="urn:microsoft.com/office/officeart/2008/layout/LinedList"/>
    <dgm:cxn modelId="{37D2729B-312C-45E5-A65E-8A386C5710CE}" type="presParOf" srcId="{12678271-9096-4F80-8CF9-0CE0CB6AB5CD}" destId="{C348C4B6-89DD-434D-ABD7-B59E3A1F084B}" srcOrd="1" destOrd="0" presId="urn:microsoft.com/office/officeart/2008/layout/LinedList"/>
    <dgm:cxn modelId="{EB936497-D80B-41BF-9F7C-6DA7C0E52E9D}" type="presParOf" srcId="{3BADB5D2-B92A-45F8-92FF-A2DE1B704E96}" destId="{1F2A3269-F8E1-4F57-B357-726F240268B8}" srcOrd="4" destOrd="0" presId="urn:microsoft.com/office/officeart/2008/layout/LinedList"/>
    <dgm:cxn modelId="{CABFD44A-95B9-465C-9A1F-B7D5C77967E7}" type="presParOf" srcId="{3BADB5D2-B92A-45F8-92FF-A2DE1B704E96}" destId="{0898A43E-9DF4-41DB-BB16-39BD5E5EB2E8}" srcOrd="5" destOrd="0" presId="urn:microsoft.com/office/officeart/2008/layout/LinedList"/>
    <dgm:cxn modelId="{F2A97DD5-98B9-4BCA-AF30-C214A465F012}" type="presParOf" srcId="{0898A43E-9DF4-41DB-BB16-39BD5E5EB2E8}" destId="{3DBE6D07-A085-4D2C-A847-DC4F96EA7F5A}" srcOrd="0" destOrd="0" presId="urn:microsoft.com/office/officeart/2008/layout/LinedList"/>
    <dgm:cxn modelId="{EE57875A-02A8-42C0-8472-AD884C5C7BDC}" type="presParOf" srcId="{0898A43E-9DF4-41DB-BB16-39BD5E5EB2E8}" destId="{ACFF0FE0-9557-420F-AA45-B73532579006}" srcOrd="1" destOrd="0" presId="urn:microsoft.com/office/officeart/2008/layout/LinedList"/>
    <dgm:cxn modelId="{62603F88-B3B4-4622-A589-3D76AFFA97A5}" type="presParOf" srcId="{3BADB5D2-B92A-45F8-92FF-A2DE1B704E96}" destId="{1200265A-3159-465D-9D42-FAD7404832BA}" srcOrd="6" destOrd="0" presId="urn:microsoft.com/office/officeart/2008/layout/LinedList"/>
    <dgm:cxn modelId="{34513467-38E6-459B-9192-92054F7A8B89}" type="presParOf" srcId="{3BADB5D2-B92A-45F8-92FF-A2DE1B704E96}" destId="{66B94FB2-513C-46D0-9DF6-2B121F11DAFF}" srcOrd="7" destOrd="0" presId="urn:microsoft.com/office/officeart/2008/layout/LinedList"/>
    <dgm:cxn modelId="{9F5AAD25-4146-4352-A4FD-77855127DC07}" type="presParOf" srcId="{66B94FB2-513C-46D0-9DF6-2B121F11DAFF}" destId="{D063C56A-2FD7-4613-B6EB-278E96B58EA3}" srcOrd="0" destOrd="0" presId="urn:microsoft.com/office/officeart/2008/layout/LinedList"/>
    <dgm:cxn modelId="{09A2C65C-72AC-4F21-B64B-B1A5D9D3653F}" type="presParOf" srcId="{66B94FB2-513C-46D0-9DF6-2B121F11DAFF}" destId="{9A2E5D34-73AB-4774-BCE1-CBE48CCBC231}" srcOrd="1" destOrd="0" presId="urn:microsoft.com/office/officeart/2008/layout/Lined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2241060-DBFB-4BC1-93C1-65BDF22CA3CE}" type="doc">
      <dgm:prSet loTypeId="urn:microsoft.com/office/officeart/2008/layout/LinedList" loCatId="list" qsTypeId="urn:microsoft.com/office/officeart/2005/8/quickstyle/simple4" qsCatId="simple" csTypeId="urn:microsoft.com/office/officeart/2005/8/colors/accent6_2" csCatId="accent6" phldr="1"/>
      <dgm:spPr/>
      <dgm:t>
        <a:bodyPr/>
        <a:lstStyle/>
        <a:p>
          <a:endParaRPr lang="en-US"/>
        </a:p>
      </dgm:t>
    </dgm:pt>
    <dgm:pt modelId="{69272CA5-C43A-4478-BF53-F60ED387412F}">
      <dgm:prSet/>
      <dgm:spPr/>
      <dgm:t>
        <a:bodyPr/>
        <a:lstStyle/>
        <a:p>
          <a:r>
            <a:rPr lang="en-US"/>
            <a:t>Here are my steps to becoming a care home manager:</a:t>
          </a:r>
        </a:p>
      </dgm:t>
    </dgm:pt>
    <dgm:pt modelId="{98D8A6E5-D449-4AF6-B928-7E589B410249}" type="parTrans" cxnId="{F050AFD7-C575-4C77-884A-7D50FF3317C0}">
      <dgm:prSet/>
      <dgm:spPr/>
      <dgm:t>
        <a:bodyPr/>
        <a:lstStyle/>
        <a:p>
          <a:endParaRPr lang="en-US"/>
        </a:p>
      </dgm:t>
    </dgm:pt>
    <dgm:pt modelId="{7DE7DC5F-8F92-426D-947D-76DBF1D81547}" type="sibTrans" cxnId="{F050AFD7-C575-4C77-884A-7D50FF3317C0}">
      <dgm:prSet/>
      <dgm:spPr/>
      <dgm:t>
        <a:bodyPr/>
        <a:lstStyle/>
        <a:p>
          <a:endParaRPr lang="en-US"/>
        </a:p>
      </dgm:t>
    </dgm:pt>
    <dgm:pt modelId="{B299470E-6E57-4D4C-95E5-3E3D767B19B5}">
      <dgm:prSet/>
      <dgm:spPr/>
      <dgm:t>
        <a:bodyPr/>
        <a:lstStyle/>
        <a:p>
          <a:r>
            <a:rPr lang="en-US"/>
            <a:t>1. Finish Level 4 Health and Social Care</a:t>
          </a:r>
        </a:p>
      </dgm:t>
    </dgm:pt>
    <dgm:pt modelId="{0626A023-9123-4A74-9A0A-6D20B5C60546}" type="parTrans" cxnId="{1CC79937-36D0-4AF6-97D5-239A7DD1EE48}">
      <dgm:prSet/>
      <dgm:spPr/>
      <dgm:t>
        <a:bodyPr/>
        <a:lstStyle/>
        <a:p>
          <a:endParaRPr lang="en-US"/>
        </a:p>
      </dgm:t>
    </dgm:pt>
    <dgm:pt modelId="{31D4915A-07E6-4E81-9F83-558BD1C25EDB}" type="sibTrans" cxnId="{1CC79937-36D0-4AF6-97D5-239A7DD1EE48}">
      <dgm:prSet/>
      <dgm:spPr/>
      <dgm:t>
        <a:bodyPr/>
        <a:lstStyle/>
        <a:p>
          <a:endParaRPr lang="en-US"/>
        </a:p>
      </dgm:t>
    </dgm:pt>
    <dgm:pt modelId="{905FEFC3-583A-409A-8518-2EE6C9A6DC8C}">
      <dgm:prSet/>
      <dgm:spPr/>
      <dgm:t>
        <a:bodyPr/>
        <a:lstStyle/>
        <a:p>
          <a:r>
            <a:rPr lang="en-US" dirty="0"/>
            <a:t>2. Get real experience in care  through volunteering or entry level work</a:t>
          </a:r>
        </a:p>
      </dgm:t>
    </dgm:pt>
    <dgm:pt modelId="{1CC7F710-EE8A-446D-8853-5655B6ABB0D4}" type="parTrans" cxnId="{5C9A8779-82FE-41A1-8522-20806D192812}">
      <dgm:prSet/>
      <dgm:spPr/>
      <dgm:t>
        <a:bodyPr/>
        <a:lstStyle/>
        <a:p>
          <a:endParaRPr lang="en-US"/>
        </a:p>
      </dgm:t>
    </dgm:pt>
    <dgm:pt modelId="{679DB8D5-8C40-405C-8712-08906EDB6267}" type="sibTrans" cxnId="{5C9A8779-82FE-41A1-8522-20806D192812}">
      <dgm:prSet/>
      <dgm:spPr/>
      <dgm:t>
        <a:bodyPr/>
        <a:lstStyle/>
        <a:p>
          <a:endParaRPr lang="en-US"/>
        </a:p>
      </dgm:t>
    </dgm:pt>
    <dgm:pt modelId="{5FEE9CD6-2B28-4E75-9A73-C34DDC435A9D}">
      <dgm:prSet/>
      <dgm:spPr/>
      <dgm:t>
        <a:bodyPr/>
        <a:lstStyle/>
        <a:p>
          <a:r>
            <a:rPr lang="en-US"/>
            <a:t>3. Shadow experienced carers and managers</a:t>
          </a:r>
        </a:p>
      </dgm:t>
    </dgm:pt>
    <dgm:pt modelId="{D0D21278-7318-426C-ABDD-6B5F07621275}" type="parTrans" cxnId="{4D39BA68-7F57-4C2B-8942-8E2F9EC91017}">
      <dgm:prSet/>
      <dgm:spPr/>
      <dgm:t>
        <a:bodyPr/>
        <a:lstStyle/>
        <a:p>
          <a:endParaRPr lang="en-US"/>
        </a:p>
      </dgm:t>
    </dgm:pt>
    <dgm:pt modelId="{C6411FDB-C956-41F0-A66A-22A91D4F1EF8}" type="sibTrans" cxnId="{4D39BA68-7F57-4C2B-8942-8E2F9EC91017}">
      <dgm:prSet/>
      <dgm:spPr/>
      <dgm:t>
        <a:bodyPr/>
        <a:lstStyle/>
        <a:p>
          <a:endParaRPr lang="en-US"/>
        </a:p>
      </dgm:t>
    </dgm:pt>
    <dgm:pt modelId="{B7CD9A95-AF22-4BF5-B2FE-3FB45E6E825F}">
      <dgm:prSet/>
      <dgm:spPr/>
      <dgm:t>
        <a:bodyPr/>
        <a:lstStyle/>
        <a:p>
          <a:r>
            <a:rPr lang="en-US"/>
            <a:t>4. Apply for a senior care or team leader role</a:t>
          </a:r>
        </a:p>
      </dgm:t>
    </dgm:pt>
    <dgm:pt modelId="{28395751-E6C6-4201-97CF-94AE1BF63F79}" type="parTrans" cxnId="{09EB91F1-C137-488B-BDD5-4E922F174619}">
      <dgm:prSet/>
      <dgm:spPr/>
      <dgm:t>
        <a:bodyPr/>
        <a:lstStyle/>
        <a:p>
          <a:endParaRPr lang="en-US"/>
        </a:p>
      </dgm:t>
    </dgm:pt>
    <dgm:pt modelId="{00CC5557-2D10-49C3-8311-5FE77A44D55B}" type="sibTrans" cxnId="{09EB91F1-C137-488B-BDD5-4E922F174619}">
      <dgm:prSet/>
      <dgm:spPr/>
      <dgm:t>
        <a:bodyPr/>
        <a:lstStyle/>
        <a:p>
          <a:endParaRPr lang="en-US"/>
        </a:p>
      </dgm:t>
    </dgm:pt>
    <dgm:pt modelId="{DAC5FB1A-26CC-450B-8FB3-09EFAF2D97F3}">
      <dgm:prSet/>
      <dgm:spPr/>
      <dgm:t>
        <a:bodyPr/>
        <a:lstStyle/>
        <a:p>
          <a:r>
            <a:rPr lang="en-US"/>
            <a:t>5. Complete Level 5 in Care Leadership</a:t>
          </a:r>
        </a:p>
      </dgm:t>
    </dgm:pt>
    <dgm:pt modelId="{9B82CF05-9638-4810-A21C-01C58E1C3A8C}" type="parTrans" cxnId="{ECE95A82-5D99-45B0-87F0-4EA5270B5761}">
      <dgm:prSet/>
      <dgm:spPr/>
      <dgm:t>
        <a:bodyPr/>
        <a:lstStyle/>
        <a:p>
          <a:endParaRPr lang="en-US"/>
        </a:p>
      </dgm:t>
    </dgm:pt>
    <dgm:pt modelId="{5379C7E5-AB0D-409F-AEEC-F328A5C33192}" type="sibTrans" cxnId="{ECE95A82-5D99-45B0-87F0-4EA5270B5761}">
      <dgm:prSet/>
      <dgm:spPr/>
      <dgm:t>
        <a:bodyPr/>
        <a:lstStyle/>
        <a:p>
          <a:endParaRPr lang="en-US"/>
        </a:p>
      </dgm:t>
    </dgm:pt>
    <dgm:pt modelId="{9FEABA52-A7A6-4089-9A88-227C534C1E09}">
      <dgm:prSet/>
      <dgm:spPr/>
      <dgm:t>
        <a:bodyPr/>
        <a:lstStyle/>
        <a:p>
          <a:r>
            <a:rPr lang="en-US" dirty="0"/>
            <a:t>6. Apply for a care home manager post</a:t>
          </a:r>
        </a:p>
      </dgm:t>
    </dgm:pt>
    <dgm:pt modelId="{3D653ACB-0C8D-44C6-B445-B3D6CD0A97AC}" type="parTrans" cxnId="{1D984DEE-A24D-4A2D-887F-795537DB7509}">
      <dgm:prSet/>
      <dgm:spPr/>
      <dgm:t>
        <a:bodyPr/>
        <a:lstStyle/>
        <a:p>
          <a:endParaRPr lang="en-US"/>
        </a:p>
      </dgm:t>
    </dgm:pt>
    <dgm:pt modelId="{569D4547-5BB7-4FE3-B222-1DFFBBA2C0BB}" type="sibTrans" cxnId="{1D984DEE-A24D-4A2D-887F-795537DB7509}">
      <dgm:prSet/>
      <dgm:spPr/>
      <dgm:t>
        <a:bodyPr/>
        <a:lstStyle/>
        <a:p>
          <a:endParaRPr lang="en-US"/>
        </a:p>
      </dgm:t>
    </dgm:pt>
    <dgm:pt modelId="{9577281A-6EB7-442D-BC8F-F395D86CA8EB}">
      <dgm:prSet/>
      <dgm:spPr/>
      <dgm:t>
        <a:bodyPr/>
        <a:lstStyle/>
        <a:p>
          <a:r>
            <a:rPr lang="en-US" dirty="0"/>
            <a:t>I’ve led teams for 20 years, but I know I need direct care experience to understand how care is delivered and how to support residents.</a:t>
          </a:r>
        </a:p>
      </dgm:t>
    </dgm:pt>
    <dgm:pt modelId="{3BD9EFD3-DDCE-4648-B500-5B17E47C9FB3}" type="parTrans" cxnId="{A382BA9E-372C-4767-8B60-55DCE6F307C9}">
      <dgm:prSet/>
      <dgm:spPr/>
      <dgm:t>
        <a:bodyPr/>
        <a:lstStyle/>
        <a:p>
          <a:endParaRPr lang="en-US"/>
        </a:p>
      </dgm:t>
    </dgm:pt>
    <dgm:pt modelId="{9FE8ED2A-9E94-44CD-8477-AAFD75CB6415}" type="sibTrans" cxnId="{A382BA9E-372C-4767-8B60-55DCE6F307C9}">
      <dgm:prSet/>
      <dgm:spPr/>
      <dgm:t>
        <a:bodyPr/>
        <a:lstStyle/>
        <a:p>
          <a:endParaRPr lang="en-US"/>
        </a:p>
      </dgm:t>
    </dgm:pt>
    <dgm:pt modelId="{16D86081-1711-492E-926D-63412CCD31A7}">
      <dgm:prSet/>
      <dgm:spPr/>
      <dgm:t>
        <a:bodyPr/>
        <a:lstStyle/>
        <a:p>
          <a:r>
            <a:rPr lang="en-US" dirty="0"/>
            <a:t>The CQC checks care homes to make sure they’re safe and well led. As a manager, I’ll be responsible for meeting these standards (Skills for Care, 2024).</a:t>
          </a:r>
        </a:p>
      </dgm:t>
    </dgm:pt>
    <dgm:pt modelId="{4526FE6A-E94C-49FE-9D86-02CC1900FB2D}" type="parTrans" cxnId="{BF572FD1-2E6F-4166-86CB-88D45A6496BD}">
      <dgm:prSet/>
      <dgm:spPr/>
      <dgm:t>
        <a:bodyPr/>
        <a:lstStyle/>
        <a:p>
          <a:endParaRPr lang="en-US"/>
        </a:p>
      </dgm:t>
    </dgm:pt>
    <dgm:pt modelId="{740B9EF7-954C-43BD-986F-20B6636A1244}" type="sibTrans" cxnId="{BF572FD1-2E6F-4166-86CB-88D45A6496BD}">
      <dgm:prSet/>
      <dgm:spPr/>
      <dgm:t>
        <a:bodyPr/>
        <a:lstStyle/>
        <a:p>
          <a:endParaRPr lang="en-US"/>
        </a:p>
      </dgm:t>
    </dgm:pt>
    <dgm:pt modelId="{D661F83F-6B61-4DCE-8745-F0D732212D7B}">
      <dgm:prSet/>
      <dgm:spPr/>
      <dgm:t>
        <a:bodyPr/>
        <a:lstStyle/>
        <a:p>
          <a:r>
            <a:rPr lang="en-US" dirty="0"/>
            <a:t>This includes following the law on confidentiality – protecting private information about residents, and only sharing it when it’s necessary for their care.</a:t>
          </a:r>
        </a:p>
      </dgm:t>
    </dgm:pt>
    <dgm:pt modelId="{0AA98BAC-24F5-4A27-9D03-5C26A13D657B}" type="parTrans" cxnId="{34E15EF3-48EB-496E-B193-2B55FF06897E}">
      <dgm:prSet/>
      <dgm:spPr/>
      <dgm:t>
        <a:bodyPr/>
        <a:lstStyle/>
        <a:p>
          <a:endParaRPr lang="en-US"/>
        </a:p>
      </dgm:t>
    </dgm:pt>
    <dgm:pt modelId="{A21A05E5-91CA-418C-82E0-7023B5F7382E}" type="sibTrans" cxnId="{34E15EF3-48EB-496E-B193-2B55FF06897E}">
      <dgm:prSet/>
      <dgm:spPr/>
      <dgm:t>
        <a:bodyPr/>
        <a:lstStyle/>
        <a:p>
          <a:endParaRPr lang="en-US"/>
        </a:p>
      </dgm:t>
    </dgm:pt>
    <dgm:pt modelId="{7529A963-AE58-45C4-80C0-06070EFE1925}" type="pres">
      <dgm:prSet presAssocID="{F2241060-DBFB-4BC1-93C1-65BDF22CA3CE}" presName="vert0" presStyleCnt="0">
        <dgm:presLayoutVars>
          <dgm:dir/>
          <dgm:animOne val="branch"/>
          <dgm:animLvl val="lvl"/>
        </dgm:presLayoutVars>
      </dgm:prSet>
      <dgm:spPr/>
    </dgm:pt>
    <dgm:pt modelId="{F1C87A8F-4441-4BAD-8E3B-3647F7760F53}" type="pres">
      <dgm:prSet presAssocID="{69272CA5-C43A-4478-BF53-F60ED387412F}" presName="thickLine" presStyleLbl="alignNode1" presStyleIdx="0" presStyleCnt="10"/>
      <dgm:spPr/>
    </dgm:pt>
    <dgm:pt modelId="{075C475A-ADFD-4E32-AD7B-ED3417B8DF44}" type="pres">
      <dgm:prSet presAssocID="{69272CA5-C43A-4478-BF53-F60ED387412F}" presName="horz1" presStyleCnt="0"/>
      <dgm:spPr/>
    </dgm:pt>
    <dgm:pt modelId="{A6866614-1C09-4DE2-8C34-7875720FC518}" type="pres">
      <dgm:prSet presAssocID="{69272CA5-C43A-4478-BF53-F60ED387412F}" presName="tx1" presStyleLbl="revTx" presStyleIdx="0" presStyleCnt="10"/>
      <dgm:spPr/>
    </dgm:pt>
    <dgm:pt modelId="{89CFB862-FA78-4D5B-9BF6-7AFF8D41368D}" type="pres">
      <dgm:prSet presAssocID="{69272CA5-C43A-4478-BF53-F60ED387412F}" presName="vert1" presStyleCnt="0"/>
      <dgm:spPr/>
    </dgm:pt>
    <dgm:pt modelId="{A7E5A7CD-F5CF-47AD-B275-3D6CB5B6F783}" type="pres">
      <dgm:prSet presAssocID="{B299470E-6E57-4D4C-95E5-3E3D767B19B5}" presName="thickLine" presStyleLbl="alignNode1" presStyleIdx="1" presStyleCnt="10"/>
      <dgm:spPr/>
    </dgm:pt>
    <dgm:pt modelId="{C8FD0C48-E95E-4378-A689-167CCFFF5676}" type="pres">
      <dgm:prSet presAssocID="{B299470E-6E57-4D4C-95E5-3E3D767B19B5}" presName="horz1" presStyleCnt="0"/>
      <dgm:spPr/>
    </dgm:pt>
    <dgm:pt modelId="{D82954DD-06C5-4EA3-AD0C-874AE99AFB26}" type="pres">
      <dgm:prSet presAssocID="{B299470E-6E57-4D4C-95E5-3E3D767B19B5}" presName="tx1" presStyleLbl="revTx" presStyleIdx="1" presStyleCnt="10"/>
      <dgm:spPr/>
    </dgm:pt>
    <dgm:pt modelId="{0251687A-A6AF-4D15-8111-4D4A8E9F5AAE}" type="pres">
      <dgm:prSet presAssocID="{B299470E-6E57-4D4C-95E5-3E3D767B19B5}" presName="vert1" presStyleCnt="0"/>
      <dgm:spPr/>
    </dgm:pt>
    <dgm:pt modelId="{9FCD01FB-AF7F-49BE-8F67-40E5EEC8DF84}" type="pres">
      <dgm:prSet presAssocID="{905FEFC3-583A-409A-8518-2EE6C9A6DC8C}" presName="thickLine" presStyleLbl="alignNode1" presStyleIdx="2" presStyleCnt="10"/>
      <dgm:spPr/>
    </dgm:pt>
    <dgm:pt modelId="{57C9CC9C-4D24-4376-B785-B2D5D0C179A3}" type="pres">
      <dgm:prSet presAssocID="{905FEFC3-583A-409A-8518-2EE6C9A6DC8C}" presName="horz1" presStyleCnt="0"/>
      <dgm:spPr/>
    </dgm:pt>
    <dgm:pt modelId="{DB39B2A2-CED2-4BAD-89F0-8388D432BB0F}" type="pres">
      <dgm:prSet presAssocID="{905FEFC3-583A-409A-8518-2EE6C9A6DC8C}" presName="tx1" presStyleLbl="revTx" presStyleIdx="2" presStyleCnt="10"/>
      <dgm:spPr/>
    </dgm:pt>
    <dgm:pt modelId="{D6E835CD-4C45-402D-903E-75DF042FC47D}" type="pres">
      <dgm:prSet presAssocID="{905FEFC3-583A-409A-8518-2EE6C9A6DC8C}" presName="vert1" presStyleCnt="0"/>
      <dgm:spPr/>
    </dgm:pt>
    <dgm:pt modelId="{5F693342-1A48-4CC3-96EB-F7640EBF688A}" type="pres">
      <dgm:prSet presAssocID="{5FEE9CD6-2B28-4E75-9A73-C34DDC435A9D}" presName="thickLine" presStyleLbl="alignNode1" presStyleIdx="3" presStyleCnt="10"/>
      <dgm:spPr/>
    </dgm:pt>
    <dgm:pt modelId="{E6E01A70-197A-4091-A1CF-49003EFC3632}" type="pres">
      <dgm:prSet presAssocID="{5FEE9CD6-2B28-4E75-9A73-C34DDC435A9D}" presName="horz1" presStyleCnt="0"/>
      <dgm:spPr/>
    </dgm:pt>
    <dgm:pt modelId="{C45CE69B-DF2B-47B2-A43D-308422441D81}" type="pres">
      <dgm:prSet presAssocID="{5FEE9CD6-2B28-4E75-9A73-C34DDC435A9D}" presName="tx1" presStyleLbl="revTx" presStyleIdx="3" presStyleCnt="10"/>
      <dgm:spPr/>
    </dgm:pt>
    <dgm:pt modelId="{DC3D2189-CAF5-4F38-87B2-E130E29A97F0}" type="pres">
      <dgm:prSet presAssocID="{5FEE9CD6-2B28-4E75-9A73-C34DDC435A9D}" presName="vert1" presStyleCnt="0"/>
      <dgm:spPr/>
    </dgm:pt>
    <dgm:pt modelId="{3D19563B-FF51-415E-8D11-9035FCE28A20}" type="pres">
      <dgm:prSet presAssocID="{B7CD9A95-AF22-4BF5-B2FE-3FB45E6E825F}" presName="thickLine" presStyleLbl="alignNode1" presStyleIdx="4" presStyleCnt="10"/>
      <dgm:spPr/>
    </dgm:pt>
    <dgm:pt modelId="{86ED159F-ED7C-4AFB-B720-8C9CEF9A9F88}" type="pres">
      <dgm:prSet presAssocID="{B7CD9A95-AF22-4BF5-B2FE-3FB45E6E825F}" presName="horz1" presStyleCnt="0"/>
      <dgm:spPr/>
    </dgm:pt>
    <dgm:pt modelId="{1B147943-3FCC-41E6-8581-67DC3857CAA7}" type="pres">
      <dgm:prSet presAssocID="{B7CD9A95-AF22-4BF5-B2FE-3FB45E6E825F}" presName="tx1" presStyleLbl="revTx" presStyleIdx="4" presStyleCnt="10"/>
      <dgm:spPr/>
    </dgm:pt>
    <dgm:pt modelId="{1047F94E-CACF-46C5-9320-37C12E8A50C5}" type="pres">
      <dgm:prSet presAssocID="{B7CD9A95-AF22-4BF5-B2FE-3FB45E6E825F}" presName="vert1" presStyleCnt="0"/>
      <dgm:spPr/>
    </dgm:pt>
    <dgm:pt modelId="{21BC62D2-59EE-4544-9D7E-7B1135EDFF71}" type="pres">
      <dgm:prSet presAssocID="{DAC5FB1A-26CC-450B-8FB3-09EFAF2D97F3}" presName="thickLine" presStyleLbl="alignNode1" presStyleIdx="5" presStyleCnt="10"/>
      <dgm:spPr/>
    </dgm:pt>
    <dgm:pt modelId="{C17342AC-2F42-4AD0-B794-AE84221DDD23}" type="pres">
      <dgm:prSet presAssocID="{DAC5FB1A-26CC-450B-8FB3-09EFAF2D97F3}" presName="horz1" presStyleCnt="0"/>
      <dgm:spPr/>
    </dgm:pt>
    <dgm:pt modelId="{346993A5-EF1E-40C6-BAB3-9A7EAA266BDB}" type="pres">
      <dgm:prSet presAssocID="{DAC5FB1A-26CC-450B-8FB3-09EFAF2D97F3}" presName="tx1" presStyleLbl="revTx" presStyleIdx="5" presStyleCnt="10"/>
      <dgm:spPr/>
    </dgm:pt>
    <dgm:pt modelId="{ACD22968-637C-4FDA-AE64-3E4A21A8747D}" type="pres">
      <dgm:prSet presAssocID="{DAC5FB1A-26CC-450B-8FB3-09EFAF2D97F3}" presName="vert1" presStyleCnt="0"/>
      <dgm:spPr/>
    </dgm:pt>
    <dgm:pt modelId="{66A42864-B774-4B8F-89EF-5B54BD9FABB9}" type="pres">
      <dgm:prSet presAssocID="{9FEABA52-A7A6-4089-9A88-227C534C1E09}" presName="thickLine" presStyleLbl="alignNode1" presStyleIdx="6" presStyleCnt="10"/>
      <dgm:spPr/>
    </dgm:pt>
    <dgm:pt modelId="{6F3A43C1-F9C1-4DA4-9390-7C909FAFD4EA}" type="pres">
      <dgm:prSet presAssocID="{9FEABA52-A7A6-4089-9A88-227C534C1E09}" presName="horz1" presStyleCnt="0"/>
      <dgm:spPr/>
    </dgm:pt>
    <dgm:pt modelId="{FAFDE68C-7155-4374-9CC4-287685A5C2FE}" type="pres">
      <dgm:prSet presAssocID="{9FEABA52-A7A6-4089-9A88-227C534C1E09}" presName="tx1" presStyleLbl="revTx" presStyleIdx="6" presStyleCnt="10"/>
      <dgm:spPr/>
    </dgm:pt>
    <dgm:pt modelId="{4F0A493B-DE47-49D3-A0F5-92A603C2B609}" type="pres">
      <dgm:prSet presAssocID="{9FEABA52-A7A6-4089-9A88-227C534C1E09}" presName="vert1" presStyleCnt="0"/>
      <dgm:spPr/>
    </dgm:pt>
    <dgm:pt modelId="{0B551773-C925-472A-84CE-B6342580D3D6}" type="pres">
      <dgm:prSet presAssocID="{9577281A-6EB7-442D-BC8F-F395D86CA8EB}" presName="thickLine" presStyleLbl="alignNode1" presStyleIdx="7" presStyleCnt="10"/>
      <dgm:spPr/>
    </dgm:pt>
    <dgm:pt modelId="{0F87CCAD-0205-4F1C-8D30-261E5762DB8F}" type="pres">
      <dgm:prSet presAssocID="{9577281A-6EB7-442D-BC8F-F395D86CA8EB}" presName="horz1" presStyleCnt="0"/>
      <dgm:spPr/>
    </dgm:pt>
    <dgm:pt modelId="{6020EA64-C69E-4676-8E26-1BC6A454ED1B}" type="pres">
      <dgm:prSet presAssocID="{9577281A-6EB7-442D-BC8F-F395D86CA8EB}" presName="tx1" presStyleLbl="revTx" presStyleIdx="7" presStyleCnt="10"/>
      <dgm:spPr/>
    </dgm:pt>
    <dgm:pt modelId="{20C238D0-E781-496C-A94A-25956A0C7DA5}" type="pres">
      <dgm:prSet presAssocID="{9577281A-6EB7-442D-BC8F-F395D86CA8EB}" presName="vert1" presStyleCnt="0"/>
      <dgm:spPr/>
    </dgm:pt>
    <dgm:pt modelId="{26364AD4-CB8D-4170-8B99-0E5455BDB371}" type="pres">
      <dgm:prSet presAssocID="{16D86081-1711-492E-926D-63412CCD31A7}" presName="thickLine" presStyleLbl="alignNode1" presStyleIdx="8" presStyleCnt="10"/>
      <dgm:spPr/>
    </dgm:pt>
    <dgm:pt modelId="{682C997D-F535-4553-A5E2-EE960E30DE30}" type="pres">
      <dgm:prSet presAssocID="{16D86081-1711-492E-926D-63412CCD31A7}" presName="horz1" presStyleCnt="0"/>
      <dgm:spPr/>
    </dgm:pt>
    <dgm:pt modelId="{BA3F98EC-4289-46D2-A871-915746F20A26}" type="pres">
      <dgm:prSet presAssocID="{16D86081-1711-492E-926D-63412CCD31A7}" presName="tx1" presStyleLbl="revTx" presStyleIdx="8" presStyleCnt="10"/>
      <dgm:spPr/>
    </dgm:pt>
    <dgm:pt modelId="{1926BD9B-77EC-4D74-AA94-F6894F2E534E}" type="pres">
      <dgm:prSet presAssocID="{16D86081-1711-492E-926D-63412CCD31A7}" presName="vert1" presStyleCnt="0"/>
      <dgm:spPr/>
    </dgm:pt>
    <dgm:pt modelId="{87EB5C33-6FC1-41DB-879A-A70C18D1A95C}" type="pres">
      <dgm:prSet presAssocID="{D661F83F-6B61-4DCE-8745-F0D732212D7B}" presName="thickLine" presStyleLbl="alignNode1" presStyleIdx="9" presStyleCnt="10"/>
      <dgm:spPr/>
    </dgm:pt>
    <dgm:pt modelId="{FD9F80A2-1291-46B9-B470-BA194B4D5F60}" type="pres">
      <dgm:prSet presAssocID="{D661F83F-6B61-4DCE-8745-F0D732212D7B}" presName="horz1" presStyleCnt="0"/>
      <dgm:spPr/>
    </dgm:pt>
    <dgm:pt modelId="{15E581F3-E5D9-4AF7-BFBF-F48740B5F520}" type="pres">
      <dgm:prSet presAssocID="{D661F83F-6B61-4DCE-8745-F0D732212D7B}" presName="tx1" presStyleLbl="revTx" presStyleIdx="9" presStyleCnt="10"/>
      <dgm:spPr/>
    </dgm:pt>
    <dgm:pt modelId="{EAEBDD69-EEB2-4D66-BE6B-2E669544E206}" type="pres">
      <dgm:prSet presAssocID="{D661F83F-6B61-4DCE-8745-F0D732212D7B}" presName="vert1" presStyleCnt="0"/>
      <dgm:spPr/>
    </dgm:pt>
  </dgm:ptLst>
  <dgm:cxnLst>
    <dgm:cxn modelId="{59590110-6826-4BBB-AF34-5F7293C6B44D}" type="presOf" srcId="{16D86081-1711-492E-926D-63412CCD31A7}" destId="{BA3F98EC-4289-46D2-A871-915746F20A26}" srcOrd="0" destOrd="0" presId="urn:microsoft.com/office/officeart/2008/layout/LinedList"/>
    <dgm:cxn modelId="{1CC79937-36D0-4AF6-97D5-239A7DD1EE48}" srcId="{F2241060-DBFB-4BC1-93C1-65BDF22CA3CE}" destId="{B299470E-6E57-4D4C-95E5-3E3D767B19B5}" srcOrd="1" destOrd="0" parTransId="{0626A023-9123-4A74-9A0A-6D20B5C60546}" sibTransId="{31D4915A-07E6-4E81-9F83-558BD1C25EDB}"/>
    <dgm:cxn modelId="{8926ED3B-4C52-46A5-BE0F-7496A3BEB3EE}" type="presOf" srcId="{69272CA5-C43A-4478-BF53-F60ED387412F}" destId="{A6866614-1C09-4DE2-8C34-7875720FC518}" srcOrd="0" destOrd="0" presId="urn:microsoft.com/office/officeart/2008/layout/LinedList"/>
    <dgm:cxn modelId="{578B823F-3D47-485E-A06F-4AA85307FFC4}" type="presOf" srcId="{F2241060-DBFB-4BC1-93C1-65BDF22CA3CE}" destId="{7529A963-AE58-45C4-80C0-06070EFE1925}" srcOrd="0" destOrd="0" presId="urn:microsoft.com/office/officeart/2008/layout/LinedList"/>
    <dgm:cxn modelId="{92063B48-FEED-4C06-A642-B03FD8752E80}" type="presOf" srcId="{9577281A-6EB7-442D-BC8F-F395D86CA8EB}" destId="{6020EA64-C69E-4676-8E26-1BC6A454ED1B}" srcOrd="0" destOrd="0" presId="urn:microsoft.com/office/officeart/2008/layout/LinedList"/>
    <dgm:cxn modelId="{4D39BA68-7F57-4C2B-8942-8E2F9EC91017}" srcId="{F2241060-DBFB-4BC1-93C1-65BDF22CA3CE}" destId="{5FEE9CD6-2B28-4E75-9A73-C34DDC435A9D}" srcOrd="3" destOrd="0" parTransId="{D0D21278-7318-426C-ABDD-6B5F07621275}" sibTransId="{C6411FDB-C956-41F0-A66A-22A91D4F1EF8}"/>
    <dgm:cxn modelId="{2596E350-2E7C-4F9E-A76D-BA13D9532E92}" type="presOf" srcId="{B7CD9A95-AF22-4BF5-B2FE-3FB45E6E825F}" destId="{1B147943-3FCC-41E6-8581-67DC3857CAA7}" srcOrd="0" destOrd="0" presId="urn:microsoft.com/office/officeart/2008/layout/LinedList"/>
    <dgm:cxn modelId="{5C9A8779-82FE-41A1-8522-20806D192812}" srcId="{F2241060-DBFB-4BC1-93C1-65BDF22CA3CE}" destId="{905FEFC3-583A-409A-8518-2EE6C9A6DC8C}" srcOrd="2" destOrd="0" parTransId="{1CC7F710-EE8A-446D-8853-5655B6ABB0D4}" sibTransId="{679DB8D5-8C40-405C-8712-08906EDB6267}"/>
    <dgm:cxn modelId="{ECE95A82-5D99-45B0-87F0-4EA5270B5761}" srcId="{F2241060-DBFB-4BC1-93C1-65BDF22CA3CE}" destId="{DAC5FB1A-26CC-450B-8FB3-09EFAF2D97F3}" srcOrd="5" destOrd="0" parTransId="{9B82CF05-9638-4810-A21C-01C58E1C3A8C}" sibTransId="{5379C7E5-AB0D-409F-AEEC-F328A5C33192}"/>
    <dgm:cxn modelId="{7E8FC598-18A8-4E85-AB45-A46C5DA02D6E}" type="presOf" srcId="{5FEE9CD6-2B28-4E75-9A73-C34DDC435A9D}" destId="{C45CE69B-DF2B-47B2-A43D-308422441D81}" srcOrd="0" destOrd="0" presId="urn:microsoft.com/office/officeart/2008/layout/LinedList"/>
    <dgm:cxn modelId="{A382BA9E-372C-4767-8B60-55DCE6F307C9}" srcId="{F2241060-DBFB-4BC1-93C1-65BDF22CA3CE}" destId="{9577281A-6EB7-442D-BC8F-F395D86CA8EB}" srcOrd="7" destOrd="0" parTransId="{3BD9EFD3-DDCE-4648-B500-5B17E47C9FB3}" sibTransId="{9FE8ED2A-9E94-44CD-8477-AAFD75CB6415}"/>
    <dgm:cxn modelId="{75434BB5-291D-4486-ADC4-92B821AD7D5A}" type="presOf" srcId="{DAC5FB1A-26CC-450B-8FB3-09EFAF2D97F3}" destId="{346993A5-EF1E-40C6-BAB3-9A7EAA266BDB}" srcOrd="0" destOrd="0" presId="urn:microsoft.com/office/officeart/2008/layout/LinedList"/>
    <dgm:cxn modelId="{BF572FD1-2E6F-4166-86CB-88D45A6496BD}" srcId="{F2241060-DBFB-4BC1-93C1-65BDF22CA3CE}" destId="{16D86081-1711-492E-926D-63412CCD31A7}" srcOrd="8" destOrd="0" parTransId="{4526FE6A-E94C-49FE-9D86-02CC1900FB2D}" sibTransId="{740B9EF7-954C-43BD-986F-20B6636A1244}"/>
    <dgm:cxn modelId="{F050AFD7-C575-4C77-884A-7D50FF3317C0}" srcId="{F2241060-DBFB-4BC1-93C1-65BDF22CA3CE}" destId="{69272CA5-C43A-4478-BF53-F60ED387412F}" srcOrd="0" destOrd="0" parTransId="{98D8A6E5-D449-4AF6-B928-7E589B410249}" sibTransId="{7DE7DC5F-8F92-426D-947D-76DBF1D81547}"/>
    <dgm:cxn modelId="{E0804BD8-69D8-4FF7-B7A9-A19AA29F28C3}" type="presOf" srcId="{D661F83F-6B61-4DCE-8745-F0D732212D7B}" destId="{15E581F3-E5D9-4AF7-BFBF-F48740B5F520}" srcOrd="0" destOrd="0" presId="urn:microsoft.com/office/officeart/2008/layout/LinedList"/>
    <dgm:cxn modelId="{9317E4DE-E076-4999-AEB5-B341EA3E624E}" type="presOf" srcId="{9FEABA52-A7A6-4089-9A88-227C534C1E09}" destId="{FAFDE68C-7155-4374-9CC4-287685A5C2FE}" srcOrd="0" destOrd="0" presId="urn:microsoft.com/office/officeart/2008/layout/LinedList"/>
    <dgm:cxn modelId="{665C19DF-5150-40E0-81C7-CC527CF2B1E4}" type="presOf" srcId="{905FEFC3-583A-409A-8518-2EE6C9A6DC8C}" destId="{DB39B2A2-CED2-4BAD-89F0-8388D432BB0F}" srcOrd="0" destOrd="0" presId="urn:microsoft.com/office/officeart/2008/layout/LinedList"/>
    <dgm:cxn modelId="{9BF9F6DF-A611-47F7-927F-39C348C2EFC7}" type="presOf" srcId="{B299470E-6E57-4D4C-95E5-3E3D767B19B5}" destId="{D82954DD-06C5-4EA3-AD0C-874AE99AFB26}" srcOrd="0" destOrd="0" presId="urn:microsoft.com/office/officeart/2008/layout/LinedList"/>
    <dgm:cxn modelId="{1D984DEE-A24D-4A2D-887F-795537DB7509}" srcId="{F2241060-DBFB-4BC1-93C1-65BDF22CA3CE}" destId="{9FEABA52-A7A6-4089-9A88-227C534C1E09}" srcOrd="6" destOrd="0" parTransId="{3D653ACB-0C8D-44C6-B445-B3D6CD0A97AC}" sibTransId="{569D4547-5BB7-4FE3-B222-1DFFBBA2C0BB}"/>
    <dgm:cxn modelId="{09EB91F1-C137-488B-BDD5-4E922F174619}" srcId="{F2241060-DBFB-4BC1-93C1-65BDF22CA3CE}" destId="{B7CD9A95-AF22-4BF5-B2FE-3FB45E6E825F}" srcOrd="4" destOrd="0" parTransId="{28395751-E6C6-4201-97CF-94AE1BF63F79}" sibTransId="{00CC5557-2D10-49C3-8311-5FE77A44D55B}"/>
    <dgm:cxn modelId="{34E15EF3-48EB-496E-B193-2B55FF06897E}" srcId="{F2241060-DBFB-4BC1-93C1-65BDF22CA3CE}" destId="{D661F83F-6B61-4DCE-8745-F0D732212D7B}" srcOrd="9" destOrd="0" parTransId="{0AA98BAC-24F5-4A27-9D03-5C26A13D657B}" sibTransId="{A21A05E5-91CA-418C-82E0-7023B5F7382E}"/>
    <dgm:cxn modelId="{DEE48F9F-D7F9-4A57-8610-906215A597E5}" type="presParOf" srcId="{7529A963-AE58-45C4-80C0-06070EFE1925}" destId="{F1C87A8F-4441-4BAD-8E3B-3647F7760F53}" srcOrd="0" destOrd="0" presId="urn:microsoft.com/office/officeart/2008/layout/LinedList"/>
    <dgm:cxn modelId="{E78418F3-6A31-41E3-BAE4-5B674BBACEBE}" type="presParOf" srcId="{7529A963-AE58-45C4-80C0-06070EFE1925}" destId="{075C475A-ADFD-4E32-AD7B-ED3417B8DF44}" srcOrd="1" destOrd="0" presId="urn:microsoft.com/office/officeart/2008/layout/LinedList"/>
    <dgm:cxn modelId="{776563FB-CDD5-4508-8811-E55C154AF297}" type="presParOf" srcId="{075C475A-ADFD-4E32-AD7B-ED3417B8DF44}" destId="{A6866614-1C09-4DE2-8C34-7875720FC518}" srcOrd="0" destOrd="0" presId="urn:microsoft.com/office/officeart/2008/layout/LinedList"/>
    <dgm:cxn modelId="{A64ED185-F8FE-41D4-A4FA-BE189C562A9E}" type="presParOf" srcId="{075C475A-ADFD-4E32-AD7B-ED3417B8DF44}" destId="{89CFB862-FA78-4D5B-9BF6-7AFF8D41368D}" srcOrd="1" destOrd="0" presId="urn:microsoft.com/office/officeart/2008/layout/LinedList"/>
    <dgm:cxn modelId="{14E3751D-F4DA-4E8C-93F3-19364F4BCD99}" type="presParOf" srcId="{7529A963-AE58-45C4-80C0-06070EFE1925}" destId="{A7E5A7CD-F5CF-47AD-B275-3D6CB5B6F783}" srcOrd="2" destOrd="0" presId="urn:microsoft.com/office/officeart/2008/layout/LinedList"/>
    <dgm:cxn modelId="{5D06DD8A-AFAE-4E8C-B8ED-4C2683BE262C}" type="presParOf" srcId="{7529A963-AE58-45C4-80C0-06070EFE1925}" destId="{C8FD0C48-E95E-4378-A689-167CCFFF5676}" srcOrd="3" destOrd="0" presId="urn:microsoft.com/office/officeart/2008/layout/LinedList"/>
    <dgm:cxn modelId="{F4D6B450-5AAE-4656-B303-7BCFD89634A3}" type="presParOf" srcId="{C8FD0C48-E95E-4378-A689-167CCFFF5676}" destId="{D82954DD-06C5-4EA3-AD0C-874AE99AFB26}" srcOrd="0" destOrd="0" presId="urn:microsoft.com/office/officeart/2008/layout/LinedList"/>
    <dgm:cxn modelId="{176CA2A1-8FF9-4ED7-8307-6673A5CADD8C}" type="presParOf" srcId="{C8FD0C48-E95E-4378-A689-167CCFFF5676}" destId="{0251687A-A6AF-4D15-8111-4D4A8E9F5AAE}" srcOrd="1" destOrd="0" presId="urn:microsoft.com/office/officeart/2008/layout/LinedList"/>
    <dgm:cxn modelId="{38A31C4B-58D0-4EC0-A2CE-8008A2BF6FD7}" type="presParOf" srcId="{7529A963-AE58-45C4-80C0-06070EFE1925}" destId="{9FCD01FB-AF7F-49BE-8F67-40E5EEC8DF84}" srcOrd="4" destOrd="0" presId="urn:microsoft.com/office/officeart/2008/layout/LinedList"/>
    <dgm:cxn modelId="{5DDF7AC0-7A5D-421D-844B-50FE1C8C286C}" type="presParOf" srcId="{7529A963-AE58-45C4-80C0-06070EFE1925}" destId="{57C9CC9C-4D24-4376-B785-B2D5D0C179A3}" srcOrd="5" destOrd="0" presId="urn:microsoft.com/office/officeart/2008/layout/LinedList"/>
    <dgm:cxn modelId="{F9262AF6-8B42-4008-AE11-EC2C75223D1D}" type="presParOf" srcId="{57C9CC9C-4D24-4376-B785-B2D5D0C179A3}" destId="{DB39B2A2-CED2-4BAD-89F0-8388D432BB0F}" srcOrd="0" destOrd="0" presId="urn:microsoft.com/office/officeart/2008/layout/LinedList"/>
    <dgm:cxn modelId="{3A5376F7-03B3-4A9B-8B7F-6334FD08E352}" type="presParOf" srcId="{57C9CC9C-4D24-4376-B785-B2D5D0C179A3}" destId="{D6E835CD-4C45-402D-903E-75DF042FC47D}" srcOrd="1" destOrd="0" presId="urn:microsoft.com/office/officeart/2008/layout/LinedList"/>
    <dgm:cxn modelId="{31EDEF6F-A9B7-4A22-93DF-CDE8E5FDA93B}" type="presParOf" srcId="{7529A963-AE58-45C4-80C0-06070EFE1925}" destId="{5F693342-1A48-4CC3-96EB-F7640EBF688A}" srcOrd="6" destOrd="0" presId="urn:microsoft.com/office/officeart/2008/layout/LinedList"/>
    <dgm:cxn modelId="{7C2B268E-AA39-439B-AA0A-2C5308CC423E}" type="presParOf" srcId="{7529A963-AE58-45C4-80C0-06070EFE1925}" destId="{E6E01A70-197A-4091-A1CF-49003EFC3632}" srcOrd="7" destOrd="0" presId="urn:microsoft.com/office/officeart/2008/layout/LinedList"/>
    <dgm:cxn modelId="{BC5D46F8-1BE1-4A6C-9DC7-9F86AF1CE08A}" type="presParOf" srcId="{E6E01A70-197A-4091-A1CF-49003EFC3632}" destId="{C45CE69B-DF2B-47B2-A43D-308422441D81}" srcOrd="0" destOrd="0" presId="urn:microsoft.com/office/officeart/2008/layout/LinedList"/>
    <dgm:cxn modelId="{0561AAFD-8A78-4590-91BD-708F6C86286A}" type="presParOf" srcId="{E6E01A70-197A-4091-A1CF-49003EFC3632}" destId="{DC3D2189-CAF5-4F38-87B2-E130E29A97F0}" srcOrd="1" destOrd="0" presId="urn:microsoft.com/office/officeart/2008/layout/LinedList"/>
    <dgm:cxn modelId="{A7888666-B1FE-4F5D-AEF3-68B93A19E2D3}" type="presParOf" srcId="{7529A963-AE58-45C4-80C0-06070EFE1925}" destId="{3D19563B-FF51-415E-8D11-9035FCE28A20}" srcOrd="8" destOrd="0" presId="urn:microsoft.com/office/officeart/2008/layout/LinedList"/>
    <dgm:cxn modelId="{B802607B-7516-4581-939F-0EAFA5D41211}" type="presParOf" srcId="{7529A963-AE58-45C4-80C0-06070EFE1925}" destId="{86ED159F-ED7C-4AFB-B720-8C9CEF9A9F88}" srcOrd="9" destOrd="0" presId="urn:microsoft.com/office/officeart/2008/layout/LinedList"/>
    <dgm:cxn modelId="{6346718D-C63E-4054-86F1-6983224023C1}" type="presParOf" srcId="{86ED159F-ED7C-4AFB-B720-8C9CEF9A9F88}" destId="{1B147943-3FCC-41E6-8581-67DC3857CAA7}" srcOrd="0" destOrd="0" presId="urn:microsoft.com/office/officeart/2008/layout/LinedList"/>
    <dgm:cxn modelId="{48FEB8A4-FFF9-4431-A3CB-40B590345F93}" type="presParOf" srcId="{86ED159F-ED7C-4AFB-B720-8C9CEF9A9F88}" destId="{1047F94E-CACF-46C5-9320-37C12E8A50C5}" srcOrd="1" destOrd="0" presId="urn:microsoft.com/office/officeart/2008/layout/LinedList"/>
    <dgm:cxn modelId="{0D6D3745-FC6D-48F7-ACAA-1C36ADCBC8D6}" type="presParOf" srcId="{7529A963-AE58-45C4-80C0-06070EFE1925}" destId="{21BC62D2-59EE-4544-9D7E-7B1135EDFF71}" srcOrd="10" destOrd="0" presId="urn:microsoft.com/office/officeart/2008/layout/LinedList"/>
    <dgm:cxn modelId="{12655B43-CE5E-4474-9EFA-823F524FBFE6}" type="presParOf" srcId="{7529A963-AE58-45C4-80C0-06070EFE1925}" destId="{C17342AC-2F42-4AD0-B794-AE84221DDD23}" srcOrd="11" destOrd="0" presId="urn:microsoft.com/office/officeart/2008/layout/LinedList"/>
    <dgm:cxn modelId="{33652160-8F07-4C12-96B7-A066CBC4575B}" type="presParOf" srcId="{C17342AC-2F42-4AD0-B794-AE84221DDD23}" destId="{346993A5-EF1E-40C6-BAB3-9A7EAA266BDB}" srcOrd="0" destOrd="0" presId="urn:microsoft.com/office/officeart/2008/layout/LinedList"/>
    <dgm:cxn modelId="{242D0CF9-1F49-4620-9840-C5DA4C3D12F8}" type="presParOf" srcId="{C17342AC-2F42-4AD0-B794-AE84221DDD23}" destId="{ACD22968-637C-4FDA-AE64-3E4A21A8747D}" srcOrd="1" destOrd="0" presId="urn:microsoft.com/office/officeart/2008/layout/LinedList"/>
    <dgm:cxn modelId="{7930AE64-DFDD-41DF-819A-F35F1F7E80E5}" type="presParOf" srcId="{7529A963-AE58-45C4-80C0-06070EFE1925}" destId="{66A42864-B774-4B8F-89EF-5B54BD9FABB9}" srcOrd="12" destOrd="0" presId="urn:microsoft.com/office/officeart/2008/layout/LinedList"/>
    <dgm:cxn modelId="{2FBA176D-48FE-4D73-BFBA-F4004A35F208}" type="presParOf" srcId="{7529A963-AE58-45C4-80C0-06070EFE1925}" destId="{6F3A43C1-F9C1-4DA4-9390-7C909FAFD4EA}" srcOrd="13" destOrd="0" presId="urn:microsoft.com/office/officeart/2008/layout/LinedList"/>
    <dgm:cxn modelId="{4E3EDCC9-A874-42F5-9D3B-3B8641E86A6A}" type="presParOf" srcId="{6F3A43C1-F9C1-4DA4-9390-7C909FAFD4EA}" destId="{FAFDE68C-7155-4374-9CC4-287685A5C2FE}" srcOrd="0" destOrd="0" presId="urn:microsoft.com/office/officeart/2008/layout/LinedList"/>
    <dgm:cxn modelId="{0F6296A3-A187-470D-BA16-CCF973B34555}" type="presParOf" srcId="{6F3A43C1-F9C1-4DA4-9390-7C909FAFD4EA}" destId="{4F0A493B-DE47-49D3-A0F5-92A603C2B609}" srcOrd="1" destOrd="0" presId="urn:microsoft.com/office/officeart/2008/layout/LinedList"/>
    <dgm:cxn modelId="{72307D6E-6FBB-4A25-B173-AB40BE24D443}" type="presParOf" srcId="{7529A963-AE58-45C4-80C0-06070EFE1925}" destId="{0B551773-C925-472A-84CE-B6342580D3D6}" srcOrd="14" destOrd="0" presId="urn:microsoft.com/office/officeart/2008/layout/LinedList"/>
    <dgm:cxn modelId="{4FE2DA20-E1F1-4376-A0BB-8DCF2741D68C}" type="presParOf" srcId="{7529A963-AE58-45C4-80C0-06070EFE1925}" destId="{0F87CCAD-0205-4F1C-8D30-261E5762DB8F}" srcOrd="15" destOrd="0" presId="urn:microsoft.com/office/officeart/2008/layout/LinedList"/>
    <dgm:cxn modelId="{8D134884-218A-41AB-8FE1-665C76EEB8FE}" type="presParOf" srcId="{0F87CCAD-0205-4F1C-8D30-261E5762DB8F}" destId="{6020EA64-C69E-4676-8E26-1BC6A454ED1B}" srcOrd="0" destOrd="0" presId="urn:microsoft.com/office/officeart/2008/layout/LinedList"/>
    <dgm:cxn modelId="{827EBC92-8678-43F7-BB64-D8F7A0DFFE55}" type="presParOf" srcId="{0F87CCAD-0205-4F1C-8D30-261E5762DB8F}" destId="{20C238D0-E781-496C-A94A-25956A0C7DA5}" srcOrd="1" destOrd="0" presId="urn:microsoft.com/office/officeart/2008/layout/LinedList"/>
    <dgm:cxn modelId="{6A637685-1E75-4F03-84FB-7F5582505090}" type="presParOf" srcId="{7529A963-AE58-45C4-80C0-06070EFE1925}" destId="{26364AD4-CB8D-4170-8B99-0E5455BDB371}" srcOrd="16" destOrd="0" presId="urn:microsoft.com/office/officeart/2008/layout/LinedList"/>
    <dgm:cxn modelId="{236A8D45-9382-4A6A-AA66-61C9B14AA0F3}" type="presParOf" srcId="{7529A963-AE58-45C4-80C0-06070EFE1925}" destId="{682C997D-F535-4553-A5E2-EE960E30DE30}" srcOrd="17" destOrd="0" presId="urn:microsoft.com/office/officeart/2008/layout/LinedList"/>
    <dgm:cxn modelId="{079AF3D1-5AAF-44C7-B2B8-487BE9475896}" type="presParOf" srcId="{682C997D-F535-4553-A5E2-EE960E30DE30}" destId="{BA3F98EC-4289-46D2-A871-915746F20A26}" srcOrd="0" destOrd="0" presId="urn:microsoft.com/office/officeart/2008/layout/LinedList"/>
    <dgm:cxn modelId="{01137935-7A7C-4302-A90C-AE66CBA37569}" type="presParOf" srcId="{682C997D-F535-4553-A5E2-EE960E30DE30}" destId="{1926BD9B-77EC-4D74-AA94-F6894F2E534E}" srcOrd="1" destOrd="0" presId="urn:microsoft.com/office/officeart/2008/layout/LinedList"/>
    <dgm:cxn modelId="{F59D7341-2DF8-485B-9EBF-D5ADD35BE2C3}" type="presParOf" srcId="{7529A963-AE58-45C4-80C0-06070EFE1925}" destId="{87EB5C33-6FC1-41DB-879A-A70C18D1A95C}" srcOrd="18" destOrd="0" presId="urn:microsoft.com/office/officeart/2008/layout/LinedList"/>
    <dgm:cxn modelId="{B1E92AC2-E6F9-4C99-A953-08739CD7F295}" type="presParOf" srcId="{7529A963-AE58-45C4-80C0-06070EFE1925}" destId="{FD9F80A2-1291-46B9-B470-BA194B4D5F60}" srcOrd="19" destOrd="0" presId="urn:microsoft.com/office/officeart/2008/layout/LinedList"/>
    <dgm:cxn modelId="{12B0A43B-61AB-4FFC-825E-1310D63A4B62}" type="presParOf" srcId="{FD9F80A2-1291-46B9-B470-BA194B4D5F60}" destId="{15E581F3-E5D9-4AF7-BFBF-F48740B5F520}" srcOrd="0" destOrd="0" presId="urn:microsoft.com/office/officeart/2008/layout/LinedList"/>
    <dgm:cxn modelId="{7286F3D9-7344-4A22-9642-8857298BE70E}" type="presParOf" srcId="{FD9F80A2-1291-46B9-B470-BA194B4D5F60}" destId="{EAEBDD69-EEB2-4D66-BE6B-2E669544E206}"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0D41FC3-F16C-4F45-A7B2-45F9BC024574}" type="doc">
      <dgm:prSet loTypeId="urn:microsoft.com/office/officeart/2018/2/layout/IconCircleList" loCatId="icon" qsTypeId="urn:microsoft.com/office/officeart/2005/8/quickstyle/simple1" qsCatId="simple" csTypeId="urn:microsoft.com/office/officeart/2018/5/colors/Iconchunking_neutralbg_colorful1" csCatId="colorful" phldr="1"/>
      <dgm:spPr/>
      <dgm:t>
        <a:bodyPr/>
        <a:lstStyle/>
        <a:p>
          <a:endParaRPr lang="en-US"/>
        </a:p>
      </dgm:t>
    </dgm:pt>
    <dgm:pt modelId="{23EB529C-481D-43A8-BF6F-BC9E5117364F}">
      <dgm:prSet/>
      <dgm:spPr/>
      <dgm:t>
        <a:bodyPr/>
        <a:lstStyle/>
        <a:p>
          <a:pPr>
            <a:lnSpc>
              <a:spcPct val="100000"/>
            </a:lnSpc>
          </a:pPr>
          <a:r>
            <a:rPr lang="en-US" dirty="0">
              <a:latin typeface="Arial" panose="020B0604020202020204" pitchFamily="34" charset="0"/>
              <a:cs typeface="Arial" panose="020B0604020202020204" pitchFamily="34" charset="0"/>
            </a:rPr>
            <a:t>• Strengths: Strong leadership, </a:t>
          </a:r>
          <a:r>
            <a:rPr lang="en-US" dirty="0" err="1">
              <a:latin typeface="Arial" panose="020B0604020202020204" pitchFamily="34" charset="0"/>
              <a:cs typeface="Arial" panose="020B0604020202020204" pitchFamily="34" charset="0"/>
            </a:rPr>
            <a:t>organisation</a:t>
          </a:r>
          <a:r>
            <a:rPr lang="en-US" dirty="0">
              <a:latin typeface="Arial" panose="020B0604020202020204" pitchFamily="34" charset="0"/>
              <a:cs typeface="Arial" panose="020B0604020202020204" pitchFamily="34" charset="0"/>
            </a:rPr>
            <a:t>, and communication skills gained from my experience as a warehouse manager. These are transferable to care management team coordination, responsibility, and consistent performance.</a:t>
          </a:r>
        </a:p>
      </dgm:t>
    </dgm:pt>
    <dgm:pt modelId="{F5D4C2F6-20D6-460E-946B-11EB924998A3}" type="parTrans" cxnId="{27B6A6BA-6F33-4E27-8B74-CA170ED3D49D}">
      <dgm:prSet/>
      <dgm:spPr/>
      <dgm:t>
        <a:bodyPr/>
        <a:lstStyle/>
        <a:p>
          <a:endParaRPr lang="en-US"/>
        </a:p>
      </dgm:t>
    </dgm:pt>
    <dgm:pt modelId="{C7A1A662-6B6E-4ECB-A120-E310DF33547B}" type="sibTrans" cxnId="{27B6A6BA-6F33-4E27-8B74-CA170ED3D49D}">
      <dgm:prSet/>
      <dgm:spPr/>
      <dgm:t>
        <a:bodyPr/>
        <a:lstStyle/>
        <a:p>
          <a:pPr>
            <a:lnSpc>
              <a:spcPct val="100000"/>
            </a:lnSpc>
          </a:pPr>
          <a:endParaRPr lang="en-US"/>
        </a:p>
      </dgm:t>
    </dgm:pt>
    <dgm:pt modelId="{169C5D03-D833-4F49-B25E-500B379948D2}">
      <dgm:prSet/>
      <dgm:spPr/>
      <dgm:t>
        <a:bodyPr/>
        <a:lstStyle/>
        <a:p>
          <a:pPr>
            <a:lnSpc>
              <a:spcPct val="100000"/>
            </a:lnSpc>
          </a:pPr>
          <a:r>
            <a:rPr lang="en-US" dirty="0">
              <a:latin typeface="Arial" panose="020B0604020202020204" pitchFamily="34" charset="0"/>
              <a:cs typeface="Arial" panose="020B0604020202020204" pitchFamily="34" charset="0"/>
            </a:rPr>
            <a:t>• Weaknesses: Limited hands on experience in the care sector and developing understanding of clinical and CQC compliance standards. However, my Level 4 studies in Health and Social Care are helping me bridge this gap.</a:t>
          </a:r>
        </a:p>
      </dgm:t>
    </dgm:pt>
    <dgm:pt modelId="{1B9A5B24-9072-4991-95A6-CEB9A612F7D6}" type="parTrans" cxnId="{9B905974-9807-401F-A676-1DF7B8779E58}">
      <dgm:prSet/>
      <dgm:spPr/>
      <dgm:t>
        <a:bodyPr/>
        <a:lstStyle/>
        <a:p>
          <a:endParaRPr lang="en-US"/>
        </a:p>
      </dgm:t>
    </dgm:pt>
    <dgm:pt modelId="{F6A8C936-5DD3-4845-844F-D5041906068B}" type="sibTrans" cxnId="{9B905974-9807-401F-A676-1DF7B8779E58}">
      <dgm:prSet/>
      <dgm:spPr/>
      <dgm:t>
        <a:bodyPr/>
        <a:lstStyle/>
        <a:p>
          <a:pPr>
            <a:lnSpc>
              <a:spcPct val="100000"/>
            </a:lnSpc>
          </a:pPr>
          <a:endParaRPr lang="en-US"/>
        </a:p>
      </dgm:t>
    </dgm:pt>
    <dgm:pt modelId="{2AA7D102-A834-47CF-8607-411DFD3A3AE5}">
      <dgm:prSet/>
      <dgm:spPr/>
      <dgm:t>
        <a:bodyPr/>
        <a:lstStyle/>
        <a:p>
          <a:pPr>
            <a:lnSpc>
              <a:spcPct val="100000"/>
            </a:lnSpc>
          </a:pPr>
          <a:r>
            <a:rPr lang="en-US" dirty="0">
              <a:latin typeface="Arial" panose="020B0604020202020204" pitchFamily="34" charset="0"/>
              <a:cs typeface="Arial" panose="020B0604020202020204" pitchFamily="34" charset="0"/>
            </a:rPr>
            <a:t>• Opportunities: Mentorship, continued study, and volunteering in care environments will help me gain the practical experience I need. Networking with professionals and joining training sessions will support my career transition.</a:t>
          </a:r>
        </a:p>
      </dgm:t>
    </dgm:pt>
    <dgm:pt modelId="{C6DA6BF0-F30D-4FBC-BB20-FC4F1749A107}" type="parTrans" cxnId="{20C06434-0B15-4FE1-A22B-0C155B5DC972}">
      <dgm:prSet/>
      <dgm:spPr/>
      <dgm:t>
        <a:bodyPr/>
        <a:lstStyle/>
        <a:p>
          <a:endParaRPr lang="en-US"/>
        </a:p>
      </dgm:t>
    </dgm:pt>
    <dgm:pt modelId="{3ADB1456-D933-4C7E-908D-F15FBBDADE0F}" type="sibTrans" cxnId="{20C06434-0B15-4FE1-A22B-0C155B5DC972}">
      <dgm:prSet/>
      <dgm:spPr/>
      <dgm:t>
        <a:bodyPr/>
        <a:lstStyle/>
        <a:p>
          <a:pPr>
            <a:lnSpc>
              <a:spcPct val="100000"/>
            </a:lnSpc>
          </a:pPr>
          <a:endParaRPr lang="en-US"/>
        </a:p>
      </dgm:t>
    </dgm:pt>
    <dgm:pt modelId="{3A5C01D7-6AC5-4857-A4D7-2ED3389F9704}">
      <dgm:prSet/>
      <dgm:spPr/>
      <dgm:t>
        <a:bodyPr/>
        <a:lstStyle/>
        <a:p>
          <a:pPr>
            <a:lnSpc>
              <a:spcPct val="100000"/>
            </a:lnSpc>
          </a:pPr>
          <a:r>
            <a:rPr lang="en-US" dirty="0">
              <a:latin typeface="Arial" panose="020B0604020202020204" pitchFamily="34" charset="0"/>
              <a:cs typeface="Arial" panose="020B0604020202020204" pitchFamily="34" charset="0"/>
            </a:rPr>
            <a:t>• Threats: Competition from experienced care professionals and initial lack of sector specific knowledge. I plan to reduce these threats through ongoing education, reflection, and applying my proven leadership strengths.</a:t>
          </a:r>
        </a:p>
      </dgm:t>
    </dgm:pt>
    <dgm:pt modelId="{1D6AB60F-303D-4EBD-839E-52FFA49A80E0}" type="parTrans" cxnId="{EA85507E-4B6F-4B16-A934-0F71834AE395}">
      <dgm:prSet/>
      <dgm:spPr/>
      <dgm:t>
        <a:bodyPr/>
        <a:lstStyle/>
        <a:p>
          <a:endParaRPr lang="en-US"/>
        </a:p>
      </dgm:t>
    </dgm:pt>
    <dgm:pt modelId="{6A56E02C-10FC-466F-8B8E-9DD6BB5867D5}" type="sibTrans" cxnId="{EA85507E-4B6F-4B16-A934-0F71834AE395}">
      <dgm:prSet/>
      <dgm:spPr/>
      <dgm:t>
        <a:bodyPr/>
        <a:lstStyle/>
        <a:p>
          <a:endParaRPr lang="en-US"/>
        </a:p>
      </dgm:t>
    </dgm:pt>
    <dgm:pt modelId="{86E74B7B-6BA6-440B-B1FD-02EDB2BB30D3}" type="pres">
      <dgm:prSet presAssocID="{E0D41FC3-F16C-4F45-A7B2-45F9BC024574}" presName="root" presStyleCnt="0">
        <dgm:presLayoutVars>
          <dgm:dir/>
          <dgm:resizeHandles val="exact"/>
        </dgm:presLayoutVars>
      </dgm:prSet>
      <dgm:spPr/>
    </dgm:pt>
    <dgm:pt modelId="{6FD8769C-B1E5-4747-BA81-935CF018753C}" type="pres">
      <dgm:prSet presAssocID="{E0D41FC3-F16C-4F45-A7B2-45F9BC024574}" presName="container" presStyleCnt="0">
        <dgm:presLayoutVars>
          <dgm:dir/>
          <dgm:resizeHandles val="exact"/>
        </dgm:presLayoutVars>
      </dgm:prSet>
      <dgm:spPr/>
    </dgm:pt>
    <dgm:pt modelId="{4C50AC80-C21C-4859-8F03-1AE2CA126331}" type="pres">
      <dgm:prSet presAssocID="{23EB529C-481D-43A8-BF6F-BC9E5117364F}" presName="compNode" presStyleCnt="0"/>
      <dgm:spPr/>
    </dgm:pt>
    <dgm:pt modelId="{9CB55A07-1195-4935-A222-576EB66B7169}" type="pres">
      <dgm:prSet presAssocID="{23EB529C-481D-43A8-BF6F-BC9E5117364F}" presName="iconBgRect" presStyleLbl="bgShp" presStyleIdx="0" presStyleCnt="4"/>
      <dgm:spPr/>
    </dgm:pt>
    <dgm:pt modelId="{ABBCD5DD-1ED3-44CB-8611-1B404EEA3B5B}" type="pres">
      <dgm:prSet presAssocID="{23EB529C-481D-43A8-BF6F-BC9E5117364F}"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ierarchy"/>
        </a:ext>
      </dgm:extLst>
    </dgm:pt>
    <dgm:pt modelId="{34CDE191-7902-4332-B380-B4C307AF068B}" type="pres">
      <dgm:prSet presAssocID="{23EB529C-481D-43A8-BF6F-BC9E5117364F}" presName="spaceRect" presStyleCnt="0"/>
      <dgm:spPr/>
    </dgm:pt>
    <dgm:pt modelId="{89FF01E7-18A2-4208-A55A-17582E6893A2}" type="pres">
      <dgm:prSet presAssocID="{23EB529C-481D-43A8-BF6F-BC9E5117364F}" presName="textRect" presStyleLbl="revTx" presStyleIdx="0" presStyleCnt="4" custScaleX="107384" custScaleY="172320">
        <dgm:presLayoutVars>
          <dgm:chMax val="1"/>
          <dgm:chPref val="1"/>
        </dgm:presLayoutVars>
      </dgm:prSet>
      <dgm:spPr/>
    </dgm:pt>
    <dgm:pt modelId="{770961C7-BB57-4E68-827C-44B54414E61C}" type="pres">
      <dgm:prSet presAssocID="{C7A1A662-6B6E-4ECB-A120-E310DF33547B}" presName="sibTrans" presStyleLbl="sibTrans2D1" presStyleIdx="0" presStyleCnt="0"/>
      <dgm:spPr/>
    </dgm:pt>
    <dgm:pt modelId="{B0124183-D494-4F40-9FB1-41841800529F}" type="pres">
      <dgm:prSet presAssocID="{169C5D03-D833-4F49-B25E-500B379948D2}" presName="compNode" presStyleCnt="0"/>
      <dgm:spPr/>
    </dgm:pt>
    <dgm:pt modelId="{083A87E4-00B5-40EC-9E32-5DC534E9FB1B}" type="pres">
      <dgm:prSet presAssocID="{169C5D03-D833-4F49-B25E-500B379948D2}" presName="iconBgRect" presStyleLbl="bgShp" presStyleIdx="1" presStyleCnt="4"/>
      <dgm:spPr/>
    </dgm:pt>
    <dgm:pt modelId="{C5D84585-347F-4012-94B1-6DCAD83DA9B0}" type="pres">
      <dgm:prSet presAssocID="{169C5D03-D833-4F49-B25E-500B379948D2}"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ospital"/>
        </a:ext>
      </dgm:extLst>
    </dgm:pt>
    <dgm:pt modelId="{C7923394-7775-4E83-A97B-E0ECF01701D0}" type="pres">
      <dgm:prSet presAssocID="{169C5D03-D833-4F49-B25E-500B379948D2}" presName="spaceRect" presStyleCnt="0"/>
      <dgm:spPr/>
    </dgm:pt>
    <dgm:pt modelId="{C8BB366C-395A-47BA-8283-B1B51C256909}" type="pres">
      <dgm:prSet presAssocID="{169C5D03-D833-4F49-B25E-500B379948D2}" presName="textRect" presStyleLbl="revTx" presStyleIdx="1" presStyleCnt="4" custScaleY="135442">
        <dgm:presLayoutVars>
          <dgm:chMax val="1"/>
          <dgm:chPref val="1"/>
        </dgm:presLayoutVars>
      </dgm:prSet>
      <dgm:spPr/>
    </dgm:pt>
    <dgm:pt modelId="{8017D3AD-B877-42C7-B535-836F83577531}" type="pres">
      <dgm:prSet presAssocID="{F6A8C936-5DD3-4845-844F-D5041906068B}" presName="sibTrans" presStyleLbl="sibTrans2D1" presStyleIdx="0" presStyleCnt="0"/>
      <dgm:spPr/>
    </dgm:pt>
    <dgm:pt modelId="{40F1F964-FAB9-4C0E-8124-A0DC1DF6F02D}" type="pres">
      <dgm:prSet presAssocID="{2AA7D102-A834-47CF-8607-411DFD3A3AE5}" presName="compNode" presStyleCnt="0"/>
      <dgm:spPr/>
    </dgm:pt>
    <dgm:pt modelId="{7D21D90F-B174-4207-AD0B-598652DADC52}" type="pres">
      <dgm:prSet presAssocID="{2AA7D102-A834-47CF-8607-411DFD3A3AE5}" presName="iconBgRect" presStyleLbl="bgShp" presStyleIdx="2" presStyleCnt="4"/>
      <dgm:spPr/>
    </dgm:pt>
    <dgm:pt modelId="{F3110B19-D069-4E96-8EFA-49D05057E86A}" type="pres">
      <dgm:prSet presAssocID="{2AA7D102-A834-47CF-8607-411DFD3A3AE5}"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iploma Roll"/>
        </a:ext>
      </dgm:extLst>
    </dgm:pt>
    <dgm:pt modelId="{20E758BF-5A63-42C2-9C7F-46C9DEA8BFB6}" type="pres">
      <dgm:prSet presAssocID="{2AA7D102-A834-47CF-8607-411DFD3A3AE5}" presName="spaceRect" presStyleCnt="0"/>
      <dgm:spPr/>
    </dgm:pt>
    <dgm:pt modelId="{B8B80B2D-E8CA-47C9-98A9-EFFA8B6B3CBB}" type="pres">
      <dgm:prSet presAssocID="{2AA7D102-A834-47CF-8607-411DFD3A3AE5}" presName="textRect" presStyleLbl="revTx" presStyleIdx="2" presStyleCnt="4" custScaleY="162221">
        <dgm:presLayoutVars>
          <dgm:chMax val="1"/>
          <dgm:chPref val="1"/>
        </dgm:presLayoutVars>
      </dgm:prSet>
      <dgm:spPr/>
    </dgm:pt>
    <dgm:pt modelId="{2D9FE5EA-C37F-4864-B22A-9E9806AF5224}" type="pres">
      <dgm:prSet presAssocID="{3ADB1456-D933-4C7E-908D-F15FBBDADE0F}" presName="sibTrans" presStyleLbl="sibTrans2D1" presStyleIdx="0" presStyleCnt="0"/>
      <dgm:spPr/>
    </dgm:pt>
    <dgm:pt modelId="{AB919567-0C87-4A74-B5D4-31B59FE4F11D}" type="pres">
      <dgm:prSet presAssocID="{3A5C01D7-6AC5-4857-A4D7-2ED3389F9704}" presName="compNode" presStyleCnt="0"/>
      <dgm:spPr/>
    </dgm:pt>
    <dgm:pt modelId="{985E9E03-577F-4DD9-B288-F8E6741F28C0}" type="pres">
      <dgm:prSet presAssocID="{3A5C01D7-6AC5-4857-A4D7-2ED3389F9704}" presName="iconBgRect" presStyleLbl="bgShp" presStyleIdx="3" presStyleCnt="4"/>
      <dgm:spPr/>
    </dgm:pt>
    <dgm:pt modelId="{D3010A4B-81F8-45A9-8674-43143132553F}" type="pres">
      <dgm:prSet presAssocID="{3A5C01D7-6AC5-4857-A4D7-2ED3389F9704}"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lassroom"/>
        </a:ext>
      </dgm:extLst>
    </dgm:pt>
    <dgm:pt modelId="{FCF4BBC4-B9C8-4193-9291-EF909C17B3A2}" type="pres">
      <dgm:prSet presAssocID="{3A5C01D7-6AC5-4857-A4D7-2ED3389F9704}" presName="spaceRect" presStyleCnt="0"/>
      <dgm:spPr/>
    </dgm:pt>
    <dgm:pt modelId="{3D0D5E85-6056-4925-994B-3836F4046459}" type="pres">
      <dgm:prSet presAssocID="{3A5C01D7-6AC5-4857-A4D7-2ED3389F9704}" presName="textRect" presStyleLbl="revTx" presStyleIdx="3" presStyleCnt="4" custScaleY="138016">
        <dgm:presLayoutVars>
          <dgm:chMax val="1"/>
          <dgm:chPref val="1"/>
        </dgm:presLayoutVars>
      </dgm:prSet>
      <dgm:spPr/>
    </dgm:pt>
  </dgm:ptLst>
  <dgm:cxnLst>
    <dgm:cxn modelId="{A56C0E1B-3259-422E-A10F-F46AFECA8664}" type="presOf" srcId="{23EB529C-481D-43A8-BF6F-BC9E5117364F}" destId="{89FF01E7-18A2-4208-A55A-17582E6893A2}" srcOrd="0" destOrd="0" presId="urn:microsoft.com/office/officeart/2018/2/layout/IconCircleList"/>
    <dgm:cxn modelId="{20C06434-0B15-4FE1-A22B-0C155B5DC972}" srcId="{E0D41FC3-F16C-4F45-A7B2-45F9BC024574}" destId="{2AA7D102-A834-47CF-8607-411DFD3A3AE5}" srcOrd="2" destOrd="0" parTransId="{C6DA6BF0-F30D-4FBC-BB20-FC4F1749A107}" sibTransId="{3ADB1456-D933-4C7E-908D-F15FBBDADE0F}"/>
    <dgm:cxn modelId="{BC376D36-8A34-4C91-9225-50CC4A38CD0E}" type="presOf" srcId="{E0D41FC3-F16C-4F45-A7B2-45F9BC024574}" destId="{86E74B7B-6BA6-440B-B1FD-02EDB2BB30D3}" srcOrd="0" destOrd="0" presId="urn:microsoft.com/office/officeart/2018/2/layout/IconCircleList"/>
    <dgm:cxn modelId="{38D5E243-413A-469F-8C33-0B159801390E}" type="presOf" srcId="{2AA7D102-A834-47CF-8607-411DFD3A3AE5}" destId="{B8B80B2D-E8CA-47C9-98A9-EFFA8B6B3CBB}" srcOrd="0" destOrd="0" presId="urn:microsoft.com/office/officeart/2018/2/layout/IconCircleList"/>
    <dgm:cxn modelId="{5A49F468-079D-4859-BA57-85D4962EF372}" type="presOf" srcId="{3A5C01D7-6AC5-4857-A4D7-2ED3389F9704}" destId="{3D0D5E85-6056-4925-994B-3836F4046459}" srcOrd="0" destOrd="0" presId="urn:microsoft.com/office/officeart/2018/2/layout/IconCircleList"/>
    <dgm:cxn modelId="{9B905974-9807-401F-A676-1DF7B8779E58}" srcId="{E0D41FC3-F16C-4F45-A7B2-45F9BC024574}" destId="{169C5D03-D833-4F49-B25E-500B379948D2}" srcOrd="1" destOrd="0" parTransId="{1B9A5B24-9072-4991-95A6-CEB9A612F7D6}" sibTransId="{F6A8C936-5DD3-4845-844F-D5041906068B}"/>
    <dgm:cxn modelId="{EA85507E-4B6F-4B16-A934-0F71834AE395}" srcId="{E0D41FC3-F16C-4F45-A7B2-45F9BC024574}" destId="{3A5C01D7-6AC5-4857-A4D7-2ED3389F9704}" srcOrd="3" destOrd="0" parTransId="{1D6AB60F-303D-4EBD-839E-52FFA49A80E0}" sibTransId="{6A56E02C-10FC-466F-8B8E-9DD6BB5867D5}"/>
    <dgm:cxn modelId="{129421B4-AAC5-44D6-9584-9C134AB4A1E3}" type="presOf" srcId="{C7A1A662-6B6E-4ECB-A120-E310DF33547B}" destId="{770961C7-BB57-4E68-827C-44B54414E61C}" srcOrd="0" destOrd="0" presId="urn:microsoft.com/office/officeart/2018/2/layout/IconCircleList"/>
    <dgm:cxn modelId="{27B6A6BA-6F33-4E27-8B74-CA170ED3D49D}" srcId="{E0D41FC3-F16C-4F45-A7B2-45F9BC024574}" destId="{23EB529C-481D-43A8-BF6F-BC9E5117364F}" srcOrd="0" destOrd="0" parTransId="{F5D4C2F6-20D6-460E-946B-11EB924998A3}" sibTransId="{C7A1A662-6B6E-4ECB-A120-E310DF33547B}"/>
    <dgm:cxn modelId="{838B4CCE-69DA-4134-8F2E-CC3C9C6C24F0}" type="presOf" srcId="{F6A8C936-5DD3-4845-844F-D5041906068B}" destId="{8017D3AD-B877-42C7-B535-836F83577531}" srcOrd="0" destOrd="0" presId="urn:microsoft.com/office/officeart/2018/2/layout/IconCircleList"/>
    <dgm:cxn modelId="{2FEBCED2-42FD-4E5C-B8B3-A42B5BC9045E}" type="presOf" srcId="{3ADB1456-D933-4C7E-908D-F15FBBDADE0F}" destId="{2D9FE5EA-C37F-4864-B22A-9E9806AF5224}" srcOrd="0" destOrd="0" presId="urn:microsoft.com/office/officeart/2018/2/layout/IconCircleList"/>
    <dgm:cxn modelId="{0848CCE9-FD35-430C-A7EC-4AA3C8E5ECD1}" type="presOf" srcId="{169C5D03-D833-4F49-B25E-500B379948D2}" destId="{C8BB366C-395A-47BA-8283-B1B51C256909}" srcOrd="0" destOrd="0" presId="urn:microsoft.com/office/officeart/2018/2/layout/IconCircleList"/>
    <dgm:cxn modelId="{3A763916-0CB6-43F5-8501-39D6ED279F8D}" type="presParOf" srcId="{86E74B7B-6BA6-440B-B1FD-02EDB2BB30D3}" destId="{6FD8769C-B1E5-4747-BA81-935CF018753C}" srcOrd="0" destOrd="0" presId="urn:microsoft.com/office/officeart/2018/2/layout/IconCircleList"/>
    <dgm:cxn modelId="{AE16DB17-E9CC-4BAA-B31C-4B2388E15AA2}" type="presParOf" srcId="{6FD8769C-B1E5-4747-BA81-935CF018753C}" destId="{4C50AC80-C21C-4859-8F03-1AE2CA126331}" srcOrd="0" destOrd="0" presId="urn:microsoft.com/office/officeart/2018/2/layout/IconCircleList"/>
    <dgm:cxn modelId="{372024AD-B54C-428A-BD84-9518B1626E8C}" type="presParOf" srcId="{4C50AC80-C21C-4859-8F03-1AE2CA126331}" destId="{9CB55A07-1195-4935-A222-576EB66B7169}" srcOrd="0" destOrd="0" presId="urn:microsoft.com/office/officeart/2018/2/layout/IconCircleList"/>
    <dgm:cxn modelId="{A7D23640-554E-4BEA-836E-ABEC55182F61}" type="presParOf" srcId="{4C50AC80-C21C-4859-8F03-1AE2CA126331}" destId="{ABBCD5DD-1ED3-44CB-8611-1B404EEA3B5B}" srcOrd="1" destOrd="0" presId="urn:microsoft.com/office/officeart/2018/2/layout/IconCircleList"/>
    <dgm:cxn modelId="{0D1F0BD5-DA72-4DF1-A522-1ED97577F08B}" type="presParOf" srcId="{4C50AC80-C21C-4859-8F03-1AE2CA126331}" destId="{34CDE191-7902-4332-B380-B4C307AF068B}" srcOrd="2" destOrd="0" presId="urn:microsoft.com/office/officeart/2018/2/layout/IconCircleList"/>
    <dgm:cxn modelId="{CC157EB6-EF8F-4111-87B2-799D099ABB9F}" type="presParOf" srcId="{4C50AC80-C21C-4859-8F03-1AE2CA126331}" destId="{89FF01E7-18A2-4208-A55A-17582E6893A2}" srcOrd="3" destOrd="0" presId="urn:microsoft.com/office/officeart/2018/2/layout/IconCircleList"/>
    <dgm:cxn modelId="{69BF43D0-8CB3-431A-A23D-4D601A636CFD}" type="presParOf" srcId="{6FD8769C-B1E5-4747-BA81-935CF018753C}" destId="{770961C7-BB57-4E68-827C-44B54414E61C}" srcOrd="1" destOrd="0" presId="urn:microsoft.com/office/officeart/2018/2/layout/IconCircleList"/>
    <dgm:cxn modelId="{26983F6B-126F-4102-AA13-3DC6D2DC97F9}" type="presParOf" srcId="{6FD8769C-B1E5-4747-BA81-935CF018753C}" destId="{B0124183-D494-4F40-9FB1-41841800529F}" srcOrd="2" destOrd="0" presId="urn:microsoft.com/office/officeart/2018/2/layout/IconCircleList"/>
    <dgm:cxn modelId="{43EB4E87-0492-491F-95E1-AF91BE59A8BB}" type="presParOf" srcId="{B0124183-D494-4F40-9FB1-41841800529F}" destId="{083A87E4-00B5-40EC-9E32-5DC534E9FB1B}" srcOrd="0" destOrd="0" presId="urn:microsoft.com/office/officeart/2018/2/layout/IconCircleList"/>
    <dgm:cxn modelId="{500B468E-50B7-4430-BF3A-83BCF3F314F8}" type="presParOf" srcId="{B0124183-D494-4F40-9FB1-41841800529F}" destId="{C5D84585-347F-4012-94B1-6DCAD83DA9B0}" srcOrd="1" destOrd="0" presId="urn:microsoft.com/office/officeart/2018/2/layout/IconCircleList"/>
    <dgm:cxn modelId="{7B5D6FC3-CA43-4CB1-AAB7-3C17FC2C71D5}" type="presParOf" srcId="{B0124183-D494-4F40-9FB1-41841800529F}" destId="{C7923394-7775-4E83-A97B-E0ECF01701D0}" srcOrd="2" destOrd="0" presId="urn:microsoft.com/office/officeart/2018/2/layout/IconCircleList"/>
    <dgm:cxn modelId="{178CF2C8-A903-46F1-A9DC-4EC82A172EA5}" type="presParOf" srcId="{B0124183-D494-4F40-9FB1-41841800529F}" destId="{C8BB366C-395A-47BA-8283-B1B51C256909}" srcOrd="3" destOrd="0" presId="urn:microsoft.com/office/officeart/2018/2/layout/IconCircleList"/>
    <dgm:cxn modelId="{12B2DEF8-439B-4F5F-BB50-FB2FF8AE012D}" type="presParOf" srcId="{6FD8769C-B1E5-4747-BA81-935CF018753C}" destId="{8017D3AD-B877-42C7-B535-836F83577531}" srcOrd="3" destOrd="0" presId="urn:microsoft.com/office/officeart/2018/2/layout/IconCircleList"/>
    <dgm:cxn modelId="{456C0F7F-3CCB-44F4-92B5-33D020782EC2}" type="presParOf" srcId="{6FD8769C-B1E5-4747-BA81-935CF018753C}" destId="{40F1F964-FAB9-4C0E-8124-A0DC1DF6F02D}" srcOrd="4" destOrd="0" presId="urn:microsoft.com/office/officeart/2018/2/layout/IconCircleList"/>
    <dgm:cxn modelId="{D2B5AE7D-F44D-4ADB-A3F9-4BE0DB2D7CD6}" type="presParOf" srcId="{40F1F964-FAB9-4C0E-8124-A0DC1DF6F02D}" destId="{7D21D90F-B174-4207-AD0B-598652DADC52}" srcOrd="0" destOrd="0" presId="urn:microsoft.com/office/officeart/2018/2/layout/IconCircleList"/>
    <dgm:cxn modelId="{07277604-B400-47CF-A3DA-0773AF039AC9}" type="presParOf" srcId="{40F1F964-FAB9-4C0E-8124-A0DC1DF6F02D}" destId="{F3110B19-D069-4E96-8EFA-49D05057E86A}" srcOrd="1" destOrd="0" presId="urn:microsoft.com/office/officeart/2018/2/layout/IconCircleList"/>
    <dgm:cxn modelId="{83267976-BB3D-4A88-B300-73C3BF3B2F83}" type="presParOf" srcId="{40F1F964-FAB9-4C0E-8124-A0DC1DF6F02D}" destId="{20E758BF-5A63-42C2-9C7F-46C9DEA8BFB6}" srcOrd="2" destOrd="0" presId="urn:microsoft.com/office/officeart/2018/2/layout/IconCircleList"/>
    <dgm:cxn modelId="{5C81E117-F131-4965-9723-C0B9E1144402}" type="presParOf" srcId="{40F1F964-FAB9-4C0E-8124-A0DC1DF6F02D}" destId="{B8B80B2D-E8CA-47C9-98A9-EFFA8B6B3CBB}" srcOrd="3" destOrd="0" presId="urn:microsoft.com/office/officeart/2018/2/layout/IconCircleList"/>
    <dgm:cxn modelId="{6DB025A8-D29F-44AC-9769-3E268703C02D}" type="presParOf" srcId="{6FD8769C-B1E5-4747-BA81-935CF018753C}" destId="{2D9FE5EA-C37F-4864-B22A-9E9806AF5224}" srcOrd="5" destOrd="0" presId="urn:microsoft.com/office/officeart/2018/2/layout/IconCircleList"/>
    <dgm:cxn modelId="{6000E2F4-3992-4D06-A3BC-78EFF457B155}" type="presParOf" srcId="{6FD8769C-B1E5-4747-BA81-935CF018753C}" destId="{AB919567-0C87-4A74-B5D4-31B59FE4F11D}" srcOrd="6" destOrd="0" presId="urn:microsoft.com/office/officeart/2018/2/layout/IconCircleList"/>
    <dgm:cxn modelId="{A2F39B5E-C5A7-40DE-A252-C3D4BE3C7A1D}" type="presParOf" srcId="{AB919567-0C87-4A74-B5D4-31B59FE4F11D}" destId="{985E9E03-577F-4DD9-B288-F8E6741F28C0}" srcOrd="0" destOrd="0" presId="urn:microsoft.com/office/officeart/2018/2/layout/IconCircleList"/>
    <dgm:cxn modelId="{1923F83A-F73E-4EA0-A067-74FBA77DBC85}" type="presParOf" srcId="{AB919567-0C87-4A74-B5D4-31B59FE4F11D}" destId="{D3010A4B-81F8-45A9-8674-43143132553F}" srcOrd="1" destOrd="0" presId="urn:microsoft.com/office/officeart/2018/2/layout/IconCircleList"/>
    <dgm:cxn modelId="{38C1DEF4-286F-487A-A26A-DA5DBF65B6DB}" type="presParOf" srcId="{AB919567-0C87-4A74-B5D4-31B59FE4F11D}" destId="{FCF4BBC4-B9C8-4193-9291-EF909C17B3A2}" srcOrd="2" destOrd="0" presId="urn:microsoft.com/office/officeart/2018/2/layout/IconCircleList"/>
    <dgm:cxn modelId="{CDE4759D-DD9D-45A8-B896-47EE4E5AAEA2}" type="presParOf" srcId="{AB919567-0C87-4A74-B5D4-31B59FE4F11D}" destId="{3D0D5E85-6056-4925-994B-3836F4046459}"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27B09E3-0201-4EAD-BBF7-7E9D7E9118BF}" type="doc">
      <dgm:prSet loTypeId="urn:microsoft.com/office/officeart/2018/5/layout/IconLeaf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338C074F-1744-4E65-BA77-EE84385AD54D}">
      <dgm:prSet/>
      <dgm:spPr/>
      <dgm:t>
        <a:bodyPr/>
        <a:lstStyle/>
        <a:p>
          <a:pPr>
            <a:defRPr cap="all"/>
          </a:pPr>
          <a:r>
            <a:rPr lang="en-US"/>
            <a:t>- Confident in managing people and tasks</a:t>
          </a:r>
        </a:p>
      </dgm:t>
    </dgm:pt>
    <dgm:pt modelId="{C3D6A965-E671-432D-9C3D-99B2BAD3A468}" type="parTrans" cxnId="{A6D5F469-3B7B-4413-9A0F-1D477D5848DB}">
      <dgm:prSet/>
      <dgm:spPr/>
      <dgm:t>
        <a:bodyPr/>
        <a:lstStyle/>
        <a:p>
          <a:endParaRPr lang="en-US"/>
        </a:p>
      </dgm:t>
    </dgm:pt>
    <dgm:pt modelId="{6B800D97-870C-4C3C-A2BA-062025366DD8}" type="sibTrans" cxnId="{A6D5F469-3B7B-4413-9A0F-1D477D5848DB}">
      <dgm:prSet/>
      <dgm:spPr/>
      <dgm:t>
        <a:bodyPr/>
        <a:lstStyle/>
        <a:p>
          <a:endParaRPr lang="en-US"/>
        </a:p>
      </dgm:t>
    </dgm:pt>
    <dgm:pt modelId="{979EF749-F9BF-4A3A-80AF-E477B9049A7F}">
      <dgm:prSet/>
      <dgm:spPr/>
      <dgm:t>
        <a:bodyPr/>
        <a:lstStyle/>
        <a:p>
          <a:pPr>
            <a:defRPr cap="all"/>
          </a:pPr>
          <a:r>
            <a:rPr lang="en-US"/>
            <a:t>- Good under pressure</a:t>
          </a:r>
        </a:p>
      </dgm:t>
    </dgm:pt>
    <dgm:pt modelId="{AE0CB5AA-2C11-4859-B4B9-E72D40DA0FB1}" type="parTrans" cxnId="{46D7D494-9CF1-4C07-B507-47D5906B2BE9}">
      <dgm:prSet/>
      <dgm:spPr/>
      <dgm:t>
        <a:bodyPr/>
        <a:lstStyle/>
        <a:p>
          <a:endParaRPr lang="en-US"/>
        </a:p>
      </dgm:t>
    </dgm:pt>
    <dgm:pt modelId="{E932AD64-3A06-4A70-A4A2-920B3ED973AF}" type="sibTrans" cxnId="{46D7D494-9CF1-4C07-B507-47D5906B2BE9}">
      <dgm:prSet/>
      <dgm:spPr/>
      <dgm:t>
        <a:bodyPr/>
        <a:lstStyle/>
        <a:p>
          <a:endParaRPr lang="en-US"/>
        </a:p>
      </dgm:t>
    </dgm:pt>
    <dgm:pt modelId="{18632D5C-06F9-400C-89D0-DFCCCAC6256D}">
      <dgm:prSet/>
      <dgm:spPr/>
      <dgm:t>
        <a:bodyPr/>
        <a:lstStyle/>
        <a:p>
          <a:pPr>
            <a:defRPr cap="all"/>
          </a:pPr>
          <a:r>
            <a:rPr lang="en-US"/>
            <a:t>- Strong communication and teamwork</a:t>
          </a:r>
        </a:p>
      </dgm:t>
    </dgm:pt>
    <dgm:pt modelId="{A4EBF482-52D1-4ADD-9ED3-F37E52B4F325}" type="parTrans" cxnId="{2321A194-35F8-498B-9923-EA598F98F9B0}">
      <dgm:prSet/>
      <dgm:spPr/>
      <dgm:t>
        <a:bodyPr/>
        <a:lstStyle/>
        <a:p>
          <a:endParaRPr lang="en-US"/>
        </a:p>
      </dgm:t>
    </dgm:pt>
    <dgm:pt modelId="{B39B3C18-35D1-4E1A-89CB-C497720355F5}" type="sibTrans" cxnId="{2321A194-35F8-498B-9923-EA598F98F9B0}">
      <dgm:prSet/>
      <dgm:spPr/>
      <dgm:t>
        <a:bodyPr/>
        <a:lstStyle/>
        <a:p>
          <a:endParaRPr lang="en-US"/>
        </a:p>
      </dgm:t>
    </dgm:pt>
    <dgm:pt modelId="{A2B29F0E-99D6-4276-8539-FA906245BF8C}">
      <dgm:prSet/>
      <dgm:spPr/>
      <dgm:t>
        <a:bodyPr/>
        <a:lstStyle/>
        <a:p>
          <a:pPr>
            <a:defRPr cap="all"/>
          </a:pPr>
          <a:r>
            <a:rPr lang="en-US"/>
            <a:t>- Open to learning and feedback</a:t>
          </a:r>
        </a:p>
      </dgm:t>
    </dgm:pt>
    <dgm:pt modelId="{402FC253-4452-4932-B8AC-6464DC74DA44}" type="parTrans" cxnId="{675C6386-DF7E-475E-B2CE-80853400185F}">
      <dgm:prSet/>
      <dgm:spPr/>
      <dgm:t>
        <a:bodyPr/>
        <a:lstStyle/>
        <a:p>
          <a:endParaRPr lang="en-US"/>
        </a:p>
      </dgm:t>
    </dgm:pt>
    <dgm:pt modelId="{F99C3484-40D7-4635-9B19-6D4523F5B6F1}" type="sibTrans" cxnId="{675C6386-DF7E-475E-B2CE-80853400185F}">
      <dgm:prSet/>
      <dgm:spPr/>
      <dgm:t>
        <a:bodyPr/>
        <a:lstStyle/>
        <a:p>
          <a:endParaRPr lang="en-US"/>
        </a:p>
      </dgm:t>
    </dgm:pt>
    <dgm:pt modelId="{079A3B8A-DDB0-49DC-9235-3A3D53230A60}">
      <dgm:prSet/>
      <dgm:spPr/>
      <dgm:t>
        <a:bodyPr/>
        <a:lstStyle/>
        <a:p>
          <a:pPr>
            <a:defRPr cap="all"/>
          </a:pPr>
          <a:r>
            <a:rPr lang="en-US"/>
            <a:t>- Respectful and person-centred approach</a:t>
          </a:r>
        </a:p>
      </dgm:t>
    </dgm:pt>
    <dgm:pt modelId="{0232C362-84E3-4679-92D7-1D45BFD4C7E2}" type="parTrans" cxnId="{F31EE66E-5842-4DAA-B5A6-DE284166232C}">
      <dgm:prSet/>
      <dgm:spPr/>
      <dgm:t>
        <a:bodyPr/>
        <a:lstStyle/>
        <a:p>
          <a:endParaRPr lang="en-US"/>
        </a:p>
      </dgm:t>
    </dgm:pt>
    <dgm:pt modelId="{B452E6BC-0592-402E-A29F-C8B7DCA4EA1E}" type="sibTrans" cxnId="{F31EE66E-5842-4DAA-B5A6-DE284166232C}">
      <dgm:prSet/>
      <dgm:spPr/>
      <dgm:t>
        <a:bodyPr/>
        <a:lstStyle/>
        <a:p>
          <a:endParaRPr lang="en-US"/>
        </a:p>
      </dgm:t>
    </dgm:pt>
    <dgm:pt modelId="{3353D0C0-D935-46DC-8016-3248E35F07A1}" type="pres">
      <dgm:prSet presAssocID="{627B09E3-0201-4EAD-BBF7-7E9D7E9118BF}" presName="root" presStyleCnt="0">
        <dgm:presLayoutVars>
          <dgm:dir/>
          <dgm:resizeHandles val="exact"/>
        </dgm:presLayoutVars>
      </dgm:prSet>
      <dgm:spPr/>
    </dgm:pt>
    <dgm:pt modelId="{CE01AAA8-96C8-47B2-BFD8-E408F3CCCBA8}" type="pres">
      <dgm:prSet presAssocID="{338C074F-1744-4E65-BA77-EE84385AD54D}" presName="compNode" presStyleCnt="0"/>
      <dgm:spPr/>
    </dgm:pt>
    <dgm:pt modelId="{CF9E7F61-6F90-4941-B141-168C11FBBB60}" type="pres">
      <dgm:prSet presAssocID="{338C074F-1744-4E65-BA77-EE84385AD54D}" presName="iconBgRect" presStyleLbl="bgShp" presStyleIdx="0" presStyleCnt="5"/>
      <dgm:spPr>
        <a:prstGeom prst="round2DiagRect">
          <a:avLst>
            <a:gd name="adj1" fmla="val 29727"/>
            <a:gd name="adj2" fmla="val 0"/>
          </a:avLst>
        </a:prstGeom>
      </dgm:spPr>
    </dgm:pt>
    <dgm:pt modelId="{FB0FB11B-8EF4-4A6B-B710-B2662AFA6163}" type="pres">
      <dgm:prSet presAssocID="{338C074F-1744-4E65-BA77-EE84385AD54D}"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at"/>
        </a:ext>
      </dgm:extLst>
    </dgm:pt>
    <dgm:pt modelId="{B8C4B86C-2909-4F43-AF08-C91E9A882E94}" type="pres">
      <dgm:prSet presAssocID="{338C074F-1744-4E65-BA77-EE84385AD54D}" presName="spaceRect" presStyleCnt="0"/>
      <dgm:spPr/>
    </dgm:pt>
    <dgm:pt modelId="{5F1C78F4-03C2-41E7-A682-4CA669F1F814}" type="pres">
      <dgm:prSet presAssocID="{338C074F-1744-4E65-BA77-EE84385AD54D}" presName="textRect" presStyleLbl="revTx" presStyleIdx="0" presStyleCnt="5">
        <dgm:presLayoutVars>
          <dgm:chMax val="1"/>
          <dgm:chPref val="1"/>
        </dgm:presLayoutVars>
      </dgm:prSet>
      <dgm:spPr/>
    </dgm:pt>
    <dgm:pt modelId="{2ACF73C6-71A6-4CC1-A113-91B40B646D7C}" type="pres">
      <dgm:prSet presAssocID="{6B800D97-870C-4C3C-A2BA-062025366DD8}" presName="sibTrans" presStyleCnt="0"/>
      <dgm:spPr/>
    </dgm:pt>
    <dgm:pt modelId="{CA0D9FA7-7DC0-4230-B726-DBC4780F80EE}" type="pres">
      <dgm:prSet presAssocID="{979EF749-F9BF-4A3A-80AF-E477B9049A7F}" presName="compNode" presStyleCnt="0"/>
      <dgm:spPr/>
    </dgm:pt>
    <dgm:pt modelId="{B12FBEAA-3FE3-482E-88F0-5F3E77289252}" type="pres">
      <dgm:prSet presAssocID="{979EF749-F9BF-4A3A-80AF-E477B9049A7F}" presName="iconBgRect" presStyleLbl="bgShp" presStyleIdx="1" presStyleCnt="5"/>
      <dgm:spPr>
        <a:prstGeom prst="round2DiagRect">
          <a:avLst>
            <a:gd name="adj1" fmla="val 29727"/>
            <a:gd name="adj2" fmla="val 0"/>
          </a:avLst>
        </a:prstGeom>
      </dgm:spPr>
    </dgm:pt>
    <dgm:pt modelId="{A8094F33-411F-4761-BEF8-38887F7ED79F}" type="pres">
      <dgm:prSet presAssocID="{979EF749-F9BF-4A3A-80AF-E477B9049A7F}"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eart"/>
        </a:ext>
      </dgm:extLst>
    </dgm:pt>
    <dgm:pt modelId="{44215743-7002-4715-8202-D2EBC3AE535E}" type="pres">
      <dgm:prSet presAssocID="{979EF749-F9BF-4A3A-80AF-E477B9049A7F}" presName="spaceRect" presStyleCnt="0"/>
      <dgm:spPr/>
    </dgm:pt>
    <dgm:pt modelId="{48E9C62B-5780-4726-8E28-693BC7CDAA03}" type="pres">
      <dgm:prSet presAssocID="{979EF749-F9BF-4A3A-80AF-E477B9049A7F}" presName="textRect" presStyleLbl="revTx" presStyleIdx="1" presStyleCnt="5">
        <dgm:presLayoutVars>
          <dgm:chMax val="1"/>
          <dgm:chPref val="1"/>
        </dgm:presLayoutVars>
      </dgm:prSet>
      <dgm:spPr/>
    </dgm:pt>
    <dgm:pt modelId="{F74FEF1C-D779-4216-BF55-2117461C6916}" type="pres">
      <dgm:prSet presAssocID="{E932AD64-3A06-4A70-A4A2-920B3ED973AF}" presName="sibTrans" presStyleCnt="0"/>
      <dgm:spPr/>
    </dgm:pt>
    <dgm:pt modelId="{15C575E5-E087-4EBB-ADD3-911BEAFC52C3}" type="pres">
      <dgm:prSet presAssocID="{18632D5C-06F9-400C-89D0-DFCCCAC6256D}" presName="compNode" presStyleCnt="0"/>
      <dgm:spPr/>
    </dgm:pt>
    <dgm:pt modelId="{803F8D95-69CD-4146-AE11-A5B844B0CEAE}" type="pres">
      <dgm:prSet presAssocID="{18632D5C-06F9-400C-89D0-DFCCCAC6256D}" presName="iconBgRect" presStyleLbl="bgShp" presStyleIdx="2" presStyleCnt="5"/>
      <dgm:spPr>
        <a:prstGeom prst="round2DiagRect">
          <a:avLst>
            <a:gd name="adj1" fmla="val 29727"/>
            <a:gd name="adj2" fmla="val 0"/>
          </a:avLst>
        </a:prstGeom>
      </dgm:spPr>
    </dgm:pt>
    <dgm:pt modelId="{5140BF05-77BD-4845-A2EE-32D437432942}" type="pres">
      <dgm:prSet presAssocID="{18632D5C-06F9-400C-89D0-DFCCCAC6256D}"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Teamwork"/>
        </a:ext>
      </dgm:extLst>
    </dgm:pt>
    <dgm:pt modelId="{D4E0FBA1-7878-4FCD-9922-1D5E2A5B7BED}" type="pres">
      <dgm:prSet presAssocID="{18632D5C-06F9-400C-89D0-DFCCCAC6256D}" presName="spaceRect" presStyleCnt="0"/>
      <dgm:spPr/>
    </dgm:pt>
    <dgm:pt modelId="{26594E5D-9513-4FA3-922B-87169955DBEB}" type="pres">
      <dgm:prSet presAssocID="{18632D5C-06F9-400C-89D0-DFCCCAC6256D}" presName="textRect" presStyleLbl="revTx" presStyleIdx="2" presStyleCnt="5">
        <dgm:presLayoutVars>
          <dgm:chMax val="1"/>
          <dgm:chPref val="1"/>
        </dgm:presLayoutVars>
      </dgm:prSet>
      <dgm:spPr/>
    </dgm:pt>
    <dgm:pt modelId="{6F1EF8F1-4D64-48C8-8293-307B4B80D464}" type="pres">
      <dgm:prSet presAssocID="{B39B3C18-35D1-4E1A-89CB-C497720355F5}" presName="sibTrans" presStyleCnt="0"/>
      <dgm:spPr/>
    </dgm:pt>
    <dgm:pt modelId="{85753983-AD0D-4D19-9021-80F40EA7FD0C}" type="pres">
      <dgm:prSet presAssocID="{A2B29F0E-99D6-4276-8539-FA906245BF8C}" presName="compNode" presStyleCnt="0"/>
      <dgm:spPr/>
    </dgm:pt>
    <dgm:pt modelId="{209CD547-5E33-4FD8-863B-DDBE27C5858F}" type="pres">
      <dgm:prSet presAssocID="{A2B29F0E-99D6-4276-8539-FA906245BF8C}" presName="iconBgRect" presStyleLbl="bgShp" presStyleIdx="3" presStyleCnt="5"/>
      <dgm:spPr>
        <a:prstGeom prst="round2DiagRect">
          <a:avLst>
            <a:gd name="adj1" fmla="val 29727"/>
            <a:gd name="adj2" fmla="val 0"/>
          </a:avLst>
        </a:prstGeom>
      </dgm:spPr>
    </dgm:pt>
    <dgm:pt modelId="{D2B7DBFA-4FBD-40DE-BE1C-E2A8220F2B98}" type="pres">
      <dgm:prSet presAssocID="{A2B29F0E-99D6-4276-8539-FA906245BF8C}"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Education"/>
        </a:ext>
      </dgm:extLst>
    </dgm:pt>
    <dgm:pt modelId="{B967332C-7FE3-4199-917D-9562F2D8EE7A}" type="pres">
      <dgm:prSet presAssocID="{A2B29F0E-99D6-4276-8539-FA906245BF8C}" presName="spaceRect" presStyleCnt="0"/>
      <dgm:spPr/>
    </dgm:pt>
    <dgm:pt modelId="{08B56A37-F42A-4FF7-9416-C2B0BEEDCEFE}" type="pres">
      <dgm:prSet presAssocID="{A2B29F0E-99D6-4276-8539-FA906245BF8C}" presName="textRect" presStyleLbl="revTx" presStyleIdx="3" presStyleCnt="5">
        <dgm:presLayoutVars>
          <dgm:chMax val="1"/>
          <dgm:chPref val="1"/>
        </dgm:presLayoutVars>
      </dgm:prSet>
      <dgm:spPr/>
    </dgm:pt>
    <dgm:pt modelId="{1D72CA99-FE43-486D-9301-A02E077282F2}" type="pres">
      <dgm:prSet presAssocID="{F99C3484-40D7-4635-9B19-6D4523F5B6F1}" presName="sibTrans" presStyleCnt="0"/>
      <dgm:spPr/>
    </dgm:pt>
    <dgm:pt modelId="{4E3464F2-EA00-4BB8-AC43-7CE2DCB3BBDD}" type="pres">
      <dgm:prSet presAssocID="{079A3B8A-DDB0-49DC-9235-3A3D53230A60}" presName="compNode" presStyleCnt="0"/>
      <dgm:spPr/>
    </dgm:pt>
    <dgm:pt modelId="{D861A646-5B8F-43EF-A533-EE94770051F3}" type="pres">
      <dgm:prSet presAssocID="{079A3B8A-DDB0-49DC-9235-3A3D53230A60}" presName="iconBgRect" presStyleLbl="bgShp" presStyleIdx="4" presStyleCnt="5"/>
      <dgm:spPr>
        <a:prstGeom prst="round2DiagRect">
          <a:avLst>
            <a:gd name="adj1" fmla="val 29727"/>
            <a:gd name="adj2" fmla="val 0"/>
          </a:avLst>
        </a:prstGeom>
      </dgm:spPr>
    </dgm:pt>
    <dgm:pt modelId="{768EA186-393C-4AD0-883D-FD0DDDFF2059}" type="pres">
      <dgm:prSet presAssocID="{079A3B8A-DDB0-49DC-9235-3A3D53230A60}"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Family"/>
        </a:ext>
      </dgm:extLst>
    </dgm:pt>
    <dgm:pt modelId="{B60A7152-7DE6-4C01-95DA-C9DCC0996202}" type="pres">
      <dgm:prSet presAssocID="{079A3B8A-DDB0-49DC-9235-3A3D53230A60}" presName="spaceRect" presStyleCnt="0"/>
      <dgm:spPr/>
    </dgm:pt>
    <dgm:pt modelId="{6BD97E71-EBC6-459A-96E3-BC8BE486DF37}" type="pres">
      <dgm:prSet presAssocID="{079A3B8A-DDB0-49DC-9235-3A3D53230A60}" presName="textRect" presStyleLbl="revTx" presStyleIdx="4" presStyleCnt="5">
        <dgm:presLayoutVars>
          <dgm:chMax val="1"/>
          <dgm:chPref val="1"/>
        </dgm:presLayoutVars>
      </dgm:prSet>
      <dgm:spPr/>
    </dgm:pt>
  </dgm:ptLst>
  <dgm:cxnLst>
    <dgm:cxn modelId="{A6D5F469-3B7B-4413-9A0F-1D477D5848DB}" srcId="{627B09E3-0201-4EAD-BBF7-7E9D7E9118BF}" destId="{338C074F-1744-4E65-BA77-EE84385AD54D}" srcOrd="0" destOrd="0" parTransId="{C3D6A965-E671-432D-9C3D-99B2BAD3A468}" sibTransId="{6B800D97-870C-4C3C-A2BA-062025366DD8}"/>
    <dgm:cxn modelId="{4BB3F16D-A04D-4B86-8860-13FE009947F6}" type="presOf" srcId="{18632D5C-06F9-400C-89D0-DFCCCAC6256D}" destId="{26594E5D-9513-4FA3-922B-87169955DBEB}" srcOrd="0" destOrd="0" presId="urn:microsoft.com/office/officeart/2018/5/layout/IconLeafLabelList"/>
    <dgm:cxn modelId="{F31EE66E-5842-4DAA-B5A6-DE284166232C}" srcId="{627B09E3-0201-4EAD-BBF7-7E9D7E9118BF}" destId="{079A3B8A-DDB0-49DC-9235-3A3D53230A60}" srcOrd="4" destOrd="0" parTransId="{0232C362-84E3-4679-92D7-1D45BFD4C7E2}" sibTransId="{B452E6BC-0592-402E-A29F-C8B7DCA4EA1E}"/>
    <dgm:cxn modelId="{675C6386-DF7E-475E-B2CE-80853400185F}" srcId="{627B09E3-0201-4EAD-BBF7-7E9D7E9118BF}" destId="{A2B29F0E-99D6-4276-8539-FA906245BF8C}" srcOrd="3" destOrd="0" parTransId="{402FC253-4452-4932-B8AC-6464DC74DA44}" sibTransId="{F99C3484-40D7-4635-9B19-6D4523F5B6F1}"/>
    <dgm:cxn modelId="{DAE05C8A-9E66-4DFF-A17B-FBA681E25880}" type="presOf" srcId="{A2B29F0E-99D6-4276-8539-FA906245BF8C}" destId="{08B56A37-F42A-4FF7-9416-C2B0BEEDCEFE}" srcOrd="0" destOrd="0" presId="urn:microsoft.com/office/officeart/2018/5/layout/IconLeafLabelList"/>
    <dgm:cxn modelId="{2321A194-35F8-498B-9923-EA598F98F9B0}" srcId="{627B09E3-0201-4EAD-BBF7-7E9D7E9118BF}" destId="{18632D5C-06F9-400C-89D0-DFCCCAC6256D}" srcOrd="2" destOrd="0" parTransId="{A4EBF482-52D1-4ADD-9ED3-F37E52B4F325}" sibTransId="{B39B3C18-35D1-4E1A-89CB-C497720355F5}"/>
    <dgm:cxn modelId="{46D7D494-9CF1-4C07-B507-47D5906B2BE9}" srcId="{627B09E3-0201-4EAD-BBF7-7E9D7E9118BF}" destId="{979EF749-F9BF-4A3A-80AF-E477B9049A7F}" srcOrd="1" destOrd="0" parTransId="{AE0CB5AA-2C11-4859-B4B9-E72D40DA0FB1}" sibTransId="{E932AD64-3A06-4A70-A4A2-920B3ED973AF}"/>
    <dgm:cxn modelId="{1B347FB0-E01B-4246-928E-87A3D726963B}" type="presOf" srcId="{338C074F-1744-4E65-BA77-EE84385AD54D}" destId="{5F1C78F4-03C2-41E7-A682-4CA669F1F814}" srcOrd="0" destOrd="0" presId="urn:microsoft.com/office/officeart/2018/5/layout/IconLeafLabelList"/>
    <dgm:cxn modelId="{BC3741B2-06AC-4A84-9416-113640AD584C}" type="presOf" srcId="{627B09E3-0201-4EAD-BBF7-7E9D7E9118BF}" destId="{3353D0C0-D935-46DC-8016-3248E35F07A1}" srcOrd="0" destOrd="0" presId="urn:microsoft.com/office/officeart/2018/5/layout/IconLeafLabelList"/>
    <dgm:cxn modelId="{B6DB67B9-6A9A-4014-8636-B644E2F4EFD7}" type="presOf" srcId="{079A3B8A-DDB0-49DC-9235-3A3D53230A60}" destId="{6BD97E71-EBC6-459A-96E3-BC8BE486DF37}" srcOrd="0" destOrd="0" presId="urn:microsoft.com/office/officeart/2018/5/layout/IconLeafLabelList"/>
    <dgm:cxn modelId="{FA31FADE-64D6-49C2-A2FE-20DC8F73326F}" type="presOf" srcId="{979EF749-F9BF-4A3A-80AF-E477B9049A7F}" destId="{48E9C62B-5780-4726-8E28-693BC7CDAA03}" srcOrd="0" destOrd="0" presId="urn:microsoft.com/office/officeart/2018/5/layout/IconLeafLabelList"/>
    <dgm:cxn modelId="{68301DFE-F04F-4F90-A099-DD680E50D091}" type="presParOf" srcId="{3353D0C0-D935-46DC-8016-3248E35F07A1}" destId="{CE01AAA8-96C8-47B2-BFD8-E408F3CCCBA8}" srcOrd="0" destOrd="0" presId="urn:microsoft.com/office/officeart/2018/5/layout/IconLeafLabelList"/>
    <dgm:cxn modelId="{3945C148-0688-46D3-A41C-466D8BC17099}" type="presParOf" srcId="{CE01AAA8-96C8-47B2-BFD8-E408F3CCCBA8}" destId="{CF9E7F61-6F90-4941-B141-168C11FBBB60}" srcOrd="0" destOrd="0" presId="urn:microsoft.com/office/officeart/2018/5/layout/IconLeafLabelList"/>
    <dgm:cxn modelId="{147CECBF-0B87-4D49-98C3-B7E5116BB2BC}" type="presParOf" srcId="{CE01AAA8-96C8-47B2-BFD8-E408F3CCCBA8}" destId="{FB0FB11B-8EF4-4A6B-B710-B2662AFA6163}" srcOrd="1" destOrd="0" presId="urn:microsoft.com/office/officeart/2018/5/layout/IconLeafLabelList"/>
    <dgm:cxn modelId="{8DA4313F-03EB-4F74-B290-31072C8B3E78}" type="presParOf" srcId="{CE01AAA8-96C8-47B2-BFD8-E408F3CCCBA8}" destId="{B8C4B86C-2909-4F43-AF08-C91E9A882E94}" srcOrd="2" destOrd="0" presId="urn:microsoft.com/office/officeart/2018/5/layout/IconLeafLabelList"/>
    <dgm:cxn modelId="{15BD9E8E-AED2-4ABC-A81B-78C467AC0FF0}" type="presParOf" srcId="{CE01AAA8-96C8-47B2-BFD8-E408F3CCCBA8}" destId="{5F1C78F4-03C2-41E7-A682-4CA669F1F814}" srcOrd="3" destOrd="0" presId="urn:microsoft.com/office/officeart/2018/5/layout/IconLeafLabelList"/>
    <dgm:cxn modelId="{66EFE4C0-E6F4-4AE0-A788-2B72D29C5B78}" type="presParOf" srcId="{3353D0C0-D935-46DC-8016-3248E35F07A1}" destId="{2ACF73C6-71A6-4CC1-A113-91B40B646D7C}" srcOrd="1" destOrd="0" presId="urn:microsoft.com/office/officeart/2018/5/layout/IconLeafLabelList"/>
    <dgm:cxn modelId="{B77A3D08-851B-4332-9EDE-F510F07BC77C}" type="presParOf" srcId="{3353D0C0-D935-46DC-8016-3248E35F07A1}" destId="{CA0D9FA7-7DC0-4230-B726-DBC4780F80EE}" srcOrd="2" destOrd="0" presId="urn:microsoft.com/office/officeart/2018/5/layout/IconLeafLabelList"/>
    <dgm:cxn modelId="{F7AA0E03-49A9-4E62-B8AA-85807A301991}" type="presParOf" srcId="{CA0D9FA7-7DC0-4230-B726-DBC4780F80EE}" destId="{B12FBEAA-3FE3-482E-88F0-5F3E77289252}" srcOrd="0" destOrd="0" presId="urn:microsoft.com/office/officeart/2018/5/layout/IconLeafLabelList"/>
    <dgm:cxn modelId="{ED6D4E10-4042-4DC9-912E-FF849CCCC7BF}" type="presParOf" srcId="{CA0D9FA7-7DC0-4230-B726-DBC4780F80EE}" destId="{A8094F33-411F-4761-BEF8-38887F7ED79F}" srcOrd="1" destOrd="0" presId="urn:microsoft.com/office/officeart/2018/5/layout/IconLeafLabelList"/>
    <dgm:cxn modelId="{CB13CFF5-67E9-459E-82AF-C843701CB528}" type="presParOf" srcId="{CA0D9FA7-7DC0-4230-B726-DBC4780F80EE}" destId="{44215743-7002-4715-8202-D2EBC3AE535E}" srcOrd="2" destOrd="0" presId="urn:microsoft.com/office/officeart/2018/5/layout/IconLeafLabelList"/>
    <dgm:cxn modelId="{68A55813-B1A3-4E30-8BF0-994757205F3B}" type="presParOf" srcId="{CA0D9FA7-7DC0-4230-B726-DBC4780F80EE}" destId="{48E9C62B-5780-4726-8E28-693BC7CDAA03}" srcOrd="3" destOrd="0" presId="urn:microsoft.com/office/officeart/2018/5/layout/IconLeafLabelList"/>
    <dgm:cxn modelId="{DE1295FD-90B4-4355-AEE7-F0809596C704}" type="presParOf" srcId="{3353D0C0-D935-46DC-8016-3248E35F07A1}" destId="{F74FEF1C-D779-4216-BF55-2117461C6916}" srcOrd="3" destOrd="0" presId="urn:microsoft.com/office/officeart/2018/5/layout/IconLeafLabelList"/>
    <dgm:cxn modelId="{0886D987-3F68-403A-9068-2581AF6281D2}" type="presParOf" srcId="{3353D0C0-D935-46DC-8016-3248E35F07A1}" destId="{15C575E5-E087-4EBB-ADD3-911BEAFC52C3}" srcOrd="4" destOrd="0" presId="urn:microsoft.com/office/officeart/2018/5/layout/IconLeafLabelList"/>
    <dgm:cxn modelId="{7FC956C8-A77B-46C7-AEB8-64C9A2E31639}" type="presParOf" srcId="{15C575E5-E087-4EBB-ADD3-911BEAFC52C3}" destId="{803F8D95-69CD-4146-AE11-A5B844B0CEAE}" srcOrd="0" destOrd="0" presId="urn:microsoft.com/office/officeart/2018/5/layout/IconLeafLabelList"/>
    <dgm:cxn modelId="{C258F01D-FF6E-432A-AACE-72C2028CADF8}" type="presParOf" srcId="{15C575E5-E087-4EBB-ADD3-911BEAFC52C3}" destId="{5140BF05-77BD-4845-A2EE-32D437432942}" srcOrd="1" destOrd="0" presId="urn:microsoft.com/office/officeart/2018/5/layout/IconLeafLabelList"/>
    <dgm:cxn modelId="{145D1C5D-96C4-44F2-8AEF-8D14F287C173}" type="presParOf" srcId="{15C575E5-E087-4EBB-ADD3-911BEAFC52C3}" destId="{D4E0FBA1-7878-4FCD-9922-1D5E2A5B7BED}" srcOrd="2" destOrd="0" presId="urn:microsoft.com/office/officeart/2018/5/layout/IconLeafLabelList"/>
    <dgm:cxn modelId="{EA57B643-E8F3-46A7-84F0-65663D505D4D}" type="presParOf" srcId="{15C575E5-E087-4EBB-ADD3-911BEAFC52C3}" destId="{26594E5D-9513-4FA3-922B-87169955DBEB}" srcOrd="3" destOrd="0" presId="urn:microsoft.com/office/officeart/2018/5/layout/IconLeafLabelList"/>
    <dgm:cxn modelId="{07DF1620-CF9D-49FA-974D-F3129335205A}" type="presParOf" srcId="{3353D0C0-D935-46DC-8016-3248E35F07A1}" destId="{6F1EF8F1-4D64-48C8-8293-307B4B80D464}" srcOrd="5" destOrd="0" presId="urn:microsoft.com/office/officeart/2018/5/layout/IconLeafLabelList"/>
    <dgm:cxn modelId="{D54FA899-02D4-428B-AF32-6DA2386BC9DA}" type="presParOf" srcId="{3353D0C0-D935-46DC-8016-3248E35F07A1}" destId="{85753983-AD0D-4D19-9021-80F40EA7FD0C}" srcOrd="6" destOrd="0" presId="urn:microsoft.com/office/officeart/2018/5/layout/IconLeafLabelList"/>
    <dgm:cxn modelId="{0A258DAE-C9C8-4884-8D44-3538C8FCAE75}" type="presParOf" srcId="{85753983-AD0D-4D19-9021-80F40EA7FD0C}" destId="{209CD547-5E33-4FD8-863B-DDBE27C5858F}" srcOrd="0" destOrd="0" presId="urn:microsoft.com/office/officeart/2018/5/layout/IconLeafLabelList"/>
    <dgm:cxn modelId="{CD851112-7A8F-4D6B-A7BD-61FC2829287B}" type="presParOf" srcId="{85753983-AD0D-4D19-9021-80F40EA7FD0C}" destId="{D2B7DBFA-4FBD-40DE-BE1C-E2A8220F2B98}" srcOrd="1" destOrd="0" presId="urn:microsoft.com/office/officeart/2018/5/layout/IconLeafLabelList"/>
    <dgm:cxn modelId="{1BE3163E-C90A-4297-92AE-F9FAF1BB36A8}" type="presParOf" srcId="{85753983-AD0D-4D19-9021-80F40EA7FD0C}" destId="{B967332C-7FE3-4199-917D-9562F2D8EE7A}" srcOrd="2" destOrd="0" presId="urn:microsoft.com/office/officeart/2018/5/layout/IconLeafLabelList"/>
    <dgm:cxn modelId="{5306DDE3-730F-4AE6-AC31-BED8C0CAFC05}" type="presParOf" srcId="{85753983-AD0D-4D19-9021-80F40EA7FD0C}" destId="{08B56A37-F42A-4FF7-9416-C2B0BEEDCEFE}" srcOrd="3" destOrd="0" presId="urn:microsoft.com/office/officeart/2018/5/layout/IconLeafLabelList"/>
    <dgm:cxn modelId="{6748E123-A038-4D70-AAD0-52C0C016E044}" type="presParOf" srcId="{3353D0C0-D935-46DC-8016-3248E35F07A1}" destId="{1D72CA99-FE43-486D-9301-A02E077282F2}" srcOrd="7" destOrd="0" presId="urn:microsoft.com/office/officeart/2018/5/layout/IconLeafLabelList"/>
    <dgm:cxn modelId="{D2ED9E72-98E1-4A93-AD0D-55A05E23169C}" type="presParOf" srcId="{3353D0C0-D935-46DC-8016-3248E35F07A1}" destId="{4E3464F2-EA00-4BB8-AC43-7CE2DCB3BBDD}" srcOrd="8" destOrd="0" presId="urn:microsoft.com/office/officeart/2018/5/layout/IconLeafLabelList"/>
    <dgm:cxn modelId="{BE1E933C-80DF-4EB1-B234-E85A60787C1C}" type="presParOf" srcId="{4E3464F2-EA00-4BB8-AC43-7CE2DCB3BBDD}" destId="{D861A646-5B8F-43EF-A533-EE94770051F3}" srcOrd="0" destOrd="0" presId="urn:microsoft.com/office/officeart/2018/5/layout/IconLeafLabelList"/>
    <dgm:cxn modelId="{58EFD70B-7A06-460F-AAB0-DF0FE38B2B4B}" type="presParOf" srcId="{4E3464F2-EA00-4BB8-AC43-7CE2DCB3BBDD}" destId="{768EA186-393C-4AD0-883D-FD0DDDFF2059}" srcOrd="1" destOrd="0" presId="urn:microsoft.com/office/officeart/2018/5/layout/IconLeafLabelList"/>
    <dgm:cxn modelId="{677AD4A3-3413-48A5-982E-95A659AEA7F1}" type="presParOf" srcId="{4E3464F2-EA00-4BB8-AC43-7CE2DCB3BBDD}" destId="{B60A7152-7DE6-4C01-95DA-C9DCC0996202}" srcOrd="2" destOrd="0" presId="urn:microsoft.com/office/officeart/2018/5/layout/IconLeafLabelList"/>
    <dgm:cxn modelId="{9A93C656-16E4-4469-B0BD-CE1161ACD1ED}" type="presParOf" srcId="{4E3464F2-EA00-4BB8-AC43-7CE2DCB3BBDD}" destId="{6BD97E71-EBC6-459A-96E3-BC8BE486DF37}" srcOrd="3" destOrd="0" presId="urn:microsoft.com/office/officeart/2018/5/layout/IconLeafLabel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EEE2039-881B-4DAF-9523-FCDA0D1F1D0D}" type="doc">
      <dgm:prSet loTypeId="urn:microsoft.com/office/officeart/2008/layout/LinedList" loCatId="list" qsTypeId="urn:microsoft.com/office/officeart/2005/8/quickstyle/simple2" qsCatId="simple" csTypeId="urn:microsoft.com/office/officeart/2005/8/colors/accent0_3" csCatId="mainScheme"/>
      <dgm:spPr/>
      <dgm:t>
        <a:bodyPr/>
        <a:lstStyle/>
        <a:p>
          <a:endParaRPr lang="en-US"/>
        </a:p>
      </dgm:t>
    </dgm:pt>
    <dgm:pt modelId="{5A040DF4-B3C9-4F1A-9C76-0D0858B45D00}">
      <dgm:prSet/>
      <dgm:spPr/>
      <dgm:t>
        <a:bodyPr/>
        <a:lstStyle/>
        <a:p>
          <a:r>
            <a:rPr lang="en-US"/>
            <a:t>- Limited care sector experience</a:t>
          </a:r>
        </a:p>
      </dgm:t>
    </dgm:pt>
    <dgm:pt modelId="{547C035C-EAD2-41BA-987A-7F81A98C24D9}" type="parTrans" cxnId="{00B6AA06-0F11-4495-99F6-E6C0FA197105}">
      <dgm:prSet/>
      <dgm:spPr/>
      <dgm:t>
        <a:bodyPr/>
        <a:lstStyle/>
        <a:p>
          <a:endParaRPr lang="en-US"/>
        </a:p>
      </dgm:t>
    </dgm:pt>
    <dgm:pt modelId="{AF8CDB74-EE5E-4341-A5A7-7907EEDD33F5}" type="sibTrans" cxnId="{00B6AA06-0F11-4495-99F6-E6C0FA197105}">
      <dgm:prSet/>
      <dgm:spPr/>
      <dgm:t>
        <a:bodyPr/>
        <a:lstStyle/>
        <a:p>
          <a:endParaRPr lang="en-US"/>
        </a:p>
      </dgm:t>
    </dgm:pt>
    <dgm:pt modelId="{24669FA1-D3C9-41AE-80A6-9B597197ECBC}">
      <dgm:prSet/>
      <dgm:spPr/>
      <dgm:t>
        <a:bodyPr/>
        <a:lstStyle/>
        <a:p>
          <a:r>
            <a:rPr lang="en-US"/>
            <a:t>- Need to learn care regulations and policies (Skills for Care, 2024)</a:t>
          </a:r>
        </a:p>
      </dgm:t>
    </dgm:pt>
    <dgm:pt modelId="{5008BEBF-6155-4E55-89C3-03FAD617781A}" type="parTrans" cxnId="{B29F1B09-0514-4742-98F4-FF53FDA29FAF}">
      <dgm:prSet/>
      <dgm:spPr/>
      <dgm:t>
        <a:bodyPr/>
        <a:lstStyle/>
        <a:p>
          <a:endParaRPr lang="en-US"/>
        </a:p>
      </dgm:t>
    </dgm:pt>
    <dgm:pt modelId="{A92882B2-40F4-4F31-9039-28A08F5F8F3C}" type="sibTrans" cxnId="{B29F1B09-0514-4742-98F4-FF53FDA29FAF}">
      <dgm:prSet/>
      <dgm:spPr/>
      <dgm:t>
        <a:bodyPr/>
        <a:lstStyle/>
        <a:p>
          <a:endParaRPr lang="en-US"/>
        </a:p>
      </dgm:t>
    </dgm:pt>
    <dgm:pt modelId="{68624C03-2E2E-4BCE-B328-702467C97DC6}">
      <dgm:prSet/>
      <dgm:spPr/>
      <dgm:t>
        <a:bodyPr/>
        <a:lstStyle/>
        <a:p>
          <a:r>
            <a:rPr lang="en-US"/>
            <a:t>- Practice documentation and audits</a:t>
          </a:r>
        </a:p>
      </dgm:t>
    </dgm:pt>
    <dgm:pt modelId="{AC6177F9-D227-4D3E-B0BC-B8A17EA1C2B3}" type="parTrans" cxnId="{095D606D-49E1-4478-B1AF-84490F8998A0}">
      <dgm:prSet/>
      <dgm:spPr/>
      <dgm:t>
        <a:bodyPr/>
        <a:lstStyle/>
        <a:p>
          <a:endParaRPr lang="en-US"/>
        </a:p>
      </dgm:t>
    </dgm:pt>
    <dgm:pt modelId="{28007BBD-CCD3-418A-8FC9-6BA9D8FBAB63}" type="sibTrans" cxnId="{095D606D-49E1-4478-B1AF-84490F8998A0}">
      <dgm:prSet/>
      <dgm:spPr/>
      <dgm:t>
        <a:bodyPr/>
        <a:lstStyle/>
        <a:p>
          <a:endParaRPr lang="en-US"/>
        </a:p>
      </dgm:t>
    </dgm:pt>
    <dgm:pt modelId="{9DD13AA3-5292-4289-A7A4-F2A034D7AEE3}">
      <dgm:prSet/>
      <dgm:spPr/>
      <dgm:t>
        <a:bodyPr/>
        <a:lstStyle/>
        <a:p>
          <a:r>
            <a:rPr lang="en-US"/>
            <a:t>- Improve confidence in safeguarding decisions (Health Education England, 2023)</a:t>
          </a:r>
        </a:p>
      </dgm:t>
    </dgm:pt>
    <dgm:pt modelId="{DC04C6F0-D086-4DF6-8692-DCEE1F6298E8}" type="parTrans" cxnId="{F9DD2B6D-CA40-4DEA-BE3E-63FD380EC239}">
      <dgm:prSet/>
      <dgm:spPr/>
      <dgm:t>
        <a:bodyPr/>
        <a:lstStyle/>
        <a:p>
          <a:endParaRPr lang="en-US"/>
        </a:p>
      </dgm:t>
    </dgm:pt>
    <dgm:pt modelId="{70D73D27-C86B-4422-9945-FD88CA56F86A}" type="sibTrans" cxnId="{F9DD2B6D-CA40-4DEA-BE3E-63FD380EC239}">
      <dgm:prSet/>
      <dgm:spPr/>
      <dgm:t>
        <a:bodyPr/>
        <a:lstStyle/>
        <a:p>
          <a:endParaRPr lang="en-US"/>
        </a:p>
      </dgm:t>
    </dgm:pt>
    <dgm:pt modelId="{6EBC8869-EEC9-468D-8A4C-D96D44BECE39}">
      <dgm:prSet/>
      <dgm:spPr/>
      <dgm:t>
        <a:bodyPr/>
        <a:lstStyle/>
        <a:p>
          <a:r>
            <a:rPr lang="en-US"/>
            <a:t>- Learn to support emotional needs of residents and families</a:t>
          </a:r>
        </a:p>
      </dgm:t>
    </dgm:pt>
    <dgm:pt modelId="{846CD35D-E8C6-4A74-8893-498213585B4A}" type="parTrans" cxnId="{29FD5604-3AF4-4391-A917-4BD6DA283E10}">
      <dgm:prSet/>
      <dgm:spPr/>
      <dgm:t>
        <a:bodyPr/>
        <a:lstStyle/>
        <a:p>
          <a:endParaRPr lang="en-US"/>
        </a:p>
      </dgm:t>
    </dgm:pt>
    <dgm:pt modelId="{C4E9841B-F210-45C3-B7CF-41E7AC924504}" type="sibTrans" cxnId="{29FD5604-3AF4-4391-A917-4BD6DA283E10}">
      <dgm:prSet/>
      <dgm:spPr/>
      <dgm:t>
        <a:bodyPr/>
        <a:lstStyle/>
        <a:p>
          <a:endParaRPr lang="en-US"/>
        </a:p>
      </dgm:t>
    </dgm:pt>
    <dgm:pt modelId="{A71AC35E-94F9-472F-AC89-449BD33769EC}">
      <dgm:prSet/>
      <dgm:spPr/>
      <dgm:t>
        <a:bodyPr/>
        <a:lstStyle/>
        <a:p>
          <a:r>
            <a:rPr lang="en-US" dirty="0"/>
            <a:t>These are areas I'm actively working on as I prepare for leadership in care.</a:t>
          </a:r>
        </a:p>
      </dgm:t>
    </dgm:pt>
    <dgm:pt modelId="{66533A92-8515-49CB-9523-CB4DC2FAD50A}" type="parTrans" cxnId="{008AC40F-EA2E-4F92-9A72-8FE9955073FE}">
      <dgm:prSet/>
      <dgm:spPr/>
      <dgm:t>
        <a:bodyPr/>
        <a:lstStyle/>
        <a:p>
          <a:endParaRPr lang="en-US"/>
        </a:p>
      </dgm:t>
    </dgm:pt>
    <dgm:pt modelId="{A96F832F-031C-40C8-8FCA-578477876BC1}" type="sibTrans" cxnId="{008AC40F-EA2E-4F92-9A72-8FE9955073FE}">
      <dgm:prSet/>
      <dgm:spPr/>
      <dgm:t>
        <a:bodyPr/>
        <a:lstStyle/>
        <a:p>
          <a:endParaRPr lang="en-US"/>
        </a:p>
      </dgm:t>
    </dgm:pt>
    <dgm:pt modelId="{D5EE4F87-9560-4336-AD37-CD5C0F579688}" type="pres">
      <dgm:prSet presAssocID="{AEEE2039-881B-4DAF-9523-FCDA0D1F1D0D}" presName="vert0" presStyleCnt="0">
        <dgm:presLayoutVars>
          <dgm:dir/>
          <dgm:animOne val="branch"/>
          <dgm:animLvl val="lvl"/>
        </dgm:presLayoutVars>
      </dgm:prSet>
      <dgm:spPr/>
    </dgm:pt>
    <dgm:pt modelId="{282CAC8E-E640-44A6-8501-1E6B85787B2C}" type="pres">
      <dgm:prSet presAssocID="{5A040DF4-B3C9-4F1A-9C76-0D0858B45D00}" presName="thickLine" presStyleLbl="alignNode1" presStyleIdx="0" presStyleCnt="6"/>
      <dgm:spPr/>
    </dgm:pt>
    <dgm:pt modelId="{12342669-725D-4DF9-9EE5-103F2E60285C}" type="pres">
      <dgm:prSet presAssocID="{5A040DF4-B3C9-4F1A-9C76-0D0858B45D00}" presName="horz1" presStyleCnt="0"/>
      <dgm:spPr/>
    </dgm:pt>
    <dgm:pt modelId="{D75EA9C6-E818-40DA-97B2-3C6AC780C8E0}" type="pres">
      <dgm:prSet presAssocID="{5A040DF4-B3C9-4F1A-9C76-0D0858B45D00}" presName="tx1" presStyleLbl="revTx" presStyleIdx="0" presStyleCnt="6"/>
      <dgm:spPr/>
    </dgm:pt>
    <dgm:pt modelId="{41A783FB-05B6-4E3C-9D38-99D8174A660B}" type="pres">
      <dgm:prSet presAssocID="{5A040DF4-B3C9-4F1A-9C76-0D0858B45D00}" presName="vert1" presStyleCnt="0"/>
      <dgm:spPr/>
    </dgm:pt>
    <dgm:pt modelId="{ECD7A444-4558-4A7E-975B-51D6A43010EB}" type="pres">
      <dgm:prSet presAssocID="{24669FA1-D3C9-41AE-80A6-9B597197ECBC}" presName="thickLine" presStyleLbl="alignNode1" presStyleIdx="1" presStyleCnt="6"/>
      <dgm:spPr/>
    </dgm:pt>
    <dgm:pt modelId="{6806A5DC-8C26-4C9A-A924-70B72A0B34A7}" type="pres">
      <dgm:prSet presAssocID="{24669FA1-D3C9-41AE-80A6-9B597197ECBC}" presName="horz1" presStyleCnt="0"/>
      <dgm:spPr/>
    </dgm:pt>
    <dgm:pt modelId="{2A36C8C4-10B8-4361-B7CC-0DAD08A6EEF7}" type="pres">
      <dgm:prSet presAssocID="{24669FA1-D3C9-41AE-80A6-9B597197ECBC}" presName="tx1" presStyleLbl="revTx" presStyleIdx="1" presStyleCnt="6"/>
      <dgm:spPr/>
    </dgm:pt>
    <dgm:pt modelId="{BEF51236-E14A-4737-B7F8-0AEE8AA10EB1}" type="pres">
      <dgm:prSet presAssocID="{24669FA1-D3C9-41AE-80A6-9B597197ECBC}" presName="vert1" presStyleCnt="0"/>
      <dgm:spPr/>
    </dgm:pt>
    <dgm:pt modelId="{7B9DE586-8663-4C39-8FAC-B67C3DE64F7E}" type="pres">
      <dgm:prSet presAssocID="{68624C03-2E2E-4BCE-B328-702467C97DC6}" presName="thickLine" presStyleLbl="alignNode1" presStyleIdx="2" presStyleCnt="6"/>
      <dgm:spPr/>
    </dgm:pt>
    <dgm:pt modelId="{3B4A13DA-7287-4566-B530-E6A8A3CC2140}" type="pres">
      <dgm:prSet presAssocID="{68624C03-2E2E-4BCE-B328-702467C97DC6}" presName="horz1" presStyleCnt="0"/>
      <dgm:spPr/>
    </dgm:pt>
    <dgm:pt modelId="{030D295A-EFDD-47AE-948F-2463CD1A3601}" type="pres">
      <dgm:prSet presAssocID="{68624C03-2E2E-4BCE-B328-702467C97DC6}" presName="tx1" presStyleLbl="revTx" presStyleIdx="2" presStyleCnt="6"/>
      <dgm:spPr/>
    </dgm:pt>
    <dgm:pt modelId="{0E1C4BDF-8A6D-487A-8E69-B3253AF138F5}" type="pres">
      <dgm:prSet presAssocID="{68624C03-2E2E-4BCE-B328-702467C97DC6}" presName="vert1" presStyleCnt="0"/>
      <dgm:spPr/>
    </dgm:pt>
    <dgm:pt modelId="{24255133-57DA-46EB-B46D-E1A8731B2281}" type="pres">
      <dgm:prSet presAssocID="{9DD13AA3-5292-4289-A7A4-F2A034D7AEE3}" presName="thickLine" presStyleLbl="alignNode1" presStyleIdx="3" presStyleCnt="6"/>
      <dgm:spPr/>
    </dgm:pt>
    <dgm:pt modelId="{A00E6049-8DA6-4CDC-A273-006B332A8F43}" type="pres">
      <dgm:prSet presAssocID="{9DD13AA3-5292-4289-A7A4-F2A034D7AEE3}" presName="horz1" presStyleCnt="0"/>
      <dgm:spPr/>
    </dgm:pt>
    <dgm:pt modelId="{E4F0DC49-248F-4487-AD89-2839A8C7E191}" type="pres">
      <dgm:prSet presAssocID="{9DD13AA3-5292-4289-A7A4-F2A034D7AEE3}" presName="tx1" presStyleLbl="revTx" presStyleIdx="3" presStyleCnt="6"/>
      <dgm:spPr/>
    </dgm:pt>
    <dgm:pt modelId="{D7457739-D652-4326-8538-CBCCD5098244}" type="pres">
      <dgm:prSet presAssocID="{9DD13AA3-5292-4289-A7A4-F2A034D7AEE3}" presName="vert1" presStyleCnt="0"/>
      <dgm:spPr/>
    </dgm:pt>
    <dgm:pt modelId="{5D0676FF-FDD5-43F5-A6C3-BC8B10044D90}" type="pres">
      <dgm:prSet presAssocID="{6EBC8869-EEC9-468D-8A4C-D96D44BECE39}" presName="thickLine" presStyleLbl="alignNode1" presStyleIdx="4" presStyleCnt="6"/>
      <dgm:spPr/>
    </dgm:pt>
    <dgm:pt modelId="{D68DA3AE-B7B6-4283-A84F-7DFA054F66EC}" type="pres">
      <dgm:prSet presAssocID="{6EBC8869-EEC9-468D-8A4C-D96D44BECE39}" presName="horz1" presStyleCnt="0"/>
      <dgm:spPr/>
    </dgm:pt>
    <dgm:pt modelId="{B1A4C06C-EC98-4BC0-B354-203BA180C7C0}" type="pres">
      <dgm:prSet presAssocID="{6EBC8869-EEC9-468D-8A4C-D96D44BECE39}" presName="tx1" presStyleLbl="revTx" presStyleIdx="4" presStyleCnt="6"/>
      <dgm:spPr/>
    </dgm:pt>
    <dgm:pt modelId="{C6127AB1-9EB7-45A7-82E3-9E523496FC14}" type="pres">
      <dgm:prSet presAssocID="{6EBC8869-EEC9-468D-8A4C-D96D44BECE39}" presName="vert1" presStyleCnt="0"/>
      <dgm:spPr/>
    </dgm:pt>
    <dgm:pt modelId="{9B82CD44-79B8-44A1-98EA-7DBA7093E1FD}" type="pres">
      <dgm:prSet presAssocID="{A71AC35E-94F9-472F-AC89-449BD33769EC}" presName="thickLine" presStyleLbl="alignNode1" presStyleIdx="5" presStyleCnt="6"/>
      <dgm:spPr/>
    </dgm:pt>
    <dgm:pt modelId="{6812014B-6EC3-438B-959A-E89D8A6118C5}" type="pres">
      <dgm:prSet presAssocID="{A71AC35E-94F9-472F-AC89-449BD33769EC}" presName="horz1" presStyleCnt="0"/>
      <dgm:spPr/>
    </dgm:pt>
    <dgm:pt modelId="{616B01EB-FAF2-46B2-9BB8-B8668735C366}" type="pres">
      <dgm:prSet presAssocID="{A71AC35E-94F9-472F-AC89-449BD33769EC}" presName="tx1" presStyleLbl="revTx" presStyleIdx="5" presStyleCnt="6"/>
      <dgm:spPr/>
    </dgm:pt>
    <dgm:pt modelId="{9D76C10F-3A41-4EAC-8D15-5B09189D6EEB}" type="pres">
      <dgm:prSet presAssocID="{A71AC35E-94F9-472F-AC89-449BD33769EC}" presName="vert1" presStyleCnt="0"/>
      <dgm:spPr/>
    </dgm:pt>
  </dgm:ptLst>
  <dgm:cxnLst>
    <dgm:cxn modelId="{29FD5604-3AF4-4391-A917-4BD6DA283E10}" srcId="{AEEE2039-881B-4DAF-9523-FCDA0D1F1D0D}" destId="{6EBC8869-EEC9-468D-8A4C-D96D44BECE39}" srcOrd="4" destOrd="0" parTransId="{846CD35D-E8C6-4A74-8893-498213585B4A}" sibTransId="{C4E9841B-F210-45C3-B7CF-41E7AC924504}"/>
    <dgm:cxn modelId="{00B6AA06-0F11-4495-99F6-E6C0FA197105}" srcId="{AEEE2039-881B-4DAF-9523-FCDA0D1F1D0D}" destId="{5A040DF4-B3C9-4F1A-9C76-0D0858B45D00}" srcOrd="0" destOrd="0" parTransId="{547C035C-EAD2-41BA-987A-7F81A98C24D9}" sibTransId="{AF8CDB74-EE5E-4341-A5A7-7907EEDD33F5}"/>
    <dgm:cxn modelId="{B29F1B09-0514-4742-98F4-FF53FDA29FAF}" srcId="{AEEE2039-881B-4DAF-9523-FCDA0D1F1D0D}" destId="{24669FA1-D3C9-41AE-80A6-9B597197ECBC}" srcOrd="1" destOrd="0" parTransId="{5008BEBF-6155-4E55-89C3-03FAD617781A}" sibTransId="{A92882B2-40F4-4F31-9039-28A08F5F8F3C}"/>
    <dgm:cxn modelId="{008AC40F-EA2E-4F92-9A72-8FE9955073FE}" srcId="{AEEE2039-881B-4DAF-9523-FCDA0D1F1D0D}" destId="{A71AC35E-94F9-472F-AC89-449BD33769EC}" srcOrd="5" destOrd="0" parTransId="{66533A92-8515-49CB-9523-CB4DC2FAD50A}" sibTransId="{A96F832F-031C-40C8-8FCA-578477876BC1}"/>
    <dgm:cxn modelId="{6D04A013-0449-4BF8-BE07-510070450862}" type="presOf" srcId="{9DD13AA3-5292-4289-A7A4-F2A034D7AEE3}" destId="{E4F0DC49-248F-4487-AD89-2839A8C7E191}" srcOrd="0" destOrd="0" presId="urn:microsoft.com/office/officeart/2008/layout/LinedList"/>
    <dgm:cxn modelId="{11C07131-74DB-4520-A083-F53A76424145}" type="presOf" srcId="{5A040DF4-B3C9-4F1A-9C76-0D0858B45D00}" destId="{D75EA9C6-E818-40DA-97B2-3C6AC780C8E0}" srcOrd="0" destOrd="0" presId="urn:microsoft.com/office/officeart/2008/layout/LinedList"/>
    <dgm:cxn modelId="{EA3F026B-C0C8-464C-83C5-EF896FE7D93B}" type="presOf" srcId="{AEEE2039-881B-4DAF-9523-FCDA0D1F1D0D}" destId="{D5EE4F87-9560-4336-AD37-CD5C0F579688}" srcOrd="0" destOrd="0" presId="urn:microsoft.com/office/officeart/2008/layout/LinedList"/>
    <dgm:cxn modelId="{F9DD2B6D-CA40-4DEA-BE3E-63FD380EC239}" srcId="{AEEE2039-881B-4DAF-9523-FCDA0D1F1D0D}" destId="{9DD13AA3-5292-4289-A7A4-F2A034D7AEE3}" srcOrd="3" destOrd="0" parTransId="{DC04C6F0-D086-4DF6-8692-DCEE1F6298E8}" sibTransId="{70D73D27-C86B-4422-9945-FD88CA56F86A}"/>
    <dgm:cxn modelId="{095D606D-49E1-4478-B1AF-84490F8998A0}" srcId="{AEEE2039-881B-4DAF-9523-FCDA0D1F1D0D}" destId="{68624C03-2E2E-4BCE-B328-702467C97DC6}" srcOrd="2" destOrd="0" parTransId="{AC6177F9-D227-4D3E-B0BC-B8A17EA1C2B3}" sibTransId="{28007BBD-CCD3-418A-8FC9-6BA9D8FBAB63}"/>
    <dgm:cxn modelId="{43384573-BE62-4165-8729-D9E0C4006569}" type="presOf" srcId="{6EBC8869-EEC9-468D-8A4C-D96D44BECE39}" destId="{B1A4C06C-EC98-4BC0-B354-203BA180C7C0}" srcOrd="0" destOrd="0" presId="urn:microsoft.com/office/officeart/2008/layout/LinedList"/>
    <dgm:cxn modelId="{3D51D887-9225-4923-A848-6B80D5C07B38}" type="presOf" srcId="{A71AC35E-94F9-472F-AC89-449BD33769EC}" destId="{616B01EB-FAF2-46B2-9BB8-B8668735C366}" srcOrd="0" destOrd="0" presId="urn:microsoft.com/office/officeart/2008/layout/LinedList"/>
    <dgm:cxn modelId="{3E6865D3-207C-4554-89DF-4CAB22C9473E}" type="presOf" srcId="{68624C03-2E2E-4BCE-B328-702467C97DC6}" destId="{030D295A-EFDD-47AE-948F-2463CD1A3601}" srcOrd="0" destOrd="0" presId="urn:microsoft.com/office/officeart/2008/layout/LinedList"/>
    <dgm:cxn modelId="{C49F9ADA-DA97-43AA-A506-03B6DD89ACDF}" type="presOf" srcId="{24669FA1-D3C9-41AE-80A6-9B597197ECBC}" destId="{2A36C8C4-10B8-4361-B7CC-0DAD08A6EEF7}" srcOrd="0" destOrd="0" presId="urn:microsoft.com/office/officeart/2008/layout/LinedList"/>
    <dgm:cxn modelId="{4C896A7B-5CBE-405F-81D4-41CEE06666FD}" type="presParOf" srcId="{D5EE4F87-9560-4336-AD37-CD5C0F579688}" destId="{282CAC8E-E640-44A6-8501-1E6B85787B2C}" srcOrd="0" destOrd="0" presId="urn:microsoft.com/office/officeart/2008/layout/LinedList"/>
    <dgm:cxn modelId="{4C1927F4-3B96-4FB4-BCA5-F37E49AA459C}" type="presParOf" srcId="{D5EE4F87-9560-4336-AD37-CD5C0F579688}" destId="{12342669-725D-4DF9-9EE5-103F2E60285C}" srcOrd="1" destOrd="0" presId="urn:microsoft.com/office/officeart/2008/layout/LinedList"/>
    <dgm:cxn modelId="{ED6678C8-18AD-49D9-8686-A733B3F75829}" type="presParOf" srcId="{12342669-725D-4DF9-9EE5-103F2E60285C}" destId="{D75EA9C6-E818-40DA-97B2-3C6AC780C8E0}" srcOrd="0" destOrd="0" presId="urn:microsoft.com/office/officeart/2008/layout/LinedList"/>
    <dgm:cxn modelId="{AC5B1EF3-E270-4F28-AA93-8E179893179B}" type="presParOf" srcId="{12342669-725D-4DF9-9EE5-103F2E60285C}" destId="{41A783FB-05B6-4E3C-9D38-99D8174A660B}" srcOrd="1" destOrd="0" presId="urn:microsoft.com/office/officeart/2008/layout/LinedList"/>
    <dgm:cxn modelId="{7B7DC554-81AC-44FC-B1C5-12A5E6F9BFFE}" type="presParOf" srcId="{D5EE4F87-9560-4336-AD37-CD5C0F579688}" destId="{ECD7A444-4558-4A7E-975B-51D6A43010EB}" srcOrd="2" destOrd="0" presId="urn:microsoft.com/office/officeart/2008/layout/LinedList"/>
    <dgm:cxn modelId="{4144E018-69E0-4033-8C26-27ADD6B6228B}" type="presParOf" srcId="{D5EE4F87-9560-4336-AD37-CD5C0F579688}" destId="{6806A5DC-8C26-4C9A-A924-70B72A0B34A7}" srcOrd="3" destOrd="0" presId="urn:microsoft.com/office/officeart/2008/layout/LinedList"/>
    <dgm:cxn modelId="{A7DD758B-62B2-45F2-8B3A-AEB95EC994C6}" type="presParOf" srcId="{6806A5DC-8C26-4C9A-A924-70B72A0B34A7}" destId="{2A36C8C4-10B8-4361-B7CC-0DAD08A6EEF7}" srcOrd="0" destOrd="0" presId="urn:microsoft.com/office/officeart/2008/layout/LinedList"/>
    <dgm:cxn modelId="{51CFF7A4-6924-490E-94D5-4703BA867021}" type="presParOf" srcId="{6806A5DC-8C26-4C9A-A924-70B72A0B34A7}" destId="{BEF51236-E14A-4737-B7F8-0AEE8AA10EB1}" srcOrd="1" destOrd="0" presId="urn:microsoft.com/office/officeart/2008/layout/LinedList"/>
    <dgm:cxn modelId="{C179BBC6-DA32-41F1-9222-4AF1B6C68B38}" type="presParOf" srcId="{D5EE4F87-9560-4336-AD37-CD5C0F579688}" destId="{7B9DE586-8663-4C39-8FAC-B67C3DE64F7E}" srcOrd="4" destOrd="0" presId="urn:microsoft.com/office/officeart/2008/layout/LinedList"/>
    <dgm:cxn modelId="{DDB902D8-3E18-431A-BB7D-4F76CEFEFC7C}" type="presParOf" srcId="{D5EE4F87-9560-4336-AD37-CD5C0F579688}" destId="{3B4A13DA-7287-4566-B530-E6A8A3CC2140}" srcOrd="5" destOrd="0" presId="urn:microsoft.com/office/officeart/2008/layout/LinedList"/>
    <dgm:cxn modelId="{F9ADED93-20E4-4C29-8654-421D72D49BE0}" type="presParOf" srcId="{3B4A13DA-7287-4566-B530-E6A8A3CC2140}" destId="{030D295A-EFDD-47AE-948F-2463CD1A3601}" srcOrd="0" destOrd="0" presId="urn:microsoft.com/office/officeart/2008/layout/LinedList"/>
    <dgm:cxn modelId="{EAFA53A3-DB3C-4719-A755-B0C207998448}" type="presParOf" srcId="{3B4A13DA-7287-4566-B530-E6A8A3CC2140}" destId="{0E1C4BDF-8A6D-487A-8E69-B3253AF138F5}" srcOrd="1" destOrd="0" presId="urn:microsoft.com/office/officeart/2008/layout/LinedList"/>
    <dgm:cxn modelId="{14634CEF-F76F-4E9E-924D-CC9008ACE79B}" type="presParOf" srcId="{D5EE4F87-9560-4336-AD37-CD5C0F579688}" destId="{24255133-57DA-46EB-B46D-E1A8731B2281}" srcOrd="6" destOrd="0" presId="urn:microsoft.com/office/officeart/2008/layout/LinedList"/>
    <dgm:cxn modelId="{0A8D5931-456A-471A-BA99-66CDBB6ADF86}" type="presParOf" srcId="{D5EE4F87-9560-4336-AD37-CD5C0F579688}" destId="{A00E6049-8DA6-4CDC-A273-006B332A8F43}" srcOrd="7" destOrd="0" presId="urn:microsoft.com/office/officeart/2008/layout/LinedList"/>
    <dgm:cxn modelId="{BBCABC7D-DC21-42E7-A7F3-1F60056D8C57}" type="presParOf" srcId="{A00E6049-8DA6-4CDC-A273-006B332A8F43}" destId="{E4F0DC49-248F-4487-AD89-2839A8C7E191}" srcOrd="0" destOrd="0" presId="urn:microsoft.com/office/officeart/2008/layout/LinedList"/>
    <dgm:cxn modelId="{3F46E836-F423-418B-A1D1-6C5115ECD0EB}" type="presParOf" srcId="{A00E6049-8DA6-4CDC-A273-006B332A8F43}" destId="{D7457739-D652-4326-8538-CBCCD5098244}" srcOrd="1" destOrd="0" presId="urn:microsoft.com/office/officeart/2008/layout/LinedList"/>
    <dgm:cxn modelId="{3B8A186A-D408-41C1-80E5-34C2D8AED764}" type="presParOf" srcId="{D5EE4F87-9560-4336-AD37-CD5C0F579688}" destId="{5D0676FF-FDD5-43F5-A6C3-BC8B10044D90}" srcOrd="8" destOrd="0" presId="urn:microsoft.com/office/officeart/2008/layout/LinedList"/>
    <dgm:cxn modelId="{E7EF36F3-550C-42DD-841E-9C211904A605}" type="presParOf" srcId="{D5EE4F87-9560-4336-AD37-CD5C0F579688}" destId="{D68DA3AE-B7B6-4283-A84F-7DFA054F66EC}" srcOrd="9" destOrd="0" presId="urn:microsoft.com/office/officeart/2008/layout/LinedList"/>
    <dgm:cxn modelId="{71D1D7E1-D927-4786-8358-33929D010D32}" type="presParOf" srcId="{D68DA3AE-B7B6-4283-A84F-7DFA054F66EC}" destId="{B1A4C06C-EC98-4BC0-B354-203BA180C7C0}" srcOrd="0" destOrd="0" presId="urn:microsoft.com/office/officeart/2008/layout/LinedList"/>
    <dgm:cxn modelId="{FBDF3A33-6C78-4245-ABEF-AFCE0F829076}" type="presParOf" srcId="{D68DA3AE-B7B6-4283-A84F-7DFA054F66EC}" destId="{C6127AB1-9EB7-45A7-82E3-9E523496FC14}" srcOrd="1" destOrd="0" presId="urn:microsoft.com/office/officeart/2008/layout/LinedList"/>
    <dgm:cxn modelId="{F73CB93C-9DAF-4B90-9B73-7FAD5762844B}" type="presParOf" srcId="{D5EE4F87-9560-4336-AD37-CD5C0F579688}" destId="{9B82CD44-79B8-44A1-98EA-7DBA7093E1FD}" srcOrd="10" destOrd="0" presId="urn:microsoft.com/office/officeart/2008/layout/LinedList"/>
    <dgm:cxn modelId="{88B86042-FE1D-45CA-8357-061ACC7FA9A2}" type="presParOf" srcId="{D5EE4F87-9560-4336-AD37-CD5C0F579688}" destId="{6812014B-6EC3-438B-959A-E89D8A6118C5}" srcOrd="11" destOrd="0" presId="urn:microsoft.com/office/officeart/2008/layout/LinedList"/>
    <dgm:cxn modelId="{27C7FD32-0921-495E-BE95-E0E062987340}" type="presParOf" srcId="{6812014B-6EC3-438B-959A-E89D8A6118C5}" destId="{616B01EB-FAF2-46B2-9BB8-B8668735C366}" srcOrd="0" destOrd="0" presId="urn:microsoft.com/office/officeart/2008/layout/LinedList"/>
    <dgm:cxn modelId="{A9105C53-9E35-4022-95D3-335428ACBFB2}" type="presParOf" srcId="{6812014B-6EC3-438B-959A-E89D8A6118C5}" destId="{9D76C10F-3A41-4EAC-8D15-5B09189D6EEB}"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49626538-1F93-46AD-8AEA-BF86A284417A}" type="doc">
      <dgm:prSet loTypeId="urn:microsoft.com/office/officeart/2008/layout/LinedList" loCatId="list" qsTypeId="urn:microsoft.com/office/officeart/2005/8/quickstyle/simple2" qsCatId="simple" csTypeId="urn:microsoft.com/office/officeart/2005/8/colors/colorful2" csCatId="colorful" phldr="1"/>
      <dgm:spPr/>
      <dgm:t>
        <a:bodyPr/>
        <a:lstStyle/>
        <a:p>
          <a:endParaRPr lang="en-US"/>
        </a:p>
      </dgm:t>
    </dgm:pt>
    <dgm:pt modelId="{0B059C85-7821-4F6E-A87F-C50ECEAA121A}">
      <dgm:prSet/>
      <dgm:spPr/>
      <dgm:t>
        <a:bodyPr/>
        <a:lstStyle/>
        <a:p>
          <a:r>
            <a:rPr lang="en-US" dirty="0">
              <a:latin typeface="Arial" panose="020B0604020202020204" pitchFamily="34" charset="0"/>
              <a:cs typeface="Arial" panose="020B0604020202020204" pitchFamily="34" charset="0"/>
            </a:rPr>
            <a:t>Gibbs' model helps me think clearly about what I’ve done, how I felt, what I learned, and what I’ll do next.</a:t>
          </a:r>
        </a:p>
      </dgm:t>
    </dgm:pt>
    <dgm:pt modelId="{A8EBD67A-104F-4ABF-9EE0-D8A73DEA488D}" type="parTrans" cxnId="{096DBD32-1D37-44B5-8561-CFF24FC987F6}">
      <dgm:prSet/>
      <dgm:spPr/>
      <dgm:t>
        <a:bodyPr/>
        <a:lstStyle/>
        <a:p>
          <a:endParaRPr lang="en-US"/>
        </a:p>
      </dgm:t>
    </dgm:pt>
    <dgm:pt modelId="{68E9C1E2-9222-4021-B918-458BC86F8DF9}" type="sibTrans" cxnId="{096DBD32-1D37-44B5-8561-CFF24FC987F6}">
      <dgm:prSet/>
      <dgm:spPr/>
      <dgm:t>
        <a:bodyPr/>
        <a:lstStyle/>
        <a:p>
          <a:endParaRPr lang="en-US"/>
        </a:p>
      </dgm:t>
    </dgm:pt>
    <dgm:pt modelId="{8739F886-0328-49D1-8818-3E99362A35F4}">
      <dgm:prSet/>
      <dgm:spPr/>
      <dgm:t>
        <a:bodyPr/>
        <a:lstStyle/>
        <a:p>
          <a:r>
            <a:rPr lang="en-US" dirty="0">
              <a:latin typeface="Arial" panose="020B0604020202020204" pitchFamily="34" charset="0"/>
              <a:cs typeface="Arial" panose="020B0604020202020204" pitchFamily="34" charset="0"/>
            </a:rPr>
            <a:t>It helps me improve every time  whether it’s in the classroom or care practice (Health Education England, 2023).</a:t>
          </a:r>
        </a:p>
      </dgm:t>
    </dgm:pt>
    <dgm:pt modelId="{C4BDE3A4-A3F3-415F-BBC7-3CB0AE555590}" type="parTrans" cxnId="{5D75259F-23E9-46F6-B9DA-8979C436CABA}">
      <dgm:prSet/>
      <dgm:spPr/>
      <dgm:t>
        <a:bodyPr/>
        <a:lstStyle/>
        <a:p>
          <a:endParaRPr lang="en-US"/>
        </a:p>
      </dgm:t>
    </dgm:pt>
    <dgm:pt modelId="{30CA1792-CB51-4A08-811D-09DA1D3DC8C4}" type="sibTrans" cxnId="{5D75259F-23E9-46F6-B9DA-8979C436CABA}">
      <dgm:prSet/>
      <dgm:spPr/>
      <dgm:t>
        <a:bodyPr/>
        <a:lstStyle/>
        <a:p>
          <a:endParaRPr lang="en-US"/>
        </a:p>
      </dgm:t>
    </dgm:pt>
    <dgm:pt modelId="{4EC6FCB7-44D5-46F4-8306-F76A4FEA7020}" type="pres">
      <dgm:prSet presAssocID="{49626538-1F93-46AD-8AEA-BF86A284417A}" presName="vert0" presStyleCnt="0">
        <dgm:presLayoutVars>
          <dgm:dir/>
          <dgm:animOne val="branch"/>
          <dgm:animLvl val="lvl"/>
        </dgm:presLayoutVars>
      </dgm:prSet>
      <dgm:spPr/>
    </dgm:pt>
    <dgm:pt modelId="{1B6023BD-F6D0-4DC9-9B0A-167ED2106110}" type="pres">
      <dgm:prSet presAssocID="{0B059C85-7821-4F6E-A87F-C50ECEAA121A}" presName="thickLine" presStyleLbl="alignNode1" presStyleIdx="0" presStyleCnt="2"/>
      <dgm:spPr/>
    </dgm:pt>
    <dgm:pt modelId="{12150FDB-216A-4C36-8234-D84494A855CC}" type="pres">
      <dgm:prSet presAssocID="{0B059C85-7821-4F6E-A87F-C50ECEAA121A}" presName="horz1" presStyleCnt="0"/>
      <dgm:spPr/>
    </dgm:pt>
    <dgm:pt modelId="{C7B5AE53-3D8C-4086-99E6-BB16A5F8B4A3}" type="pres">
      <dgm:prSet presAssocID="{0B059C85-7821-4F6E-A87F-C50ECEAA121A}" presName="tx1" presStyleLbl="revTx" presStyleIdx="0" presStyleCnt="2"/>
      <dgm:spPr/>
    </dgm:pt>
    <dgm:pt modelId="{A89A86A2-1434-48B0-A581-19857C3BD6D0}" type="pres">
      <dgm:prSet presAssocID="{0B059C85-7821-4F6E-A87F-C50ECEAA121A}" presName="vert1" presStyleCnt="0"/>
      <dgm:spPr/>
    </dgm:pt>
    <dgm:pt modelId="{1D8D9A08-8E0C-464F-B990-1D9BB8E8F7A8}" type="pres">
      <dgm:prSet presAssocID="{8739F886-0328-49D1-8818-3E99362A35F4}" presName="thickLine" presStyleLbl="alignNode1" presStyleIdx="1" presStyleCnt="2"/>
      <dgm:spPr/>
    </dgm:pt>
    <dgm:pt modelId="{F180ED49-2CE1-4B41-96E8-60C6FACEB30A}" type="pres">
      <dgm:prSet presAssocID="{8739F886-0328-49D1-8818-3E99362A35F4}" presName="horz1" presStyleCnt="0"/>
      <dgm:spPr/>
    </dgm:pt>
    <dgm:pt modelId="{26CEFD44-DC34-45FD-9525-EDF8D6A97EA5}" type="pres">
      <dgm:prSet presAssocID="{8739F886-0328-49D1-8818-3E99362A35F4}" presName="tx1" presStyleLbl="revTx" presStyleIdx="1" presStyleCnt="2"/>
      <dgm:spPr/>
    </dgm:pt>
    <dgm:pt modelId="{27C09CBF-DCF7-4BED-AF84-6968CF9A6F9D}" type="pres">
      <dgm:prSet presAssocID="{8739F886-0328-49D1-8818-3E99362A35F4}" presName="vert1" presStyleCnt="0"/>
      <dgm:spPr/>
    </dgm:pt>
  </dgm:ptLst>
  <dgm:cxnLst>
    <dgm:cxn modelId="{ED8D4B0B-F0C0-4C26-9FC8-369C0DB7004A}" type="presOf" srcId="{49626538-1F93-46AD-8AEA-BF86A284417A}" destId="{4EC6FCB7-44D5-46F4-8306-F76A4FEA7020}" srcOrd="0" destOrd="0" presId="urn:microsoft.com/office/officeart/2008/layout/LinedList"/>
    <dgm:cxn modelId="{F2FBBD10-5F01-45E9-88D0-A251AD28097A}" type="presOf" srcId="{0B059C85-7821-4F6E-A87F-C50ECEAA121A}" destId="{C7B5AE53-3D8C-4086-99E6-BB16A5F8B4A3}" srcOrd="0" destOrd="0" presId="urn:microsoft.com/office/officeart/2008/layout/LinedList"/>
    <dgm:cxn modelId="{096DBD32-1D37-44B5-8561-CFF24FC987F6}" srcId="{49626538-1F93-46AD-8AEA-BF86A284417A}" destId="{0B059C85-7821-4F6E-A87F-C50ECEAA121A}" srcOrd="0" destOrd="0" parTransId="{A8EBD67A-104F-4ABF-9EE0-D8A73DEA488D}" sibTransId="{68E9C1E2-9222-4021-B918-458BC86F8DF9}"/>
    <dgm:cxn modelId="{E9AE2E92-9B7B-4EA6-A08D-8E42CBC4F0FB}" type="presOf" srcId="{8739F886-0328-49D1-8818-3E99362A35F4}" destId="{26CEFD44-DC34-45FD-9525-EDF8D6A97EA5}" srcOrd="0" destOrd="0" presId="urn:microsoft.com/office/officeart/2008/layout/LinedList"/>
    <dgm:cxn modelId="{5D75259F-23E9-46F6-B9DA-8979C436CABA}" srcId="{49626538-1F93-46AD-8AEA-BF86A284417A}" destId="{8739F886-0328-49D1-8818-3E99362A35F4}" srcOrd="1" destOrd="0" parTransId="{C4BDE3A4-A3F3-415F-BBC7-3CB0AE555590}" sibTransId="{30CA1792-CB51-4A08-811D-09DA1D3DC8C4}"/>
    <dgm:cxn modelId="{AE604565-148D-44E7-98BD-4FD96596030C}" type="presParOf" srcId="{4EC6FCB7-44D5-46F4-8306-F76A4FEA7020}" destId="{1B6023BD-F6D0-4DC9-9B0A-167ED2106110}" srcOrd="0" destOrd="0" presId="urn:microsoft.com/office/officeart/2008/layout/LinedList"/>
    <dgm:cxn modelId="{CBB9C00E-92C0-40E7-99CF-0051CACCEA5D}" type="presParOf" srcId="{4EC6FCB7-44D5-46F4-8306-F76A4FEA7020}" destId="{12150FDB-216A-4C36-8234-D84494A855CC}" srcOrd="1" destOrd="0" presId="urn:microsoft.com/office/officeart/2008/layout/LinedList"/>
    <dgm:cxn modelId="{DC9B1A95-91C2-423F-993A-3D8F113DDE78}" type="presParOf" srcId="{12150FDB-216A-4C36-8234-D84494A855CC}" destId="{C7B5AE53-3D8C-4086-99E6-BB16A5F8B4A3}" srcOrd="0" destOrd="0" presId="urn:microsoft.com/office/officeart/2008/layout/LinedList"/>
    <dgm:cxn modelId="{A8586D5F-30B0-4DFF-9820-950B2788016B}" type="presParOf" srcId="{12150FDB-216A-4C36-8234-D84494A855CC}" destId="{A89A86A2-1434-48B0-A581-19857C3BD6D0}" srcOrd="1" destOrd="0" presId="urn:microsoft.com/office/officeart/2008/layout/LinedList"/>
    <dgm:cxn modelId="{BC870A8C-2AA1-408A-8B5A-376F20C87250}" type="presParOf" srcId="{4EC6FCB7-44D5-46F4-8306-F76A4FEA7020}" destId="{1D8D9A08-8E0C-464F-B990-1D9BB8E8F7A8}" srcOrd="2" destOrd="0" presId="urn:microsoft.com/office/officeart/2008/layout/LinedList"/>
    <dgm:cxn modelId="{CE1CBAF4-4A20-4135-A479-98E63BD92DBF}" type="presParOf" srcId="{4EC6FCB7-44D5-46F4-8306-F76A4FEA7020}" destId="{F180ED49-2CE1-4B41-96E8-60C6FACEB30A}" srcOrd="3" destOrd="0" presId="urn:microsoft.com/office/officeart/2008/layout/LinedList"/>
    <dgm:cxn modelId="{F7C98CA8-AC49-4359-BF81-437FBF272D13}" type="presParOf" srcId="{F180ED49-2CE1-4B41-96E8-60C6FACEB30A}" destId="{26CEFD44-DC34-45FD-9525-EDF8D6A97EA5}" srcOrd="0" destOrd="0" presId="urn:microsoft.com/office/officeart/2008/layout/LinedList"/>
    <dgm:cxn modelId="{F4E6A97E-5FC0-44B3-A130-3224DF14728D}" type="presParOf" srcId="{F180ED49-2CE1-4B41-96E8-60C6FACEB30A}" destId="{27C09CBF-DCF7-4BED-AF84-6968CF9A6F9D}" srcOrd="1" destOrd="0" presId="urn:microsoft.com/office/officeart/2008/layout/Lined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2579EA-1667-4661-877D-414EBBDB3E57}">
      <dsp:nvSpPr>
        <dsp:cNvPr id="0" name=""/>
        <dsp:cNvSpPr/>
      </dsp:nvSpPr>
      <dsp:spPr>
        <a:xfrm>
          <a:off x="0" y="0"/>
          <a:ext cx="2989616"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BA977A7F-502E-4065-A054-7D8AE900BCC0}">
      <dsp:nvSpPr>
        <dsp:cNvPr id="0" name=""/>
        <dsp:cNvSpPr/>
      </dsp:nvSpPr>
      <dsp:spPr>
        <a:xfrm>
          <a:off x="0" y="0"/>
          <a:ext cx="2989616" cy="12942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a:latin typeface="Arial" panose="020B0604020202020204" pitchFamily="34" charset="0"/>
              <a:cs typeface="Arial" panose="020B0604020202020204" pitchFamily="34" charset="0"/>
            </a:rPr>
            <a:t>Hi, my name is Mazar Iqbal. In this presentation, I’ll talk about my journey into care, how my past experiance in management has helped, and the steps I’m taking to become a care home manager.</a:t>
          </a:r>
        </a:p>
      </dsp:txBody>
      <dsp:txXfrm>
        <a:off x="0" y="0"/>
        <a:ext cx="2989616" cy="1294229"/>
      </dsp:txXfrm>
    </dsp:sp>
    <dsp:sp modelId="{DF99356E-3794-4027-8567-879C5178AB62}">
      <dsp:nvSpPr>
        <dsp:cNvPr id="0" name=""/>
        <dsp:cNvSpPr/>
      </dsp:nvSpPr>
      <dsp:spPr>
        <a:xfrm>
          <a:off x="0" y="1294229"/>
          <a:ext cx="2989616"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47A020F4-9962-43FD-A3A0-7F7A697CDEE1}">
      <dsp:nvSpPr>
        <dsp:cNvPr id="0" name=""/>
        <dsp:cNvSpPr/>
      </dsp:nvSpPr>
      <dsp:spPr>
        <a:xfrm>
          <a:off x="0" y="1294229"/>
          <a:ext cx="2989616" cy="12942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a:latin typeface="Arial" panose="020B0604020202020204" pitchFamily="34" charset="0"/>
              <a:cs typeface="Arial" panose="020B0604020202020204" pitchFamily="34" charset="0"/>
            </a:rPr>
            <a:t>This is based on what I’ve learned from my Level 4 course and my years in supervision and warehouse management.</a:t>
          </a:r>
        </a:p>
      </dsp:txBody>
      <dsp:txXfrm>
        <a:off x="0" y="1294229"/>
        <a:ext cx="2989616" cy="129422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019E14-796C-4F51-A822-1AB719A893F3}">
      <dsp:nvSpPr>
        <dsp:cNvPr id="0" name=""/>
        <dsp:cNvSpPr/>
      </dsp:nvSpPr>
      <dsp:spPr>
        <a:xfrm>
          <a:off x="0" y="2124"/>
          <a:ext cx="7886700" cy="0"/>
        </a:xfrm>
        <a:prstGeom prst="line">
          <a:avLst/>
        </a:prstGeom>
        <a:solidFill>
          <a:schemeClr val="accent6">
            <a:hueOff val="0"/>
            <a:satOff val="0"/>
            <a:lumOff val="0"/>
            <a:alphaOff val="0"/>
          </a:schemeClr>
        </a:solidFill>
        <a:ln w="25400" cap="flat" cmpd="sng" algn="ctr">
          <a:solidFill>
            <a:schemeClr val="accent6">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0362DA3C-CA18-43E9-97E8-4040E926EC95}">
      <dsp:nvSpPr>
        <dsp:cNvPr id="0" name=""/>
        <dsp:cNvSpPr/>
      </dsp:nvSpPr>
      <dsp:spPr>
        <a:xfrm>
          <a:off x="0" y="2124"/>
          <a:ext cx="78867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a:t>Now I look at job descriptions to understand what employers want.</a:t>
          </a:r>
        </a:p>
      </dsp:txBody>
      <dsp:txXfrm>
        <a:off x="0" y="2124"/>
        <a:ext cx="7886700" cy="1449029"/>
      </dsp:txXfrm>
    </dsp:sp>
    <dsp:sp modelId="{F546F1CE-FB2D-4E84-9310-C0A72A61328F}">
      <dsp:nvSpPr>
        <dsp:cNvPr id="0" name=""/>
        <dsp:cNvSpPr/>
      </dsp:nvSpPr>
      <dsp:spPr>
        <a:xfrm>
          <a:off x="0" y="1451154"/>
          <a:ext cx="7886700" cy="0"/>
        </a:xfrm>
        <a:prstGeom prst="line">
          <a:avLst/>
        </a:prstGeom>
        <a:solidFill>
          <a:schemeClr val="accent6">
            <a:hueOff val="0"/>
            <a:satOff val="0"/>
            <a:lumOff val="0"/>
            <a:alphaOff val="0"/>
          </a:schemeClr>
        </a:solidFill>
        <a:ln w="25400" cap="flat" cmpd="sng" algn="ctr">
          <a:solidFill>
            <a:schemeClr val="accent6">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32BF9F1B-4148-498F-8B76-B8B0567F3670}">
      <dsp:nvSpPr>
        <dsp:cNvPr id="0" name=""/>
        <dsp:cNvSpPr/>
      </dsp:nvSpPr>
      <dsp:spPr>
        <a:xfrm>
          <a:off x="0" y="1451154"/>
          <a:ext cx="78867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a:t>For a care home manager, it means leadership, safeguarding, paperwork, and good communication (NHS Jobs, 2024).</a:t>
          </a:r>
        </a:p>
      </dsp:txBody>
      <dsp:txXfrm>
        <a:off x="0" y="1451154"/>
        <a:ext cx="7886700" cy="1449029"/>
      </dsp:txXfrm>
    </dsp:sp>
    <dsp:sp modelId="{3F5AD731-86C5-4C42-8132-DD637364FC6B}">
      <dsp:nvSpPr>
        <dsp:cNvPr id="0" name=""/>
        <dsp:cNvSpPr/>
      </dsp:nvSpPr>
      <dsp:spPr>
        <a:xfrm>
          <a:off x="0" y="2900183"/>
          <a:ext cx="7886700" cy="0"/>
        </a:xfrm>
        <a:prstGeom prst="line">
          <a:avLst/>
        </a:prstGeom>
        <a:solidFill>
          <a:schemeClr val="accent6">
            <a:hueOff val="0"/>
            <a:satOff val="0"/>
            <a:lumOff val="0"/>
            <a:alphaOff val="0"/>
          </a:schemeClr>
        </a:solidFill>
        <a:ln w="25400" cap="flat" cmpd="sng" algn="ctr">
          <a:solidFill>
            <a:schemeClr val="accent6">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3EC3C9CD-3A86-4EBE-9378-10C2E949C0A8}">
      <dsp:nvSpPr>
        <dsp:cNvPr id="0" name=""/>
        <dsp:cNvSpPr/>
      </dsp:nvSpPr>
      <dsp:spPr>
        <a:xfrm>
          <a:off x="0" y="2900183"/>
          <a:ext cx="78867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a:t>Knowing this helps me plan my steps and focus on what I need to work on.</a:t>
          </a:r>
        </a:p>
      </dsp:txBody>
      <dsp:txXfrm>
        <a:off x="0" y="2900183"/>
        <a:ext cx="7886700" cy="144902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D9E0E4-B3C7-4301-919B-77E0ECF38681}">
      <dsp:nvSpPr>
        <dsp:cNvPr id="0" name=""/>
        <dsp:cNvSpPr/>
      </dsp:nvSpPr>
      <dsp:spPr>
        <a:xfrm>
          <a:off x="0" y="531"/>
          <a:ext cx="7886700" cy="124293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657ACD2-1F24-4643-8C5E-527F7EAD771A}">
      <dsp:nvSpPr>
        <dsp:cNvPr id="0" name=""/>
        <dsp:cNvSpPr/>
      </dsp:nvSpPr>
      <dsp:spPr>
        <a:xfrm>
          <a:off x="375988" y="280191"/>
          <a:ext cx="683614" cy="6836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C23935B-F50F-47F4-9BBD-1BFFE82B1584}">
      <dsp:nvSpPr>
        <dsp:cNvPr id="0" name=""/>
        <dsp:cNvSpPr/>
      </dsp:nvSpPr>
      <dsp:spPr>
        <a:xfrm>
          <a:off x="1435590" y="531"/>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66800">
            <a:lnSpc>
              <a:spcPct val="100000"/>
            </a:lnSpc>
            <a:spcBef>
              <a:spcPct val="0"/>
            </a:spcBef>
            <a:spcAft>
              <a:spcPct val="35000"/>
            </a:spcAft>
            <a:buNone/>
          </a:pPr>
          <a:r>
            <a:rPr lang="en-US" sz="2400" kern="1200"/>
            <a:t>I’ve learned how to write a CV and cover letter that match what the job asks for.</a:t>
          </a:r>
        </a:p>
      </dsp:txBody>
      <dsp:txXfrm>
        <a:off x="1435590" y="531"/>
        <a:ext cx="6451109" cy="1242935"/>
      </dsp:txXfrm>
    </dsp:sp>
    <dsp:sp modelId="{64D560A5-7D80-4B8F-B1EC-2AD9640C62FD}">
      <dsp:nvSpPr>
        <dsp:cNvPr id="0" name=""/>
        <dsp:cNvSpPr/>
      </dsp:nvSpPr>
      <dsp:spPr>
        <a:xfrm>
          <a:off x="0" y="1554201"/>
          <a:ext cx="7886700" cy="124293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165643E-D788-4209-9AEB-D59AAD56D06E}">
      <dsp:nvSpPr>
        <dsp:cNvPr id="0" name=""/>
        <dsp:cNvSpPr/>
      </dsp:nvSpPr>
      <dsp:spPr>
        <a:xfrm>
          <a:off x="375988" y="1833861"/>
          <a:ext cx="683614" cy="6836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9E70A6F-6353-4E5B-A216-A76B4B1A1569}">
      <dsp:nvSpPr>
        <dsp:cNvPr id="0" name=""/>
        <dsp:cNvSpPr/>
      </dsp:nvSpPr>
      <dsp:spPr>
        <a:xfrm>
          <a:off x="1435590" y="1554201"/>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66800">
            <a:lnSpc>
              <a:spcPct val="100000"/>
            </a:lnSpc>
            <a:spcBef>
              <a:spcPct val="0"/>
            </a:spcBef>
            <a:spcAft>
              <a:spcPct val="35000"/>
            </a:spcAft>
            <a:buNone/>
          </a:pPr>
          <a:r>
            <a:rPr lang="en-US" sz="2400" kern="1200"/>
            <a:t>I highlight my past leadership experience and the new care skills I’m gaining (Skills for Care, 2024).</a:t>
          </a:r>
        </a:p>
      </dsp:txBody>
      <dsp:txXfrm>
        <a:off x="1435590" y="1554201"/>
        <a:ext cx="6451109" cy="1242935"/>
      </dsp:txXfrm>
    </dsp:sp>
    <dsp:sp modelId="{BBB48736-04CB-4105-BBE6-69CE464C4FFE}">
      <dsp:nvSpPr>
        <dsp:cNvPr id="0" name=""/>
        <dsp:cNvSpPr/>
      </dsp:nvSpPr>
      <dsp:spPr>
        <a:xfrm>
          <a:off x="0" y="3107870"/>
          <a:ext cx="7886700" cy="124293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12BB42D-15A3-4EA3-A11C-7BEF5BA3F94F}">
      <dsp:nvSpPr>
        <dsp:cNvPr id="0" name=""/>
        <dsp:cNvSpPr/>
      </dsp:nvSpPr>
      <dsp:spPr>
        <a:xfrm>
          <a:off x="375988" y="3387531"/>
          <a:ext cx="683614" cy="68361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DE156D6-D3E2-4A75-96A7-1AC95E64C47A}">
      <dsp:nvSpPr>
        <dsp:cNvPr id="0" name=""/>
        <dsp:cNvSpPr/>
      </dsp:nvSpPr>
      <dsp:spPr>
        <a:xfrm>
          <a:off x="1435590" y="3107870"/>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66800">
            <a:lnSpc>
              <a:spcPct val="100000"/>
            </a:lnSpc>
            <a:spcBef>
              <a:spcPct val="0"/>
            </a:spcBef>
            <a:spcAft>
              <a:spcPct val="35000"/>
            </a:spcAft>
            <a:buNone/>
          </a:pPr>
          <a:r>
            <a:rPr lang="en-US" sz="2400" kern="1200"/>
            <a:t>Shortlisting tools showed me how employers pick the right candidate.</a:t>
          </a:r>
        </a:p>
      </dsp:txBody>
      <dsp:txXfrm>
        <a:off x="1435590" y="3107870"/>
        <a:ext cx="6451109" cy="124293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1D2F0A-627C-4608-8B68-D4FFCB42FCDF}">
      <dsp:nvSpPr>
        <dsp:cNvPr id="0" name=""/>
        <dsp:cNvSpPr/>
      </dsp:nvSpPr>
      <dsp:spPr>
        <a:xfrm>
          <a:off x="0" y="0"/>
          <a:ext cx="3415431" cy="0"/>
        </a:xfrm>
        <a:prstGeom prst="line">
          <a:avLst/>
        </a:prstGeom>
        <a:solidFill>
          <a:schemeClr val="accent3">
            <a:hueOff val="0"/>
            <a:satOff val="0"/>
            <a:lumOff val="0"/>
            <a:alphaOff val="0"/>
          </a:schemeClr>
        </a:solidFill>
        <a:ln w="25400" cap="flat" cmpd="sng" algn="ctr">
          <a:solidFill>
            <a:schemeClr val="accent3">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665807F3-8910-40A5-A46E-F0FE398839E9}">
      <dsp:nvSpPr>
        <dsp:cNvPr id="0" name=""/>
        <dsp:cNvSpPr/>
      </dsp:nvSpPr>
      <dsp:spPr>
        <a:xfrm>
          <a:off x="0" y="0"/>
          <a:ext cx="3415431" cy="10455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kern="1200" dirty="0"/>
            <a:t>I’ve worked 20 years in a Depot , 6 years as a supervisor.</a:t>
          </a:r>
        </a:p>
      </dsp:txBody>
      <dsp:txXfrm>
        <a:off x="0" y="0"/>
        <a:ext cx="3415431" cy="1045579"/>
      </dsp:txXfrm>
    </dsp:sp>
    <dsp:sp modelId="{123855C4-691B-4660-9F1C-C7EE185D5A4F}">
      <dsp:nvSpPr>
        <dsp:cNvPr id="0" name=""/>
        <dsp:cNvSpPr/>
      </dsp:nvSpPr>
      <dsp:spPr>
        <a:xfrm>
          <a:off x="0" y="1045579"/>
          <a:ext cx="3415431" cy="0"/>
        </a:xfrm>
        <a:prstGeom prst="line">
          <a:avLst/>
        </a:prstGeom>
        <a:solidFill>
          <a:schemeClr val="accent3">
            <a:hueOff val="0"/>
            <a:satOff val="0"/>
            <a:lumOff val="0"/>
            <a:alphaOff val="0"/>
          </a:schemeClr>
        </a:solidFill>
        <a:ln w="25400" cap="flat" cmpd="sng" algn="ctr">
          <a:solidFill>
            <a:schemeClr val="accent3">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9DDEF30C-0181-4620-A68C-759860ACDA31}">
      <dsp:nvSpPr>
        <dsp:cNvPr id="0" name=""/>
        <dsp:cNvSpPr/>
      </dsp:nvSpPr>
      <dsp:spPr>
        <a:xfrm>
          <a:off x="0" y="1045579"/>
          <a:ext cx="3415431" cy="10455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kern="1200" dirty="0"/>
            <a:t>That gave me team leadership, timekeeping, and problem solving skills.</a:t>
          </a:r>
        </a:p>
      </dsp:txBody>
      <dsp:txXfrm>
        <a:off x="0" y="1045579"/>
        <a:ext cx="3415431" cy="1045579"/>
      </dsp:txXfrm>
    </dsp:sp>
    <dsp:sp modelId="{1F2A3269-F8E1-4F57-B357-726F240268B8}">
      <dsp:nvSpPr>
        <dsp:cNvPr id="0" name=""/>
        <dsp:cNvSpPr/>
      </dsp:nvSpPr>
      <dsp:spPr>
        <a:xfrm>
          <a:off x="0" y="2091158"/>
          <a:ext cx="3415431" cy="0"/>
        </a:xfrm>
        <a:prstGeom prst="line">
          <a:avLst/>
        </a:prstGeom>
        <a:solidFill>
          <a:schemeClr val="accent3">
            <a:hueOff val="0"/>
            <a:satOff val="0"/>
            <a:lumOff val="0"/>
            <a:alphaOff val="0"/>
          </a:schemeClr>
        </a:solidFill>
        <a:ln w="25400" cap="flat" cmpd="sng" algn="ctr">
          <a:solidFill>
            <a:schemeClr val="accent3">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3DBE6D07-A085-4D2C-A847-DC4F96EA7F5A}">
      <dsp:nvSpPr>
        <dsp:cNvPr id="0" name=""/>
        <dsp:cNvSpPr/>
      </dsp:nvSpPr>
      <dsp:spPr>
        <a:xfrm>
          <a:off x="0" y="2091158"/>
          <a:ext cx="3415431" cy="10455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kern="1200"/>
            <a:t>Now I’m learning more about safeguarding, care planning, and reflective thinking.</a:t>
          </a:r>
        </a:p>
      </dsp:txBody>
      <dsp:txXfrm>
        <a:off x="0" y="2091158"/>
        <a:ext cx="3415431" cy="1045579"/>
      </dsp:txXfrm>
    </dsp:sp>
    <dsp:sp modelId="{1200265A-3159-465D-9D42-FAD7404832BA}">
      <dsp:nvSpPr>
        <dsp:cNvPr id="0" name=""/>
        <dsp:cNvSpPr/>
      </dsp:nvSpPr>
      <dsp:spPr>
        <a:xfrm>
          <a:off x="0" y="3136737"/>
          <a:ext cx="3415431" cy="0"/>
        </a:xfrm>
        <a:prstGeom prst="line">
          <a:avLst/>
        </a:prstGeom>
        <a:solidFill>
          <a:schemeClr val="accent3">
            <a:hueOff val="0"/>
            <a:satOff val="0"/>
            <a:lumOff val="0"/>
            <a:alphaOff val="0"/>
          </a:schemeClr>
        </a:solidFill>
        <a:ln w="25400" cap="flat" cmpd="sng" algn="ctr">
          <a:solidFill>
            <a:schemeClr val="accent3">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D063C56A-2FD7-4613-B6EB-278E96B58EA3}">
      <dsp:nvSpPr>
        <dsp:cNvPr id="0" name=""/>
        <dsp:cNvSpPr/>
      </dsp:nvSpPr>
      <dsp:spPr>
        <a:xfrm>
          <a:off x="0" y="3136737"/>
          <a:ext cx="3415431" cy="10455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kern="1200" dirty="0"/>
            <a:t>This supports my CPD   which means continuing professional development  helping me grow through hands on experience and training.</a:t>
          </a:r>
        </a:p>
      </dsp:txBody>
      <dsp:txXfrm>
        <a:off x="0" y="3136737"/>
        <a:ext cx="3415431" cy="104557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C87A8F-4441-4BAD-8E3B-3647F7760F53}">
      <dsp:nvSpPr>
        <dsp:cNvPr id="0" name=""/>
        <dsp:cNvSpPr/>
      </dsp:nvSpPr>
      <dsp:spPr>
        <a:xfrm>
          <a:off x="0" y="720"/>
          <a:ext cx="7886700" cy="0"/>
        </a:xfrm>
        <a:prstGeom prst="line">
          <a:avLst/>
        </a:prstGeom>
        <a:gradFill rotWithShape="0">
          <a:gsLst>
            <a:gs pos="0">
              <a:schemeClr val="accent6">
                <a:hueOff val="0"/>
                <a:satOff val="0"/>
                <a:lumOff val="0"/>
                <a:alphaOff val="0"/>
                <a:tint val="100000"/>
                <a:shade val="100000"/>
                <a:satMod val="130000"/>
              </a:schemeClr>
            </a:gs>
            <a:gs pos="100000">
              <a:schemeClr val="accent6">
                <a:hueOff val="0"/>
                <a:satOff val="0"/>
                <a:lumOff val="0"/>
                <a:alphaOff val="0"/>
                <a:tint val="50000"/>
                <a:shade val="100000"/>
                <a:satMod val="350000"/>
              </a:schemeClr>
            </a:gs>
          </a:gsLst>
          <a:lin ang="16200000" scaled="0"/>
        </a:gradFill>
        <a:ln w="9525" cap="flat" cmpd="sng" algn="ctr">
          <a:solidFill>
            <a:schemeClr val="accent6">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A6866614-1C09-4DE2-8C34-7875720FC518}">
      <dsp:nvSpPr>
        <dsp:cNvPr id="0" name=""/>
        <dsp:cNvSpPr/>
      </dsp:nvSpPr>
      <dsp:spPr>
        <a:xfrm>
          <a:off x="0" y="720"/>
          <a:ext cx="7886700" cy="5902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kern="1200"/>
            <a:t>Here are my steps to becoming a care home manager:</a:t>
          </a:r>
        </a:p>
      </dsp:txBody>
      <dsp:txXfrm>
        <a:off x="0" y="720"/>
        <a:ext cx="7886700" cy="590282"/>
      </dsp:txXfrm>
    </dsp:sp>
    <dsp:sp modelId="{A7E5A7CD-F5CF-47AD-B275-3D6CB5B6F783}">
      <dsp:nvSpPr>
        <dsp:cNvPr id="0" name=""/>
        <dsp:cNvSpPr/>
      </dsp:nvSpPr>
      <dsp:spPr>
        <a:xfrm>
          <a:off x="0" y="591003"/>
          <a:ext cx="7886700" cy="0"/>
        </a:xfrm>
        <a:prstGeom prst="line">
          <a:avLst/>
        </a:prstGeom>
        <a:gradFill rotWithShape="0">
          <a:gsLst>
            <a:gs pos="0">
              <a:schemeClr val="accent6">
                <a:hueOff val="0"/>
                <a:satOff val="0"/>
                <a:lumOff val="0"/>
                <a:alphaOff val="0"/>
                <a:tint val="100000"/>
                <a:shade val="100000"/>
                <a:satMod val="130000"/>
              </a:schemeClr>
            </a:gs>
            <a:gs pos="100000">
              <a:schemeClr val="accent6">
                <a:hueOff val="0"/>
                <a:satOff val="0"/>
                <a:lumOff val="0"/>
                <a:alphaOff val="0"/>
                <a:tint val="50000"/>
                <a:shade val="100000"/>
                <a:satMod val="350000"/>
              </a:schemeClr>
            </a:gs>
          </a:gsLst>
          <a:lin ang="16200000" scaled="0"/>
        </a:gradFill>
        <a:ln w="9525" cap="flat" cmpd="sng" algn="ctr">
          <a:solidFill>
            <a:schemeClr val="accent6">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D82954DD-06C5-4EA3-AD0C-874AE99AFB26}">
      <dsp:nvSpPr>
        <dsp:cNvPr id="0" name=""/>
        <dsp:cNvSpPr/>
      </dsp:nvSpPr>
      <dsp:spPr>
        <a:xfrm>
          <a:off x="0" y="591003"/>
          <a:ext cx="7886700" cy="5902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kern="1200"/>
            <a:t>1. Finish Level 4 Health and Social Care</a:t>
          </a:r>
        </a:p>
      </dsp:txBody>
      <dsp:txXfrm>
        <a:off x="0" y="591003"/>
        <a:ext cx="7886700" cy="590282"/>
      </dsp:txXfrm>
    </dsp:sp>
    <dsp:sp modelId="{9FCD01FB-AF7F-49BE-8F67-40E5EEC8DF84}">
      <dsp:nvSpPr>
        <dsp:cNvPr id="0" name=""/>
        <dsp:cNvSpPr/>
      </dsp:nvSpPr>
      <dsp:spPr>
        <a:xfrm>
          <a:off x="0" y="1181286"/>
          <a:ext cx="7886700" cy="0"/>
        </a:xfrm>
        <a:prstGeom prst="line">
          <a:avLst/>
        </a:prstGeom>
        <a:gradFill rotWithShape="0">
          <a:gsLst>
            <a:gs pos="0">
              <a:schemeClr val="accent6">
                <a:hueOff val="0"/>
                <a:satOff val="0"/>
                <a:lumOff val="0"/>
                <a:alphaOff val="0"/>
                <a:tint val="100000"/>
                <a:shade val="100000"/>
                <a:satMod val="130000"/>
              </a:schemeClr>
            </a:gs>
            <a:gs pos="100000">
              <a:schemeClr val="accent6">
                <a:hueOff val="0"/>
                <a:satOff val="0"/>
                <a:lumOff val="0"/>
                <a:alphaOff val="0"/>
                <a:tint val="50000"/>
                <a:shade val="100000"/>
                <a:satMod val="350000"/>
              </a:schemeClr>
            </a:gs>
          </a:gsLst>
          <a:lin ang="16200000" scaled="0"/>
        </a:gradFill>
        <a:ln w="9525" cap="flat" cmpd="sng" algn="ctr">
          <a:solidFill>
            <a:schemeClr val="accent6">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DB39B2A2-CED2-4BAD-89F0-8388D432BB0F}">
      <dsp:nvSpPr>
        <dsp:cNvPr id="0" name=""/>
        <dsp:cNvSpPr/>
      </dsp:nvSpPr>
      <dsp:spPr>
        <a:xfrm>
          <a:off x="0" y="1181286"/>
          <a:ext cx="7886700" cy="5902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kern="1200" dirty="0"/>
            <a:t>2. Get real experience in care  through volunteering or entry level work</a:t>
          </a:r>
        </a:p>
      </dsp:txBody>
      <dsp:txXfrm>
        <a:off x="0" y="1181286"/>
        <a:ext cx="7886700" cy="590282"/>
      </dsp:txXfrm>
    </dsp:sp>
    <dsp:sp modelId="{5F693342-1A48-4CC3-96EB-F7640EBF688A}">
      <dsp:nvSpPr>
        <dsp:cNvPr id="0" name=""/>
        <dsp:cNvSpPr/>
      </dsp:nvSpPr>
      <dsp:spPr>
        <a:xfrm>
          <a:off x="0" y="1771569"/>
          <a:ext cx="7886700" cy="0"/>
        </a:xfrm>
        <a:prstGeom prst="line">
          <a:avLst/>
        </a:prstGeom>
        <a:gradFill rotWithShape="0">
          <a:gsLst>
            <a:gs pos="0">
              <a:schemeClr val="accent6">
                <a:hueOff val="0"/>
                <a:satOff val="0"/>
                <a:lumOff val="0"/>
                <a:alphaOff val="0"/>
                <a:tint val="100000"/>
                <a:shade val="100000"/>
                <a:satMod val="130000"/>
              </a:schemeClr>
            </a:gs>
            <a:gs pos="100000">
              <a:schemeClr val="accent6">
                <a:hueOff val="0"/>
                <a:satOff val="0"/>
                <a:lumOff val="0"/>
                <a:alphaOff val="0"/>
                <a:tint val="50000"/>
                <a:shade val="100000"/>
                <a:satMod val="350000"/>
              </a:schemeClr>
            </a:gs>
          </a:gsLst>
          <a:lin ang="16200000" scaled="0"/>
        </a:gradFill>
        <a:ln w="9525" cap="flat" cmpd="sng" algn="ctr">
          <a:solidFill>
            <a:schemeClr val="accent6">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C45CE69B-DF2B-47B2-A43D-308422441D81}">
      <dsp:nvSpPr>
        <dsp:cNvPr id="0" name=""/>
        <dsp:cNvSpPr/>
      </dsp:nvSpPr>
      <dsp:spPr>
        <a:xfrm>
          <a:off x="0" y="1771569"/>
          <a:ext cx="7886700" cy="5902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kern="1200"/>
            <a:t>3. Shadow experienced carers and managers</a:t>
          </a:r>
        </a:p>
      </dsp:txBody>
      <dsp:txXfrm>
        <a:off x="0" y="1771569"/>
        <a:ext cx="7886700" cy="590282"/>
      </dsp:txXfrm>
    </dsp:sp>
    <dsp:sp modelId="{3D19563B-FF51-415E-8D11-9035FCE28A20}">
      <dsp:nvSpPr>
        <dsp:cNvPr id="0" name=""/>
        <dsp:cNvSpPr/>
      </dsp:nvSpPr>
      <dsp:spPr>
        <a:xfrm>
          <a:off x="0" y="2361852"/>
          <a:ext cx="7886700" cy="0"/>
        </a:xfrm>
        <a:prstGeom prst="line">
          <a:avLst/>
        </a:prstGeom>
        <a:gradFill rotWithShape="0">
          <a:gsLst>
            <a:gs pos="0">
              <a:schemeClr val="accent6">
                <a:hueOff val="0"/>
                <a:satOff val="0"/>
                <a:lumOff val="0"/>
                <a:alphaOff val="0"/>
                <a:tint val="100000"/>
                <a:shade val="100000"/>
                <a:satMod val="130000"/>
              </a:schemeClr>
            </a:gs>
            <a:gs pos="100000">
              <a:schemeClr val="accent6">
                <a:hueOff val="0"/>
                <a:satOff val="0"/>
                <a:lumOff val="0"/>
                <a:alphaOff val="0"/>
                <a:tint val="50000"/>
                <a:shade val="100000"/>
                <a:satMod val="350000"/>
              </a:schemeClr>
            </a:gs>
          </a:gsLst>
          <a:lin ang="16200000" scaled="0"/>
        </a:gradFill>
        <a:ln w="9525" cap="flat" cmpd="sng" algn="ctr">
          <a:solidFill>
            <a:schemeClr val="accent6">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1B147943-3FCC-41E6-8581-67DC3857CAA7}">
      <dsp:nvSpPr>
        <dsp:cNvPr id="0" name=""/>
        <dsp:cNvSpPr/>
      </dsp:nvSpPr>
      <dsp:spPr>
        <a:xfrm>
          <a:off x="0" y="2361852"/>
          <a:ext cx="7886700" cy="5902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kern="1200"/>
            <a:t>4. Apply for a senior care or team leader role</a:t>
          </a:r>
        </a:p>
      </dsp:txBody>
      <dsp:txXfrm>
        <a:off x="0" y="2361852"/>
        <a:ext cx="7886700" cy="590282"/>
      </dsp:txXfrm>
    </dsp:sp>
    <dsp:sp modelId="{21BC62D2-59EE-4544-9D7E-7B1135EDFF71}">
      <dsp:nvSpPr>
        <dsp:cNvPr id="0" name=""/>
        <dsp:cNvSpPr/>
      </dsp:nvSpPr>
      <dsp:spPr>
        <a:xfrm>
          <a:off x="0" y="2952135"/>
          <a:ext cx="7886700" cy="0"/>
        </a:xfrm>
        <a:prstGeom prst="line">
          <a:avLst/>
        </a:prstGeom>
        <a:gradFill rotWithShape="0">
          <a:gsLst>
            <a:gs pos="0">
              <a:schemeClr val="accent6">
                <a:hueOff val="0"/>
                <a:satOff val="0"/>
                <a:lumOff val="0"/>
                <a:alphaOff val="0"/>
                <a:tint val="100000"/>
                <a:shade val="100000"/>
                <a:satMod val="130000"/>
              </a:schemeClr>
            </a:gs>
            <a:gs pos="100000">
              <a:schemeClr val="accent6">
                <a:hueOff val="0"/>
                <a:satOff val="0"/>
                <a:lumOff val="0"/>
                <a:alphaOff val="0"/>
                <a:tint val="50000"/>
                <a:shade val="100000"/>
                <a:satMod val="350000"/>
              </a:schemeClr>
            </a:gs>
          </a:gsLst>
          <a:lin ang="16200000" scaled="0"/>
        </a:gradFill>
        <a:ln w="9525" cap="flat" cmpd="sng" algn="ctr">
          <a:solidFill>
            <a:schemeClr val="accent6">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346993A5-EF1E-40C6-BAB3-9A7EAA266BDB}">
      <dsp:nvSpPr>
        <dsp:cNvPr id="0" name=""/>
        <dsp:cNvSpPr/>
      </dsp:nvSpPr>
      <dsp:spPr>
        <a:xfrm>
          <a:off x="0" y="2952135"/>
          <a:ext cx="7886700" cy="5902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kern="1200"/>
            <a:t>5. Complete Level 5 in Care Leadership</a:t>
          </a:r>
        </a:p>
      </dsp:txBody>
      <dsp:txXfrm>
        <a:off x="0" y="2952135"/>
        <a:ext cx="7886700" cy="590282"/>
      </dsp:txXfrm>
    </dsp:sp>
    <dsp:sp modelId="{66A42864-B774-4B8F-89EF-5B54BD9FABB9}">
      <dsp:nvSpPr>
        <dsp:cNvPr id="0" name=""/>
        <dsp:cNvSpPr/>
      </dsp:nvSpPr>
      <dsp:spPr>
        <a:xfrm>
          <a:off x="0" y="3542418"/>
          <a:ext cx="7886700" cy="0"/>
        </a:xfrm>
        <a:prstGeom prst="line">
          <a:avLst/>
        </a:prstGeom>
        <a:gradFill rotWithShape="0">
          <a:gsLst>
            <a:gs pos="0">
              <a:schemeClr val="accent6">
                <a:hueOff val="0"/>
                <a:satOff val="0"/>
                <a:lumOff val="0"/>
                <a:alphaOff val="0"/>
                <a:tint val="100000"/>
                <a:shade val="100000"/>
                <a:satMod val="130000"/>
              </a:schemeClr>
            </a:gs>
            <a:gs pos="100000">
              <a:schemeClr val="accent6">
                <a:hueOff val="0"/>
                <a:satOff val="0"/>
                <a:lumOff val="0"/>
                <a:alphaOff val="0"/>
                <a:tint val="50000"/>
                <a:shade val="100000"/>
                <a:satMod val="350000"/>
              </a:schemeClr>
            </a:gs>
          </a:gsLst>
          <a:lin ang="16200000" scaled="0"/>
        </a:gradFill>
        <a:ln w="9525" cap="flat" cmpd="sng" algn="ctr">
          <a:solidFill>
            <a:schemeClr val="accent6">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FAFDE68C-7155-4374-9CC4-287685A5C2FE}">
      <dsp:nvSpPr>
        <dsp:cNvPr id="0" name=""/>
        <dsp:cNvSpPr/>
      </dsp:nvSpPr>
      <dsp:spPr>
        <a:xfrm>
          <a:off x="0" y="3542418"/>
          <a:ext cx="7886700" cy="5902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kern="1200" dirty="0"/>
            <a:t>6. Apply for a care home manager post</a:t>
          </a:r>
        </a:p>
      </dsp:txBody>
      <dsp:txXfrm>
        <a:off x="0" y="3542418"/>
        <a:ext cx="7886700" cy="590282"/>
      </dsp:txXfrm>
    </dsp:sp>
    <dsp:sp modelId="{0B551773-C925-472A-84CE-B6342580D3D6}">
      <dsp:nvSpPr>
        <dsp:cNvPr id="0" name=""/>
        <dsp:cNvSpPr/>
      </dsp:nvSpPr>
      <dsp:spPr>
        <a:xfrm>
          <a:off x="0" y="4132701"/>
          <a:ext cx="7886700" cy="0"/>
        </a:xfrm>
        <a:prstGeom prst="line">
          <a:avLst/>
        </a:prstGeom>
        <a:gradFill rotWithShape="0">
          <a:gsLst>
            <a:gs pos="0">
              <a:schemeClr val="accent6">
                <a:hueOff val="0"/>
                <a:satOff val="0"/>
                <a:lumOff val="0"/>
                <a:alphaOff val="0"/>
                <a:tint val="100000"/>
                <a:shade val="100000"/>
                <a:satMod val="130000"/>
              </a:schemeClr>
            </a:gs>
            <a:gs pos="100000">
              <a:schemeClr val="accent6">
                <a:hueOff val="0"/>
                <a:satOff val="0"/>
                <a:lumOff val="0"/>
                <a:alphaOff val="0"/>
                <a:tint val="50000"/>
                <a:shade val="100000"/>
                <a:satMod val="350000"/>
              </a:schemeClr>
            </a:gs>
          </a:gsLst>
          <a:lin ang="16200000" scaled="0"/>
        </a:gradFill>
        <a:ln w="9525" cap="flat" cmpd="sng" algn="ctr">
          <a:solidFill>
            <a:schemeClr val="accent6">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6020EA64-C69E-4676-8E26-1BC6A454ED1B}">
      <dsp:nvSpPr>
        <dsp:cNvPr id="0" name=""/>
        <dsp:cNvSpPr/>
      </dsp:nvSpPr>
      <dsp:spPr>
        <a:xfrm>
          <a:off x="0" y="4132701"/>
          <a:ext cx="7886700" cy="5902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kern="1200" dirty="0"/>
            <a:t>I’ve led teams for 20 years, but I know I need direct care experience to understand how care is delivered and how to support residents.</a:t>
          </a:r>
        </a:p>
      </dsp:txBody>
      <dsp:txXfrm>
        <a:off x="0" y="4132701"/>
        <a:ext cx="7886700" cy="590282"/>
      </dsp:txXfrm>
    </dsp:sp>
    <dsp:sp modelId="{26364AD4-CB8D-4170-8B99-0E5455BDB371}">
      <dsp:nvSpPr>
        <dsp:cNvPr id="0" name=""/>
        <dsp:cNvSpPr/>
      </dsp:nvSpPr>
      <dsp:spPr>
        <a:xfrm>
          <a:off x="0" y="4722984"/>
          <a:ext cx="7886700" cy="0"/>
        </a:xfrm>
        <a:prstGeom prst="line">
          <a:avLst/>
        </a:prstGeom>
        <a:gradFill rotWithShape="0">
          <a:gsLst>
            <a:gs pos="0">
              <a:schemeClr val="accent6">
                <a:hueOff val="0"/>
                <a:satOff val="0"/>
                <a:lumOff val="0"/>
                <a:alphaOff val="0"/>
                <a:tint val="100000"/>
                <a:shade val="100000"/>
                <a:satMod val="130000"/>
              </a:schemeClr>
            </a:gs>
            <a:gs pos="100000">
              <a:schemeClr val="accent6">
                <a:hueOff val="0"/>
                <a:satOff val="0"/>
                <a:lumOff val="0"/>
                <a:alphaOff val="0"/>
                <a:tint val="50000"/>
                <a:shade val="100000"/>
                <a:satMod val="350000"/>
              </a:schemeClr>
            </a:gs>
          </a:gsLst>
          <a:lin ang="16200000" scaled="0"/>
        </a:gradFill>
        <a:ln w="9525" cap="flat" cmpd="sng" algn="ctr">
          <a:solidFill>
            <a:schemeClr val="accent6">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BA3F98EC-4289-46D2-A871-915746F20A26}">
      <dsp:nvSpPr>
        <dsp:cNvPr id="0" name=""/>
        <dsp:cNvSpPr/>
      </dsp:nvSpPr>
      <dsp:spPr>
        <a:xfrm>
          <a:off x="0" y="4722984"/>
          <a:ext cx="7886700" cy="5902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kern="1200" dirty="0"/>
            <a:t>The CQC checks care homes to make sure they’re safe and well led. As a manager, I’ll be responsible for meeting these standards (Skills for Care, 2024).</a:t>
          </a:r>
        </a:p>
      </dsp:txBody>
      <dsp:txXfrm>
        <a:off x="0" y="4722984"/>
        <a:ext cx="7886700" cy="590282"/>
      </dsp:txXfrm>
    </dsp:sp>
    <dsp:sp modelId="{87EB5C33-6FC1-41DB-879A-A70C18D1A95C}">
      <dsp:nvSpPr>
        <dsp:cNvPr id="0" name=""/>
        <dsp:cNvSpPr/>
      </dsp:nvSpPr>
      <dsp:spPr>
        <a:xfrm>
          <a:off x="0" y="5313267"/>
          <a:ext cx="7886700" cy="0"/>
        </a:xfrm>
        <a:prstGeom prst="line">
          <a:avLst/>
        </a:prstGeom>
        <a:gradFill rotWithShape="0">
          <a:gsLst>
            <a:gs pos="0">
              <a:schemeClr val="accent6">
                <a:hueOff val="0"/>
                <a:satOff val="0"/>
                <a:lumOff val="0"/>
                <a:alphaOff val="0"/>
                <a:tint val="100000"/>
                <a:shade val="100000"/>
                <a:satMod val="130000"/>
              </a:schemeClr>
            </a:gs>
            <a:gs pos="100000">
              <a:schemeClr val="accent6">
                <a:hueOff val="0"/>
                <a:satOff val="0"/>
                <a:lumOff val="0"/>
                <a:alphaOff val="0"/>
                <a:tint val="50000"/>
                <a:shade val="100000"/>
                <a:satMod val="350000"/>
              </a:schemeClr>
            </a:gs>
          </a:gsLst>
          <a:lin ang="16200000" scaled="0"/>
        </a:gradFill>
        <a:ln w="9525" cap="flat" cmpd="sng" algn="ctr">
          <a:solidFill>
            <a:schemeClr val="accent6">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15E581F3-E5D9-4AF7-BFBF-F48740B5F520}">
      <dsp:nvSpPr>
        <dsp:cNvPr id="0" name=""/>
        <dsp:cNvSpPr/>
      </dsp:nvSpPr>
      <dsp:spPr>
        <a:xfrm>
          <a:off x="0" y="5313267"/>
          <a:ext cx="7886700" cy="5902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kern="1200" dirty="0"/>
            <a:t>This includes following the law on confidentiality – protecting private information about residents, and only sharing it when it’s necessary for their care.</a:t>
          </a:r>
        </a:p>
      </dsp:txBody>
      <dsp:txXfrm>
        <a:off x="0" y="5313267"/>
        <a:ext cx="7886700" cy="59028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B55A07-1195-4935-A222-576EB66B7169}">
      <dsp:nvSpPr>
        <dsp:cNvPr id="0" name=""/>
        <dsp:cNvSpPr/>
      </dsp:nvSpPr>
      <dsp:spPr>
        <a:xfrm>
          <a:off x="101394" y="489834"/>
          <a:ext cx="1005669" cy="1005669"/>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BBCD5DD-1ED3-44CB-8611-1B404EEA3B5B}">
      <dsp:nvSpPr>
        <dsp:cNvPr id="0" name=""/>
        <dsp:cNvSpPr/>
      </dsp:nvSpPr>
      <dsp:spPr>
        <a:xfrm>
          <a:off x="312584" y="701025"/>
          <a:ext cx="583288" cy="58328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9FF01E7-18A2-4208-A55A-17582E6893A2}">
      <dsp:nvSpPr>
        <dsp:cNvPr id="0" name=""/>
        <dsp:cNvSpPr/>
      </dsp:nvSpPr>
      <dsp:spPr>
        <a:xfrm>
          <a:off x="1235044" y="126184"/>
          <a:ext cx="2545543" cy="17329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US" sz="1100" kern="1200" dirty="0">
              <a:latin typeface="Arial" panose="020B0604020202020204" pitchFamily="34" charset="0"/>
              <a:cs typeface="Arial" panose="020B0604020202020204" pitchFamily="34" charset="0"/>
            </a:rPr>
            <a:t>• Strengths: Strong leadership, </a:t>
          </a:r>
          <a:r>
            <a:rPr lang="en-US" sz="1100" kern="1200" dirty="0" err="1">
              <a:latin typeface="Arial" panose="020B0604020202020204" pitchFamily="34" charset="0"/>
              <a:cs typeface="Arial" panose="020B0604020202020204" pitchFamily="34" charset="0"/>
            </a:rPr>
            <a:t>organisation</a:t>
          </a:r>
          <a:r>
            <a:rPr lang="en-US" sz="1100" kern="1200" dirty="0">
              <a:latin typeface="Arial" panose="020B0604020202020204" pitchFamily="34" charset="0"/>
              <a:cs typeface="Arial" panose="020B0604020202020204" pitchFamily="34" charset="0"/>
            </a:rPr>
            <a:t>, and communication skills gained from my experience as a warehouse manager. These are transferable to care management team coordination, responsibility, and consistent performance.</a:t>
          </a:r>
        </a:p>
      </dsp:txBody>
      <dsp:txXfrm>
        <a:off x="1235044" y="126184"/>
        <a:ext cx="2545543" cy="1732968"/>
      </dsp:txXfrm>
    </dsp:sp>
    <dsp:sp modelId="{083A87E4-00B5-40EC-9E32-5DC534E9FB1B}">
      <dsp:nvSpPr>
        <dsp:cNvPr id="0" name=""/>
        <dsp:cNvSpPr/>
      </dsp:nvSpPr>
      <dsp:spPr>
        <a:xfrm>
          <a:off x="4193630" y="489834"/>
          <a:ext cx="1005669" cy="1005669"/>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5D84585-347F-4012-94B1-6DCAD83DA9B0}">
      <dsp:nvSpPr>
        <dsp:cNvPr id="0" name=""/>
        <dsp:cNvSpPr/>
      </dsp:nvSpPr>
      <dsp:spPr>
        <a:xfrm>
          <a:off x="4404821" y="701025"/>
          <a:ext cx="583288" cy="58328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8BB366C-395A-47BA-8283-B1B51C256909}">
      <dsp:nvSpPr>
        <dsp:cNvPr id="0" name=""/>
        <dsp:cNvSpPr/>
      </dsp:nvSpPr>
      <dsp:spPr>
        <a:xfrm>
          <a:off x="5414800" y="311620"/>
          <a:ext cx="2370505" cy="1362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US" sz="1100" kern="1200" dirty="0">
              <a:latin typeface="Arial" panose="020B0604020202020204" pitchFamily="34" charset="0"/>
              <a:cs typeface="Arial" panose="020B0604020202020204" pitchFamily="34" charset="0"/>
            </a:rPr>
            <a:t>• Weaknesses: Limited hands on experience in the care sector and developing understanding of clinical and CQC compliance standards. However, my Level 4 studies in Health and Social Care are helping me bridge this gap.</a:t>
          </a:r>
        </a:p>
      </dsp:txBody>
      <dsp:txXfrm>
        <a:off x="5414800" y="311620"/>
        <a:ext cx="2370505" cy="1362098"/>
      </dsp:txXfrm>
    </dsp:sp>
    <dsp:sp modelId="{7D21D90F-B174-4207-AD0B-598652DADC52}">
      <dsp:nvSpPr>
        <dsp:cNvPr id="0" name=""/>
        <dsp:cNvSpPr/>
      </dsp:nvSpPr>
      <dsp:spPr>
        <a:xfrm>
          <a:off x="101394" y="2912801"/>
          <a:ext cx="1005669" cy="1005669"/>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3110B19-D069-4E96-8EFA-49D05057E86A}">
      <dsp:nvSpPr>
        <dsp:cNvPr id="0" name=""/>
        <dsp:cNvSpPr/>
      </dsp:nvSpPr>
      <dsp:spPr>
        <a:xfrm>
          <a:off x="312584" y="3123991"/>
          <a:ext cx="583288" cy="58328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8B80B2D-E8CA-47C9-98A9-EFFA8B6B3CBB}">
      <dsp:nvSpPr>
        <dsp:cNvPr id="0" name=""/>
        <dsp:cNvSpPr/>
      </dsp:nvSpPr>
      <dsp:spPr>
        <a:xfrm>
          <a:off x="1322563" y="2599932"/>
          <a:ext cx="2370505" cy="16314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US" sz="1100" kern="1200" dirty="0">
              <a:latin typeface="Arial" panose="020B0604020202020204" pitchFamily="34" charset="0"/>
              <a:cs typeface="Arial" panose="020B0604020202020204" pitchFamily="34" charset="0"/>
            </a:rPr>
            <a:t>• Opportunities: Mentorship, continued study, and volunteering in care environments will help me gain the practical experience I need. Networking with professionals and joining training sessions will support my career transition.</a:t>
          </a:r>
        </a:p>
      </dsp:txBody>
      <dsp:txXfrm>
        <a:off x="1322563" y="2599932"/>
        <a:ext cx="2370505" cy="1631406"/>
      </dsp:txXfrm>
    </dsp:sp>
    <dsp:sp modelId="{985E9E03-577F-4DD9-B288-F8E6741F28C0}">
      <dsp:nvSpPr>
        <dsp:cNvPr id="0" name=""/>
        <dsp:cNvSpPr/>
      </dsp:nvSpPr>
      <dsp:spPr>
        <a:xfrm>
          <a:off x="4106111" y="2912801"/>
          <a:ext cx="1005669" cy="1005669"/>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3010A4B-81F8-45A9-8674-43143132553F}">
      <dsp:nvSpPr>
        <dsp:cNvPr id="0" name=""/>
        <dsp:cNvSpPr/>
      </dsp:nvSpPr>
      <dsp:spPr>
        <a:xfrm>
          <a:off x="4317302" y="3123991"/>
          <a:ext cx="583288" cy="58328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D0D5E85-6056-4925-994B-3836F4046459}">
      <dsp:nvSpPr>
        <dsp:cNvPr id="0" name=""/>
        <dsp:cNvSpPr/>
      </dsp:nvSpPr>
      <dsp:spPr>
        <a:xfrm>
          <a:off x="5327281" y="2721643"/>
          <a:ext cx="2370505" cy="13879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US" sz="1100" kern="1200" dirty="0">
              <a:latin typeface="Arial" panose="020B0604020202020204" pitchFamily="34" charset="0"/>
              <a:cs typeface="Arial" panose="020B0604020202020204" pitchFamily="34" charset="0"/>
            </a:rPr>
            <a:t>• Threats: Competition from experienced care professionals and initial lack of sector specific knowledge. I plan to reduce these threats through ongoing education, reflection, and applying my proven leadership strengths.</a:t>
          </a:r>
        </a:p>
      </dsp:txBody>
      <dsp:txXfrm>
        <a:off x="5327281" y="2721643"/>
        <a:ext cx="2370505" cy="138798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9E7F61-6F90-4941-B141-168C11FBBB60}">
      <dsp:nvSpPr>
        <dsp:cNvPr id="0" name=""/>
        <dsp:cNvSpPr/>
      </dsp:nvSpPr>
      <dsp:spPr>
        <a:xfrm>
          <a:off x="548934" y="288"/>
          <a:ext cx="1001496" cy="1001496"/>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B0FB11B-8EF4-4A6B-B710-B2662AFA6163}">
      <dsp:nvSpPr>
        <dsp:cNvPr id="0" name=""/>
        <dsp:cNvSpPr/>
      </dsp:nvSpPr>
      <dsp:spPr>
        <a:xfrm>
          <a:off x="762368" y="213721"/>
          <a:ext cx="574628" cy="57462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F1C78F4-03C2-41E7-A682-4CA669F1F814}">
      <dsp:nvSpPr>
        <dsp:cNvPr id="0" name=""/>
        <dsp:cNvSpPr/>
      </dsp:nvSpPr>
      <dsp:spPr>
        <a:xfrm>
          <a:off x="228784" y="1313725"/>
          <a:ext cx="1641796" cy="656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defRPr cap="all"/>
          </a:pPr>
          <a:r>
            <a:rPr lang="en-US" sz="1500" kern="1200"/>
            <a:t>- Confident in managing people and tasks</a:t>
          </a:r>
        </a:p>
      </dsp:txBody>
      <dsp:txXfrm>
        <a:off x="228784" y="1313725"/>
        <a:ext cx="1641796" cy="656718"/>
      </dsp:txXfrm>
    </dsp:sp>
    <dsp:sp modelId="{B12FBEAA-3FE3-482E-88F0-5F3E77289252}">
      <dsp:nvSpPr>
        <dsp:cNvPr id="0" name=""/>
        <dsp:cNvSpPr/>
      </dsp:nvSpPr>
      <dsp:spPr>
        <a:xfrm>
          <a:off x="2478046" y="288"/>
          <a:ext cx="1001496" cy="1001496"/>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8094F33-411F-4761-BEF8-38887F7ED79F}">
      <dsp:nvSpPr>
        <dsp:cNvPr id="0" name=""/>
        <dsp:cNvSpPr/>
      </dsp:nvSpPr>
      <dsp:spPr>
        <a:xfrm>
          <a:off x="2691479" y="213721"/>
          <a:ext cx="574628" cy="57462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8E9C62B-5780-4726-8E28-693BC7CDAA03}">
      <dsp:nvSpPr>
        <dsp:cNvPr id="0" name=""/>
        <dsp:cNvSpPr/>
      </dsp:nvSpPr>
      <dsp:spPr>
        <a:xfrm>
          <a:off x="2157895" y="1313725"/>
          <a:ext cx="1641796" cy="656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defRPr cap="all"/>
          </a:pPr>
          <a:r>
            <a:rPr lang="en-US" sz="1500" kern="1200"/>
            <a:t>- Good under pressure</a:t>
          </a:r>
        </a:p>
      </dsp:txBody>
      <dsp:txXfrm>
        <a:off x="2157895" y="1313725"/>
        <a:ext cx="1641796" cy="656718"/>
      </dsp:txXfrm>
    </dsp:sp>
    <dsp:sp modelId="{803F8D95-69CD-4146-AE11-A5B844B0CEAE}">
      <dsp:nvSpPr>
        <dsp:cNvPr id="0" name=""/>
        <dsp:cNvSpPr/>
      </dsp:nvSpPr>
      <dsp:spPr>
        <a:xfrm>
          <a:off x="4407157" y="288"/>
          <a:ext cx="1001496" cy="1001496"/>
        </a:xfrm>
        <a:prstGeom prst="round2DiagRect">
          <a:avLst>
            <a:gd name="adj1" fmla="val 29727"/>
            <a:gd name="adj2" fmla="val 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140BF05-77BD-4845-A2EE-32D437432942}">
      <dsp:nvSpPr>
        <dsp:cNvPr id="0" name=""/>
        <dsp:cNvSpPr/>
      </dsp:nvSpPr>
      <dsp:spPr>
        <a:xfrm>
          <a:off x="4620591" y="213721"/>
          <a:ext cx="574628" cy="57462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6594E5D-9513-4FA3-922B-87169955DBEB}">
      <dsp:nvSpPr>
        <dsp:cNvPr id="0" name=""/>
        <dsp:cNvSpPr/>
      </dsp:nvSpPr>
      <dsp:spPr>
        <a:xfrm>
          <a:off x="4087007" y="1313725"/>
          <a:ext cx="1641796" cy="656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defRPr cap="all"/>
          </a:pPr>
          <a:r>
            <a:rPr lang="en-US" sz="1500" kern="1200"/>
            <a:t>- Strong communication and teamwork</a:t>
          </a:r>
        </a:p>
      </dsp:txBody>
      <dsp:txXfrm>
        <a:off x="4087007" y="1313725"/>
        <a:ext cx="1641796" cy="656718"/>
      </dsp:txXfrm>
    </dsp:sp>
    <dsp:sp modelId="{209CD547-5E33-4FD8-863B-DDBE27C5858F}">
      <dsp:nvSpPr>
        <dsp:cNvPr id="0" name=""/>
        <dsp:cNvSpPr/>
      </dsp:nvSpPr>
      <dsp:spPr>
        <a:xfrm>
          <a:off x="6336268" y="288"/>
          <a:ext cx="1001496" cy="1001496"/>
        </a:xfrm>
        <a:prstGeom prst="round2DiagRect">
          <a:avLst>
            <a:gd name="adj1" fmla="val 29727"/>
            <a:gd name="adj2" fmla="val 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2B7DBFA-4FBD-40DE-BE1C-E2A8220F2B98}">
      <dsp:nvSpPr>
        <dsp:cNvPr id="0" name=""/>
        <dsp:cNvSpPr/>
      </dsp:nvSpPr>
      <dsp:spPr>
        <a:xfrm>
          <a:off x="6549702" y="213721"/>
          <a:ext cx="574628" cy="57462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8B56A37-F42A-4FF7-9416-C2B0BEEDCEFE}">
      <dsp:nvSpPr>
        <dsp:cNvPr id="0" name=""/>
        <dsp:cNvSpPr/>
      </dsp:nvSpPr>
      <dsp:spPr>
        <a:xfrm>
          <a:off x="6016118" y="1313725"/>
          <a:ext cx="1641796" cy="656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defRPr cap="all"/>
          </a:pPr>
          <a:r>
            <a:rPr lang="en-US" sz="1500" kern="1200"/>
            <a:t>- Open to learning and feedback</a:t>
          </a:r>
        </a:p>
      </dsp:txBody>
      <dsp:txXfrm>
        <a:off x="6016118" y="1313725"/>
        <a:ext cx="1641796" cy="656718"/>
      </dsp:txXfrm>
    </dsp:sp>
    <dsp:sp modelId="{D861A646-5B8F-43EF-A533-EE94770051F3}">
      <dsp:nvSpPr>
        <dsp:cNvPr id="0" name=""/>
        <dsp:cNvSpPr/>
      </dsp:nvSpPr>
      <dsp:spPr>
        <a:xfrm>
          <a:off x="3442601" y="2380893"/>
          <a:ext cx="1001496" cy="1001496"/>
        </a:xfrm>
        <a:prstGeom prst="round2DiagRect">
          <a:avLst>
            <a:gd name="adj1" fmla="val 29727"/>
            <a:gd name="adj2" fmla="val 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68EA186-393C-4AD0-883D-FD0DDDFF2059}">
      <dsp:nvSpPr>
        <dsp:cNvPr id="0" name=""/>
        <dsp:cNvSpPr/>
      </dsp:nvSpPr>
      <dsp:spPr>
        <a:xfrm>
          <a:off x="3656035" y="2594327"/>
          <a:ext cx="574628" cy="574628"/>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BD97E71-EBC6-459A-96E3-BC8BE486DF37}">
      <dsp:nvSpPr>
        <dsp:cNvPr id="0" name=""/>
        <dsp:cNvSpPr/>
      </dsp:nvSpPr>
      <dsp:spPr>
        <a:xfrm>
          <a:off x="3122451" y="3694331"/>
          <a:ext cx="1641796" cy="656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defRPr cap="all"/>
          </a:pPr>
          <a:r>
            <a:rPr lang="en-US" sz="1500" kern="1200"/>
            <a:t>- Respectful and person-centred approach</a:t>
          </a:r>
        </a:p>
      </dsp:txBody>
      <dsp:txXfrm>
        <a:off x="3122451" y="3694331"/>
        <a:ext cx="1641796" cy="65671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2CAC8E-E640-44A6-8501-1E6B85787B2C}">
      <dsp:nvSpPr>
        <dsp:cNvPr id="0" name=""/>
        <dsp:cNvSpPr/>
      </dsp:nvSpPr>
      <dsp:spPr>
        <a:xfrm>
          <a:off x="0" y="2124"/>
          <a:ext cx="7886700" cy="0"/>
        </a:xfrm>
        <a:prstGeom prst="line">
          <a:avLst/>
        </a:prstGeom>
        <a:solidFill>
          <a:schemeClr val="dk2">
            <a:hueOff val="0"/>
            <a:satOff val="0"/>
            <a:lumOff val="0"/>
            <a:alphaOff val="0"/>
          </a:schemeClr>
        </a:solidFill>
        <a:ln w="25400" cap="flat" cmpd="sng" algn="ctr">
          <a:solidFill>
            <a:schemeClr val="dk2">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D75EA9C6-E818-40DA-97B2-3C6AC780C8E0}">
      <dsp:nvSpPr>
        <dsp:cNvPr id="0" name=""/>
        <dsp:cNvSpPr/>
      </dsp:nvSpPr>
      <dsp:spPr>
        <a:xfrm>
          <a:off x="0" y="2124"/>
          <a:ext cx="7886700"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 Limited care sector experience</a:t>
          </a:r>
        </a:p>
      </dsp:txBody>
      <dsp:txXfrm>
        <a:off x="0" y="2124"/>
        <a:ext cx="7886700" cy="724514"/>
      </dsp:txXfrm>
    </dsp:sp>
    <dsp:sp modelId="{ECD7A444-4558-4A7E-975B-51D6A43010EB}">
      <dsp:nvSpPr>
        <dsp:cNvPr id="0" name=""/>
        <dsp:cNvSpPr/>
      </dsp:nvSpPr>
      <dsp:spPr>
        <a:xfrm>
          <a:off x="0" y="726639"/>
          <a:ext cx="7886700" cy="0"/>
        </a:xfrm>
        <a:prstGeom prst="line">
          <a:avLst/>
        </a:prstGeom>
        <a:solidFill>
          <a:schemeClr val="dk2">
            <a:hueOff val="0"/>
            <a:satOff val="0"/>
            <a:lumOff val="0"/>
            <a:alphaOff val="0"/>
          </a:schemeClr>
        </a:solidFill>
        <a:ln w="25400" cap="flat" cmpd="sng" algn="ctr">
          <a:solidFill>
            <a:schemeClr val="dk2">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2A36C8C4-10B8-4361-B7CC-0DAD08A6EEF7}">
      <dsp:nvSpPr>
        <dsp:cNvPr id="0" name=""/>
        <dsp:cNvSpPr/>
      </dsp:nvSpPr>
      <dsp:spPr>
        <a:xfrm>
          <a:off x="0" y="726639"/>
          <a:ext cx="7886700"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 Need to learn care regulations and policies (Skills for Care, 2024)</a:t>
          </a:r>
        </a:p>
      </dsp:txBody>
      <dsp:txXfrm>
        <a:off x="0" y="726639"/>
        <a:ext cx="7886700" cy="724514"/>
      </dsp:txXfrm>
    </dsp:sp>
    <dsp:sp modelId="{7B9DE586-8663-4C39-8FAC-B67C3DE64F7E}">
      <dsp:nvSpPr>
        <dsp:cNvPr id="0" name=""/>
        <dsp:cNvSpPr/>
      </dsp:nvSpPr>
      <dsp:spPr>
        <a:xfrm>
          <a:off x="0" y="1451154"/>
          <a:ext cx="7886700" cy="0"/>
        </a:xfrm>
        <a:prstGeom prst="line">
          <a:avLst/>
        </a:prstGeom>
        <a:solidFill>
          <a:schemeClr val="dk2">
            <a:hueOff val="0"/>
            <a:satOff val="0"/>
            <a:lumOff val="0"/>
            <a:alphaOff val="0"/>
          </a:schemeClr>
        </a:solidFill>
        <a:ln w="25400" cap="flat" cmpd="sng" algn="ctr">
          <a:solidFill>
            <a:schemeClr val="dk2">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030D295A-EFDD-47AE-948F-2463CD1A3601}">
      <dsp:nvSpPr>
        <dsp:cNvPr id="0" name=""/>
        <dsp:cNvSpPr/>
      </dsp:nvSpPr>
      <dsp:spPr>
        <a:xfrm>
          <a:off x="0" y="1451154"/>
          <a:ext cx="7886700"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 Practice documentation and audits</a:t>
          </a:r>
        </a:p>
      </dsp:txBody>
      <dsp:txXfrm>
        <a:off x="0" y="1451154"/>
        <a:ext cx="7886700" cy="724514"/>
      </dsp:txXfrm>
    </dsp:sp>
    <dsp:sp modelId="{24255133-57DA-46EB-B46D-E1A8731B2281}">
      <dsp:nvSpPr>
        <dsp:cNvPr id="0" name=""/>
        <dsp:cNvSpPr/>
      </dsp:nvSpPr>
      <dsp:spPr>
        <a:xfrm>
          <a:off x="0" y="2175669"/>
          <a:ext cx="7886700" cy="0"/>
        </a:xfrm>
        <a:prstGeom prst="line">
          <a:avLst/>
        </a:prstGeom>
        <a:solidFill>
          <a:schemeClr val="dk2">
            <a:hueOff val="0"/>
            <a:satOff val="0"/>
            <a:lumOff val="0"/>
            <a:alphaOff val="0"/>
          </a:schemeClr>
        </a:solidFill>
        <a:ln w="25400" cap="flat" cmpd="sng" algn="ctr">
          <a:solidFill>
            <a:schemeClr val="dk2">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E4F0DC49-248F-4487-AD89-2839A8C7E191}">
      <dsp:nvSpPr>
        <dsp:cNvPr id="0" name=""/>
        <dsp:cNvSpPr/>
      </dsp:nvSpPr>
      <dsp:spPr>
        <a:xfrm>
          <a:off x="0" y="2175669"/>
          <a:ext cx="7886700"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 Improve confidence in safeguarding decisions (Health Education England, 2023)</a:t>
          </a:r>
        </a:p>
      </dsp:txBody>
      <dsp:txXfrm>
        <a:off x="0" y="2175669"/>
        <a:ext cx="7886700" cy="724514"/>
      </dsp:txXfrm>
    </dsp:sp>
    <dsp:sp modelId="{5D0676FF-FDD5-43F5-A6C3-BC8B10044D90}">
      <dsp:nvSpPr>
        <dsp:cNvPr id="0" name=""/>
        <dsp:cNvSpPr/>
      </dsp:nvSpPr>
      <dsp:spPr>
        <a:xfrm>
          <a:off x="0" y="2900183"/>
          <a:ext cx="7886700" cy="0"/>
        </a:xfrm>
        <a:prstGeom prst="line">
          <a:avLst/>
        </a:prstGeom>
        <a:solidFill>
          <a:schemeClr val="dk2">
            <a:hueOff val="0"/>
            <a:satOff val="0"/>
            <a:lumOff val="0"/>
            <a:alphaOff val="0"/>
          </a:schemeClr>
        </a:solidFill>
        <a:ln w="25400" cap="flat" cmpd="sng" algn="ctr">
          <a:solidFill>
            <a:schemeClr val="dk2">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B1A4C06C-EC98-4BC0-B354-203BA180C7C0}">
      <dsp:nvSpPr>
        <dsp:cNvPr id="0" name=""/>
        <dsp:cNvSpPr/>
      </dsp:nvSpPr>
      <dsp:spPr>
        <a:xfrm>
          <a:off x="0" y="2900183"/>
          <a:ext cx="7886700"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 Learn to support emotional needs of residents and families</a:t>
          </a:r>
        </a:p>
      </dsp:txBody>
      <dsp:txXfrm>
        <a:off x="0" y="2900183"/>
        <a:ext cx="7886700" cy="724514"/>
      </dsp:txXfrm>
    </dsp:sp>
    <dsp:sp modelId="{9B82CD44-79B8-44A1-98EA-7DBA7093E1FD}">
      <dsp:nvSpPr>
        <dsp:cNvPr id="0" name=""/>
        <dsp:cNvSpPr/>
      </dsp:nvSpPr>
      <dsp:spPr>
        <a:xfrm>
          <a:off x="0" y="3624698"/>
          <a:ext cx="7886700" cy="0"/>
        </a:xfrm>
        <a:prstGeom prst="line">
          <a:avLst/>
        </a:prstGeom>
        <a:solidFill>
          <a:schemeClr val="dk2">
            <a:hueOff val="0"/>
            <a:satOff val="0"/>
            <a:lumOff val="0"/>
            <a:alphaOff val="0"/>
          </a:schemeClr>
        </a:solidFill>
        <a:ln w="25400" cap="flat" cmpd="sng" algn="ctr">
          <a:solidFill>
            <a:schemeClr val="dk2">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616B01EB-FAF2-46B2-9BB8-B8668735C366}">
      <dsp:nvSpPr>
        <dsp:cNvPr id="0" name=""/>
        <dsp:cNvSpPr/>
      </dsp:nvSpPr>
      <dsp:spPr>
        <a:xfrm>
          <a:off x="0" y="3624698"/>
          <a:ext cx="7886700"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dirty="0"/>
            <a:t>These are areas I'm actively working on as I prepare for leadership in care.</a:t>
          </a:r>
        </a:p>
      </dsp:txBody>
      <dsp:txXfrm>
        <a:off x="0" y="3624698"/>
        <a:ext cx="7886700" cy="72451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6023BD-F6D0-4DC9-9B0A-167ED2106110}">
      <dsp:nvSpPr>
        <dsp:cNvPr id="0" name=""/>
        <dsp:cNvSpPr/>
      </dsp:nvSpPr>
      <dsp:spPr>
        <a:xfrm>
          <a:off x="0" y="0"/>
          <a:ext cx="4704588" cy="0"/>
        </a:xfrm>
        <a:prstGeom prst="lin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C7B5AE53-3D8C-4086-99E6-BB16A5F8B4A3}">
      <dsp:nvSpPr>
        <dsp:cNvPr id="0" name=""/>
        <dsp:cNvSpPr/>
      </dsp:nvSpPr>
      <dsp:spPr>
        <a:xfrm>
          <a:off x="0" y="0"/>
          <a:ext cx="4704588" cy="14127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dirty="0">
              <a:latin typeface="Arial" panose="020B0604020202020204" pitchFamily="34" charset="0"/>
              <a:cs typeface="Arial" panose="020B0604020202020204" pitchFamily="34" charset="0"/>
            </a:rPr>
            <a:t>Gibbs' model helps me think clearly about what I’ve done, how I felt, what I learned, and what I’ll do next.</a:t>
          </a:r>
        </a:p>
      </dsp:txBody>
      <dsp:txXfrm>
        <a:off x="0" y="0"/>
        <a:ext cx="4704588" cy="1412747"/>
      </dsp:txXfrm>
    </dsp:sp>
    <dsp:sp modelId="{1D8D9A08-8E0C-464F-B990-1D9BB8E8F7A8}">
      <dsp:nvSpPr>
        <dsp:cNvPr id="0" name=""/>
        <dsp:cNvSpPr/>
      </dsp:nvSpPr>
      <dsp:spPr>
        <a:xfrm>
          <a:off x="0" y="1412747"/>
          <a:ext cx="4704588" cy="0"/>
        </a:xfrm>
        <a:prstGeom prst="line">
          <a:avLst/>
        </a:prstGeom>
        <a:solidFill>
          <a:schemeClr val="accent2">
            <a:hueOff val="4681519"/>
            <a:satOff val="-5839"/>
            <a:lumOff val="1373"/>
            <a:alphaOff val="0"/>
          </a:schemeClr>
        </a:solidFill>
        <a:ln w="25400" cap="flat" cmpd="sng" algn="ctr">
          <a:solidFill>
            <a:schemeClr val="accent2">
              <a:hueOff val="4681519"/>
              <a:satOff val="-5839"/>
              <a:lumOff val="1373"/>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26CEFD44-DC34-45FD-9525-EDF8D6A97EA5}">
      <dsp:nvSpPr>
        <dsp:cNvPr id="0" name=""/>
        <dsp:cNvSpPr/>
      </dsp:nvSpPr>
      <dsp:spPr>
        <a:xfrm>
          <a:off x="0" y="1412747"/>
          <a:ext cx="4704588" cy="14127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dirty="0">
              <a:latin typeface="Arial" panose="020B0604020202020204" pitchFamily="34" charset="0"/>
              <a:cs typeface="Arial" panose="020B0604020202020204" pitchFamily="34" charset="0"/>
            </a:rPr>
            <a:t>It helps me improve every time  whether it’s in the classroom or care practice (Health Education England, 2023).</a:t>
          </a:r>
        </a:p>
      </dsp:txBody>
      <dsp:txXfrm>
        <a:off x="0" y="1412747"/>
        <a:ext cx="4704588" cy="1412747"/>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7.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826D1A-7125-404E-A4E9-553EDA0CB80E}" type="datetimeFigureOut">
              <a:rPr lang="en-US" smtClean="0"/>
              <a:t>10/20/2025</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D51F879-9316-4EC3-96AC-F6305FDF3673}" type="slidenum">
              <a:rPr lang="en-US" smtClean="0"/>
              <a:t>‹#›</a:t>
            </a:fld>
            <a:endParaRPr lang="en-US"/>
          </a:p>
        </p:txBody>
      </p:sp>
    </p:spTree>
    <p:extLst>
      <p:ext uri="{BB962C8B-B14F-4D97-AF65-F5344CB8AC3E}">
        <p14:creationId xmlns:p14="http://schemas.microsoft.com/office/powerpoint/2010/main" val="4529695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Good morning. My name is Mazar Iqbal, and today I’ll share my professional development journey within Health and Social Care. </a:t>
            </a:r>
          </a:p>
          <a:p>
            <a:r>
              <a:t>    My goal is to become a Care Home Manager—a role that requires leadership, empathy, and continuous learning. Over the next few minutes, </a:t>
            </a:r>
          </a:p>
          <a:p>
            <a:r>
              <a:t>    I’ll walk you through how my background, skills, and experiences have shaped my path toward that goal.</a:t>
            </a:r>
          </a:p>
        </p:txBody>
      </p:sp>
      <p:sp>
        <p:nvSpPr>
          <p:cNvPr id="4" name="Slide Number Placeholder 3"/>
          <p:cNvSpPr>
            <a:spLocks noGrp="1"/>
          </p:cNvSpPr>
          <p:nvPr>
            <p:ph type="sldNum" sz="quarter" idx="5"/>
          </p:nvPr>
        </p:nvSpPr>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My career goal is to lead a care home where people feel respected, valued, and safe. </a:t>
            </a:r>
          </a:p>
          <a:p>
            <a:r>
              <a:t>    I’m building on my leadership background and new learning from this module to develop strong interpersonal and management skills. </a:t>
            </a:r>
          </a:p>
          <a:p>
            <a:r>
              <a:t>    My aim is to lead by example, promote high standards of care, and create a supportive culture for both staff and residents.</a:t>
            </a:r>
          </a:p>
        </p:txBody>
      </p:sp>
      <p:sp>
        <p:nvSpPr>
          <p:cNvPr id="4" name="Slide Number Placeholder 3"/>
          <p:cNvSpPr>
            <a:spLocks noGrp="1"/>
          </p:cNvSpPr>
          <p:nvPr>
            <p:ph type="sldNum" sz="quarter" idx="5"/>
          </p:nvPr>
        </p:nvSpPr>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In understanding job roles, I researched responsibilities and expectations for Care Home Managers through NHS Jobs and Skills for Care. </a:t>
            </a:r>
          </a:p>
          <a:p>
            <a:r>
              <a:t>    This includes overseeing staff, maintaining compliance with CQC regulations, and ensuring residents’ wellbeing. </a:t>
            </a:r>
          </a:p>
          <a:p>
            <a:r>
              <a:t>    I learned that effective leaders balance administration with compassionate care—something I aspire to master.</a:t>
            </a:r>
          </a:p>
        </p:txBody>
      </p:sp>
      <p:sp>
        <p:nvSpPr>
          <p:cNvPr id="4" name="Slide Number Placeholder 3"/>
          <p:cNvSpPr>
            <a:spLocks noGrp="1"/>
          </p:cNvSpPr>
          <p:nvPr>
            <p:ph type="sldNum" sz="quarter" idx="5"/>
          </p:nvPr>
        </p:nvSpPr>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I’ve applied professional values such as accountability, teamwork, and person-centered care in my current role. </a:t>
            </a:r>
          </a:p>
          <a:p>
            <a:r>
              <a:t>    These align with the NHS and Health Education England frameworks. I’ve also developed communication skills to handle sensitive issues, </a:t>
            </a:r>
          </a:p>
          <a:p>
            <a:r>
              <a:t>    provide feedback, and support staff growth.</a:t>
            </a:r>
          </a:p>
        </p:txBody>
      </p:sp>
      <p:sp>
        <p:nvSpPr>
          <p:cNvPr id="4" name="Slide Number Placeholder 3"/>
          <p:cNvSpPr>
            <a:spLocks noGrp="1"/>
          </p:cNvSpPr>
          <p:nvPr>
            <p:ph type="sldNum" sz="quarter" idx="5"/>
          </p:nvPr>
        </p:nvSpPr>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dirty="0"/>
              <a:t>Through experience, I’ve strengthened my leadership, problem-solving, and adaptability. </a:t>
            </a:r>
          </a:p>
          <a:p>
            <a:r>
              <a:rPr dirty="0"/>
              <a:t>    I’ve also identified areas for growth, like conflict resolution and data-driven decision making. </a:t>
            </a:r>
          </a:p>
          <a:p>
            <a:r>
              <a:rPr dirty="0"/>
              <a:t>    I plan to gain more direct experience in care settings by observing or working alongside experienced managers in the future. Training sessions and self-study have already helped me understand what effective leadership in care looks like.</a:t>
            </a:r>
          </a:p>
        </p:txBody>
      </p:sp>
      <p:sp>
        <p:nvSpPr>
          <p:cNvPr id="4" name="Slide Number Placeholder 3"/>
          <p:cNvSpPr>
            <a:spLocks noGrp="1"/>
          </p:cNvSpPr>
          <p:nvPr>
            <p:ph type="sldNum" sz="quarter" idx="5"/>
          </p:nvPr>
        </p:nvSpPr>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Understanding CQC standards has been crucial. I’ve learned that leadership isn’t just about authority—it’s about accountability, motivation, </a:t>
            </a:r>
          </a:p>
          <a:p>
            <a:r>
              <a:t>    and ensuring compliance. My next step is to gain formal management qualifications and continue mentoring others in care settings.</a:t>
            </a:r>
          </a:p>
        </p:txBody>
      </p:sp>
      <p:sp>
        <p:nvSpPr>
          <p:cNvPr id="4" name="Slide Number Placeholder 3"/>
          <p:cNvSpPr>
            <a:spLocks noGrp="1"/>
          </p:cNvSpPr>
          <p:nvPr>
            <p:ph type="sldNum" sz="quarter" idx="5"/>
          </p:nvPr>
        </p:nvSpPr>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This slide is the central part of my presentation: my SWOT analysis.</a:t>
            </a:r>
          </a:p>
          <a:p>
            <a:r>
              <a:t>My strengths come from my time as a warehouse manager, where I developed leadership, organisation, and communication skills. </a:t>
            </a:r>
          </a:p>
          <a:p>
            <a:r>
              <a:t>These strengths are fully transferable to health and social care, because managing people, maintaining standards, and creating a supportive team culture are universal leadership qualities.</a:t>
            </a:r>
          </a:p>
          <a:p>
            <a:endParaRPr/>
          </a:p>
          <a:p>
            <a:r>
              <a:t>My main weakness is my limited direct care experience. I’m still developing my understanding of CQC regulations, care planning, and health and safety procedures in care homes. </a:t>
            </a:r>
          </a:p>
          <a:p>
            <a:r>
              <a:t>However, I’m actively closing that gap through my Level 4 studies, which are helping me apply theory to real-life scenarios.</a:t>
            </a:r>
          </a:p>
          <a:p>
            <a:endParaRPr/>
          </a:p>
          <a:p>
            <a:r>
              <a:t>My opportunities include continuing my education, seeking mentorship, and volunteering in care settings to gain sector-specific experience. </a:t>
            </a:r>
          </a:p>
          <a:p>
            <a:r>
              <a:t>These opportunities will give me the knowledge and confidence to transition successfully into a Care Home Manager role.</a:t>
            </a:r>
          </a:p>
          <a:p>
            <a:endParaRPr/>
          </a:p>
          <a:p>
            <a:r>
              <a:t>As for threats, I’m aware that competition and lack of care experience could slow my progress. But by reflecting on my transferable leadership skills, </a:t>
            </a:r>
          </a:p>
          <a:p>
            <a:r>
              <a:t>continuing my education, and learning from experienced professionals, I can turn those threats into motivation for growth and resilience.</a:t>
            </a:r>
          </a:p>
          <a:p>
            <a:endParaRPr/>
          </a:p>
          <a:p>
            <a:r>
              <a:t>This analysis helps me understand my professional position clearly. Now, let’s explore my strengths and areas for development in more detail, and how I plan to use them in my future role as a Care Home Manager.</a:t>
            </a:r>
          </a:p>
        </p:txBody>
      </p:sp>
      <p:sp>
        <p:nvSpPr>
          <p:cNvPr id="4" name="Slide Number Placeholder 3"/>
          <p:cNvSpPr>
            <a:spLocks noGrp="1"/>
          </p:cNvSpPr>
          <p:nvPr>
            <p:ph type="sldNum" sz="quarter" idx="5"/>
          </p:nvPr>
        </p:nvSpPr>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Building on my SWOT reflection, these are the strengths I rely on most in my professional journey. Reflecting on my strengths, I’m a strong communicator, empathetic, and organized. </a:t>
            </a:r>
          </a:p>
          <a:p>
            <a:r>
              <a:t>I’m dependable and skilled in motivating others—qualities essential for a Care Home Manager. These are my key strengths. </a:t>
            </a:r>
          </a:p>
          <a:p>
            <a:r>
              <a:t>From a SWOT perspective, I use these strengths to overcome weaknesses, such as occasional self-doubt when faced with new challenges. </a:t>
            </a:r>
          </a:p>
          <a:p>
            <a:r>
              <a:t>For example, by drawing on feedback and focusing on positive outcomes, I build confidence. </a:t>
            </a:r>
          </a:p>
          <a:p>
            <a:r>
              <a:t>My opportunities include further leadership training and networking within the sector, while threats—like burnout—can be minimized through self-care and effective delegation. </a:t>
            </a:r>
          </a:p>
          <a:p>
            <a:r>
              <a:t>I also use my empathy and communication skills to create trust and collaboration among staff, which strengthens team morale and ensures continuity of care. </a:t>
            </a:r>
          </a:p>
          <a:p>
            <a:r>
              <a:t>By reflecting on my progress and continuously seeking constructive feedback, I turn my strengths into growth tools—keeping me motivated and grounded as a leader.</a:t>
            </a:r>
          </a:p>
        </p:txBody>
      </p:sp>
      <p:sp>
        <p:nvSpPr>
          <p:cNvPr id="4" name="Slide Number Placeholder 3"/>
          <p:cNvSpPr>
            <a:spLocks noGrp="1"/>
          </p:cNvSpPr>
          <p:nvPr>
            <p:ph type="sldNum" sz="quarter" idx="5"/>
          </p:nvPr>
        </p:nvSpPr>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Following from my strengths, I’ve also identified key areas for development that will help me grow further. My main areas for development include expanding my clinical knowledge and enhancing conflict management. </a:t>
            </a:r>
          </a:p>
          <a:p>
            <a:r>
              <a:t>I plan to use my strengths—like communication and empathy—to address these gaps. </a:t>
            </a:r>
          </a:p>
          <a:p>
            <a:r>
              <a:t>By seeking mentorship and learning from experienced managers, I’ll convert potential weaknesses into opportunities for growth. </a:t>
            </a:r>
          </a:p>
          <a:p>
            <a:r>
              <a:t>This approach will help me stay adaptable and resilient in a demanding environment. </a:t>
            </a:r>
          </a:p>
          <a:p>
            <a:r>
              <a:t>From the SWOT perspective, I view challenges as learning points. Opportunities such as leadership qualifications, shadowing managers, </a:t>
            </a:r>
          </a:p>
          <a:p>
            <a:r>
              <a:t>and attending CQC-focused workshops will help me improve my management and compliance understanding. </a:t>
            </a:r>
          </a:p>
          <a:p>
            <a:r>
              <a:t>To minimize threats such as burnout and stress, I’ll maintain a good work-life balance, seek support when needed, and delegate tasks appropriately. </a:t>
            </a:r>
          </a:p>
          <a:p>
            <a:r>
              <a:t>Overall, using reflection and self-awareness, I can balance personal limitations with professional strengths, turning every challenge into a chance for growth.</a:t>
            </a:r>
          </a:p>
        </p:txBody>
      </p:sp>
      <p:sp>
        <p:nvSpPr>
          <p:cNvPr id="4" name="Slide Number Placeholder 3"/>
          <p:cNvSpPr>
            <a:spLocks noGrp="1"/>
          </p:cNvSpPr>
          <p:nvPr>
            <p:ph type="sldNum" sz="quarter" idx="5"/>
          </p:nvPr>
        </p:nvSpPr>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Using Gibbs’ Reflective Cycle, I evaluate my experiences systematically—describing what happened, analyzing how I felt, </a:t>
            </a:r>
          </a:p>
          <a:p>
            <a:r>
              <a:t>    and identifying lessons for future improvement. Reflection helps me adapt and refine my approach, ensuring I grow both personally and professionally.</a:t>
            </a:r>
          </a:p>
        </p:txBody>
      </p:sp>
      <p:sp>
        <p:nvSpPr>
          <p:cNvPr id="4" name="Slide Number Placeholder 3"/>
          <p:cNvSpPr>
            <a:spLocks noGrp="1"/>
          </p:cNvSpPr>
          <p:nvPr>
            <p:ph type="sldNum" sz="quarter" idx="5"/>
          </p:nvPr>
        </p:nvSpPr>
        <p:spPr/>
        <p:txBody>
          <a:bodyPr/>
          <a:lstStyle/>
          <a:p>
            <a:fld id="{FD51F879-9316-4EC3-96AC-F6305FDF3673}" type="slidenum">
              <a:rPr lang="en-US" smtClean="0"/>
              <a:t>10</a:t>
            </a:fld>
            <a:endParaRPr lang="en-US"/>
          </a:p>
        </p:txBody>
      </p:sp>
    </p:spTree>
    <p:extLst>
      <p:ext uri="{BB962C8B-B14F-4D97-AF65-F5344CB8AC3E}">
        <p14:creationId xmlns:p14="http://schemas.microsoft.com/office/powerpoint/2010/main" val="14664873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To conclude, my management background and continued learning prepare me for a successful career as a Care Home Manager. </a:t>
            </a:r>
          </a:p>
          <a:p>
            <a:r>
              <a:t>    I’m committed to fostering a positive environment for staff and residents alike. </a:t>
            </a:r>
          </a:p>
          <a:p>
            <a:r>
              <a:t>    With ongoing training, reflection, and strong leadership values, I believe I’m ready to make a meaningful difference in care provision. </a:t>
            </a:r>
          </a:p>
          <a:p>
            <a:r>
              <a:t>    (References: Health Education England, 2023; Skills for Care, 2024; NHS Jobs, 2024)</a:t>
            </a:r>
          </a:p>
        </p:txBody>
      </p:sp>
      <p:sp>
        <p:nvSpPr>
          <p:cNvPr id="4" name="Slide Number Placeholder 3"/>
          <p:cNvSpPr>
            <a:spLocks noGrp="1"/>
          </p:cNvSpPr>
          <p:nvPr>
            <p:ph type="sldNum" sz="quarter" idx="5"/>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10/20/2025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10/20/2025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10/20/2025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10/20/2025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10/20/2025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10/20/2025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10/20/2025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diagramLayout" Target="../diagrams/layout1.xml"/><Relationship Id="rId3" Type="http://schemas.openxmlformats.org/officeDocument/2006/relationships/image" Target="../media/image1.jpg"/><Relationship Id="rId7" Type="http://schemas.openxmlformats.org/officeDocument/2006/relationships/diagramData" Target="../diagrams/data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hyperlink" Target="http://fity.club/lists/suggestions/introduction/" TargetMode="External"/><Relationship Id="rId11" Type="http://schemas.microsoft.com/office/2007/relationships/diagramDrawing" Target="../diagrams/drawing1.xml"/><Relationship Id="rId5" Type="http://schemas.openxmlformats.org/officeDocument/2006/relationships/image" Target="../media/image2.png"/><Relationship Id="rId10" Type="http://schemas.openxmlformats.org/officeDocument/2006/relationships/diagramColors" Target="../diagrams/colors1.xml"/><Relationship Id="rId4" Type="http://schemas.openxmlformats.org/officeDocument/2006/relationships/hyperlink" Target="https://stock.adobe.com/fr/images/id/214768975" TargetMode="External"/><Relationship Id="rId9"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4.png"/><Relationship Id="rId7" Type="http://schemas.openxmlformats.org/officeDocument/2006/relationships/diagramQuickStyle" Target="../diagrams/quickStyle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hyperlink" Target="https://rockstarcv.com/understanding-job-descriptions-for-creative-roles/" TargetMode="External"/><Relationship Id="rId9" Type="http://schemas.microsoft.com/office/2007/relationships/diagramDrawing" Target="../diagrams/drawing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8" Type="http://schemas.openxmlformats.org/officeDocument/2006/relationships/diagramLayout" Target="../diagrams/layout4.xml"/><Relationship Id="rId3" Type="http://schemas.openxmlformats.org/officeDocument/2006/relationships/image" Target="../media/image11.jpg"/><Relationship Id="rId7" Type="http://schemas.openxmlformats.org/officeDocument/2006/relationships/diagramData" Target="../diagrams/data4.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hyperlink" Target="https://www.id-medical.com/cpd-courses/" TargetMode="External"/><Relationship Id="rId11" Type="http://schemas.microsoft.com/office/2007/relationships/diagramDrawing" Target="../diagrams/drawing4.xml"/><Relationship Id="rId5" Type="http://schemas.openxmlformats.org/officeDocument/2006/relationships/image" Target="../media/image12.jpg"/><Relationship Id="rId10" Type="http://schemas.openxmlformats.org/officeDocument/2006/relationships/diagramColors" Target="../diagrams/colors4.xml"/><Relationship Id="rId4" Type="http://schemas.openxmlformats.org/officeDocument/2006/relationships/hyperlink" Target="https://www.piqsels.com/es/public-domain-photo-zbxwa" TargetMode="External"/><Relationship Id="rId9" Type="http://schemas.openxmlformats.org/officeDocument/2006/relationships/diagramQuickStyle" Target="../diagrams/quickStyle4.xml"/></Relationships>
</file>

<file path=ppt/slides/_rels/slide6.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13.jpeg"/><Relationship Id="rId7" Type="http://schemas.openxmlformats.org/officeDocument/2006/relationships/diagramColors" Target="../diagrams/colors5.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8.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22.jpeg"/><Relationship Id="rId7" Type="http://schemas.openxmlformats.org/officeDocument/2006/relationships/diagramColors" Target="../diagrams/colors7.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9.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33.jpeg"/><Relationship Id="rId7" Type="http://schemas.openxmlformats.org/officeDocument/2006/relationships/diagramColors" Target="../diagrams/colors8.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s>
</file>

<file path=ppt/slides/_rels/slide10.xml.rels><?xml version="1.0" encoding="UTF-8" standalone="yes"?>
<Relationships xmlns="http://schemas.openxmlformats.org/package/2006/relationships"><Relationship Id="rId8" Type="http://schemas.openxmlformats.org/officeDocument/2006/relationships/diagramLayout" Target="../diagrams/layout9.xml"/><Relationship Id="rId3" Type="http://schemas.openxmlformats.org/officeDocument/2006/relationships/image" Target="../media/image34.jpeg"/><Relationship Id="rId7" Type="http://schemas.openxmlformats.org/officeDocument/2006/relationships/diagramData" Target="../diagrams/data9.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hyperlink" Target="https://www.pexels.com/photo/adventure-daylight-glacier-ice-301391/" TargetMode="External"/><Relationship Id="rId11" Type="http://schemas.microsoft.com/office/2007/relationships/diagramDrawing" Target="../diagrams/drawing9.xml"/><Relationship Id="rId5" Type="http://schemas.openxmlformats.org/officeDocument/2006/relationships/image" Target="../media/image35.jpeg"/><Relationship Id="rId10" Type="http://schemas.openxmlformats.org/officeDocument/2006/relationships/diagramColors" Target="../diagrams/colors9.xml"/><Relationship Id="rId4" Type="http://schemas.openxmlformats.org/officeDocument/2006/relationships/hyperlink" Target="https://fity.club/lists/suggestions/gibbs-reflective-cycle/" TargetMode="External"/><Relationship Id="rId9" Type="http://schemas.openxmlformats.org/officeDocument/2006/relationships/diagramQuickStyle" Target="../diagrams/quickStyle9.xml"/></Relationships>
</file>

<file path=ppt/slides/_rels/slide1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0" name="Rectangle 79">
            <a:extLst>
              <a:ext uri="{FF2B5EF4-FFF2-40B4-BE49-F238E27FC236}">
                <a16:creationId xmlns:a16="http://schemas.microsoft.com/office/drawing/2014/main" id="{CEF6118E-44FB-4509-B4D9-129052E4C6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itle 9">
            <a:extLst>
              <a:ext uri="{FF2B5EF4-FFF2-40B4-BE49-F238E27FC236}">
                <a16:creationId xmlns:a16="http://schemas.microsoft.com/office/drawing/2014/main" id="{8CE91D10-F70A-A4DC-573F-FCCE66690D02}"/>
              </a:ext>
              <a:ext uri="{C183D7F6-B498-43B3-948B-1728B52AA6E4}">
                <adec:decorative xmlns:adec="http://schemas.microsoft.com/office/drawing/2017/decorative" val="1"/>
              </a:ext>
            </a:extLst>
          </p:cNvPr>
          <p:cNvSpPr>
            <a:spLocks noGrp="1"/>
          </p:cNvSpPr>
          <p:nvPr>
            <p:ph type="title"/>
          </p:nvPr>
        </p:nvSpPr>
        <p:spPr>
          <a:xfrm>
            <a:off x="626366" y="525195"/>
            <a:ext cx="2989616" cy="2806506"/>
          </a:xfrm>
        </p:spPr>
        <p:txBody>
          <a:bodyPr anchor="b">
            <a:normAutofit/>
          </a:bodyPr>
          <a:lstStyle/>
          <a:p>
            <a:pPr>
              <a:lnSpc>
                <a:spcPct val="90000"/>
              </a:lnSpc>
            </a:pPr>
            <a:r>
              <a:rPr lang="en-US" sz="2200">
                <a:latin typeface="Arial" panose="020B0604020202020204" pitchFamily="34" charset="0"/>
                <a:cs typeface="Arial" panose="020B0604020202020204" pitchFamily="34" charset="0"/>
              </a:rPr>
              <a:t>Student: Mazar Iqbal.</a:t>
            </a:r>
            <a:br>
              <a:rPr lang="en-US" sz="2200">
                <a:latin typeface="Arial" panose="020B0604020202020204" pitchFamily="34" charset="0"/>
                <a:cs typeface="Arial" panose="020B0604020202020204" pitchFamily="34" charset="0"/>
              </a:rPr>
            </a:br>
            <a:r>
              <a:rPr lang="en-US" sz="2200">
                <a:latin typeface="Arial" panose="020B0604020202020204" pitchFamily="34" charset="0"/>
                <a:cs typeface="Arial" panose="020B0604020202020204" pitchFamily="34" charset="0"/>
              </a:rPr>
              <a:t>Lecturer: Olufemi Oluranti.</a:t>
            </a:r>
            <a:br>
              <a:rPr lang="en-US" sz="2200">
                <a:latin typeface="Arial" panose="020B0604020202020204" pitchFamily="34" charset="0"/>
                <a:cs typeface="Arial" panose="020B0604020202020204" pitchFamily="34" charset="0"/>
              </a:rPr>
            </a:br>
            <a:r>
              <a:rPr lang="en-US" sz="2200">
                <a:latin typeface="Arial" panose="020B0604020202020204" pitchFamily="34" charset="0"/>
                <a:cs typeface="Arial" panose="020B0604020202020204" pitchFamily="34" charset="0"/>
              </a:rPr>
              <a:t>Module: Professional Development within Health and Social Care.</a:t>
            </a:r>
          </a:p>
        </p:txBody>
      </p:sp>
      <p:pic>
        <p:nvPicPr>
          <p:cNvPr id="6" name="Picture 5">
            <a:extLst>
              <a:ext uri="{FF2B5EF4-FFF2-40B4-BE49-F238E27FC236}">
                <a16:creationId xmlns:a16="http://schemas.microsoft.com/office/drawing/2014/main" id="{6014FB8A-6BC2-99AC-DDFB-ECD96119F47C}"/>
              </a:ext>
              <a:ext uri="{C183D7F6-B498-43B3-948B-1728B52AA6E4}">
                <adec:decorative xmlns:adec="http://schemas.microsoft.com/office/drawing/2017/decorative" val="1"/>
              </a:ext>
            </a:extLst>
          </p:cNvPr>
          <p:cNvPicPr>
            <a:picLocks noChangeAspect="1"/>
          </p:cNvPicPr>
          <p:nvPr/>
        </p:nvPicPr>
        <p:blipFill>
          <a:blip r:embed="rId3">
            <a:extLst>
              <a:ext uri="{837473B0-CC2E-450A-ABE3-18F120FF3D39}">
                <a1611:picAttrSrcUrl xmlns:a1611="http://schemas.microsoft.com/office/drawing/2016/11/main" r:id="rId4"/>
              </a:ext>
            </a:extLst>
          </a:blip>
          <a:srcRect t="23022" r="3" b="3"/>
          <a:stretch>
            <a:fillRect/>
          </a:stretch>
        </p:blipFill>
        <p:spPr>
          <a:xfrm>
            <a:off x="3889915" y="163646"/>
            <a:ext cx="5105027" cy="2623097"/>
          </a:xfrm>
          <a:prstGeom prst="rect">
            <a:avLst/>
          </a:prstGeom>
        </p:spPr>
      </p:pic>
      <p:pic>
        <p:nvPicPr>
          <p:cNvPr id="8" name="Picture 7">
            <a:extLst>
              <a:ext uri="{FF2B5EF4-FFF2-40B4-BE49-F238E27FC236}">
                <a16:creationId xmlns:a16="http://schemas.microsoft.com/office/drawing/2014/main" id="{3E8C14D5-890A-EDFD-0D5D-9BD1A4BFE6EA}"/>
              </a:ext>
              <a:ext uri="{C183D7F6-B498-43B3-948B-1728B52AA6E4}">
                <adec:decorative xmlns:adec="http://schemas.microsoft.com/office/drawing/2017/decorative" val="1"/>
              </a:ext>
            </a:extLst>
          </p:cNvPr>
          <p:cNvPicPr>
            <a:picLocks noChangeAspect="1"/>
          </p:cNvPicPr>
          <p:nvPr/>
        </p:nvPicPr>
        <p:blipFill>
          <a:blip r:embed="rId5">
            <a:extLst>
              <a:ext uri="{837473B0-CC2E-450A-ABE3-18F120FF3D39}">
                <a1611:picAttrSrcUrl xmlns:a1611="http://schemas.microsoft.com/office/drawing/2016/11/main" r:id="rId6"/>
              </a:ext>
            </a:extLst>
          </a:blip>
          <a:srcRect r="3" b="8472"/>
          <a:stretch>
            <a:fillRect/>
          </a:stretch>
        </p:blipFill>
        <p:spPr>
          <a:xfrm>
            <a:off x="3889915" y="2956875"/>
            <a:ext cx="5105027" cy="3352653"/>
          </a:xfrm>
          <a:prstGeom prst="rect">
            <a:avLst/>
          </a:prstGeom>
        </p:spPr>
      </p:pic>
      <p:graphicFrame>
        <p:nvGraphicFramePr>
          <p:cNvPr id="5" name="Content Placeholder 2">
            <a:extLst>
              <a:ext uri="{FF2B5EF4-FFF2-40B4-BE49-F238E27FC236}">
                <a16:creationId xmlns:a16="http://schemas.microsoft.com/office/drawing/2014/main" id="{99F5F941-7216-7C8F-781E-3DAC6CD6495B}"/>
              </a:ext>
              <a:ext uri="{C183D7F6-B498-43B3-948B-1728B52AA6E4}">
                <adec:decorative xmlns:adec="http://schemas.microsoft.com/office/drawing/2017/decorative" val="1"/>
              </a:ext>
            </a:extLst>
          </p:cNvPr>
          <p:cNvGraphicFramePr>
            <a:graphicFrameLocks noGrp="1"/>
          </p:cNvGraphicFramePr>
          <p:nvPr>
            <p:ph idx="1"/>
            <p:extLst>
              <p:ext uri="{D42A27DB-BD31-4B8C-83A1-F6EECF244321}">
                <p14:modId xmlns:p14="http://schemas.microsoft.com/office/powerpoint/2010/main" val="2578541587"/>
              </p:ext>
            </p:extLst>
          </p:nvPr>
        </p:nvGraphicFramePr>
        <p:xfrm>
          <a:off x="626366" y="3526300"/>
          <a:ext cx="2989616" cy="258845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3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391835"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71352" y="350196"/>
            <a:ext cx="3485178" cy="1624520"/>
          </a:xfrm>
        </p:spPr>
        <p:txBody>
          <a:bodyPr anchor="ctr">
            <a:normAutofit/>
          </a:bodyPr>
          <a:lstStyle/>
          <a:p>
            <a:pPr>
              <a:lnSpc>
                <a:spcPct val="90000"/>
              </a:lnSpc>
            </a:pPr>
            <a:r>
              <a:rPr lang="en-US" sz="3500"/>
              <a:t>My Career Goal: Care Home Manager</a:t>
            </a:r>
          </a:p>
        </p:txBody>
      </p:sp>
      <p:sp>
        <p:nvSpPr>
          <p:cNvPr id="3" name="Content Placeholder 2"/>
          <p:cNvSpPr>
            <a:spLocks noGrp="1"/>
          </p:cNvSpPr>
          <p:nvPr>
            <p:ph idx="1"/>
          </p:nvPr>
        </p:nvSpPr>
        <p:spPr>
          <a:xfrm>
            <a:off x="571351" y="2743200"/>
            <a:ext cx="3485179" cy="3613149"/>
          </a:xfrm>
        </p:spPr>
        <p:txBody>
          <a:bodyPr anchor="ctr">
            <a:normAutofit/>
          </a:bodyPr>
          <a:lstStyle/>
          <a:p>
            <a:r>
              <a:rPr lang="en-US" sz="1700"/>
              <a:t>My goal is to manage a care home where people feel safe, supported, and respected.</a:t>
            </a:r>
          </a:p>
          <a:p>
            <a:endParaRPr lang="en-US" sz="1700"/>
          </a:p>
          <a:p>
            <a:r>
              <a:rPr lang="en-US" sz="1700"/>
              <a:t>I’m using my leadership background and new learning to build the right skills.</a:t>
            </a:r>
          </a:p>
          <a:p>
            <a:endParaRPr lang="en-US" sz="1700"/>
          </a:p>
          <a:p>
            <a:r>
              <a:rPr lang="en-US" sz="1700"/>
              <a:t>I want to lead by example, make staff feel valued, and improve care every day.</a:t>
            </a:r>
          </a:p>
        </p:txBody>
      </p:sp>
      <p:pic>
        <p:nvPicPr>
          <p:cNvPr id="5" name="Picture 4" descr="A midsection of a person holding a miniature house">
            <a:extLst>
              <a:ext uri="{FF2B5EF4-FFF2-40B4-BE49-F238E27FC236}">
                <a16:creationId xmlns:a16="http://schemas.microsoft.com/office/drawing/2014/main" id="{CB092A98-7CC8-58B7-4DB6-F59C7D5F30D7}"/>
              </a:ext>
            </a:extLst>
          </p:cNvPr>
          <p:cNvPicPr>
            <a:picLocks noChangeAspect="1"/>
          </p:cNvPicPr>
          <p:nvPr/>
        </p:nvPicPr>
        <p:blipFill>
          <a:blip r:embed="rId3"/>
          <a:srcRect l="29812" r="28141" b="-1"/>
          <a:stretch>
            <a:fillRect/>
          </a:stretch>
        </p:blipFill>
        <p:spPr>
          <a:xfrm>
            <a:off x="4572000" y="1"/>
            <a:ext cx="4577118" cy="685800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 group of people working on a blue square building">
            <a:extLst>
              <a:ext uri="{FF2B5EF4-FFF2-40B4-BE49-F238E27FC236}">
                <a16:creationId xmlns:a16="http://schemas.microsoft.com/office/drawing/2014/main" id="{3863BB7B-DB75-E32D-B5F5-847D04DB6125}"/>
              </a:ext>
            </a:extLst>
          </p:cNvPr>
          <p:cNvPicPr>
            <a:picLocks noChangeAspect="1"/>
          </p:cNvPicPr>
          <p:nvPr/>
        </p:nvPicPr>
        <p:blipFill>
          <a:blip r:embed="rId3">
            <a:duotone>
              <a:schemeClr val="bg2">
                <a:shade val="45000"/>
                <a:satMod val="135000"/>
              </a:schemeClr>
              <a:prstClr val="white"/>
            </a:duotone>
            <a:extLst>
              <a:ext uri="{837473B0-CC2E-450A-ABE3-18F120FF3D39}">
                <a1611:picAttrSrcUrl xmlns:a1611="http://schemas.microsoft.com/office/drawing/2016/11/main" r:id="rId4"/>
              </a:ext>
            </a:extLst>
          </a:blip>
          <a:srcRect r="9091" b="9393"/>
          <a:stretch>
            <a:fillRect/>
          </a:stretch>
        </p:blipFill>
        <p:spPr>
          <a:xfrm>
            <a:off x="20" y="10"/>
            <a:ext cx="9143980" cy="6857990"/>
          </a:xfrm>
          <a:prstGeom prst="rect">
            <a:avLst/>
          </a:prstGeom>
        </p:spPr>
      </p:pic>
      <p:sp>
        <p:nvSpPr>
          <p:cNvPr id="23" name="Rectangle 22">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28650" y="365125"/>
            <a:ext cx="7886700" cy="1325563"/>
          </a:xfrm>
        </p:spPr>
        <p:txBody>
          <a:bodyPr>
            <a:normAutofit/>
          </a:bodyPr>
          <a:lstStyle/>
          <a:p>
            <a:r>
              <a:rPr lang="en-US"/>
              <a:t>Understanding Job Roles</a:t>
            </a:r>
          </a:p>
        </p:txBody>
      </p:sp>
      <p:graphicFrame>
        <p:nvGraphicFramePr>
          <p:cNvPr id="5" name="Content Placeholder 2">
            <a:extLst>
              <a:ext uri="{FF2B5EF4-FFF2-40B4-BE49-F238E27FC236}">
                <a16:creationId xmlns:a16="http://schemas.microsoft.com/office/drawing/2014/main" id="{006574A6-D432-6E74-22E3-AD96102421E0}"/>
              </a:ext>
              <a:ext uri="{C183D7F6-B498-43B3-948B-1728B52AA6E4}">
                <adec:decorative xmlns:adec="http://schemas.microsoft.com/office/drawing/2017/decorative" val="1"/>
              </a:ext>
            </a:extLst>
          </p:cNvPr>
          <p:cNvGraphicFramePr>
            <a:graphicFrameLocks noGrp="1"/>
          </p:cNvGraphicFramePr>
          <p:nvPr>
            <p:ph idx="1"/>
            <p:extLst>
              <p:ext uri="{D42A27DB-BD31-4B8C-83A1-F6EECF244321}">
                <p14:modId xmlns:p14="http://schemas.microsoft.com/office/powerpoint/2010/main" val="3945263766"/>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6C4028FD-8BAA-4A19-BFDE-594D991B75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28650" y="556995"/>
            <a:ext cx="7886700" cy="1133693"/>
          </a:xfrm>
        </p:spPr>
        <p:txBody>
          <a:bodyPr>
            <a:normAutofit/>
          </a:bodyPr>
          <a:lstStyle/>
          <a:p>
            <a:r>
              <a:rPr lang="en-US" sz="4500"/>
              <a:t>Professional Applications</a:t>
            </a:r>
          </a:p>
        </p:txBody>
      </p:sp>
      <p:graphicFrame>
        <p:nvGraphicFramePr>
          <p:cNvPr id="5" name="Content Placeholder 2">
            <a:extLst>
              <a:ext uri="{FF2B5EF4-FFF2-40B4-BE49-F238E27FC236}">
                <a16:creationId xmlns:a16="http://schemas.microsoft.com/office/drawing/2014/main" id="{89040FE1-34ED-895C-1DD3-6C9DA8012BF8}"/>
              </a:ext>
              <a:ext uri="{C183D7F6-B498-43B3-948B-1728B52AA6E4}">
                <adec:decorative xmlns:adec="http://schemas.microsoft.com/office/drawing/2017/decorative" val="1"/>
              </a:ext>
            </a:extLst>
          </p:cNvPr>
          <p:cNvGraphicFramePr>
            <a:graphicFrameLocks noGrp="1"/>
          </p:cNvGraphicFramePr>
          <p:nvPr>
            <p:ph idx="1"/>
            <p:extLst>
              <p:ext uri="{D42A27DB-BD31-4B8C-83A1-F6EECF244321}">
                <p14:modId xmlns:p14="http://schemas.microsoft.com/office/powerpoint/2010/main" val="933898874"/>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6B92FAF7-0AD3-4B47-9111-D0E9CD79E2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0" name="Group 39">
            <a:extLst>
              <a:ext uri="{FF2B5EF4-FFF2-40B4-BE49-F238E27FC236}">
                <a16:creationId xmlns:a16="http://schemas.microsoft.com/office/drawing/2014/main" id="{D6A77139-BADB-4B2C-BD41-B67A4D37D75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891644" y="2227167"/>
            <a:ext cx="3252126" cy="4630834"/>
            <a:chOff x="7855526" y="2145638"/>
            <a:chExt cx="4336168" cy="4630834"/>
          </a:xfr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p:grpSpPr>
        <p:sp useBgFill="1">
          <p:nvSpPr>
            <p:cNvPr id="46" name="Freeform: Shape 45">
              <a:extLst>
                <a:ext uri="{FF2B5EF4-FFF2-40B4-BE49-F238E27FC236}">
                  <a16:creationId xmlns:a16="http://schemas.microsoft.com/office/drawing/2014/main" id="{DAC7B25D-E1A6-459A-B45A-1912B0CD95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75903" y="2463723"/>
              <a:ext cx="4315791" cy="4312749"/>
            </a:xfrm>
            <a:custGeom>
              <a:avLst/>
              <a:gdLst>
                <a:gd name="connsiteX0" fmla="*/ 2987009 w 4315791"/>
                <a:gd name="connsiteY0" fmla="*/ 0 h 4312749"/>
                <a:gd name="connsiteX1" fmla="*/ 4136908 w 4315791"/>
                <a:gd name="connsiteY1" fmla="*/ 333995 h 4312749"/>
                <a:gd name="connsiteX2" fmla="*/ 4315791 w 4315791"/>
                <a:gd name="connsiteY2" fmla="*/ 445229 h 4312749"/>
                <a:gd name="connsiteX3" fmla="*/ 4315791 w 4315791"/>
                <a:gd name="connsiteY3" fmla="*/ 1208150 h 4312749"/>
                <a:gd name="connsiteX4" fmla="*/ 4145996 w 4315791"/>
                <a:gd name="connsiteY4" fmla="*/ 1085198 h 4312749"/>
                <a:gd name="connsiteX5" fmla="*/ 3631470 w 4315791"/>
                <a:gd name="connsiteY5" fmla="*/ 767158 h 4312749"/>
                <a:gd name="connsiteX6" fmla="*/ 2987009 w 4315791"/>
                <a:gd name="connsiteY6" fmla="*/ 611504 h 4312749"/>
                <a:gd name="connsiteX7" fmla="*/ 1985110 w 4315791"/>
                <a:gd name="connsiteY7" fmla="*/ 855943 h 4312749"/>
                <a:gd name="connsiteX8" fmla="*/ 1223061 w 4315791"/>
                <a:gd name="connsiteY8" fmla="*/ 1585590 h 4312749"/>
                <a:gd name="connsiteX9" fmla="*/ 1023311 w 4315791"/>
                <a:gd name="connsiteY9" fmla="*/ 1849089 h 4312749"/>
                <a:gd name="connsiteX10" fmla="*/ 652067 w 4315791"/>
                <a:gd name="connsiteY10" fmla="*/ 2610233 h 4312749"/>
                <a:gd name="connsiteX11" fmla="*/ 876921 w 4315791"/>
                <a:gd name="connsiteY11" fmla="*/ 3447930 h 4312749"/>
                <a:gd name="connsiteX12" fmla="*/ 1504428 w 4315791"/>
                <a:gd name="connsiteY12" fmla="*/ 4177169 h 4312749"/>
                <a:gd name="connsiteX13" fmla="*/ 1689053 w 4315791"/>
                <a:gd name="connsiteY13" fmla="*/ 4312749 h 4312749"/>
                <a:gd name="connsiteX14" fmla="*/ 729636 w 4315791"/>
                <a:gd name="connsiteY14" fmla="*/ 4312749 h 4312749"/>
                <a:gd name="connsiteX15" fmla="*/ 638463 w 4315791"/>
                <a:gd name="connsiteY15" fmla="*/ 4216521 h 4312749"/>
                <a:gd name="connsiteX16" fmla="*/ 0 w 4315791"/>
                <a:gd name="connsiteY16" fmla="*/ 2610335 h 4312749"/>
                <a:gd name="connsiteX17" fmla="*/ 683474 w 4315791"/>
                <a:gd name="connsiteY17" fmla="*/ 1242376 h 4312749"/>
                <a:gd name="connsiteX18" fmla="*/ 2987009 w 4315791"/>
                <a:gd name="connsiteY18" fmla="*/ 0 h 43127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4315791" h="4312749">
                  <a:moveTo>
                    <a:pt x="2987009" y="0"/>
                  </a:moveTo>
                  <a:cubicBezTo>
                    <a:pt x="3434423" y="0"/>
                    <a:pt x="3798884" y="137413"/>
                    <a:pt x="4136908" y="333995"/>
                  </a:cubicBezTo>
                  <a:lnTo>
                    <a:pt x="4315791" y="445229"/>
                  </a:lnTo>
                  <a:lnTo>
                    <a:pt x="4315791" y="1208150"/>
                  </a:lnTo>
                  <a:lnTo>
                    <a:pt x="4145996" y="1085198"/>
                  </a:lnTo>
                  <a:cubicBezTo>
                    <a:pt x="3968282" y="958859"/>
                    <a:pt x="3800518" y="848961"/>
                    <a:pt x="3631470" y="767158"/>
                  </a:cubicBezTo>
                  <a:cubicBezTo>
                    <a:pt x="3411941" y="660943"/>
                    <a:pt x="3207191" y="611504"/>
                    <a:pt x="2987009" y="611504"/>
                  </a:cubicBezTo>
                  <a:cubicBezTo>
                    <a:pt x="2599030" y="611504"/>
                    <a:pt x="2271258" y="691421"/>
                    <a:pt x="1985110" y="855943"/>
                  </a:cubicBezTo>
                  <a:cubicBezTo>
                    <a:pt x="1715153" y="1011087"/>
                    <a:pt x="1465955" y="1249819"/>
                    <a:pt x="1223061" y="1585590"/>
                  </a:cubicBezTo>
                  <a:cubicBezTo>
                    <a:pt x="1154375" y="1680490"/>
                    <a:pt x="1087756" y="1766217"/>
                    <a:pt x="1023311" y="1849089"/>
                  </a:cubicBezTo>
                  <a:cubicBezTo>
                    <a:pt x="765853" y="2180172"/>
                    <a:pt x="652067" y="2338069"/>
                    <a:pt x="652067" y="2610233"/>
                  </a:cubicBezTo>
                  <a:cubicBezTo>
                    <a:pt x="652067" y="2895038"/>
                    <a:pt x="727707" y="3176887"/>
                    <a:pt x="876921" y="3447930"/>
                  </a:cubicBezTo>
                  <a:cubicBezTo>
                    <a:pt x="1022224" y="3711838"/>
                    <a:pt x="1239145" y="3964023"/>
                    <a:pt x="1504428" y="4177169"/>
                  </a:cubicBezTo>
                  <a:lnTo>
                    <a:pt x="1689053" y="4312749"/>
                  </a:lnTo>
                  <a:lnTo>
                    <a:pt x="729636" y="4312749"/>
                  </a:lnTo>
                  <a:lnTo>
                    <a:pt x="638463" y="4216521"/>
                  </a:lnTo>
                  <a:cubicBezTo>
                    <a:pt x="243716" y="3758034"/>
                    <a:pt x="0" y="3205314"/>
                    <a:pt x="0" y="2610335"/>
                  </a:cubicBezTo>
                  <a:cubicBezTo>
                    <a:pt x="0" y="2015344"/>
                    <a:pt x="351790" y="1700877"/>
                    <a:pt x="683474" y="1242376"/>
                  </a:cubicBezTo>
                  <a:cubicBezTo>
                    <a:pt x="1236211" y="478174"/>
                    <a:pt x="1925445" y="0"/>
                    <a:pt x="2987009"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37" name="Freeform: Shape 36">
              <a:extLst>
                <a:ext uri="{FF2B5EF4-FFF2-40B4-BE49-F238E27FC236}">
                  <a16:creationId xmlns:a16="http://schemas.microsoft.com/office/drawing/2014/main" id="{920A7C7E-00F6-490C-A8E7-5167EA6A4B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75903" y="2463723"/>
              <a:ext cx="4315791" cy="4312749"/>
            </a:xfrm>
            <a:custGeom>
              <a:avLst/>
              <a:gdLst>
                <a:gd name="connsiteX0" fmla="*/ 2987009 w 4315791"/>
                <a:gd name="connsiteY0" fmla="*/ 0 h 4312749"/>
                <a:gd name="connsiteX1" fmla="*/ 4136908 w 4315791"/>
                <a:gd name="connsiteY1" fmla="*/ 333995 h 4312749"/>
                <a:gd name="connsiteX2" fmla="*/ 4315791 w 4315791"/>
                <a:gd name="connsiteY2" fmla="*/ 445229 h 4312749"/>
                <a:gd name="connsiteX3" fmla="*/ 4315791 w 4315791"/>
                <a:gd name="connsiteY3" fmla="*/ 1079495 h 4312749"/>
                <a:gd name="connsiteX4" fmla="*/ 4206793 w 4315791"/>
                <a:gd name="connsiteY4" fmla="*/ 1000737 h 4312749"/>
                <a:gd name="connsiteX5" fmla="*/ 2987119 w 4315791"/>
                <a:gd name="connsiteY5" fmla="*/ 509571 h 4312749"/>
                <a:gd name="connsiteX6" fmla="*/ 1133184 w 4315791"/>
                <a:gd name="connsiteY6" fmla="*/ 1528405 h 4312749"/>
                <a:gd name="connsiteX7" fmla="*/ 935607 w 4315791"/>
                <a:gd name="connsiteY7" fmla="*/ 1789050 h 4312749"/>
                <a:gd name="connsiteX8" fmla="*/ 543498 w 4315791"/>
                <a:gd name="connsiteY8" fmla="*/ 2610233 h 4312749"/>
                <a:gd name="connsiteX9" fmla="*/ 780416 w 4315791"/>
                <a:gd name="connsiteY9" fmla="*/ 3494616 h 4312749"/>
                <a:gd name="connsiteX10" fmla="*/ 1433786 w 4315791"/>
                <a:gd name="connsiteY10" fmla="*/ 4254537 h 4312749"/>
                <a:gd name="connsiteX11" fmla="*/ 1513041 w 4315791"/>
                <a:gd name="connsiteY11" fmla="*/ 4312749 h 4312749"/>
                <a:gd name="connsiteX12" fmla="*/ 729636 w 4315791"/>
                <a:gd name="connsiteY12" fmla="*/ 4312749 h 4312749"/>
                <a:gd name="connsiteX13" fmla="*/ 638463 w 4315791"/>
                <a:gd name="connsiteY13" fmla="*/ 4216521 h 4312749"/>
                <a:gd name="connsiteX14" fmla="*/ 0 w 4315791"/>
                <a:gd name="connsiteY14" fmla="*/ 2610335 h 4312749"/>
                <a:gd name="connsiteX15" fmla="*/ 683474 w 4315791"/>
                <a:gd name="connsiteY15" fmla="*/ 1242376 h 4312749"/>
                <a:gd name="connsiteX16" fmla="*/ 2987009 w 4315791"/>
                <a:gd name="connsiteY16" fmla="*/ 0 h 43127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315791" h="4312749">
                  <a:moveTo>
                    <a:pt x="2987009" y="0"/>
                  </a:moveTo>
                  <a:cubicBezTo>
                    <a:pt x="3434423" y="0"/>
                    <a:pt x="3798884" y="137413"/>
                    <a:pt x="4136908" y="333995"/>
                  </a:cubicBezTo>
                  <a:lnTo>
                    <a:pt x="4315791" y="445229"/>
                  </a:lnTo>
                  <a:lnTo>
                    <a:pt x="4315791" y="1079495"/>
                  </a:lnTo>
                  <a:lnTo>
                    <a:pt x="4206793" y="1000737"/>
                  </a:lnTo>
                  <a:cubicBezTo>
                    <a:pt x="3781561" y="699607"/>
                    <a:pt x="3436718" y="509571"/>
                    <a:pt x="2987119" y="509571"/>
                  </a:cubicBezTo>
                  <a:cubicBezTo>
                    <a:pt x="2204204" y="509571"/>
                    <a:pt x="1649730" y="814251"/>
                    <a:pt x="1133184" y="1528405"/>
                  </a:cubicBezTo>
                  <a:cubicBezTo>
                    <a:pt x="1065585" y="1621878"/>
                    <a:pt x="999510" y="1706892"/>
                    <a:pt x="935607" y="1789050"/>
                  </a:cubicBezTo>
                  <a:cubicBezTo>
                    <a:pt x="670760" y="2129716"/>
                    <a:pt x="543498" y="2306877"/>
                    <a:pt x="543498" y="2610233"/>
                  </a:cubicBezTo>
                  <a:cubicBezTo>
                    <a:pt x="543498" y="2911449"/>
                    <a:pt x="623267" y="3208997"/>
                    <a:pt x="780416" y="3494616"/>
                  </a:cubicBezTo>
                  <a:cubicBezTo>
                    <a:pt x="934194" y="3774018"/>
                    <a:pt x="1154050" y="4029772"/>
                    <a:pt x="1433786" y="4254537"/>
                  </a:cubicBezTo>
                  <a:lnTo>
                    <a:pt x="1513041" y="4312749"/>
                  </a:lnTo>
                  <a:lnTo>
                    <a:pt x="729636" y="4312749"/>
                  </a:lnTo>
                  <a:lnTo>
                    <a:pt x="638463" y="4216521"/>
                  </a:lnTo>
                  <a:cubicBezTo>
                    <a:pt x="243716" y="3758034"/>
                    <a:pt x="0" y="3205314"/>
                    <a:pt x="0" y="2610335"/>
                  </a:cubicBezTo>
                  <a:cubicBezTo>
                    <a:pt x="0" y="2015344"/>
                    <a:pt x="351790" y="1700877"/>
                    <a:pt x="683474" y="1242376"/>
                  </a:cubicBezTo>
                  <a:cubicBezTo>
                    <a:pt x="1236211" y="478174"/>
                    <a:pt x="1925445" y="0"/>
                    <a:pt x="2987009"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38" name="Freeform: Shape 37">
              <a:extLst>
                <a:ext uri="{FF2B5EF4-FFF2-40B4-BE49-F238E27FC236}">
                  <a16:creationId xmlns:a16="http://schemas.microsoft.com/office/drawing/2014/main" id="{2E166FC5-8F23-41C3-879A-BFF8D5B705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77037" y="2411531"/>
              <a:ext cx="4314657" cy="4364939"/>
            </a:xfrm>
            <a:custGeom>
              <a:avLst/>
              <a:gdLst>
                <a:gd name="connsiteX0" fmla="*/ 3028307 w 4314657"/>
                <a:gd name="connsiteY0" fmla="*/ 21 h 4364939"/>
                <a:gd name="connsiteX1" fmla="*/ 3066670 w 4314657"/>
                <a:gd name="connsiteY1" fmla="*/ 836 h 4364939"/>
                <a:gd name="connsiteX2" fmla="*/ 3220125 w 4314657"/>
                <a:gd name="connsiteY2" fmla="*/ 9909 h 4364939"/>
                <a:gd name="connsiteX3" fmla="*/ 3816113 w 4314657"/>
                <a:gd name="connsiteY3" fmla="*/ 150272 h 4364939"/>
                <a:gd name="connsiteX4" fmla="*/ 4089981 w 4314657"/>
                <a:gd name="connsiteY4" fmla="*/ 272287 h 4364939"/>
                <a:gd name="connsiteX5" fmla="*/ 4314657 w 4314657"/>
                <a:gd name="connsiteY5" fmla="*/ 398926 h 4364939"/>
                <a:gd name="connsiteX6" fmla="*/ 4314657 w 4314657"/>
                <a:gd name="connsiteY6" fmla="*/ 911199 h 4364939"/>
                <a:gd name="connsiteX7" fmla="*/ 4310597 w 4314657"/>
                <a:gd name="connsiteY7" fmla="*/ 908154 h 4364939"/>
                <a:gd name="connsiteX8" fmla="*/ 4203223 w 4314657"/>
                <a:gd name="connsiteY8" fmla="*/ 829562 h 4364939"/>
                <a:gd name="connsiteX9" fmla="*/ 4095850 w 4314657"/>
                <a:gd name="connsiteY9" fmla="*/ 753520 h 4364939"/>
                <a:gd name="connsiteX10" fmla="*/ 3652987 w 4314657"/>
                <a:gd name="connsiteY10" fmla="*/ 494811 h 4364939"/>
                <a:gd name="connsiteX11" fmla="*/ 3173610 w 4314657"/>
                <a:gd name="connsiteY11" fmla="*/ 347209 h 4364939"/>
                <a:gd name="connsiteX12" fmla="*/ 3047760 w 4314657"/>
                <a:gd name="connsiteY12" fmla="*/ 332632 h 4364939"/>
                <a:gd name="connsiteX13" fmla="*/ 3016027 w 4314657"/>
                <a:gd name="connsiteY13" fmla="*/ 330186 h 4364939"/>
                <a:gd name="connsiteX14" fmla="*/ 2984184 w 4314657"/>
                <a:gd name="connsiteY14" fmla="*/ 328658 h 4364939"/>
                <a:gd name="connsiteX15" fmla="*/ 2952233 w 4314657"/>
                <a:gd name="connsiteY15" fmla="*/ 327332 h 4364939"/>
                <a:gd name="connsiteX16" fmla="*/ 2919085 w 4314657"/>
                <a:gd name="connsiteY16" fmla="*/ 327026 h 4364939"/>
                <a:gd name="connsiteX17" fmla="*/ 2852901 w 4314657"/>
                <a:gd name="connsiteY17" fmla="*/ 326720 h 4364939"/>
                <a:gd name="connsiteX18" fmla="*/ 2786826 w 4314657"/>
                <a:gd name="connsiteY18" fmla="*/ 328148 h 4364939"/>
                <a:gd name="connsiteX19" fmla="*/ 2720965 w 4314657"/>
                <a:gd name="connsiteY19" fmla="*/ 331409 h 4364939"/>
                <a:gd name="connsiteX20" fmla="*/ 2655325 w 4314657"/>
                <a:gd name="connsiteY20" fmla="*/ 336098 h 4364939"/>
                <a:gd name="connsiteX21" fmla="*/ 2524803 w 4314657"/>
                <a:gd name="connsiteY21" fmla="*/ 350573 h 4364939"/>
                <a:gd name="connsiteX22" fmla="*/ 2460139 w 4314657"/>
                <a:gd name="connsiteY22" fmla="*/ 360664 h 4364939"/>
                <a:gd name="connsiteX23" fmla="*/ 2396019 w 4314657"/>
                <a:gd name="connsiteY23" fmla="*/ 372693 h 4364939"/>
                <a:gd name="connsiteX24" fmla="*/ 2145843 w 4314657"/>
                <a:gd name="connsiteY24" fmla="*/ 440989 h 4364939"/>
                <a:gd name="connsiteX25" fmla="*/ 1698635 w 4314657"/>
                <a:gd name="connsiteY25" fmla="*/ 682676 h 4364939"/>
                <a:gd name="connsiteX26" fmla="*/ 1498450 w 4314657"/>
                <a:gd name="connsiteY26" fmla="*/ 835474 h 4364939"/>
                <a:gd name="connsiteX27" fmla="*/ 1307285 w 4314657"/>
                <a:gd name="connsiteY27" fmla="*/ 1001220 h 4364939"/>
                <a:gd name="connsiteX28" fmla="*/ 947780 w 4314657"/>
                <a:gd name="connsiteY28" fmla="*/ 1369612 h 4364939"/>
                <a:gd name="connsiteX29" fmla="*/ 905939 w 4314657"/>
                <a:gd name="connsiteY29" fmla="*/ 1419458 h 4364939"/>
                <a:gd name="connsiteX30" fmla="*/ 863228 w 4314657"/>
                <a:gd name="connsiteY30" fmla="*/ 1471545 h 4364939"/>
                <a:gd name="connsiteX31" fmla="*/ 774330 w 4314657"/>
                <a:gd name="connsiteY31" fmla="*/ 1577659 h 4364939"/>
                <a:gd name="connsiteX32" fmla="*/ 595554 w 4314657"/>
                <a:gd name="connsiteY32" fmla="*/ 1780916 h 4364939"/>
                <a:gd name="connsiteX33" fmla="*/ 430365 w 4314657"/>
                <a:gd name="connsiteY33" fmla="*/ 1982644 h 4364939"/>
                <a:gd name="connsiteX34" fmla="*/ 358855 w 4314657"/>
                <a:gd name="connsiteY34" fmla="*/ 2087025 h 4364939"/>
                <a:gd name="connsiteX35" fmla="*/ 296583 w 4314657"/>
                <a:gd name="connsiteY35" fmla="*/ 2194872 h 4364939"/>
                <a:gd name="connsiteX36" fmla="*/ 207358 w 4314657"/>
                <a:gd name="connsiteY36" fmla="*/ 2423918 h 4364939"/>
                <a:gd name="connsiteX37" fmla="*/ 177146 w 4314657"/>
                <a:gd name="connsiteY37" fmla="*/ 2668765 h 4364939"/>
                <a:gd name="connsiteX38" fmla="*/ 248763 w 4314657"/>
                <a:gd name="connsiteY38" fmla="*/ 3168854 h 4364939"/>
                <a:gd name="connsiteX39" fmla="*/ 445688 w 4314657"/>
                <a:gd name="connsiteY39" fmla="*/ 3637956 h 4364939"/>
                <a:gd name="connsiteX40" fmla="*/ 735859 w 4314657"/>
                <a:gd name="connsiteY40" fmla="*/ 4062310 h 4364939"/>
                <a:gd name="connsiteX41" fmla="*/ 910884 w 4314657"/>
                <a:gd name="connsiteY41" fmla="*/ 4254366 h 4364939"/>
                <a:gd name="connsiteX42" fmla="*/ 1030507 w 4314657"/>
                <a:gd name="connsiteY42" fmla="*/ 4364939 h 4364939"/>
                <a:gd name="connsiteX43" fmla="*/ 676755 w 4314657"/>
                <a:gd name="connsiteY43" fmla="*/ 4364939 h 4364939"/>
                <a:gd name="connsiteX44" fmla="*/ 538105 w 4314657"/>
                <a:gd name="connsiteY44" fmla="*/ 4202315 h 4364939"/>
                <a:gd name="connsiteX45" fmla="*/ 241592 w 4314657"/>
                <a:gd name="connsiteY45" fmla="*/ 3731226 h 4364939"/>
                <a:gd name="connsiteX46" fmla="*/ 60317 w 4314657"/>
                <a:gd name="connsiteY46" fmla="*/ 3211362 h 4364939"/>
                <a:gd name="connsiteX47" fmla="*/ 0 w 4314657"/>
                <a:gd name="connsiteY47" fmla="*/ 2668765 h 4364939"/>
                <a:gd name="connsiteX48" fmla="*/ 21736 w 4314657"/>
                <a:gd name="connsiteY48" fmla="*/ 2390280 h 4364939"/>
                <a:gd name="connsiteX49" fmla="*/ 27605 w 4314657"/>
                <a:gd name="connsiteY49" fmla="*/ 2355521 h 4364939"/>
                <a:gd name="connsiteX50" fmla="*/ 34669 w 4314657"/>
                <a:gd name="connsiteY50" fmla="*/ 2320862 h 4364939"/>
                <a:gd name="connsiteX51" fmla="*/ 50753 w 4314657"/>
                <a:gd name="connsiteY51" fmla="*/ 2251750 h 4364939"/>
                <a:gd name="connsiteX52" fmla="*/ 93899 w 4314657"/>
                <a:gd name="connsiteY52" fmla="*/ 2116179 h 4364939"/>
                <a:gd name="connsiteX53" fmla="*/ 150194 w 4314657"/>
                <a:gd name="connsiteY53" fmla="*/ 1985498 h 4364939"/>
                <a:gd name="connsiteX54" fmla="*/ 216486 w 4314657"/>
                <a:gd name="connsiteY54" fmla="*/ 1860628 h 4364939"/>
                <a:gd name="connsiteX55" fmla="*/ 363527 w 4314657"/>
                <a:gd name="connsiteY55" fmla="*/ 1625058 h 4364939"/>
                <a:gd name="connsiteX56" fmla="*/ 514155 w 4314657"/>
                <a:gd name="connsiteY56" fmla="*/ 1402231 h 4364939"/>
                <a:gd name="connsiteX57" fmla="*/ 586861 w 4314657"/>
                <a:gd name="connsiteY57" fmla="*/ 1293160 h 4364939"/>
                <a:gd name="connsiteX58" fmla="*/ 623702 w 4314657"/>
                <a:gd name="connsiteY58" fmla="*/ 1236892 h 4364939"/>
                <a:gd name="connsiteX59" fmla="*/ 662283 w 4314657"/>
                <a:gd name="connsiteY59" fmla="*/ 1178892 h 4364939"/>
                <a:gd name="connsiteX60" fmla="*/ 827364 w 4314657"/>
                <a:gd name="connsiteY60" fmla="*/ 951170 h 4364939"/>
                <a:gd name="connsiteX61" fmla="*/ 1016355 w 4314657"/>
                <a:gd name="connsiteY61" fmla="*/ 736089 h 4364939"/>
                <a:gd name="connsiteX62" fmla="*/ 1482474 w 4314657"/>
                <a:gd name="connsiteY62" fmla="*/ 378707 h 4364939"/>
                <a:gd name="connsiteX63" fmla="*/ 2035644 w 4314657"/>
                <a:gd name="connsiteY63" fmla="*/ 149151 h 4364939"/>
                <a:gd name="connsiteX64" fmla="*/ 2324619 w 4314657"/>
                <a:gd name="connsiteY64" fmla="*/ 72802 h 4364939"/>
                <a:gd name="connsiteX65" fmla="*/ 2618809 w 4314657"/>
                <a:gd name="connsiteY65" fmla="*/ 24078 h 4364939"/>
                <a:gd name="connsiteX66" fmla="*/ 2914849 w 4314657"/>
                <a:gd name="connsiteY66" fmla="*/ 1957 h 4364939"/>
                <a:gd name="connsiteX67" fmla="*/ 2951907 w 4314657"/>
                <a:gd name="connsiteY67" fmla="*/ 633 h 4364939"/>
                <a:gd name="connsiteX68" fmla="*/ 2990052 w 4314657"/>
                <a:gd name="connsiteY68" fmla="*/ 224 h 4364939"/>
                <a:gd name="connsiteX69" fmla="*/ 3028307 w 4314657"/>
                <a:gd name="connsiteY69" fmla="*/ 21 h 4364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4314657" h="4364939">
                  <a:moveTo>
                    <a:pt x="3028307" y="21"/>
                  </a:moveTo>
                  <a:lnTo>
                    <a:pt x="3066670" y="836"/>
                  </a:lnTo>
                  <a:cubicBezTo>
                    <a:pt x="3117749" y="1856"/>
                    <a:pt x="3168937" y="5320"/>
                    <a:pt x="3220125" y="9909"/>
                  </a:cubicBezTo>
                  <a:cubicBezTo>
                    <a:pt x="3424763" y="29073"/>
                    <a:pt x="3627448" y="77898"/>
                    <a:pt x="3816113" y="150272"/>
                  </a:cubicBezTo>
                  <a:cubicBezTo>
                    <a:pt x="3910880" y="185950"/>
                    <a:pt x="4001951" y="227538"/>
                    <a:pt x="4089981" y="272287"/>
                  </a:cubicBezTo>
                  <a:lnTo>
                    <a:pt x="4314657" y="398926"/>
                  </a:lnTo>
                  <a:lnTo>
                    <a:pt x="4314657" y="911199"/>
                  </a:lnTo>
                  <a:lnTo>
                    <a:pt x="4310597" y="908154"/>
                  </a:lnTo>
                  <a:cubicBezTo>
                    <a:pt x="4274842" y="881549"/>
                    <a:pt x="4239087" y="855352"/>
                    <a:pt x="4203223" y="829562"/>
                  </a:cubicBezTo>
                  <a:cubicBezTo>
                    <a:pt x="4167576" y="803773"/>
                    <a:pt x="4131821" y="778086"/>
                    <a:pt x="4095850" y="753520"/>
                  </a:cubicBezTo>
                  <a:cubicBezTo>
                    <a:pt x="3951852" y="654949"/>
                    <a:pt x="3806115" y="565043"/>
                    <a:pt x="3652987" y="494811"/>
                  </a:cubicBezTo>
                  <a:cubicBezTo>
                    <a:pt x="3500404" y="423761"/>
                    <a:pt x="3340213" y="373101"/>
                    <a:pt x="3173610" y="347209"/>
                  </a:cubicBezTo>
                  <a:cubicBezTo>
                    <a:pt x="3131987" y="341093"/>
                    <a:pt x="3090036" y="335792"/>
                    <a:pt x="3047760" y="332632"/>
                  </a:cubicBezTo>
                  <a:lnTo>
                    <a:pt x="3016027" y="330186"/>
                  </a:lnTo>
                  <a:cubicBezTo>
                    <a:pt x="3005485" y="329472"/>
                    <a:pt x="2994834" y="329168"/>
                    <a:pt x="2984184" y="328658"/>
                  </a:cubicBezTo>
                  <a:cubicBezTo>
                    <a:pt x="2973533" y="328249"/>
                    <a:pt x="2962992" y="327638"/>
                    <a:pt x="2952233" y="327332"/>
                  </a:cubicBezTo>
                  <a:lnTo>
                    <a:pt x="2919085" y="327026"/>
                  </a:lnTo>
                  <a:cubicBezTo>
                    <a:pt x="2897025" y="326925"/>
                    <a:pt x="2874854" y="326212"/>
                    <a:pt x="2852901" y="326720"/>
                  </a:cubicBezTo>
                  <a:lnTo>
                    <a:pt x="2786826" y="328148"/>
                  </a:lnTo>
                  <a:cubicBezTo>
                    <a:pt x="2764763" y="328759"/>
                    <a:pt x="2742919" y="330391"/>
                    <a:pt x="2720965" y="331409"/>
                  </a:cubicBezTo>
                  <a:cubicBezTo>
                    <a:pt x="2699013" y="332326"/>
                    <a:pt x="2677170" y="334162"/>
                    <a:pt x="2655325" y="336098"/>
                  </a:cubicBezTo>
                  <a:cubicBezTo>
                    <a:pt x="2611528" y="339463"/>
                    <a:pt x="2568165" y="345170"/>
                    <a:pt x="2524803" y="350573"/>
                  </a:cubicBezTo>
                  <a:lnTo>
                    <a:pt x="2460139" y="360664"/>
                  </a:lnTo>
                  <a:cubicBezTo>
                    <a:pt x="2438622" y="364130"/>
                    <a:pt x="2417430" y="368717"/>
                    <a:pt x="2396019" y="372693"/>
                  </a:cubicBezTo>
                  <a:cubicBezTo>
                    <a:pt x="2310709" y="389513"/>
                    <a:pt x="2226809" y="411836"/>
                    <a:pt x="2145843" y="440989"/>
                  </a:cubicBezTo>
                  <a:cubicBezTo>
                    <a:pt x="1983479" y="499295"/>
                    <a:pt x="1835678" y="585838"/>
                    <a:pt x="1698635" y="682676"/>
                  </a:cubicBezTo>
                  <a:cubicBezTo>
                    <a:pt x="1629841" y="730992"/>
                    <a:pt x="1563549" y="782367"/>
                    <a:pt x="1498450" y="835474"/>
                  </a:cubicBezTo>
                  <a:cubicBezTo>
                    <a:pt x="1433352" y="888583"/>
                    <a:pt x="1369775" y="943932"/>
                    <a:pt x="1307285" y="1001220"/>
                  </a:cubicBezTo>
                  <a:cubicBezTo>
                    <a:pt x="1182958" y="1116304"/>
                    <a:pt x="1060588" y="1237708"/>
                    <a:pt x="947780" y="1369612"/>
                  </a:cubicBezTo>
                  <a:cubicBezTo>
                    <a:pt x="933325" y="1385818"/>
                    <a:pt x="919958" y="1402841"/>
                    <a:pt x="905939" y="1419458"/>
                  </a:cubicBezTo>
                  <a:lnTo>
                    <a:pt x="863228" y="1471545"/>
                  </a:lnTo>
                  <a:cubicBezTo>
                    <a:pt x="833776" y="1507529"/>
                    <a:pt x="804215" y="1543001"/>
                    <a:pt x="774330" y="1577659"/>
                  </a:cubicBezTo>
                  <a:cubicBezTo>
                    <a:pt x="714665" y="1647178"/>
                    <a:pt x="653806" y="1714046"/>
                    <a:pt x="595554" y="1780916"/>
                  </a:cubicBezTo>
                  <a:cubicBezTo>
                    <a:pt x="537303" y="1847683"/>
                    <a:pt x="481009" y="1914144"/>
                    <a:pt x="430365" y="1982644"/>
                  </a:cubicBezTo>
                  <a:cubicBezTo>
                    <a:pt x="405369" y="2016995"/>
                    <a:pt x="381351" y="2051756"/>
                    <a:pt x="358855" y="2087025"/>
                  </a:cubicBezTo>
                  <a:cubicBezTo>
                    <a:pt x="336685" y="2122396"/>
                    <a:pt x="315601" y="2158277"/>
                    <a:pt x="296583" y="2194872"/>
                  </a:cubicBezTo>
                  <a:cubicBezTo>
                    <a:pt x="258980" y="2268161"/>
                    <a:pt x="227572" y="2344307"/>
                    <a:pt x="207358" y="2423918"/>
                  </a:cubicBezTo>
                  <a:cubicBezTo>
                    <a:pt x="186817" y="2503426"/>
                    <a:pt x="178124" y="2585790"/>
                    <a:pt x="177146" y="2668765"/>
                  </a:cubicBezTo>
                  <a:cubicBezTo>
                    <a:pt x="177037" y="2837670"/>
                    <a:pt x="201490" y="3006472"/>
                    <a:pt x="248763" y="3168854"/>
                  </a:cubicBezTo>
                  <a:cubicBezTo>
                    <a:pt x="295931" y="3331644"/>
                    <a:pt x="363962" y="3488316"/>
                    <a:pt x="445688" y="3637956"/>
                  </a:cubicBezTo>
                  <a:cubicBezTo>
                    <a:pt x="527413" y="3787697"/>
                    <a:pt x="625115" y="3929794"/>
                    <a:pt x="735859" y="4062310"/>
                  </a:cubicBezTo>
                  <a:cubicBezTo>
                    <a:pt x="791121" y="4128668"/>
                    <a:pt x="849589" y="4192733"/>
                    <a:pt x="910884" y="4254366"/>
                  </a:cubicBezTo>
                  <a:lnTo>
                    <a:pt x="1030507" y="4364939"/>
                  </a:lnTo>
                  <a:lnTo>
                    <a:pt x="676755" y="4364939"/>
                  </a:lnTo>
                  <a:lnTo>
                    <a:pt x="538105" y="4202315"/>
                  </a:lnTo>
                  <a:cubicBezTo>
                    <a:pt x="423518" y="4054791"/>
                    <a:pt x="323372" y="3897379"/>
                    <a:pt x="241592" y="3731226"/>
                  </a:cubicBezTo>
                  <a:cubicBezTo>
                    <a:pt x="160193" y="3565073"/>
                    <a:pt x="99768" y="3389950"/>
                    <a:pt x="60317" y="3211362"/>
                  </a:cubicBezTo>
                  <a:cubicBezTo>
                    <a:pt x="20759" y="3032669"/>
                    <a:pt x="435" y="2850716"/>
                    <a:pt x="0" y="2668765"/>
                  </a:cubicBezTo>
                  <a:cubicBezTo>
                    <a:pt x="0" y="2576309"/>
                    <a:pt x="6413" y="2483039"/>
                    <a:pt x="21736" y="2390280"/>
                  </a:cubicBezTo>
                  <a:lnTo>
                    <a:pt x="27605" y="2355521"/>
                  </a:lnTo>
                  <a:lnTo>
                    <a:pt x="34669" y="2320862"/>
                  </a:lnTo>
                  <a:cubicBezTo>
                    <a:pt x="39343" y="2297723"/>
                    <a:pt x="45102" y="2274686"/>
                    <a:pt x="50753" y="2251750"/>
                  </a:cubicBezTo>
                  <a:cubicBezTo>
                    <a:pt x="62708" y="2205881"/>
                    <a:pt x="77379" y="2160723"/>
                    <a:pt x="93899" y="2116179"/>
                  </a:cubicBezTo>
                  <a:cubicBezTo>
                    <a:pt x="110744" y="2071734"/>
                    <a:pt x="129762" y="2028209"/>
                    <a:pt x="150194" y="1985498"/>
                  </a:cubicBezTo>
                  <a:cubicBezTo>
                    <a:pt x="170734" y="1942890"/>
                    <a:pt x="193229" y="1901402"/>
                    <a:pt x="216486" y="1860628"/>
                  </a:cubicBezTo>
                  <a:cubicBezTo>
                    <a:pt x="263109" y="1779183"/>
                    <a:pt x="312993" y="1701000"/>
                    <a:pt x="363527" y="1625058"/>
                  </a:cubicBezTo>
                  <a:lnTo>
                    <a:pt x="514155" y="1402231"/>
                  </a:lnTo>
                  <a:cubicBezTo>
                    <a:pt x="538825" y="1365636"/>
                    <a:pt x="563277" y="1329551"/>
                    <a:pt x="586861" y="1293160"/>
                  </a:cubicBezTo>
                  <a:lnTo>
                    <a:pt x="623702" y="1236892"/>
                  </a:lnTo>
                  <a:cubicBezTo>
                    <a:pt x="636526" y="1217525"/>
                    <a:pt x="649025" y="1198055"/>
                    <a:pt x="662283" y="1178892"/>
                  </a:cubicBezTo>
                  <a:cubicBezTo>
                    <a:pt x="713905" y="1101523"/>
                    <a:pt x="769222" y="1025786"/>
                    <a:pt x="827364" y="951170"/>
                  </a:cubicBezTo>
                  <a:cubicBezTo>
                    <a:pt x="885834" y="876861"/>
                    <a:pt x="947997" y="804283"/>
                    <a:pt x="1016355" y="736089"/>
                  </a:cubicBezTo>
                  <a:cubicBezTo>
                    <a:pt x="1152311" y="599497"/>
                    <a:pt x="1308047" y="476054"/>
                    <a:pt x="1482474" y="378707"/>
                  </a:cubicBezTo>
                  <a:cubicBezTo>
                    <a:pt x="1656793" y="281156"/>
                    <a:pt x="1845132" y="207966"/>
                    <a:pt x="2035644" y="149151"/>
                  </a:cubicBezTo>
                  <a:cubicBezTo>
                    <a:pt x="2131063" y="119997"/>
                    <a:pt x="2227460" y="94412"/>
                    <a:pt x="2324619" y="72802"/>
                  </a:cubicBezTo>
                  <a:cubicBezTo>
                    <a:pt x="2421885" y="51396"/>
                    <a:pt x="2520239" y="35291"/>
                    <a:pt x="2618809" y="24078"/>
                  </a:cubicBezTo>
                  <a:cubicBezTo>
                    <a:pt x="2717272" y="12252"/>
                    <a:pt x="2816168" y="4914"/>
                    <a:pt x="2914849" y="1957"/>
                  </a:cubicBezTo>
                  <a:lnTo>
                    <a:pt x="2951907" y="633"/>
                  </a:lnTo>
                  <a:lnTo>
                    <a:pt x="2990052" y="224"/>
                  </a:lnTo>
                  <a:cubicBezTo>
                    <a:pt x="3002768" y="224"/>
                    <a:pt x="3015592" y="-81"/>
                    <a:pt x="3028307" y="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39" name="Freeform: Shape 38">
              <a:extLst>
                <a:ext uri="{FF2B5EF4-FFF2-40B4-BE49-F238E27FC236}">
                  <a16:creationId xmlns:a16="http://schemas.microsoft.com/office/drawing/2014/main" id="{5C727C6A-DB0B-482E-B0E4-4F035FC023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55526" y="2145638"/>
              <a:ext cx="4336168" cy="4630833"/>
            </a:xfrm>
            <a:custGeom>
              <a:avLst/>
              <a:gdLst>
                <a:gd name="connsiteX0" fmla="*/ 3053738 w 4336168"/>
                <a:gd name="connsiteY0" fmla="*/ 111 h 4630833"/>
                <a:gd name="connsiteX1" fmla="*/ 3093948 w 4336168"/>
                <a:gd name="connsiteY1" fmla="*/ 316 h 4630833"/>
                <a:gd name="connsiteX2" fmla="*/ 3134268 w 4336168"/>
                <a:gd name="connsiteY2" fmla="*/ 1743 h 4630833"/>
                <a:gd name="connsiteX3" fmla="*/ 3295438 w 4336168"/>
                <a:gd name="connsiteY3" fmla="*/ 13058 h 4630833"/>
                <a:gd name="connsiteX4" fmla="*/ 3918813 w 4336168"/>
                <a:gd name="connsiteY4" fmla="*/ 169935 h 4630833"/>
                <a:gd name="connsiteX5" fmla="*/ 4203331 w 4336168"/>
                <a:gd name="connsiteY5" fmla="*/ 305405 h 4630833"/>
                <a:gd name="connsiteX6" fmla="*/ 4336168 w 4336168"/>
                <a:gd name="connsiteY6" fmla="*/ 386579 h 4630833"/>
                <a:gd name="connsiteX7" fmla="*/ 4336168 w 4336168"/>
                <a:gd name="connsiteY7" fmla="*/ 772673 h 4630833"/>
                <a:gd name="connsiteX8" fmla="*/ 4270820 w 4336168"/>
                <a:gd name="connsiteY8" fmla="*/ 728127 h 4630833"/>
                <a:gd name="connsiteX9" fmla="*/ 4030208 w 4336168"/>
                <a:gd name="connsiteY9" fmla="*/ 587253 h 4630833"/>
                <a:gd name="connsiteX10" fmla="*/ 3781010 w 4336168"/>
                <a:gd name="connsiteY10" fmla="*/ 471455 h 4630833"/>
                <a:gd name="connsiteX11" fmla="*/ 3254466 w 4336168"/>
                <a:gd name="connsiteY11" fmla="*/ 338024 h 4630833"/>
                <a:gd name="connsiteX12" fmla="*/ 3117966 w 4336168"/>
                <a:gd name="connsiteY12" fmla="*/ 326812 h 4630833"/>
                <a:gd name="connsiteX13" fmla="*/ 3083625 w 4336168"/>
                <a:gd name="connsiteY13" fmla="*/ 325179 h 4630833"/>
                <a:gd name="connsiteX14" fmla="*/ 3049173 w 4336168"/>
                <a:gd name="connsiteY14" fmla="*/ 324366 h 4630833"/>
                <a:gd name="connsiteX15" fmla="*/ 2978858 w 4336168"/>
                <a:gd name="connsiteY15" fmla="*/ 323855 h 4630833"/>
                <a:gd name="connsiteX16" fmla="*/ 2695862 w 4336168"/>
                <a:gd name="connsiteY16" fmla="*/ 335373 h 4630833"/>
                <a:gd name="connsiteX17" fmla="*/ 2417972 w 4336168"/>
                <a:gd name="connsiteY17" fmla="*/ 372070 h 4630833"/>
                <a:gd name="connsiteX18" fmla="*/ 2148451 w 4336168"/>
                <a:gd name="connsiteY18" fmla="*/ 437613 h 4630833"/>
                <a:gd name="connsiteX19" fmla="*/ 1889690 w 4336168"/>
                <a:gd name="connsiteY19" fmla="*/ 532515 h 4630833"/>
                <a:gd name="connsiteX20" fmla="*/ 1644512 w 4336168"/>
                <a:gd name="connsiteY20" fmla="*/ 658098 h 4630833"/>
                <a:gd name="connsiteX21" fmla="*/ 1200999 w 4336168"/>
                <a:gd name="connsiteY21" fmla="*/ 992137 h 4630833"/>
                <a:gd name="connsiteX22" fmla="*/ 1003531 w 4336168"/>
                <a:gd name="connsiteY22" fmla="*/ 1192234 h 4630833"/>
                <a:gd name="connsiteX23" fmla="*/ 910394 w 4336168"/>
                <a:gd name="connsiteY23" fmla="*/ 1298347 h 4630833"/>
                <a:gd name="connsiteX24" fmla="*/ 821278 w 4336168"/>
                <a:gd name="connsiteY24" fmla="*/ 1408233 h 4630833"/>
                <a:gd name="connsiteX25" fmla="*/ 732162 w 4336168"/>
                <a:gd name="connsiteY25" fmla="*/ 1521993 h 4630833"/>
                <a:gd name="connsiteX26" fmla="*/ 640548 w 4336168"/>
                <a:gd name="connsiteY26" fmla="*/ 1634323 h 4630833"/>
                <a:gd name="connsiteX27" fmla="*/ 457317 w 4336168"/>
                <a:gd name="connsiteY27" fmla="*/ 1855930 h 4630833"/>
                <a:gd name="connsiteX28" fmla="*/ 369288 w 4336168"/>
                <a:gd name="connsiteY28" fmla="*/ 1967955 h 4630833"/>
                <a:gd name="connsiteX29" fmla="*/ 287128 w 4336168"/>
                <a:gd name="connsiteY29" fmla="*/ 2083243 h 4630833"/>
                <a:gd name="connsiteX30" fmla="*/ 212683 w 4336168"/>
                <a:gd name="connsiteY30" fmla="*/ 2202607 h 4630833"/>
                <a:gd name="connsiteX31" fmla="*/ 179101 w 4336168"/>
                <a:gd name="connsiteY31" fmla="*/ 2264177 h 4630833"/>
                <a:gd name="connsiteX32" fmla="*/ 148890 w 4336168"/>
                <a:gd name="connsiteY32" fmla="*/ 2327172 h 4630833"/>
                <a:gd name="connsiteX33" fmla="*/ 61295 w 4336168"/>
                <a:gd name="connsiteY33" fmla="*/ 2590672 h 4630833"/>
                <a:gd name="connsiteX34" fmla="*/ 32604 w 4336168"/>
                <a:gd name="connsiteY34" fmla="*/ 2866202 h 4630833"/>
                <a:gd name="connsiteX35" fmla="*/ 100853 w 4336168"/>
                <a:gd name="connsiteY35" fmla="*/ 3418074 h 4630833"/>
                <a:gd name="connsiteX36" fmla="*/ 184971 w 4336168"/>
                <a:gd name="connsiteY36" fmla="*/ 3684428 h 4630833"/>
                <a:gd name="connsiteX37" fmla="*/ 210836 w 4336168"/>
                <a:gd name="connsiteY37" fmla="*/ 3749462 h 4630833"/>
                <a:gd name="connsiteX38" fmla="*/ 238440 w 4336168"/>
                <a:gd name="connsiteY38" fmla="*/ 3813783 h 4630833"/>
                <a:gd name="connsiteX39" fmla="*/ 252894 w 4336168"/>
                <a:gd name="connsiteY39" fmla="*/ 3845688 h 4630833"/>
                <a:gd name="connsiteX40" fmla="*/ 268109 w 4336168"/>
                <a:gd name="connsiteY40" fmla="*/ 3877287 h 4630833"/>
                <a:gd name="connsiteX41" fmla="*/ 299409 w 4336168"/>
                <a:gd name="connsiteY41" fmla="*/ 3939978 h 4630833"/>
                <a:gd name="connsiteX42" fmla="*/ 440689 w 4336168"/>
                <a:gd name="connsiteY42" fmla="*/ 4182378 h 4630833"/>
                <a:gd name="connsiteX43" fmla="*/ 606640 w 4336168"/>
                <a:gd name="connsiteY43" fmla="*/ 4409488 h 4630833"/>
                <a:gd name="connsiteX44" fmla="*/ 792425 w 4336168"/>
                <a:gd name="connsiteY44" fmla="*/ 4621205 h 4630833"/>
                <a:gd name="connsiteX45" fmla="*/ 802442 w 4336168"/>
                <a:gd name="connsiteY45" fmla="*/ 4630833 h 4630833"/>
                <a:gd name="connsiteX46" fmla="*/ 592561 w 4336168"/>
                <a:gd name="connsiteY46" fmla="*/ 4630833 h 4630833"/>
                <a:gd name="connsiteX47" fmla="*/ 489377 w 4336168"/>
                <a:gd name="connsiteY47" fmla="*/ 4483185 h 4630833"/>
                <a:gd name="connsiteX48" fmla="*/ 344944 w 4336168"/>
                <a:gd name="connsiteY48" fmla="*/ 4231611 h 4630833"/>
                <a:gd name="connsiteX49" fmla="*/ 224311 w 4336168"/>
                <a:gd name="connsiteY49" fmla="*/ 3970456 h 4630833"/>
                <a:gd name="connsiteX50" fmla="*/ 0 w 4336168"/>
                <a:gd name="connsiteY50" fmla="*/ 2866202 h 4630833"/>
                <a:gd name="connsiteX51" fmla="*/ 25105 w 4336168"/>
                <a:gd name="connsiteY51" fmla="*/ 2584351 h 4630833"/>
                <a:gd name="connsiteX52" fmla="*/ 105200 w 4336168"/>
                <a:gd name="connsiteY52" fmla="*/ 2310863 h 4630833"/>
                <a:gd name="connsiteX53" fmla="*/ 232245 w 4336168"/>
                <a:gd name="connsiteY53" fmla="*/ 2053172 h 4630833"/>
                <a:gd name="connsiteX54" fmla="*/ 307667 w 4336168"/>
                <a:gd name="connsiteY54" fmla="*/ 1930341 h 4630833"/>
                <a:gd name="connsiteX55" fmla="*/ 386893 w 4336168"/>
                <a:gd name="connsiteY55" fmla="*/ 1810161 h 4630833"/>
                <a:gd name="connsiteX56" fmla="*/ 548823 w 4336168"/>
                <a:gd name="connsiteY56" fmla="*/ 1573876 h 4630833"/>
                <a:gd name="connsiteX57" fmla="*/ 626419 w 4336168"/>
                <a:gd name="connsiteY57" fmla="*/ 1455224 h 4630833"/>
                <a:gd name="connsiteX58" fmla="*/ 701081 w 4336168"/>
                <a:gd name="connsiteY58" fmla="*/ 1334534 h 4630833"/>
                <a:gd name="connsiteX59" fmla="*/ 861162 w 4336168"/>
                <a:gd name="connsiteY59" fmla="*/ 1091320 h 4630833"/>
                <a:gd name="connsiteX60" fmla="*/ 1042329 w 4336168"/>
                <a:gd name="connsiteY60" fmla="*/ 858093 h 4630833"/>
                <a:gd name="connsiteX61" fmla="*/ 1487799 w 4336168"/>
                <a:gd name="connsiteY61" fmla="*/ 446686 h 4630833"/>
                <a:gd name="connsiteX62" fmla="*/ 1754060 w 4336168"/>
                <a:gd name="connsiteY62" fmla="*/ 283388 h 4630833"/>
                <a:gd name="connsiteX63" fmla="*/ 2044121 w 4336168"/>
                <a:gd name="connsiteY63" fmla="*/ 157906 h 4630833"/>
                <a:gd name="connsiteX64" fmla="*/ 2349287 w 4336168"/>
                <a:gd name="connsiteY64" fmla="*/ 71364 h 4630833"/>
                <a:gd name="connsiteX65" fmla="*/ 2661411 w 4336168"/>
                <a:gd name="connsiteY65" fmla="*/ 21213 h 4630833"/>
                <a:gd name="connsiteX66" fmla="*/ 2818124 w 4336168"/>
                <a:gd name="connsiteY66" fmla="*/ 7146 h 4630833"/>
                <a:gd name="connsiteX67" fmla="*/ 2974728 w 4336168"/>
                <a:gd name="connsiteY67" fmla="*/ 1029 h 4630833"/>
                <a:gd name="connsiteX68" fmla="*/ 3053738 w 4336168"/>
                <a:gd name="connsiteY68" fmla="*/ 111 h 4630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4336168" h="4630833">
                  <a:moveTo>
                    <a:pt x="3053738" y="111"/>
                  </a:moveTo>
                  <a:lnTo>
                    <a:pt x="3093948" y="316"/>
                  </a:lnTo>
                  <a:lnTo>
                    <a:pt x="3134268" y="1743"/>
                  </a:lnTo>
                  <a:cubicBezTo>
                    <a:pt x="3187955" y="3475"/>
                    <a:pt x="3241749" y="7756"/>
                    <a:pt x="3295438" y="13058"/>
                  </a:cubicBezTo>
                  <a:cubicBezTo>
                    <a:pt x="3510076" y="35585"/>
                    <a:pt x="3722324" y="89406"/>
                    <a:pt x="3918813" y="169935"/>
                  </a:cubicBezTo>
                  <a:cubicBezTo>
                    <a:pt x="4017384" y="209689"/>
                    <a:pt x="4111933" y="255763"/>
                    <a:pt x="4203331" y="305405"/>
                  </a:cubicBezTo>
                  <a:lnTo>
                    <a:pt x="4336168" y="386579"/>
                  </a:lnTo>
                  <a:lnTo>
                    <a:pt x="4336168" y="772673"/>
                  </a:lnTo>
                  <a:lnTo>
                    <a:pt x="4270820" y="728127"/>
                  </a:lnTo>
                  <a:cubicBezTo>
                    <a:pt x="4191920" y="677771"/>
                    <a:pt x="4111825" y="630168"/>
                    <a:pt x="4030208" y="587253"/>
                  </a:cubicBezTo>
                  <a:cubicBezTo>
                    <a:pt x="3948699" y="544136"/>
                    <a:pt x="3865886" y="504687"/>
                    <a:pt x="3781010" y="471455"/>
                  </a:cubicBezTo>
                  <a:cubicBezTo>
                    <a:pt x="3611688" y="404384"/>
                    <a:pt x="3435522" y="358818"/>
                    <a:pt x="3254466" y="338024"/>
                  </a:cubicBezTo>
                  <a:cubicBezTo>
                    <a:pt x="3209255" y="333029"/>
                    <a:pt x="3163720" y="328748"/>
                    <a:pt x="3117966" y="326812"/>
                  </a:cubicBezTo>
                  <a:lnTo>
                    <a:pt x="3083625" y="325179"/>
                  </a:lnTo>
                  <a:lnTo>
                    <a:pt x="3049173" y="324366"/>
                  </a:lnTo>
                  <a:cubicBezTo>
                    <a:pt x="3026568" y="323447"/>
                    <a:pt x="3002550" y="323855"/>
                    <a:pt x="2978858" y="323855"/>
                  </a:cubicBezTo>
                  <a:cubicBezTo>
                    <a:pt x="2883983" y="323956"/>
                    <a:pt x="2789434" y="327423"/>
                    <a:pt x="2695862" y="335373"/>
                  </a:cubicBezTo>
                  <a:cubicBezTo>
                    <a:pt x="2602290" y="343223"/>
                    <a:pt x="2509371" y="354945"/>
                    <a:pt x="2417972" y="372070"/>
                  </a:cubicBezTo>
                  <a:cubicBezTo>
                    <a:pt x="2326683" y="389500"/>
                    <a:pt x="2236697" y="411009"/>
                    <a:pt x="2148451" y="437613"/>
                  </a:cubicBezTo>
                  <a:cubicBezTo>
                    <a:pt x="2060204" y="464116"/>
                    <a:pt x="1973588" y="495411"/>
                    <a:pt x="1889690" y="532515"/>
                  </a:cubicBezTo>
                  <a:cubicBezTo>
                    <a:pt x="1805247" y="568599"/>
                    <a:pt x="1723848" y="611411"/>
                    <a:pt x="1644512" y="658098"/>
                  </a:cubicBezTo>
                  <a:cubicBezTo>
                    <a:pt x="1486169" y="751979"/>
                    <a:pt x="1338149" y="865229"/>
                    <a:pt x="1200999" y="992137"/>
                  </a:cubicBezTo>
                  <a:cubicBezTo>
                    <a:pt x="1132531" y="1055744"/>
                    <a:pt x="1066782" y="1122715"/>
                    <a:pt x="1003531" y="1192234"/>
                  </a:cubicBezTo>
                  <a:cubicBezTo>
                    <a:pt x="971688" y="1226790"/>
                    <a:pt x="941150" y="1262568"/>
                    <a:pt x="910394" y="1298347"/>
                  </a:cubicBezTo>
                  <a:cubicBezTo>
                    <a:pt x="880507" y="1334738"/>
                    <a:pt x="850187" y="1370925"/>
                    <a:pt x="821278" y="1408233"/>
                  </a:cubicBezTo>
                  <a:cubicBezTo>
                    <a:pt x="792152" y="1444624"/>
                    <a:pt x="762266" y="1484480"/>
                    <a:pt x="732162" y="1521993"/>
                  </a:cubicBezTo>
                  <a:cubicBezTo>
                    <a:pt x="701950" y="1559810"/>
                    <a:pt x="671302" y="1597219"/>
                    <a:pt x="640548" y="1634323"/>
                  </a:cubicBezTo>
                  <a:cubicBezTo>
                    <a:pt x="579362" y="1708838"/>
                    <a:pt x="516980" y="1781618"/>
                    <a:pt x="457317" y="1855930"/>
                  </a:cubicBezTo>
                  <a:cubicBezTo>
                    <a:pt x="427540" y="1893033"/>
                    <a:pt x="397870" y="1930239"/>
                    <a:pt x="369288" y="1967955"/>
                  </a:cubicBezTo>
                  <a:cubicBezTo>
                    <a:pt x="341141" y="2005976"/>
                    <a:pt x="313211" y="2044100"/>
                    <a:pt x="287128" y="2083243"/>
                  </a:cubicBezTo>
                  <a:cubicBezTo>
                    <a:pt x="260936" y="2122284"/>
                    <a:pt x="235506" y="2161835"/>
                    <a:pt x="212683" y="2202607"/>
                  </a:cubicBezTo>
                  <a:cubicBezTo>
                    <a:pt x="200728" y="2222791"/>
                    <a:pt x="190187" y="2243586"/>
                    <a:pt x="179101" y="2264177"/>
                  </a:cubicBezTo>
                  <a:cubicBezTo>
                    <a:pt x="168886" y="2285072"/>
                    <a:pt x="158127" y="2305867"/>
                    <a:pt x="148890" y="2327172"/>
                  </a:cubicBezTo>
                  <a:cubicBezTo>
                    <a:pt x="109982" y="2411777"/>
                    <a:pt x="81183" y="2500256"/>
                    <a:pt x="61295" y="2590672"/>
                  </a:cubicBezTo>
                  <a:cubicBezTo>
                    <a:pt x="42386" y="2681292"/>
                    <a:pt x="33147" y="2773643"/>
                    <a:pt x="32604" y="2866202"/>
                  </a:cubicBezTo>
                  <a:cubicBezTo>
                    <a:pt x="32495" y="3051925"/>
                    <a:pt x="55643" y="3237650"/>
                    <a:pt x="100853" y="3418074"/>
                  </a:cubicBezTo>
                  <a:cubicBezTo>
                    <a:pt x="123133" y="3508490"/>
                    <a:pt x="151498" y="3597377"/>
                    <a:pt x="184971" y="3684428"/>
                  </a:cubicBezTo>
                  <a:cubicBezTo>
                    <a:pt x="192796" y="3706344"/>
                    <a:pt x="202250" y="3727751"/>
                    <a:pt x="210836" y="3749462"/>
                  </a:cubicBezTo>
                  <a:cubicBezTo>
                    <a:pt x="219421" y="3771175"/>
                    <a:pt x="228985" y="3792479"/>
                    <a:pt x="238440" y="3813783"/>
                  </a:cubicBezTo>
                  <a:lnTo>
                    <a:pt x="252894" y="3845688"/>
                  </a:lnTo>
                  <a:lnTo>
                    <a:pt x="268109" y="3877287"/>
                  </a:lnTo>
                  <a:cubicBezTo>
                    <a:pt x="278215" y="3898287"/>
                    <a:pt x="288432" y="3919284"/>
                    <a:pt x="299409" y="3939978"/>
                  </a:cubicBezTo>
                  <a:cubicBezTo>
                    <a:pt x="341792" y="4023258"/>
                    <a:pt x="389828" y="4103787"/>
                    <a:pt x="440689" y="4182378"/>
                  </a:cubicBezTo>
                  <a:cubicBezTo>
                    <a:pt x="492420" y="4260561"/>
                    <a:pt x="547953" y="4336299"/>
                    <a:pt x="606640" y="4409488"/>
                  </a:cubicBezTo>
                  <a:cubicBezTo>
                    <a:pt x="665381" y="4482677"/>
                    <a:pt x="727435" y="4553292"/>
                    <a:pt x="792425" y="4621205"/>
                  </a:cubicBezTo>
                  <a:lnTo>
                    <a:pt x="802442" y="4630833"/>
                  </a:lnTo>
                  <a:lnTo>
                    <a:pt x="592561" y="4630833"/>
                  </a:lnTo>
                  <a:lnTo>
                    <a:pt x="489377" y="4483185"/>
                  </a:lnTo>
                  <a:cubicBezTo>
                    <a:pt x="437212" y="4401230"/>
                    <a:pt x="388850" y="4317339"/>
                    <a:pt x="344944" y="4231611"/>
                  </a:cubicBezTo>
                  <a:cubicBezTo>
                    <a:pt x="300386" y="4146191"/>
                    <a:pt x="260828" y="4058731"/>
                    <a:pt x="224311" y="3970456"/>
                  </a:cubicBezTo>
                  <a:cubicBezTo>
                    <a:pt x="78901" y="3617049"/>
                    <a:pt x="1413" y="3242136"/>
                    <a:pt x="0" y="2866202"/>
                  </a:cubicBezTo>
                  <a:cubicBezTo>
                    <a:pt x="0" y="2771912"/>
                    <a:pt x="8043" y="2677417"/>
                    <a:pt x="25105" y="2584351"/>
                  </a:cubicBezTo>
                  <a:cubicBezTo>
                    <a:pt x="42928" y="2491285"/>
                    <a:pt x="69446" y="2399444"/>
                    <a:pt x="105200" y="2310863"/>
                  </a:cubicBezTo>
                  <a:cubicBezTo>
                    <a:pt x="140304" y="2221974"/>
                    <a:pt x="184318" y="2136351"/>
                    <a:pt x="232245" y="2053172"/>
                  </a:cubicBezTo>
                  <a:cubicBezTo>
                    <a:pt x="256154" y="2011379"/>
                    <a:pt x="281802" y="1970810"/>
                    <a:pt x="307667" y="1930341"/>
                  </a:cubicBezTo>
                  <a:cubicBezTo>
                    <a:pt x="333533" y="1889873"/>
                    <a:pt x="360049" y="1849915"/>
                    <a:pt x="386893" y="1810161"/>
                  </a:cubicBezTo>
                  <a:lnTo>
                    <a:pt x="548823" y="1573876"/>
                  </a:lnTo>
                  <a:cubicBezTo>
                    <a:pt x="575341" y="1534529"/>
                    <a:pt x="601098" y="1494877"/>
                    <a:pt x="626419" y="1455224"/>
                  </a:cubicBezTo>
                  <a:cubicBezTo>
                    <a:pt x="651959" y="1415266"/>
                    <a:pt x="675434" y="1376225"/>
                    <a:pt x="701081" y="1334534"/>
                  </a:cubicBezTo>
                  <a:cubicBezTo>
                    <a:pt x="751290" y="1252070"/>
                    <a:pt x="804324" y="1170828"/>
                    <a:pt x="861162" y="1091320"/>
                  </a:cubicBezTo>
                  <a:cubicBezTo>
                    <a:pt x="917894" y="1011810"/>
                    <a:pt x="977884" y="933729"/>
                    <a:pt x="1042329" y="858093"/>
                  </a:cubicBezTo>
                  <a:cubicBezTo>
                    <a:pt x="1171765" y="707536"/>
                    <a:pt x="1319348" y="566764"/>
                    <a:pt x="1487799" y="446686"/>
                  </a:cubicBezTo>
                  <a:cubicBezTo>
                    <a:pt x="1571699" y="386340"/>
                    <a:pt x="1661031" y="332010"/>
                    <a:pt x="1754060" y="283388"/>
                  </a:cubicBezTo>
                  <a:cubicBezTo>
                    <a:pt x="1847414" y="235478"/>
                    <a:pt x="1944463" y="193278"/>
                    <a:pt x="2044121" y="157906"/>
                  </a:cubicBezTo>
                  <a:cubicBezTo>
                    <a:pt x="2143778" y="122638"/>
                    <a:pt x="2245936" y="93789"/>
                    <a:pt x="2349287" y="71364"/>
                  </a:cubicBezTo>
                  <a:cubicBezTo>
                    <a:pt x="2452641" y="48939"/>
                    <a:pt x="2556971" y="32935"/>
                    <a:pt x="2661411" y="21213"/>
                  </a:cubicBezTo>
                  <a:cubicBezTo>
                    <a:pt x="2713576" y="14994"/>
                    <a:pt x="2765850" y="11222"/>
                    <a:pt x="2818124" y="7146"/>
                  </a:cubicBezTo>
                  <a:cubicBezTo>
                    <a:pt x="2870290" y="4596"/>
                    <a:pt x="2922672" y="1640"/>
                    <a:pt x="2974728" y="1029"/>
                  </a:cubicBezTo>
                  <a:cubicBezTo>
                    <a:pt x="3000811" y="519"/>
                    <a:pt x="3026568" y="-296"/>
                    <a:pt x="3053738" y="11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41" name="Group 40">
            <a:extLst>
              <a:ext uri="{FF2B5EF4-FFF2-40B4-BE49-F238E27FC236}">
                <a16:creationId xmlns:a16="http://schemas.microsoft.com/office/drawing/2014/main" id="{2786ABD8-AB9F-46F2-A7D9-36F1F7338CF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3834244" y="0"/>
            <a:ext cx="3512956" cy="3456291"/>
            <a:chOff x="4345582" y="0"/>
            <a:chExt cx="5069918" cy="3741104"/>
          </a:xfrm>
          <a:solidFill>
            <a:schemeClr val="accent5">
              <a:alpha val="5000"/>
            </a:schemeClr>
          </a:solidFill>
        </p:grpSpPr>
        <p:sp>
          <p:nvSpPr>
            <p:cNvPr id="42" name="Freeform: Shape 41">
              <a:extLst>
                <a:ext uri="{FF2B5EF4-FFF2-40B4-BE49-F238E27FC236}">
                  <a16:creationId xmlns:a16="http://schemas.microsoft.com/office/drawing/2014/main" id="{DB26E49F-E19A-487B-A8A4-A26128CFDC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45582" y="1"/>
              <a:ext cx="5069918" cy="3741103"/>
            </a:xfrm>
            <a:custGeom>
              <a:avLst/>
              <a:gdLst>
                <a:gd name="connsiteX0" fmla="*/ 475344 w 5069918"/>
                <a:gd name="connsiteY0" fmla="*/ 0 h 3741103"/>
                <a:gd name="connsiteX1" fmla="*/ 643707 w 5069918"/>
                <a:gd name="connsiteY1" fmla="*/ 0 h 3741103"/>
                <a:gd name="connsiteX2" fmla="*/ 635672 w 5069918"/>
                <a:gd name="connsiteY2" fmla="*/ 7778 h 3741103"/>
                <a:gd name="connsiteX3" fmla="*/ 486638 w 5069918"/>
                <a:gd name="connsiteY3" fmla="*/ 178818 h 3741103"/>
                <a:gd name="connsiteX4" fmla="*/ 353514 w 5069918"/>
                <a:gd name="connsiteY4" fmla="*/ 362293 h 3741103"/>
                <a:gd name="connsiteX5" fmla="*/ 240181 w 5069918"/>
                <a:gd name="connsiteY5" fmla="*/ 558120 h 3741103"/>
                <a:gd name="connsiteX6" fmla="*/ 215073 w 5069918"/>
                <a:gd name="connsiteY6" fmla="*/ 608766 h 3741103"/>
                <a:gd name="connsiteX7" fmla="*/ 202868 w 5069918"/>
                <a:gd name="connsiteY7" fmla="*/ 634294 h 3741103"/>
                <a:gd name="connsiteX8" fmla="*/ 191273 w 5069918"/>
                <a:gd name="connsiteY8" fmla="*/ 660069 h 3741103"/>
                <a:gd name="connsiteX9" fmla="*/ 169129 w 5069918"/>
                <a:gd name="connsiteY9" fmla="*/ 712032 h 3741103"/>
                <a:gd name="connsiteX10" fmla="*/ 148381 w 5069918"/>
                <a:gd name="connsiteY10" fmla="*/ 764571 h 3741103"/>
                <a:gd name="connsiteX11" fmla="*/ 80903 w 5069918"/>
                <a:gd name="connsiteY11" fmla="*/ 979750 h 3741103"/>
                <a:gd name="connsiteX12" fmla="*/ 26154 w 5069918"/>
                <a:gd name="connsiteY12" fmla="*/ 1425590 h 3741103"/>
                <a:gd name="connsiteX13" fmla="*/ 49170 w 5069918"/>
                <a:gd name="connsiteY13" fmla="*/ 1648182 h 3741103"/>
                <a:gd name="connsiteX14" fmla="*/ 119437 w 5069918"/>
                <a:gd name="connsiteY14" fmla="*/ 1861055 h 3741103"/>
                <a:gd name="connsiteX15" fmla="*/ 143672 w 5069918"/>
                <a:gd name="connsiteY15" fmla="*/ 1911947 h 3741103"/>
                <a:gd name="connsiteX16" fmla="*/ 170611 w 5069918"/>
                <a:gd name="connsiteY16" fmla="*/ 1961687 h 3741103"/>
                <a:gd name="connsiteX17" fmla="*/ 230330 w 5069918"/>
                <a:gd name="connsiteY17" fmla="*/ 2058118 h 3741103"/>
                <a:gd name="connsiteX18" fmla="*/ 296237 w 5069918"/>
                <a:gd name="connsiteY18" fmla="*/ 2151255 h 3741103"/>
                <a:gd name="connsiteX19" fmla="*/ 366853 w 5069918"/>
                <a:gd name="connsiteY19" fmla="*/ 2241757 h 3741103"/>
                <a:gd name="connsiteX20" fmla="*/ 513838 w 5069918"/>
                <a:gd name="connsiteY20" fmla="*/ 2420786 h 3741103"/>
                <a:gd name="connsiteX21" fmla="*/ 587330 w 5069918"/>
                <a:gd name="connsiteY21" fmla="*/ 2511534 h 3741103"/>
                <a:gd name="connsiteX22" fmla="*/ 658817 w 5069918"/>
                <a:gd name="connsiteY22" fmla="*/ 2603437 h 3741103"/>
                <a:gd name="connsiteX23" fmla="*/ 730305 w 5069918"/>
                <a:gd name="connsiteY23" fmla="*/ 2692210 h 3741103"/>
                <a:gd name="connsiteX24" fmla="*/ 805018 w 5069918"/>
                <a:gd name="connsiteY24" fmla="*/ 2777936 h 3741103"/>
                <a:gd name="connsiteX25" fmla="*/ 963424 w 5069918"/>
                <a:gd name="connsiteY25" fmla="*/ 2939588 h 3741103"/>
                <a:gd name="connsiteX26" fmla="*/ 1319204 w 5069918"/>
                <a:gd name="connsiteY26" fmla="*/ 3209447 h 3741103"/>
                <a:gd name="connsiteX27" fmla="*/ 1515882 w 5069918"/>
                <a:gd name="connsiteY27" fmla="*/ 3310902 h 3741103"/>
                <a:gd name="connsiteX28" fmla="*/ 1723456 w 5069918"/>
                <a:gd name="connsiteY28" fmla="*/ 3387570 h 3741103"/>
                <a:gd name="connsiteX29" fmla="*/ 1939662 w 5069918"/>
                <a:gd name="connsiteY29" fmla="*/ 3440520 h 3741103"/>
                <a:gd name="connsiteX30" fmla="*/ 2162581 w 5069918"/>
                <a:gd name="connsiteY30" fmla="*/ 3470167 h 3741103"/>
                <a:gd name="connsiteX31" fmla="*/ 2389597 w 5069918"/>
                <a:gd name="connsiteY31" fmla="*/ 3479472 h 3741103"/>
                <a:gd name="connsiteX32" fmla="*/ 2446002 w 5069918"/>
                <a:gd name="connsiteY32" fmla="*/ 3479059 h 3741103"/>
                <a:gd name="connsiteX33" fmla="*/ 2473639 w 5069918"/>
                <a:gd name="connsiteY33" fmla="*/ 3478402 h 3741103"/>
                <a:gd name="connsiteX34" fmla="*/ 2501187 w 5069918"/>
                <a:gd name="connsiteY34" fmla="*/ 3477083 h 3741103"/>
                <a:gd name="connsiteX35" fmla="*/ 2610685 w 5069918"/>
                <a:gd name="connsiteY35" fmla="*/ 3468025 h 3741103"/>
                <a:gd name="connsiteX36" fmla="*/ 3033071 w 5069918"/>
                <a:gd name="connsiteY36" fmla="*/ 3360230 h 3741103"/>
                <a:gd name="connsiteX37" fmla="*/ 3232974 w 5069918"/>
                <a:gd name="connsiteY37" fmla="*/ 3266681 h 3741103"/>
                <a:gd name="connsiteX38" fmla="*/ 3425990 w 5069918"/>
                <a:gd name="connsiteY38" fmla="*/ 3152873 h 3741103"/>
                <a:gd name="connsiteX39" fmla="*/ 3613601 w 5069918"/>
                <a:gd name="connsiteY39" fmla="*/ 3024078 h 3741103"/>
                <a:gd name="connsiteX40" fmla="*/ 3706185 w 5069918"/>
                <a:gd name="connsiteY40" fmla="*/ 2955893 h 3741103"/>
                <a:gd name="connsiteX41" fmla="*/ 3799729 w 5069918"/>
                <a:gd name="connsiteY41" fmla="*/ 2885155 h 3741103"/>
                <a:gd name="connsiteX42" fmla="*/ 4175561 w 5069918"/>
                <a:gd name="connsiteY42" fmla="*/ 2606072 h 3741103"/>
                <a:gd name="connsiteX43" fmla="*/ 4517132 w 5069918"/>
                <a:gd name="connsiteY43" fmla="*/ 2312331 h 3741103"/>
                <a:gd name="connsiteX44" fmla="*/ 4659758 w 5069918"/>
                <a:gd name="connsiteY44" fmla="*/ 2148703 h 3741103"/>
                <a:gd name="connsiteX45" fmla="*/ 4773178 w 5069918"/>
                <a:gd name="connsiteY45" fmla="*/ 1969674 h 3741103"/>
                <a:gd name="connsiteX46" fmla="*/ 4892092 w 5069918"/>
                <a:gd name="connsiteY46" fmla="*/ 1567562 h 3741103"/>
                <a:gd name="connsiteX47" fmla="*/ 4898804 w 5069918"/>
                <a:gd name="connsiteY47" fmla="*/ 1460754 h 3741103"/>
                <a:gd name="connsiteX48" fmla="*/ 4899153 w 5069918"/>
                <a:gd name="connsiteY48" fmla="*/ 1406239 h 3741103"/>
                <a:gd name="connsiteX49" fmla="*/ 4898456 w 5069918"/>
                <a:gd name="connsiteY49" fmla="*/ 1350735 h 3741103"/>
                <a:gd name="connsiteX50" fmla="*/ 4886774 w 5069918"/>
                <a:gd name="connsiteY50" fmla="*/ 1128886 h 3741103"/>
                <a:gd name="connsiteX51" fmla="*/ 4815896 w 5069918"/>
                <a:gd name="connsiteY51" fmla="*/ 689221 h 3741103"/>
                <a:gd name="connsiteX52" fmla="*/ 4673183 w 5069918"/>
                <a:gd name="connsiteY52" fmla="*/ 264874 h 3741103"/>
                <a:gd name="connsiteX53" fmla="*/ 4625496 w 5069918"/>
                <a:gd name="connsiteY53" fmla="*/ 162925 h 3741103"/>
                <a:gd name="connsiteX54" fmla="*/ 4572490 w 5069918"/>
                <a:gd name="connsiteY54" fmla="*/ 63364 h 3741103"/>
                <a:gd name="connsiteX55" fmla="*/ 4532299 w 5069918"/>
                <a:gd name="connsiteY55" fmla="*/ 0 h 3741103"/>
                <a:gd name="connsiteX56" fmla="*/ 4626680 w 5069918"/>
                <a:gd name="connsiteY56" fmla="*/ 0 h 3741103"/>
                <a:gd name="connsiteX57" fmla="*/ 4643978 w 5069918"/>
                <a:gd name="connsiteY57" fmla="*/ 26636 h 3741103"/>
                <a:gd name="connsiteX58" fmla="*/ 4700644 w 5069918"/>
                <a:gd name="connsiteY58" fmla="*/ 128338 h 3741103"/>
                <a:gd name="connsiteX59" fmla="*/ 4753214 w 5069918"/>
                <a:gd name="connsiteY59" fmla="*/ 232016 h 3741103"/>
                <a:gd name="connsiteX60" fmla="*/ 4921297 w 5069918"/>
                <a:gd name="connsiteY60" fmla="*/ 663363 h 3741103"/>
                <a:gd name="connsiteX61" fmla="*/ 5027482 w 5069918"/>
                <a:gd name="connsiteY61" fmla="*/ 1112991 h 3741103"/>
                <a:gd name="connsiteX62" fmla="*/ 5058082 w 5069918"/>
                <a:gd name="connsiteY62" fmla="*/ 1342088 h 3741103"/>
                <a:gd name="connsiteX63" fmla="*/ 5063486 w 5069918"/>
                <a:gd name="connsiteY63" fmla="*/ 1399651 h 3741103"/>
                <a:gd name="connsiteX64" fmla="*/ 5067846 w 5069918"/>
                <a:gd name="connsiteY64" fmla="*/ 1458284 h 3741103"/>
                <a:gd name="connsiteX65" fmla="*/ 5069414 w 5069918"/>
                <a:gd name="connsiteY65" fmla="*/ 1577772 h 3741103"/>
                <a:gd name="connsiteX66" fmla="*/ 5040732 w 5069918"/>
                <a:gd name="connsiteY66" fmla="*/ 1817822 h 3741103"/>
                <a:gd name="connsiteX67" fmla="*/ 4964102 w 5069918"/>
                <a:gd name="connsiteY67" fmla="*/ 2050871 h 3741103"/>
                <a:gd name="connsiteX68" fmla="*/ 4689486 w 5069918"/>
                <a:gd name="connsiteY68" fmla="*/ 2458008 h 3741103"/>
                <a:gd name="connsiteX69" fmla="*/ 4333792 w 5069918"/>
                <a:gd name="connsiteY69" fmla="*/ 2784606 h 3741103"/>
                <a:gd name="connsiteX70" fmla="*/ 3965197 w 5069918"/>
                <a:gd name="connsiteY70" fmla="*/ 3076041 h 3741103"/>
                <a:gd name="connsiteX71" fmla="*/ 3873745 w 5069918"/>
                <a:gd name="connsiteY71" fmla="*/ 3149167 h 3741103"/>
                <a:gd name="connsiteX72" fmla="*/ 3779416 w 5069918"/>
                <a:gd name="connsiteY72" fmla="*/ 3222705 h 3741103"/>
                <a:gd name="connsiteX73" fmla="*/ 3582739 w 5069918"/>
                <a:gd name="connsiteY73" fmla="*/ 3364594 h 3741103"/>
                <a:gd name="connsiteX74" fmla="*/ 3371851 w 5069918"/>
                <a:gd name="connsiteY74" fmla="*/ 3494377 h 3741103"/>
                <a:gd name="connsiteX75" fmla="*/ 3143615 w 5069918"/>
                <a:gd name="connsiteY75" fmla="*/ 3603819 h 3741103"/>
                <a:gd name="connsiteX76" fmla="*/ 2643552 w 5069918"/>
                <a:gd name="connsiteY76" fmla="*/ 3730555 h 3741103"/>
                <a:gd name="connsiteX77" fmla="*/ 2514264 w 5069918"/>
                <a:gd name="connsiteY77" fmla="*/ 3739696 h 3741103"/>
                <a:gd name="connsiteX78" fmla="*/ 2481920 w 5069918"/>
                <a:gd name="connsiteY78" fmla="*/ 3740849 h 3741103"/>
                <a:gd name="connsiteX79" fmla="*/ 2449664 w 5069918"/>
                <a:gd name="connsiteY79" fmla="*/ 3741014 h 3741103"/>
                <a:gd name="connsiteX80" fmla="*/ 2386284 w 5069918"/>
                <a:gd name="connsiteY80" fmla="*/ 3740273 h 3741103"/>
                <a:gd name="connsiteX81" fmla="*/ 2260658 w 5069918"/>
                <a:gd name="connsiteY81" fmla="*/ 3735331 h 3741103"/>
                <a:gd name="connsiteX82" fmla="*/ 2134945 w 5069918"/>
                <a:gd name="connsiteY82" fmla="*/ 3723967 h 3741103"/>
                <a:gd name="connsiteX83" fmla="*/ 1884564 w 5069918"/>
                <a:gd name="connsiteY83" fmla="*/ 3683451 h 3741103"/>
                <a:gd name="connsiteX84" fmla="*/ 1639764 w 5069918"/>
                <a:gd name="connsiteY84" fmla="*/ 3613537 h 3741103"/>
                <a:gd name="connsiteX85" fmla="*/ 1407081 w 5069918"/>
                <a:gd name="connsiteY85" fmla="*/ 3512164 h 3741103"/>
                <a:gd name="connsiteX86" fmla="*/ 1193491 w 5069918"/>
                <a:gd name="connsiteY86" fmla="*/ 3380240 h 3741103"/>
                <a:gd name="connsiteX87" fmla="*/ 836141 w 5069918"/>
                <a:gd name="connsiteY87" fmla="*/ 3047878 h 3741103"/>
                <a:gd name="connsiteX88" fmla="*/ 690812 w 5069918"/>
                <a:gd name="connsiteY88" fmla="*/ 2859461 h 3741103"/>
                <a:gd name="connsiteX89" fmla="*/ 562397 w 5069918"/>
                <a:gd name="connsiteY89" fmla="*/ 2662976 h 3741103"/>
                <a:gd name="connsiteX90" fmla="*/ 502504 w 5069918"/>
                <a:gd name="connsiteY90" fmla="*/ 2565474 h 3741103"/>
                <a:gd name="connsiteX91" fmla="*/ 440258 w 5069918"/>
                <a:gd name="connsiteY91" fmla="*/ 2469619 h 3741103"/>
                <a:gd name="connsiteX92" fmla="*/ 310360 w 5069918"/>
                <a:gd name="connsiteY92" fmla="*/ 2278732 h 3741103"/>
                <a:gd name="connsiteX93" fmla="*/ 246806 w 5069918"/>
                <a:gd name="connsiteY93" fmla="*/ 2181642 h 3741103"/>
                <a:gd name="connsiteX94" fmla="*/ 186303 w 5069918"/>
                <a:gd name="connsiteY94" fmla="*/ 2082411 h 3741103"/>
                <a:gd name="connsiteX95" fmla="*/ 84390 w 5069918"/>
                <a:gd name="connsiteY95" fmla="*/ 1874231 h 3741103"/>
                <a:gd name="connsiteX96" fmla="*/ 20139 w 5069918"/>
                <a:gd name="connsiteY96" fmla="*/ 1653288 h 3741103"/>
                <a:gd name="connsiteX97" fmla="*/ 0 w 5069918"/>
                <a:gd name="connsiteY97" fmla="*/ 1425590 h 3741103"/>
                <a:gd name="connsiteX98" fmla="*/ 179939 w 5069918"/>
                <a:gd name="connsiteY98" fmla="*/ 533498 h 3741103"/>
                <a:gd name="connsiteX99" fmla="*/ 276709 w 5069918"/>
                <a:gd name="connsiteY99" fmla="*/ 322519 h 3741103"/>
                <a:gd name="connsiteX100" fmla="*/ 392571 w 5069918"/>
                <a:gd name="connsiteY100" fmla="*/ 119280 h 37411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5069918" h="3741103">
                  <a:moveTo>
                    <a:pt x="475344" y="0"/>
                  </a:moveTo>
                  <a:lnTo>
                    <a:pt x="643707" y="0"/>
                  </a:lnTo>
                  <a:lnTo>
                    <a:pt x="635672" y="7778"/>
                  </a:lnTo>
                  <a:cubicBezTo>
                    <a:pt x="583538" y="62643"/>
                    <a:pt x="533759" y="119691"/>
                    <a:pt x="486638" y="178818"/>
                  </a:cubicBezTo>
                  <a:cubicBezTo>
                    <a:pt x="439560" y="237945"/>
                    <a:pt x="395012" y="299131"/>
                    <a:pt x="353514" y="362293"/>
                  </a:cubicBezTo>
                  <a:cubicBezTo>
                    <a:pt x="312714" y="425784"/>
                    <a:pt x="274180" y="490841"/>
                    <a:pt x="240181" y="558120"/>
                  </a:cubicBezTo>
                  <a:cubicBezTo>
                    <a:pt x="231376" y="574838"/>
                    <a:pt x="223180" y="591801"/>
                    <a:pt x="215073" y="608766"/>
                  </a:cubicBezTo>
                  <a:lnTo>
                    <a:pt x="202868" y="634294"/>
                  </a:lnTo>
                  <a:lnTo>
                    <a:pt x="191273" y="660069"/>
                  </a:lnTo>
                  <a:cubicBezTo>
                    <a:pt x="183688" y="677280"/>
                    <a:pt x="176016" y="694491"/>
                    <a:pt x="169129" y="712032"/>
                  </a:cubicBezTo>
                  <a:cubicBezTo>
                    <a:pt x="162242" y="729572"/>
                    <a:pt x="154658" y="746866"/>
                    <a:pt x="148381" y="764571"/>
                  </a:cubicBezTo>
                  <a:cubicBezTo>
                    <a:pt x="121529" y="834897"/>
                    <a:pt x="98775" y="906706"/>
                    <a:pt x="80903" y="979750"/>
                  </a:cubicBezTo>
                  <a:cubicBezTo>
                    <a:pt x="44636" y="1125509"/>
                    <a:pt x="26067" y="1275550"/>
                    <a:pt x="26154" y="1425590"/>
                  </a:cubicBezTo>
                  <a:cubicBezTo>
                    <a:pt x="26590" y="1500365"/>
                    <a:pt x="34001" y="1574973"/>
                    <a:pt x="49170" y="1648182"/>
                  </a:cubicBezTo>
                  <a:cubicBezTo>
                    <a:pt x="65124" y="1721226"/>
                    <a:pt x="88226" y="1792705"/>
                    <a:pt x="119437" y="1861055"/>
                  </a:cubicBezTo>
                  <a:cubicBezTo>
                    <a:pt x="126847" y="1878267"/>
                    <a:pt x="135478" y="1895066"/>
                    <a:pt x="143672" y="1911947"/>
                  </a:cubicBezTo>
                  <a:cubicBezTo>
                    <a:pt x="152565" y="1928582"/>
                    <a:pt x="161021" y="1945381"/>
                    <a:pt x="170611" y="1961687"/>
                  </a:cubicBezTo>
                  <a:cubicBezTo>
                    <a:pt x="188919" y="1994626"/>
                    <a:pt x="209319" y="2026578"/>
                    <a:pt x="230330" y="2058118"/>
                  </a:cubicBezTo>
                  <a:cubicBezTo>
                    <a:pt x="251253" y="2089740"/>
                    <a:pt x="273658" y="2120539"/>
                    <a:pt x="296237" y="2151255"/>
                  </a:cubicBezTo>
                  <a:cubicBezTo>
                    <a:pt x="319165" y="2181725"/>
                    <a:pt x="342966" y="2211782"/>
                    <a:pt x="366853" y="2241757"/>
                  </a:cubicBezTo>
                  <a:cubicBezTo>
                    <a:pt x="414714" y="2301791"/>
                    <a:pt x="464756" y="2360588"/>
                    <a:pt x="513838" y="2420786"/>
                  </a:cubicBezTo>
                  <a:cubicBezTo>
                    <a:pt x="538509" y="2450761"/>
                    <a:pt x="563094" y="2480983"/>
                    <a:pt x="587330" y="2511534"/>
                  </a:cubicBezTo>
                  <a:cubicBezTo>
                    <a:pt x="611479" y="2541839"/>
                    <a:pt x="635453" y="2574038"/>
                    <a:pt x="658817" y="2603437"/>
                  </a:cubicBezTo>
                  <a:cubicBezTo>
                    <a:pt x="682008" y="2633577"/>
                    <a:pt x="706330" y="2662811"/>
                    <a:pt x="730305" y="2692210"/>
                  </a:cubicBezTo>
                  <a:cubicBezTo>
                    <a:pt x="754977" y="2721115"/>
                    <a:pt x="779474" y="2750019"/>
                    <a:pt x="805018" y="2777936"/>
                  </a:cubicBezTo>
                  <a:cubicBezTo>
                    <a:pt x="855757" y="2834098"/>
                    <a:pt x="908500" y="2888202"/>
                    <a:pt x="963424" y="2939588"/>
                  </a:cubicBezTo>
                  <a:cubicBezTo>
                    <a:pt x="1073444" y="3042113"/>
                    <a:pt x="1192183" y="3133604"/>
                    <a:pt x="1319204" y="3209447"/>
                  </a:cubicBezTo>
                  <a:cubicBezTo>
                    <a:pt x="1382846" y="3247164"/>
                    <a:pt x="1448143" y="3281751"/>
                    <a:pt x="1515882" y="3310902"/>
                  </a:cubicBezTo>
                  <a:cubicBezTo>
                    <a:pt x="1583184" y="3340877"/>
                    <a:pt x="1652666" y="3366159"/>
                    <a:pt x="1723456" y="3387570"/>
                  </a:cubicBezTo>
                  <a:cubicBezTo>
                    <a:pt x="1794246" y="3409063"/>
                    <a:pt x="1866431" y="3426439"/>
                    <a:pt x="1939662" y="3440520"/>
                  </a:cubicBezTo>
                  <a:cubicBezTo>
                    <a:pt x="2012981" y="3454355"/>
                    <a:pt x="2087519" y="3463825"/>
                    <a:pt x="2162581" y="3470167"/>
                  </a:cubicBezTo>
                  <a:cubicBezTo>
                    <a:pt x="2237643" y="3476589"/>
                    <a:pt x="2313489" y="3479390"/>
                    <a:pt x="2389597" y="3479472"/>
                  </a:cubicBezTo>
                  <a:cubicBezTo>
                    <a:pt x="2408602" y="3479472"/>
                    <a:pt x="2427869" y="3479801"/>
                    <a:pt x="2446002" y="3479059"/>
                  </a:cubicBezTo>
                  <a:lnTo>
                    <a:pt x="2473639" y="3478402"/>
                  </a:lnTo>
                  <a:lnTo>
                    <a:pt x="2501187" y="3477083"/>
                  </a:lnTo>
                  <a:cubicBezTo>
                    <a:pt x="2537890" y="3475519"/>
                    <a:pt x="2574418" y="3472060"/>
                    <a:pt x="2610685" y="3468025"/>
                  </a:cubicBezTo>
                  <a:cubicBezTo>
                    <a:pt x="2755926" y="3451226"/>
                    <a:pt x="2897244" y="3414415"/>
                    <a:pt x="3033071" y="3360230"/>
                  </a:cubicBezTo>
                  <a:cubicBezTo>
                    <a:pt x="3101158" y="3333383"/>
                    <a:pt x="3167589" y="3301514"/>
                    <a:pt x="3232974" y="3266681"/>
                  </a:cubicBezTo>
                  <a:cubicBezTo>
                    <a:pt x="3298446" y="3232011"/>
                    <a:pt x="3362697" y="3193554"/>
                    <a:pt x="3425990" y="3152873"/>
                  </a:cubicBezTo>
                  <a:cubicBezTo>
                    <a:pt x="3489282" y="3112110"/>
                    <a:pt x="3551529" y="3068712"/>
                    <a:pt x="3613601" y="3024078"/>
                  </a:cubicBezTo>
                  <a:cubicBezTo>
                    <a:pt x="3644549" y="3001762"/>
                    <a:pt x="3675411" y="2978868"/>
                    <a:pt x="3706185" y="2955893"/>
                  </a:cubicBezTo>
                  <a:lnTo>
                    <a:pt x="3799729" y="2885155"/>
                  </a:lnTo>
                  <a:cubicBezTo>
                    <a:pt x="3926402" y="2790205"/>
                    <a:pt x="4053597" y="2699374"/>
                    <a:pt x="4175561" y="2606072"/>
                  </a:cubicBezTo>
                  <a:cubicBezTo>
                    <a:pt x="4297526" y="2512852"/>
                    <a:pt x="4414084" y="2416833"/>
                    <a:pt x="4517132" y="2312331"/>
                  </a:cubicBezTo>
                  <a:cubicBezTo>
                    <a:pt x="4568480" y="2259956"/>
                    <a:pt x="4616604" y="2205689"/>
                    <a:pt x="4659758" y="2148703"/>
                  </a:cubicBezTo>
                  <a:cubicBezTo>
                    <a:pt x="4702650" y="2091634"/>
                    <a:pt x="4741184" y="2032096"/>
                    <a:pt x="4773178" y="1969674"/>
                  </a:cubicBezTo>
                  <a:cubicBezTo>
                    <a:pt x="4837865" y="1845080"/>
                    <a:pt x="4877446" y="1709038"/>
                    <a:pt x="4892092" y="1567562"/>
                  </a:cubicBezTo>
                  <a:cubicBezTo>
                    <a:pt x="4895666" y="1532233"/>
                    <a:pt x="4897845" y="1496576"/>
                    <a:pt x="4898804" y="1460754"/>
                  </a:cubicBezTo>
                  <a:cubicBezTo>
                    <a:pt x="4899066" y="1442884"/>
                    <a:pt x="4899414" y="1425015"/>
                    <a:pt x="4899153" y="1406239"/>
                  </a:cubicBezTo>
                  <a:cubicBezTo>
                    <a:pt x="4898979" y="1387711"/>
                    <a:pt x="4899066" y="1369263"/>
                    <a:pt x="4898456" y="1350735"/>
                  </a:cubicBezTo>
                  <a:cubicBezTo>
                    <a:pt x="4896974" y="1276703"/>
                    <a:pt x="4893226" y="1202753"/>
                    <a:pt x="4886774" y="1128886"/>
                  </a:cubicBezTo>
                  <a:cubicBezTo>
                    <a:pt x="4873610" y="981232"/>
                    <a:pt x="4851030" y="833991"/>
                    <a:pt x="4815896" y="689221"/>
                  </a:cubicBezTo>
                  <a:cubicBezTo>
                    <a:pt x="4780676" y="544533"/>
                    <a:pt x="4733860" y="402068"/>
                    <a:pt x="4673183" y="264874"/>
                  </a:cubicBezTo>
                  <a:cubicBezTo>
                    <a:pt x="4658101" y="230533"/>
                    <a:pt x="4642147" y="196605"/>
                    <a:pt x="4625496" y="162925"/>
                  </a:cubicBezTo>
                  <a:cubicBezTo>
                    <a:pt x="4608583" y="129326"/>
                    <a:pt x="4590885" y="96222"/>
                    <a:pt x="4572490" y="63364"/>
                  </a:cubicBezTo>
                  <a:lnTo>
                    <a:pt x="4532299" y="0"/>
                  </a:lnTo>
                  <a:lnTo>
                    <a:pt x="4626680" y="0"/>
                  </a:lnTo>
                  <a:lnTo>
                    <a:pt x="4643978" y="26636"/>
                  </a:lnTo>
                  <a:cubicBezTo>
                    <a:pt x="4663594" y="60152"/>
                    <a:pt x="4682598" y="94080"/>
                    <a:pt x="4700644" y="128338"/>
                  </a:cubicBezTo>
                  <a:cubicBezTo>
                    <a:pt x="4718866" y="162595"/>
                    <a:pt x="4736476" y="197100"/>
                    <a:pt x="4753214" y="232016"/>
                  </a:cubicBezTo>
                  <a:cubicBezTo>
                    <a:pt x="4820082" y="371681"/>
                    <a:pt x="4875964" y="515957"/>
                    <a:pt x="4921297" y="663363"/>
                  </a:cubicBezTo>
                  <a:cubicBezTo>
                    <a:pt x="4966630" y="810687"/>
                    <a:pt x="5002460" y="960975"/>
                    <a:pt x="5027482" y="1112991"/>
                  </a:cubicBezTo>
                  <a:cubicBezTo>
                    <a:pt x="5040123" y="1189000"/>
                    <a:pt x="5050323" y="1265421"/>
                    <a:pt x="5058082" y="1342088"/>
                  </a:cubicBezTo>
                  <a:cubicBezTo>
                    <a:pt x="5060261" y="1361276"/>
                    <a:pt x="5061743" y="1380464"/>
                    <a:pt x="5063486" y="1399651"/>
                  </a:cubicBezTo>
                  <a:cubicBezTo>
                    <a:pt x="5065318" y="1418591"/>
                    <a:pt x="5066625" y="1438437"/>
                    <a:pt x="5067846" y="1458284"/>
                  </a:cubicBezTo>
                  <a:cubicBezTo>
                    <a:pt x="5069851" y="1497894"/>
                    <a:pt x="5070461" y="1537751"/>
                    <a:pt x="5069414" y="1577772"/>
                  </a:cubicBezTo>
                  <a:cubicBezTo>
                    <a:pt x="5067060" y="1657734"/>
                    <a:pt x="5057820" y="1738272"/>
                    <a:pt x="5040732" y="1817822"/>
                  </a:cubicBezTo>
                  <a:cubicBezTo>
                    <a:pt x="5023123" y="1897289"/>
                    <a:pt x="4997578" y="1975686"/>
                    <a:pt x="4964102" y="2050871"/>
                  </a:cubicBezTo>
                  <a:cubicBezTo>
                    <a:pt x="4897409" y="2201736"/>
                    <a:pt x="4799942" y="2338271"/>
                    <a:pt x="4689486" y="2458008"/>
                  </a:cubicBezTo>
                  <a:cubicBezTo>
                    <a:pt x="4579116" y="2578485"/>
                    <a:pt x="4456716" y="2684139"/>
                    <a:pt x="4333792" y="2784606"/>
                  </a:cubicBezTo>
                  <a:cubicBezTo>
                    <a:pt x="4210520" y="2884908"/>
                    <a:pt x="4085853" y="2979775"/>
                    <a:pt x="3965197" y="3076041"/>
                  </a:cubicBezTo>
                  <a:lnTo>
                    <a:pt x="3873745" y="3149167"/>
                  </a:lnTo>
                  <a:cubicBezTo>
                    <a:pt x="3842621" y="3173790"/>
                    <a:pt x="3811325" y="3198413"/>
                    <a:pt x="3779416" y="3222705"/>
                  </a:cubicBezTo>
                  <a:cubicBezTo>
                    <a:pt x="3715863" y="3271374"/>
                    <a:pt x="3650652" y="3319055"/>
                    <a:pt x="3582739" y="3364594"/>
                  </a:cubicBezTo>
                  <a:cubicBezTo>
                    <a:pt x="3514913" y="3410051"/>
                    <a:pt x="3445170" y="3454190"/>
                    <a:pt x="3371851" y="3494377"/>
                  </a:cubicBezTo>
                  <a:cubicBezTo>
                    <a:pt x="3298533" y="3534481"/>
                    <a:pt x="3222687" y="3571703"/>
                    <a:pt x="3143615" y="3603819"/>
                  </a:cubicBezTo>
                  <a:cubicBezTo>
                    <a:pt x="2985994" y="3668876"/>
                    <a:pt x="2815732" y="3712356"/>
                    <a:pt x="2643552" y="3730555"/>
                  </a:cubicBezTo>
                  <a:cubicBezTo>
                    <a:pt x="2600484" y="3734838"/>
                    <a:pt x="2557331" y="3738297"/>
                    <a:pt x="2514264" y="3739696"/>
                  </a:cubicBezTo>
                  <a:lnTo>
                    <a:pt x="2481920" y="3740849"/>
                  </a:lnTo>
                  <a:lnTo>
                    <a:pt x="2449664" y="3741014"/>
                  </a:lnTo>
                  <a:cubicBezTo>
                    <a:pt x="2427869" y="3741343"/>
                    <a:pt x="2407207" y="3740685"/>
                    <a:pt x="2386284" y="3740273"/>
                  </a:cubicBezTo>
                  <a:cubicBezTo>
                    <a:pt x="2344525" y="3739779"/>
                    <a:pt x="2302505" y="3737391"/>
                    <a:pt x="2260658" y="3735331"/>
                  </a:cubicBezTo>
                  <a:cubicBezTo>
                    <a:pt x="2218725" y="3732038"/>
                    <a:pt x="2176791" y="3728991"/>
                    <a:pt x="2134945" y="3723967"/>
                  </a:cubicBezTo>
                  <a:cubicBezTo>
                    <a:pt x="2051165" y="3714497"/>
                    <a:pt x="1967473" y="3701568"/>
                    <a:pt x="1884564" y="3683451"/>
                  </a:cubicBezTo>
                  <a:cubicBezTo>
                    <a:pt x="1801657" y="3665335"/>
                    <a:pt x="1719708" y="3642029"/>
                    <a:pt x="1639764" y="3613537"/>
                  </a:cubicBezTo>
                  <a:cubicBezTo>
                    <a:pt x="1559820" y="3584961"/>
                    <a:pt x="1481969" y="3550869"/>
                    <a:pt x="1407081" y="3512164"/>
                  </a:cubicBezTo>
                  <a:cubicBezTo>
                    <a:pt x="1332455" y="3472884"/>
                    <a:pt x="1260794" y="3428992"/>
                    <a:pt x="1193491" y="3380240"/>
                  </a:cubicBezTo>
                  <a:cubicBezTo>
                    <a:pt x="1058362" y="3283233"/>
                    <a:pt x="939973" y="3169508"/>
                    <a:pt x="836141" y="3047878"/>
                  </a:cubicBezTo>
                  <a:cubicBezTo>
                    <a:pt x="784444" y="2986774"/>
                    <a:pt x="736321" y="2923695"/>
                    <a:pt x="690812" y="2859461"/>
                  </a:cubicBezTo>
                  <a:cubicBezTo>
                    <a:pt x="645217" y="2795229"/>
                    <a:pt x="602674" y="2729596"/>
                    <a:pt x="562397" y="2662976"/>
                  </a:cubicBezTo>
                  <a:cubicBezTo>
                    <a:pt x="541823" y="2629295"/>
                    <a:pt x="522992" y="2597755"/>
                    <a:pt x="502504" y="2565474"/>
                  </a:cubicBezTo>
                  <a:cubicBezTo>
                    <a:pt x="482192" y="2533440"/>
                    <a:pt x="461530" y="2501406"/>
                    <a:pt x="440258" y="2469619"/>
                  </a:cubicBezTo>
                  <a:lnTo>
                    <a:pt x="310360" y="2278732"/>
                  </a:lnTo>
                  <a:cubicBezTo>
                    <a:pt x="288826" y="2246616"/>
                    <a:pt x="267555" y="2214335"/>
                    <a:pt x="246806" y="2181642"/>
                  </a:cubicBezTo>
                  <a:cubicBezTo>
                    <a:pt x="226057" y="2148949"/>
                    <a:pt x="205483" y="2116174"/>
                    <a:pt x="186303" y="2082411"/>
                  </a:cubicBezTo>
                  <a:cubicBezTo>
                    <a:pt x="147857" y="2015213"/>
                    <a:pt x="112550" y="1946041"/>
                    <a:pt x="84390" y="1874231"/>
                  </a:cubicBezTo>
                  <a:cubicBezTo>
                    <a:pt x="55708" y="1802669"/>
                    <a:pt x="34436" y="1728473"/>
                    <a:pt x="20139" y="1653288"/>
                  </a:cubicBezTo>
                  <a:cubicBezTo>
                    <a:pt x="6452" y="1578103"/>
                    <a:pt x="0" y="1501764"/>
                    <a:pt x="0" y="1425590"/>
                  </a:cubicBezTo>
                  <a:cubicBezTo>
                    <a:pt x="1133" y="1121885"/>
                    <a:pt x="63293" y="819004"/>
                    <a:pt x="179939" y="533498"/>
                  </a:cubicBezTo>
                  <a:cubicBezTo>
                    <a:pt x="209232" y="462183"/>
                    <a:pt x="240965" y="391527"/>
                    <a:pt x="276709" y="322519"/>
                  </a:cubicBezTo>
                  <a:cubicBezTo>
                    <a:pt x="311930" y="253262"/>
                    <a:pt x="350725" y="185489"/>
                    <a:pt x="392571" y="11928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Freeform: Shape 42">
              <a:extLst>
                <a:ext uri="{FF2B5EF4-FFF2-40B4-BE49-F238E27FC236}">
                  <a16:creationId xmlns:a16="http://schemas.microsoft.com/office/drawing/2014/main" id="{58E67742-7BE5-458C-BC8D-9EE8557636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62838" y="1"/>
              <a:ext cx="4960548" cy="3526297"/>
            </a:xfrm>
            <a:custGeom>
              <a:avLst/>
              <a:gdLst>
                <a:gd name="connsiteX0" fmla="*/ 542883 w 4960548"/>
                <a:gd name="connsiteY0" fmla="*/ 0 h 3526297"/>
                <a:gd name="connsiteX1" fmla="*/ 826658 w 4960548"/>
                <a:gd name="connsiteY1" fmla="*/ 0 h 3526297"/>
                <a:gd name="connsiteX2" fmla="*/ 730698 w 4960548"/>
                <a:gd name="connsiteY2" fmla="*/ 89329 h 3526297"/>
                <a:gd name="connsiteX3" fmla="*/ 590295 w 4960548"/>
                <a:gd name="connsiteY3" fmla="*/ 244485 h 3526297"/>
                <a:gd name="connsiteX4" fmla="*/ 357524 w 4960548"/>
                <a:gd name="connsiteY4" fmla="*/ 587307 h 3526297"/>
                <a:gd name="connsiteX5" fmla="*/ 199554 w 4960548"/>
                <a:gd name="connsiteY5" fmla="*/ 966280 h 3526297"/>
                <a:gd name="connsiteX6" fmla="*/ 142104 w 4960548"/>
                <a:gd name="connsiteY6" fmla="*/ 1370286 h 3526297"/>
                <a:gd name="connsiteX7" fmla="*/ 166339 w 4960548"/>
                <a:gd name="connsiteY7" fmla="*/ 1568090 h 3526297"/>
                <a:gd name="connsiteX8" fmla="*/ 237914 w 4960548"/>
                <a:gd name="connsiteY8" fmla="*/ 1753129 h 3526297"/>
                <a:gd name="connsiteX9" fmla="*/ 287868 w 4960548"/>
                <a:gd name="connsiteY9" fmla="*/ 1840255 h 3526297"/>
                <a:gd name="connsiteX10" fmla="*/ 345232 w 4960548"/>
                <a:gd name="connsiteY10" fmla="*/ 1924581 h 3526297"/>
                <a:gd name="connsiteX11" fmla="*/ 477745 w 4960548"/>
                <a:gd name="connsiteY11" fmla="*/ 2087551 h 3526297"/>
                <a:gd name="connsiteX12" fmla="*/ 621156 w 4960548"/>
                <a:gd name="connsiteY12" fmla="*/ 2251756 h 3526297"/>
                <a:gd name="connsiteX13" fmla="*/ 692469 w 4960548"/>
                <a:gd name="connsiteY13" fmla="*/ 2337482 h 3526297"/>
                <a:gd name="connsiteX14" fmla="*/ 726731 w 4960548"/>
                <a:gd name="connsiteY14" fmla="*/ 2379562 h 3526297"/>
                <a:gd name="connsiteX15" fmla="*/ 760295 w 4960548"/>
                <a:gd name="connsiteY15" fmla="*/ 2419831 h 3526297"/>
                <a:gd name="connsiteX16" fmla="*/ 1048685 w 4960548"/>
                <a:gd name="connsiteY16" fmla="*/ 2717443 h 3526297"/>
                <a:gd name="connsiteX17" fmla="*/ 1202035 w 4960548"/>
                <a:gd name="connsiteY17" fmla="*/ 2851344 h 3526297"/>
                <a:gd name="connsiteX18" fmla="*/ 1362620 w 4960548"/>
                <a:gd name="connsiteY18" fmla="*/ 2974785 h 3526297"/>
                <a:gd name="connsiteX19" fmla="*/ 1721364 w 4960548"/>
                <a:gd name="connsiteY19" fmla="*/ 3170036 h 3526297"/>
                <a:gd name="connsiteX20" fmla="*/ 1922052 w 4960548"/>
                <a:gd name="connsiteY20" fmla="*/ 3225210 h 3526297"/>
                <a:gd name="connsiteX21" fmla="*/ 1973488 w 4960548"/>
                <a:gd name="connsiteY21" fmla="*/ 3234928 h 3526297"/>
                <a:gd name="connsiteX22" fmla="*/ 2025360 w 4960548"/>
                <a:gd name="connsiteY22" fmla="*/ 3243080 h 3526297"/>
                <a:gd name="connsiteX23" fmla="*/ 2130063 w 4960548"/>
                <a:gd name="connsiteY23" fmla="*/ 3254774 h 3526297"/>
                <a:gd name="connsiteX24" fmla="*/ 2182719 w 4960548"/>
                <a:gd name="connsiteY24" fmla="*/ 3258562 h 3526297"/>
                <a:gd name="connsiteX25" fmla="*/ 2235551 w 4960548"/>
                <a:gd name="connsiteY25" fmla="*/ 3261197 h 3526297"/>
                <a:gd name="connsiteX26" fmla="*/ 2288556 w 4960548"/>
                <a:gd name="connsiteY26" fmla="*/ 3262350 h 3526297"/>
                <a:gd name="connsiteX27" fmla="*/ 2341648 w 4960548"/>
                <a:gd name="connsiteY27" fmla="*/ 3262103 h 3526297"/>
                <a:gd name="connsiteX28" fmla="*/ 2368238 w 4960548"/>
                <a:gd name="connsiteY28" fmla="*/ 3261856 h 3526297"/>
                <a:gd name="connsiteX29" fmla="*/ 2393869 w 4960548"/>
                <a:gd name="connsiteY29" fmla="*/ 3260785 h 3526297"/>
                <a:gd name="connsiteX30" fmla="*/ 2419413 w 4960548"/>
                <a:gd name="connsiteY30" fmla="*/ 3259550 h 3526297"/>
                <a:gd name="connsiteX31" fmla="*/ 2444869 w 4960548"/>
                <a:gd name="connsiteY31" fmla="*/ 3257574 h 3526297"/>
                <a:gd name="connsiteX32" fmla="*/ 2545824 w 4960548"/>
                <a:gd name="connsiteY32" fmla="*/ 3245798 h 3526297"/>
                <a:gd name="connsiteX33" fmla="*/ 2930373 w 4960548"/>
                <a:gd name="connsiteY33" fmla="*/ 3126555 h 3526297"/>
                <a:gd name="connsiteX34" fmla="*/ 3285631 w 4960548"/>
                <a:gd name="connsiteY34" fmla="*/ 2917552 h 3526297"/>
                <a:gd name="connsiteX35" fmla="*/ 3371764 w 4960548"/>
                <a:gd name="connsiteY35" fmla="*/ 2856120 h 3526297"/>
                <a:gd name="connsiteX36" fmla="*/ 3457898 w 4960548"/>
                <a:gd name="connsiteY36" fmla="*/ 2792628 h 3526297"/>
                <a:gd name="connsiteX37" fmla="*/ 3632344 w 4960548"/>
                <a:gd name="connsiteY37" fmla="*/ 2660869 h 3526297"/>
                <a:gd name="connsiteX38" fmla="*/ 3990915 w 4960548"/>
                <a:gd name="connsiteY38" fmla="*/ 2405832 h 3526297"/>
                <a:gd name="connsiteX39" fmla="*/ 4324988 w 4960548"/>
                <a:gd name="connsiteY39" fmla="*/ 2152196 h 3526297"/>
                <a:gd name="connsiteX40" fmla="*/ 4592106 w 4960548"/>
                <a:gd name="connsiteY40" fmla="*/ 1861501 h 3526297"/>
                <a:gd name="connsiteX41" fmla="*/ 4683122 w 4960548"/>
                <a:gd name="connsiteY41" fmla="*/ 1692521 h 3526297"/>
                <a:gd name="connsiteX42" fmla="*/ 4738568 w 4960548"/>
                <a:gd name="connsiteY42" fmla="*/ 1507893 h 3526297"/>
                <a:gd name="connsiteX43" fmla="*/ 4753912 w 4960548"/>
                <a:gd name="connsiteY43" fmla="*/ 1411050 h 3526297"/>
                <a:gd name="connsiteX44" fmla="*/ 4756440 w 4960548"/>
                <a:gd name="connsiteY44" fmla="*/ 1386509 h 3526297"/>
                <a:gd name="connsiteX45" fmla="*/ 4758358 w 4960548"/>
                <a:gd name="connsiteY45" fmla="*/ 1361475 h 3526297"/>
                <a:gd name="connsiteX46" fmla="*/ 4761148 w 4960548"/>
                <a:gd name="connsiteY46" fmla="*/ 1309759 h 3526297"/>
                <a:gd name="connsiteX47" fmla="*/ 4756354 w 4960548"/>
                <a:gd name="connsiteY47" fmla="*/ 1102980 h 3526297"/>
                <a:gd name="connsiteX48" fmla="*/ 4725578 w 4960548"/>
                <a:gd name="connsiteY48" fmla="*/ 898753 h 3526297"/>
                <a:gd name="connsiteX49" fmla="*/ 4673358 w 4960548"/>
                <a:gd name="connsiteY49" fmla="*/ 699384 h 3526297"/>
                <a:gd name="connsiteX50" fmla="*/ 4538491 w 4960548"/>
                <a:gd name="connsiteY50" fmla="*/ 312754 h 3526297"/>
                <a:gd name="connsiteX51" fmla="*/ 4446604 w 4960548"/>
                <a:gd name="connsiteY51" fmla="*/ 129196 h 3526297"/>
                <a:gd name="connsiteX52" fmla="*/ 4419840 w 4960548"/>
                <a:gd name="connsiteY52" fmla="*/ 85222 h 3526297"/>
                <a:gd name="connsiteX53" fmla="*/ 4391680 w 4960548"/>
                <a:gd name="connsiteY53" fmla="*/ 42071 h 3526297"/>
                <a:gd name="connsiteX54" fmla="*/ 4361930 w 4960548"/>
                <a:gd name="connsiteY54" fmla="*/ 0 h 3526297"/>
                <a:gd name="connsiteX55" fmla="*/ 4588871 w 4960548"/>
                <a:gd name="connsiteY55" fmla="*/ 0 h 3526297"/>
                <a:gd name="connsiteX56" fmla="*/ 4613640 w 4960548"/>
                <a:gd name="connsiteY56" fmla="*/ 38859 h 3526297"/>
                <a:gd name="connsiteX57" fmla="*/ 4724445 w 4960548"/>
                <a:gd name="connsiteY57" fmla="*/ 234687 h 3526297"/>
                <a:gd name="connsiteX58" fmla="*/ 4876138 w 4960548"/>
                <a:gd name="connsiteY58" fmla="*/ 653022 h 3526297"/>
                <a:gd name="connsiteX59" fmla="*/ 4911707 w 4960548"/>
                <a:gd name="connsiteY59" fmla="*/ 870671 h 3526297"/>
                <a:gd name="connsiteX60" fmla="*/ 4934810 w 4960548"/>
                <a:gd name="connsiteY60" fmla="*/ 1088487 h 3526297"/>
                <a:gd name="connsiteX61" fmla="*/ 4953206 w 4960548"/>
                <a:gd name="connsiteY61" fmla="*/ 1306301 h 3526297"/>
                <a:gd name="connsiteX62" fmla="*/ 4956954 w 4960548"/>
                <a:gd name="connsiteY62" fmla="*/ 1360899 h 3526297"/>
                <a:gd name="connsiteX63" fmla="*/ 4958610 w 4960548"/>
                <a:gd name="connsiteY63" fmla="*/ 1388980 h 3526297"/>
                <a:gd name="connsiteX64" fmla="*/ 4959830 w 4960548"/>
                <a:gd name="connsiteY64" fmla="*/ 1417555 h 3526297"/>
                <a:gd name="connsiteX65" fmla="*/ 4958174 w 4960548"/>
                <a:gd name="connsiteY65" fmla="*/ 1532680 h 3526297"/>
                <a:gd name="connsiteX66" fmla="*/ 4834030 w 4960548"/>
                <a:gd name="connsiteY66" fmla="*/ 1984861 h 3526297"/>
                <a:gd name="connsiteX67" fmla="*/ 4558106 w 4960548"/>
                <a:gd name="connsiteY67" fmla="*/ 2368857 h 3526297"/>
                <a:gd name="connsiteX68" fmla="*/ 4389936 w 4960548"/>
                <a:gd name="connsiteY68" fmla="*/ 2528945 h 3526297"/>
                <a:gd name="connsiteX69" fmla="*/ 4214618 w 4960548"/>
                <a:gd name="connsiteY69" fmla="*/ 2674457 h 3526297"/>
                <a:gd name="connsiteX70" fmla="*/ 3858489 w 4960548"/>
                <a:gd name="connsiteY70" fmla="*/ 2936658 h 3526297"/>
                <a:gd name="connsiteX71" fmla="*/ 3768868 w 4960548"/>
                <a:gd name="connsiteY71" fmla="*/ 3000643 h 3526297"/>
                <a:gd name="connsiteX72" fmla="*/ 3676806 w 4960548"/>
                <a:gd name="connsiteY72" fmla="*/ 3065040 h 3526297"/>
                <a:gd name="connsiteX73" fmla="*/ 3582477 w 4960548"/>
                <a:gd name="connsiteY73" fmla="*/ 3128614 h 3526297"/>
                <a:gd name="connsiteX74" fmla="*/ 3485185 w 4960548"/>
                <a:gd name="connsiteY74" fmla="*/ 3190377 h 3526297"/>
                <a:gd name="connsiteX75" fmla="*/ 3280923 w 4960548"/>
                <a:gd name="connsiteY75" fmla="*/ 3306325 h 3526297"/>
                <a:gd name="connsiteX76" fmla="*/ 3061230 w 4960548"/>
                <a:gd name="connsiteY76" fmla="*/ 3404897 h 3526297"/>
                <a:gd name="connsiteX77" fmla="*/ 2583137 w 4960548"/>
                <a:gd name="connsiteY77" fmla="*/ 3518292 h 3526297"/>
                <a:gd name="connsiteX78" fmla="*/ 2460038 w 4960548"/>
                <a:gd name="connsiteY78" fmla="*/ 3525622 h 3526297"/>
                <a:gd name="connsiteX79" fmla="*/ 2429264 w 4960548"/>
                <a:gd name="connsiteY79" fmla="*/ 3526280 h 3526297"/>
                <a:gd name="connsiteX80" fmla="*/ 2398576 w 4960548"/>
                <a:gd name="connsiteY80" fmla="*/ 3526116 h 3526297"/>
                <a:gd name="connsiteX81" fmla="*/ 2367977 w 4960548"/>
                <a:gd name="connsiteY81" fmla="*/ 3525786 h 3526297"/>
                <a:gd name="connsiteX82" fmla="*/ 2338249 w 4960548"/>
                <a:gd name="connsiteY82" fmla="*/ 3524716 h 3526297"/>
                <a:gd name="connsiteX83" fmla="*/ 2100770 w 4960548"/>
                <a:gd name="connsiteY83" fmla="*/ 3506845 h 3526297"/>
                <a:gd name="connsiteX84" fmla="*/ 1864776 w 4960548"/>
                <a:gd name="connsiteY84" fmla="*/ 3467483 h 3526297"/>
                <a:gd name="connsiteX85" fmla="*/ 1632964 w 4960548"/>
                <a:gd name="connsiteY85" fmla="*/ 3405803 h 3526297"/>
                <a:gd name="connsiteX86" fmla="*/ 1189219 w 4960548"/>
                <a:gd name="connsiteY86" fmla="*/ 3220352 h 3526297"/>
                <a:gd name="connsiteX87" fmla="*/ 815305 w 4960548"/>
                <a:gd name="connsiteY87" fmla="*/ 2931634 h 3526297"/>
                <a:gd name="connsiteX88" fmla="*/ 663699 w 4960548"/>
                <a:gd name="connsiteY88" fmla="*/ 2757877 h 3526297"/>
                <a:gd name="connsiteX89" fmla="*/ 531274 w 4960548"/>
                <a:gd name="connsiteY89" fmla="*/ 2573907 h 3526297"/>
                <a:gd name="connsiteX90" fmla="*/ 500325 w 4960548"/>
                <a:gd name="connsiteY90" fmla="*/ 2527051 h 3526297"/>
                <a:gd name="connsiteX91" fmla="*/ 470771 w 4960548"/>
                <a:gd name="connsiteY91" fmla="*/ 2481594 h 3526297"/>
                <a:gd name="connsiteX92" fmla="*/ 412448 w 4960548"/>
                <a:gd name="connsiteY92" fmla="*/ 2393479 h 3526297"/>
                <a:gd name="connsiteX93" fmla="*/ 291616 w 4960548"/>
                <a:gd name="connsiteY93" fmla="*/ 2213464 h 3526297"/>
                <a:gd name="connsiteX94" fmla="*/ 173662 w 4960548"/>
                <a:gd name="connsiteY94" fmla="*/ 2023154 h 3526297"/>
                <a:gd name="connsiteX95" fmla="*/ 120483 w 4960548"/>
                <a:gd name="connsiteY95" fmla="*/ 1922276 h 3526297"/>
                <a:gd name="connsiteX96" fmla="*/ 75324 w 4960548"/>
                <a:gd name="connsiteY96" fmla="*/ 1816703 h 3526297"/>
                <a:gd name="connsiteX97" fmla="*/ 40713 w 4960548"/>
                <a:gd name="connsiteY97" fmla="*/ 1707179 h 3526297"/>
                <a:gd name="connsiteX98" fmla="*/ 27811 w 4960548"/>
                <a:gd name="connsiteY98" fmla="*/ 1651346 h 3526297"/>
                <a:gd name="connsiteX99" fmla="*/ 22144 w 4960548"/>
                <a:gd name="connsiteY99" fmla="*/ 1623346 h 3526297"/>
                <a:gd name="connsiteX100" fmla="*/ 17436 w 4960548"/>
                <a:gd name="connsiteY100" fmla="*/ 1595265 h 3526297"/>
                <a:gd name="connsiteX101" fmla="*/ 0 w 4960548"/>
                <a:gd name="connsiteY101" fmla="*/ 1370286 h 3526297"/>
                <a:gd name="connsiteX102" fmla="*/ 48385 w 4960548"/>
                <a:gd name="connsiteY102" fmla="*/ 931939 h 3526297"/>
                <a:gd name="connsiteX103" fmla="*/ 193801 w 4960548"/>
                <a:gd name="connsiteY103" fmla="*/ 511957 h 3526297"/>
                <a:gd name="connsiteX104" fmla="*/ 431660 w 4960548"/>
                <a:gd name="connsiteY104" fmla="*/ 131379 h 352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Lst>
              <a:rect l="l" t="t" r="r" b="b"/>
              <a:pathLst>
                <a:path w="4960548" h="3526297">
                  <a:moveTo>
                    <a:pt x="542883" y="0"/>
                  </a:moveTo>
                  <a:lnTo>
                    <a:pt x="826658" y="0"/>
                  </a:lnTo>
                  <a:lnTo>
                    <a:pt x="730698" y="89329"/>
                  </a:lnTo>
                  <a:cubicBezTo>
                    <a:pt x="681528" y="139120"/>
                    <a:pt x="634626" y="190876"/>
                    <a:pt x="590295" y="244485"/>
                  </a:cubicBezTo>
                  <a:cubicBezTo>
                    <a:pt x="501458" y="351540"/>
                    <a:pt x="423083" y="466336"/>
                    <a:pt x="357524" y="587307"/>
                  </a:cubicBezTo>
                  <a:cubicBezTo>
                    <a:pt x="291965" y="708196"/>
                    <a:pt x="237391" y="834767"/>
                    <a:pt x="199554" y="966280"/>
                  </a:cubicBezTo>
                  <a:cubicBezTo>
                    <a:pt x="161632" y="1097463"/>
                    <a:pt x="142016" y="1233833"/>
                    <a:pt x="142104" y="1370286"/>
                  </a:cubicBezTo>
                  <a:cubicBezTo>
                    <a:pt x="142888" y="1437319"/>
                    <a:pt x="149862" y="1503858"/>
                    <a:pt x="166339" y="1568090"/>
                  </a:cubicBezTo>
                  <a:cubicBezTo>
                    <a:pt x="182555" y="1632405"/>
                    <a:pt x="207750" y="1693921"/>
                    <a:pt x="237914" y="1753129"/>
                  </a:cubicBezTo>
                  <a:cubicBezTo>
                    <a:pt x="253170" y="1782693"/>
                    <a:pt x="270084" y="1811680"/>
                    <a:pt x="287868" y="1840255"/>
                  </a:cubicBezTo>
                  <a:cubicBezTo>
                    <a:pt x="305914" y="1868748"/>
                    <a:pt x="325181" y="1896830"/>
                    <a:pt x="345232" y="1924581"/>
                  </a:cubicBezTo>
                  <a:cubicBezTo>
                    <a:pt x="385858" y="1979920"/>
                    <a:pt x="431017" y="2033612"/>
                    <a:pt x="477745" y="2087551"/>
                  </a:cubicBezTo>
                  <a:cubicBezTo>
                    <a:pt x="524474" y="2141573"/>
                    <a:pt x="573294" y="2195594"/>
                    <a:pt x="621156" y="2251756"/>
                  </a:cubicBezTo>
                  <a:cubicBezTo>
                    <a:pt x="645130" y="2279755"/>
                    <a:pt x="668843" y="2308412"/>
                    <a:pt x="692469" y="2337482"/>
                  </a:cubicBezTo>
                  <a:lnTo>
                    <a:pt x="726731" y="2379562"/>
                  </a:lnTo>
                  <a:cubicBezTo>
                    <a:pt x="737977" y="2392986"/>
                    <a:pt x="748700" y="2406738"/>
                    <a:pt x="760295" y="2419831"/>
                  </a:cubicBezTo>
                  <a:cubicBezTo>
                    <a:pt x="850788" y="2526392"/>
                    <a:pt x="948952" y="2624470"/>
                    <a:pt x="1048685" y="2717443"/>
                  </a:cubicBezTo>
                  <a:cubicBezTo>
                    <a:pt x="1098814" y="2763724"/>
                    <a:pt x="1149814" y="2808439"/>
                    <a:pt x="1202035" y="2851344"/>
                  </a:cubicBezTo>
                  <a:cubicBezTo>
                    <a:pt x="1254256" y="2894248"/>
                    <a:pt x="1307435" y="2935752"/>
                    <a:pt x="1362620" y="2974785"/>
                  </a:cubicBezTo>
                  <a:cubicBezTo>
                    <a:pt x="1472554" y="3053017"/>
                    <a:pt x="1591118" y="3122932"/>
                    <a:pt x="1721364" y="3170036"/>
                  </a:cubicBezTo>
                  <a:cubicBezTo>
                    <a:pt x="1786314" y="3193588"/>
                    <a:pt x="1853617" y="3211622"/>
                    <a:pt x="1922052" y="3225210"/>
                  </a:cubicBezTo>
                  <a:cubicBezTo>
                    <a:pt x="1939227" y="3228422"/>
                    <a:pt x="1956227" y="3232128"/>
                    <a:pt x="1973488" y="3234928"/>
                  </a:cubicBezTo>
                  <a:lnTo>
                    <a:pt x="2025360" y="3243080"/>
                  </a:lnTo>
                  <a:cubicBezTo>
                    <a:pt x="2060145" y="3247445"/>
                    <a:pt x="2094930" y="3252056"/>
                    <a:pt x="2130063" y="3254774"/>
                  </a:cubicBezTo>
                  <a:cubicBezTo>
                    <a:pt x="2147587" y="3256338"/>
                    <a:pt x="2165109" y="3257821"/>
                    <a:pt x="2182719" y="3258562"/>
                  </a:cubicBezTo>
                  <a:cubicBezTo>
                    <a:pt x="2200330" y="3259385"/>
                    <a:pt x="2217853" y="3260703"/>
                    <a:pt x="2235551" y="3261197"/>
                  </a:cubicBezTo>
                  <a:lnTo>
                    <a:pt x="2288556" y="3262350"/>
                  </a:lnTo>
                  <a:cubicBezTo>
                    <a:pt x="2306166" y="3262761"/>
                    <a:pt x="2323951" y="3262185"/>
                    <a:pt x="2341648" y="3262103"/>
                  </a:cubicBezTo>
                  <a:lnTo>
                    <a:pt x="2368238" y="3261856"/>
                  </a:lnTo>
                  <a:cubicBezTo>
                    <a:pt x="2376869" y="3261609"/>
                    <a:pt x="2385325" y="3261115"/>
                    <a:pt x="2393869" y="3260785"/>
                  </a:cubicBezTo>
                  <a:cubicBezTo>
                    <a:pt x="2402412" y="3260373"/>
                    <a:pt x="2410956" y="3260127"/>
                    <a:pt x="2419413" y="3259550"/>
                  </a:cubicBezTo>
                  <a:lnTo>
                    <a:pt x="2444869" y="3257574"/>
                  </a:lnTo>
                  <a:cubicBezTo>
                    <a:pt x="2478782" y="3255021"/>
                    <a:pt x="2512434" y="3250739"/>
                    <a:pt x="2545824" y="3245798"/>
                  </a:cubicBezTo>
                  <a:cubicBezTo>
                    <a:pt x="2679470" y="3224881"/>
                    <a:pt x="2807973" y="3183954"/>
                    <a:pt x="2930373" y="3126555"/>
                  </a:cubicBezTo>
                  <a:cubicBezTo>
                    <a:pt x="3053210" y="3069817"/>
                    <a:pt x="3170118" y="2997184"/>
                    <a:pt x="3285631" y="2917552"/>
                  </a:cubicBezTo>
                  <a:cubicBezTo>
                    <a:pt x="3314487" y="2897706"/>
                    <a:pt x="3343169" y="2876954"/>
                    <a:pt x="3371764" y="2856120"/>
                  </a:cubicBezTo>
                  <a:cubicBezTo>
                    <a:pt x="3400534" y="2835285"/>
                    <a:pt x="3429216" y="2814121"/>
                    <a:pt x="3457898" y="2792628"/>
                  </a:cubicBezTo>
                  <a:lnTo>
                    <a:pt x="3632344" y="2660869"/>
                  </a:lnTo>
                  <a:cubicBezTo>
                    <a:pt x="3752043" y="2571190"/>
                    <a:pt x="3872873" y="2487687"/>
                    <a:pt x="3990915" y="2405832"/>
                  </a:cubicBezTo>
                  <a:cubicBezTo>
                    <a:pt x="4108869" y="2323976"/>
                    <a:pt x="4222378" y="2241297"/>
                    <a:pt x="4324988" y="2152196"/>
                  </a:cubicBezTo>
                  <a:cubicBezTo>
                    <a:pt x="4427598" y="2063258"/>
                    <a:pt x="4520270" y="1968474"/>
                    <a:pt x="4592106" y="1861501"/>
                  </a:cubicBezTo>
                  <a:cubicBezTo>
                    <a:pt x="4628024" y="1808057"/>
                    <a:pt x="4658712" y="1751730"/>
                    <a:pt x="4683122" y="1692521"/>
                  </a:cubicBezTo>
                  <a:cubicBezTo>
                    <a:pt x="4707706" y="1633393"/>
                    <a:pt x="4725404" y="1571467"/>
                    <a:pt x="4738568" y="1507893"/>
                  </a:cubicBezTo>
                  <a:cubicBezTo>
                    <a:pt x="4745106" y="1476106"/>
                    <a:pt x="4750338" y="1443742"/>
                    <a:pt x="4753912" y="1411050"/>
                  </a:cubicBezTo>
                  <a:cubicBezTo>
                    <a:pt x="4754958" y="1402897"/>
                    <a:pt x="4755656" y="1394662"/>
                    <a:pt x="4756440" y="1386509"/>
                  </a:cubicBezTo>
                  <a:cubicBezTo>
                    <a:pt x="4757138" y="1378274"/>
                    <a:pt x="4758010" y="1370204"/>
                    <a:pt x="4758358" y="1361475"/>
                  </a:cubicBezTo>
                  <a:lnTo>
                    <a:pt x="4761148" y="1309759"/>
                  </a:lnTo>
                  <a:cubicBezTo>
                    <a:pt x="4763676" y="1240751"/>
                    <a:pt x="4762106" y="1171659"/>
                    <a:pt x="4756354" y="1102980"/>
                  </a:cubicBezTo>
                  <a:cubicBezTo>
                    <a:pt x="4750774" y="1034218"/>
                    <a:pt x="4740050" y="966033"/>
                    <a:pt x="4725578" y="898753"/>
                  </a:cubicBezTo>
                  <a:cubicBezTo>
                    <a:pt x="4710932" y="831473"/>
                    <a:pt x="4692624" y="765100"/>
                    <a:pt x="4673358" y="699384"/>
                  </a:cubicBezTo>
                  <a:cubicBezTo>
                    <a:pt x="4634912" y="568037"/>
                    <a:pt x="4592456" y="438419"/>
                    <a:pt x="4538491" y="312754"/>
                  </a:cubicBezTo>
                  <a:cubicBezTo>
                    <a:pt x="4511464" y="250003"/>
                    <a:pt x="4481301" y="188406"/>
                    <a:pt x="4446604" y="129196"/>
                  </a:cubicBezTo>
                  <a:cubicBezTo>
                    <a:pt x="4438147" y="114291"/>
                    <a:pt x="4428819" y="99798"/>
                    <a:pt x="4419840" y="85222"/>
                  </a:cubicBezTo>
                  <a:cubicBezTo>
                    <a:pt x="4410598" y="70728"/>
                    <a:pt x="4401008" y="56482"/>
                    <a:pt x="4391680" y="42071"/>
                  </a:cubicBezTo>
                  <a:lnTo>
                    <a:pt x="4361930" y="0"/>
                  </a:lnTo>
                  <a:lnTo>
                    <a:pt x="4588871" y="0"/>
                  </a:lnTo>
                  <a:lnTo>
                    <a:pt x="4613640" y="38859"/>
                  </a:lnTo>
                  <a:cubicBezTo>
                    <a:pt x="4653306" y="102762"/>
                    <a:pt x="4690706" y="167901"/>
                    <a:pt x="4724445" y="234687"/>
                  </a:cubicBezTo>
                  <a:cubicBezTo>
                    <a:pt x="4792096" y="368257"/>
                    <a:pt x="4844230" y="508828"/>
                    <a:pt x="4876138" y="653022"/>
                  </a:cubicBezTo>
                  <a:cubicBezTo>
                    <a:pt x="4892005" y="725161"/>
                    <a:pt x="4903077" y="797874"/>
                    <a:pt x="4911707" y="870671"/>
                  </a:cubicBezTo>
                  <a:cubicBezTo>
                    <a:pt x="4920513" y="943386"/>
                    <a:pt x="4927574" y="1016019"/>
                    <a:pt x="4934810" y="1088487"/>
                  </a:cubicBezTo>
                  <a:cubicBezTo>
                    <a:pt x="4941697" y="1161036"/>
                    <a:pt x="4947799" y="1233586"/>
                    <a:pt x="4953206" y="1306301"/>
                  </a:cubicBezTo>
                  <a:lnTo>
                    <a:pt x="4956954" y="1360899"/>
                  </a:lnTo>
                  <a:cubicBezTo>
                    <a:pt x="4957651" y="1369875"/>
                    <a:pt x="4958087" y="1379510"/>
                    <a:pt x="4958610" y="1388980"/>
                  </a:cubicBezTo>
                  <a:cubicBezTo>
                    <a:pt x="4959133" y="1398450"/>
                    <a:pt x="4959656" y="1408003"/>
                    <a:pt x="4959830" y="1417555"/>
                  </a:cubicBezTo>
                  <a:cubicBezTo>
                    <a:pt x="4961138" y="1455683"/>
                    <a:pt x="4960702" y="1494140"/>
                    <a:pt x="4958174" y="1532680"/>
                  </a:cubicBezTo>
                  <a:cubicBezTo>
                    <a:pt x="4948760" y="1686920"/>
                    <a:pt x="4904908" y="1842314"/>
                    <a:pt x="4834030" y="1984861"/>
                  </a:cubicBezTo>
                  <a:cubicBezTo>
                    <a:pt x="4763328" y="2127820"/>
                    <a:pt x="4665860" y="2256121"/>
                    <a:pt x="4558106" y="2368857"/>
                  </a:cubicBezTo>
                  <a:cubicBezTo>
                    <a:pt x="4504230" y="2425432"/>
                    <a:pt x="4447650" y="2478465"/>
                    <a:pt x="4389936" y="2528945"/>
                  </a:cubicBezTo>
                  <a:cubicBezTo>
                    <a:pt x="4332223" y="2579425"/>
                    <a:pt x="4273726" y="2628011"/>
                    <a:pt x="4214618" y="2674457"/>
                  </a:cubicBezTo>
                  <a:cubicBezTo>
                    <a:pt x="4096664" y="2767759"/>
                    <a:pt x="3976094" y="2852826"/>
                    <a:pt x="3858489" y="2936658"/>
                  </a:cubicBezTo>
                  <a:lnTo>
                    <a:pt x="3768868" y="3000643"/>
                  </a:lnTo>
                  <a:cubicBezTo>
                    <a:pt x="3738530" y="3022136"/>
                    <a:pt x="3707929" y="3043794"/>
                    <a:pt x="3676806" y="3065040"/>
                  </a:cubicBezTo>
                  <a:cubicBezTo>
                    <a:pt x="3645770" y="3086369"/>
                    <a:pt x="3614386" y="3107615"/>
                    <a:pt x="3582477" y="3128614"/>
                  </a:cubicBezTo>
                  <a:cubicBezTo>
                    <a:pt x="3550483" y="3149449"/>
                    <a:pt x="3518226" y="3170118"/>
                    <a:pt x="3485185" y="3190377"/>
                  </a:cubicBezTo>
                  <a:cubicBezTo>
                    <a:pt x="3419452" y="3230975"/>
                    <a:pt x="3351625" y="3270338"/>
                    <a:pt x="3280923" y="3306325"/>
                  </a:cubicBezTo>
                  <a:cubicBezTo>
                    <a:pt x="3210307" y="3342476"/>
                    <a:pt x="3137251" y="3376074"/>
                    <a:pt x="3061230" y="3404897"/>
                  </a:cubicBezTo>
                  <a:cubicBezTo>
                    <a:pt x="2909886" y="3463366"/>
                    <a:pt x="2747295" y="3502810"/>
                    <a:pt x="2583137" y="3518292"/>
                  </a:cubicBezTo>
                  <a:cubicBezTo>
                    <a:pt x="2542075" y="3521999"/>
                    <a:pt x="2501013" y="3524798"/>
                    <a:pt x="2460038" y="3525622"/>
                  </a:cubicBezTo>
                  <a:lnTo>
                    <a:pt x="2429264" y="3526280"/>
                  </a:lnTo>
                  <a:cubicBezTo>
                    <a:pt x="2419064" y="3526363"/>
                    <a:pt x="2408777" y="3526116"/>
                    <a:pt x="2398576" y="3526116"/>
                  </a:cubicBezTo>
                  <a:lnTo>
                    <a:pt x="2367977" y="3525786"/>
                  </a:lnTo>
                  <a:lnTo>
                    <a:pt x="2338249" y="3524716"/>
                  </a:lnTo>
                  <a:cubicBezTo>
                    <a:pt x="2259089" y="3522327"/>
                    <a:pt x="2179756" y="3516399"/>
                    <a:pt x="2100770" y="3506845"/>
                  </a:cubicBezTo>
                  <a:cubicBezTo>
                    <a:pt x="2021699" y="3497787"/>
                    <a:pt x="1942801" y="3484776"/>
                    <a:pt x="1864776" y="3467483"/>
                  </a:cubicBezTo>
                  <a:cubicBezTo>
                    <a:pt x="1786836" y="3450025"/>
                    <a:pt x="1709508" y="3429355"/>
                    <a:pt x="1632964" y="3405803"/>
                  </a:cubicBezTo>
                  <a:cubicBezTo>
                    <a:pt x="1480138" y="3358288"/>
                    <a:pt x="1329055" y="3299160"/>
                    <a:pt x="1189219" y="3220352"/>
                  </a:cubicBezTo>
                  <a:cubicBezTo>
                    <a:pt x="1049296" y="3141708"/>
                    <a:pt x="924367" y="3041982"/>
                    <a:pt x="815305" y="2931634"/>
                  </a:cubicBezTo>
                  <a:cubicBezTo>
                    <a:pt x="760469" y="2876542"/>
                    <a:pt x="710603" y="2817909"/>
                    <a:pt x="663699" y="2757877"/>
                  </a:cubicBezTo>
                  <a:cubicBezTo>
                    <a:pt x="617059" y="2697597"/>
                    <a:pt x="572684" y="2636411"/>
                    <a:pt x="531274" y="2573907"/>
                  </a:cubicBezTo>
                  <a:cubicBezTo>
                    <a:pt x="520638" y="2558426"/>
                    <a:pt x="510612" y="2542697"/>
                    <a:pt x="500325" y="2527051"/>
                  </a:cubicBezTo>
                  <a:lnTo>
                    <a:pt x="470771" y="2481594"/>
                  </a:lnTo>
                  <a:cubicBezTo>
                    <a:pt x="451853" y="2452195"/>
                    <a:pt x="432238" y="2423043"/>
                    <a:pt x="412448" y="2393479"/>
                  </a:cubicBezTo>
                  <a:lnTo>
                    <a:pt x="291616" y="2213464"/>
                  </a:lnTo>
                  <a:cubicBezTo>
                    <a:pt x="251078" y="2152113"/>
                    <a:pt x="211062" y="2088951"/>
                    <a:pt x="173662" y="2023154"/>
                  </a:cubicBezTo>
                  <a:cubicBezTo>
                    <a:pt x="155005" y="1990214"/>
                    <a:pt x="136960" y="1956697"/>
                    <a:pt x="120483" y="1922276"/>
                  </a:cubicBezTo>
                  <a:cubicBezTo>
                    <a:pt x="104093" y="1887771"/>
                    <a:pt x="88837" y="1852608"/>
                    <a:pt x="75324" y="1816703"/>
                  </a:cubicBezTo>
                  <a:cubicBezTo>
                    <a:pt x="62072" y="1780717"/>
                    <a:pt x="50303" y="1744235"/>
                    <a:pt x="40713" y="1707179"/>
                  </a:cubicBezTo>
                  <a:cubicBezTo>
                    <a:pt x="36180" y="1688650"/>
                    <a:pt x="31560" y="1670039"/>
                    <a:pt x="27811" y="1651346"/>
                  </a:cubicBezTo>
                  <a:lnTo>
                    <a:pt x="22144" y="1623346"/>
                  </a:lnTo>
                  <a:lnTo>
                    <a:pt x="17436" y="1595265"/>
                  </a:lnTo>
                  <a:cubicBezTo>
                    <a:pt x="5144" y="1520328"/>
                    <a:pt x="0" y="1444978"/>
                    <a:pt x="0" y="1370286"/>
                  </a:cubicBezTo>
                  <a:cubicBezTo>
                    <a:pt x="349" y="1223293"/>
                    <a:pt x="16652" y="1076299"/>
                    <a:pt x="48385" y="931939"/>
                  </a:cubicBezTo>
                  <a:cubicBezTo>
                    <a:pt x="80032" y="787663"/>
                    <a:pt x="128504" y="646187"/>
                    <a:pt x="193801" y="511957"/>
                  </a:cubicBezTo>
                  <a:cubicBezTo>
                    <a:pt x="259404" y="377727"/>
                    <a:pt x="339740" y="250559"/>
                    <a:pt x="431660" y="13137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Freeform: Shape 43">
              <a:extLst>
                <a:ext uri="{FF2B5EF4-FFF2-40B4-BE49-F238E27FC236}">
                  <a16:creationId xmlns:a16="http://schemas.microsoft.com/office/drawing/2014/main" id="{EB03BE98-6C07-41CD-ACA9-5244A3DA10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61928" y="0"/>
              <a:ext cx="4934374" cy="3484134"/>
            </a:xfrm>
            <a:custGeom>
              <a:avLst/>
              <a:gdLst>
                <a:gd name="connsiteX0" fmla="*/ 585303 w 4934374"/>
                <a:gd name="connsiteY0" fmla="*/ 0 h 3484134"/>
                <a:gd name="connsiteX1" fmla="*/ 1213739 w 4934374"/>
                <a:gd name="connsiteY1" fmla="*/ 0 h 3484134"/>
                <a:gd name="connsiteX2" fmla="*/ 1150162 w 4934374"/>
                <a:gd name="connsiteY2" fmla="*/ 47028 h 3484134"/>
                <a:gd name="connsiteX3" fmla="*/ 626038 w 4934374"/>
                <a:gd name="connsiteY3" fmla="*/ 660944 h 3484134"/>
                <a:gd name="connsiteX4" fmla="*/ 435986 w 4934374"/>
                <a:gd name="connsiteY4" fmla="*/ 1375409 h 3484134"/>
                <a:gd name="connsiteX5" fmla="*/ 750530 w 4934374"/>
                <a:gd name="connsiteY5" fmla="*/ 2038817 h 3484134"/>
                <a:gd name="connsiteX6" fmla="*/ 909024 w 4934374"/>
                <a:gd name="connsiteY6" fmla="*/ 2249384 h 3484134"/>
                <a:gd name="connsiteX7" fmla="*/ 2396223 w 4934374"/>
                <a:gd name="connsiteY7" fmla="*/ 3072468 h 3484134"/>
                <a:gd name="connsiteX8" fmla="*/ 3525201 w 4934374"/>
                <a:gd name="connsiteY8" fmla="*/ 2566101 h 3484134"/>
                <a:gd name="connsiteX9" fmla="*/ 3662596 w 4934374"/>
                <a:gd name="connsiteY9" fmla="*/ 2465552 h 3484134"/>
                <a:gd name="connsiteX10" fmla="*/ 4287500 w 4934374"/>
                <a:gd name="connsiteY10" fmla="*/ 1939915 h 3484134"/>
                <a:gd name="connsiteX11" fmla="*/ 4498563 w 4934374"/>
                <a:gd name="connsiteY11" fmla="*/ 1375409 h 3484134"/>
                <a:gd name="connsiteX12" fmla="*/ 4132831 w 4934374"/>
                <a:gd name="connsiteY12" fmla="*/ 134540 h 3484134"/>
                <a:gd name="connsiteX13" fmla="*/ 4025590 w 4934374"/>
                <a:gd name="connsiteY13" fmla="*/ 0 h 3484134"/>
                <a:gd name="connsiteX14" fmla="*/ 4555675 w 4934374"/>
                <a:gd name="connsiteY14" fmla="*/ 0 h 3484134"/>
                <a:gd name="connsiteX15" fmla="*/ 4605933 w 4934374"/>
                <a:gd name="connsiteY15" fmla="*/ 77740 h 3484134"/>
                <a:gd name="connsiteX16" fmla="*/ 4934374 w 4934374"/>
                <a:gd name="connsiteY16" fmla="*/ 1375327 h 3484134"/>
                <a:gd name="connsiteX17" fmla="*/ 3793540 w 4934374"/>
                <a:gd name="connsiteY17" fmla="*/ 2890475 h 3484134"/>
                <a:gd name="connsiteX18" fmla="*/ 2396135 w 4934374"/>
                <a:gd name="connsiteY18" fmla="*/ 3484134 h 3484134"/>
                <a:gd name="connsiteX19" fmla="*/ 548273 w 4934374"/>
                <a:gd name="connsiteY19" fmla="*/ 2480458 h 3484134"/>
                <a:gd name="connsiteX20" fmla="*/ 0 w 4934374"/>
                <a:gd name="connsiteY20" fmla="*/ 1375327 h 3484134"/>
                <a:gd name="connsiteX21" fmla="*/ 512166 w 4934374"/>
                <a:gd name="connsiteY21" fmla="*/ 77740 h 3484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934374" h="3484134">
                  <a:moveTo>
                    <a:pt x="585303" y="0"/>
                  </a:moveTo>
                  <a:lnTo>
                    <a:pt x="1213739" y="0"/>
                  </a:lnTo>
                  <a:lnTo>
                    <a:pt x="1150162" y="47028"/>
                  </a:lnTo>
                  <a:cubicBezTo>
                    <a:pt x="925762" y="228608"/>
                    <a:pt x="749397" y="435224"/>
                    <a:pt x="626038" y="660944"/>
                  </a:cubicBezTo>
                  <a:cubicBezTo>
                    <a:pt x="499976" y="891687"/>
                    <a:pt x="435986" y="1132066"/>
                    <a:pt x="435986" y="1375409"/>
                  </a:cubicBezTo>
                  <a:cubicBezTo>
                    <a:pt x="435986" y="1620481"/>
                    <a:pt x="538074" y="1763604"/>
                    <a:pt x="750530" y="2038817"/>
                  </a:cubicBezTo>
                  <a:cubicBezTo>
                    <a:pt x="801792" y="2105190"/>
                    <a:pt x="854797" y="2173870"/>
                    <a:pt x="909024" y="2249384"/>
                  </a:cubicBezTo>
                  <a:cubicBezTo>
                    <a:pt x="1323389" y="2826326"/>
                    <a:pt x="1768180" y="3072468"/>
                    <a:pt x="2396223" y="3072468"/>
                  </a:cubicBezTo>
                  <a:cubicBezTo>
                    <a:pt x="2808409" y="3072468"/>
                    <a:pt x="3110835" y="2871947"/>
                    <a:pt x="3525201" y="2566101"/>
                  </a:cubicBezTo>
                  <a:cubicBezTo>
                    <a:pt x="3571493" y="2531926"/>
                    <a:pt x="3617786" y="2498162"/>
                    <a:pt x="3662596" y="2465552"/>
                  </a:cubicBezTo>
                  <a:cubicBezTo>
                    <a:pt x="3905479" y="2288583"/>
                    <a:pt x="4134849" y="2121414"/>
                    <a:pt x="4287500" y="1939915"/>
                  </a:cubicBezTo>
                  <a:cubicBezTo>
                    <a:pt x="4433440" y="1766404"/>
                    <a:pt x="4498563" y="1592317"/>
                    <a:pt x="4498563" y="1375409"/>
                  </a:cubicBezTo>
                  <a:cubicBezTo>
                    <a:pt x="4498563" y="899696"/>
                    <a:pt x="4369741" y="465973"/>
                    <a:pt x="4132831" y="134540"/>
                  </a:cubicBezTo>
                  <a:lnTo>
                    <a:pt x="4025590" y="0"/>
                  </a:lnTo>
                  <a:lnTo>
                    <a:pt x="4555675" y="0"/>
                  </a:lnTo>
                  <a:lnTo>
                    <a:pt x="4605933" y="77740"/>
                  </a:lnTo>
                  <a:cubicBezTo>
                    <a:pt x="4820335" y="448137"/>
                    <a:pt x="4934374" y="894662"/>
                    <a:pt x="4934374" y="1375327"/>
                  </a:cubicBezTo>
                  <a:cubicBezTo>
                    <a:pt x="4934374" y="2116884"/>
                    <a:pt x="4369100" y="2465635"/>
                    <a:pt x="3793540" y="2890475"/>
                  </a:cubicBezTo>
                  <a:cubicBezTo>
                    <a:pt x="3374293" y="3199945"/>
                    <a:pt x="2970389" y="3484134"/>
                    <a:pt x="2396135" y="3484134"/>
                  </a:cubicBezTo>
                  <a:cubicBezTo>
                    <a:pt x="1544564" y="3484134"/>
                    <a:pt x="991670" y="3097832"/>
                    <a:pt x="548273" y="2480458"/>
                  </a:cubicBezTo>
                  <a:cubicBezTo>
                    <a:pt x="282201" y="2110049"/>
                    <a:pt x="0" y="1856001"/>
                    <a:pt x="0" y="1375327"/>
                  </a:cubicBezTo>
                  <a:cubicBezTo>
                    <a:pt x="0" y="894662"/>
                    <a:pt x="195505" y="448137"/>
                    <a:pt x="512166" y="7774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Freeform: Shape 44">
              <a:extLst>
                <a:ext uri="{FF2B5EF4-FFF2-40B4-BE49-F238E27FC236}">
                  <a16:creationId xmlns:a16="http://schemas.microsoft.com/office/drawing/2014/main" id="{D13CCE92-2C5E-48BC-9713-FBEEDBAE61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61928" y="0"/>
              <a:ext cx="4934374" cy="3484134"/>
            </a:xfrm>
            <a:custGeom>
              <a:avLst/>
              <a:gdLst>
                <a:gd name="connsiteX0" fmla="*/ 585303 w 4934374"/>
                <a:gd name="connsiteY0" fmla="*/ 0 h 3484134"/>
                <a:gd name="connsiteX1" fmla="*/ 1354934 w 4934374"/>
                <a:gd name="connsiteY1" fmla="*/ 0 h 3484134"/>
                <a:gd name="connsiteX2" fmla="*/ 1206830 w 4934374"/>
                <a:gd name="connsiteY2" fmla="*/ 109531 h 3484134"/>
                <a:gd name="connsiteX3" fmla="*/ 703453 w 4934374"/>
                <a:gd name="connsiteY3" fmla="*/ 698660 h 3484134"/>
                <a:gd name="connsiteX4" fmla="*/ 523079 w 4934374"/>
                <a:gd name="connsiteY4" fmla="*/ 1375409 h 3484134"/>
                <a:gd name="connsiteX5" fmla="*/ 820885 w 4934374"/>
                <a:gd name="connsiteY5" fmla="*/ 1990313 h 3484134"/>
                <a:gd name="connsiteX6" fmla="*/ 981122 w 4934374"/>
                <a:gd name="connsiteY6" fmla="*/ 2203186 h 3484134"/>
                <a:gd name="connsiteX7" fmla="*/ 1592426 w 4934374"/>
                <a:gd name="connsiteY7" fmla="*/ 2792645 h 3484134"/>
                <a:gd name="connsiteX8" fmla="*/ 2396135 w 4934374"/>
                <a:gd name="connsiteY8" fmla="*/ 2990119 h 3484134"/>
                <a:gd name="connsiteX9" fmla="*/ 2913112 w 4934374"/>
                <a:gd name="connsiteY9" fmla="*/ 2864371 h 3484134"/>
                <a:gd name="connsiteX10" fmla="*/ 3471411 w 4934374"/>
                <a:gd name="connsiteY10" fmla="*/ 2501292 h 3484134"/>
                <a:gd name="connsiteX11" fmla="*/ 3609242 w 4934374"/>
                <a:gd name="connsiteY11" fmla="*/ 2400414 h 3484134"/>
                <a:gd name="connsiteX12" fmla="*/ 4219151 w 4934374"/>
                <a:gd name="connsiteY12" fmla="*/ 1888693 h 3484134"/>
                <a:gd name="connsiteX13" fmla="*/ 4411296 w 4934374"/>
                <a:gd name="connsiteY13" fmla="*/ 1375409 h 3484134"/>
                <a:gd name="connsiteX14" fmla="*/ 3957874 w 4934374"/>
                <a:gd name="connsiteY14" fmla="*/ 51887 h 3484134"/>
                <a:gd name="connsiteX15" fmla="*/ 3906637 w 4934374"/>
                <a:gd name="connsiteY15" fmla="*/ 0 h 3484134"/>
                <a:gd name="connsiteX16" fmla="*/ 4555675 w 4934374"/>
                <a:gd name="connsiteY16" fmla="*/ 0 h 3484134"/>
                <a:gd name="connsiteX17" fmla="*/ 4605933 w 4934374"/>
                <a:gd name="connsiteY17" fmla="*/ 77740 h 3484134"/>
                <a:gd name="connsiteX18" fmla="*/ 4934374 w 4934374"/>
                <a:gd name="connsiteY18" fmla="*/ 1375327 h 3484134"/>
                <a:gd name="connsiteX19" fmla="*/ 3793540 w 4934374"/>
                <a:gd name="connsiteY19" fmla="*/ 2890475 h 3484134"/>
                <a:gd name="connsiteX20" fmla="*/ 2396135 w 4934374"/>
                <a:gd name="connsiteY20" fmla="*/ 3484134 h 3484134"/>
                <a:gd name="connsiteX21" fmla="*/ 548273 w 4934374"/>
                <a:gd name="connsiteY21" fmla="*/ 2480458 h 3484134"/>
                <a:gd name="connsiteX22" fmla="*/ 0 w 4934374"/>
                <a:gd name="connsiteY22" fmla="*/ 1375327 h 3484134"/>
                <a:gd name="connsiteX23" fmla="*/ 512166 w 4934374"/>
                <a:gd name="connsiteY23" fmla="*/ 77740 h 3484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934374" h="3484134">
                  <a:moveTo>
                    <a:pt x="585303" y="0"/>
                  </a:moveTo>
                  <a:lnTo>
                    <a:pt x="1354934" y="0"/>
                  </a:lnTo>
                  <a:lnTo>
                    <a:pt x="1206830" y="109531"/>
                  </a:lnTo>
                  <a:cubicBezTo>
                    <a:pt x="994024" y="281725"/>
                    <a:pt x="820013" y="485457"/>
                    <a:pt x="703453" y="698660"/>
                  </a:cubicBezTo>
                  <a:cubicBezTo>
                    <a:pt x="583756" y="917627"/>
                    <a:pt x="523079" y="1145324"/>
                    <a:pt x="523079" y="1375409"/>
                  </a:cubicBezTo>
                  <a:cubicBezTo>
                    <a:pt x="523079" y="1595282"/>
                    <a:pt x="614356" y="1722842"/>
                    <a:pt x="820885" y="1990313"/>
                  </a:cubicBezTo>
                  <a:cubicBezTo>
                    <a:pt x="872582" y="2057263"/>
                    <a:pt x="926023" y="2126519"/>
                    <a:pt x="981122" y="2203186"/>
                  </a:cubicBezTo>
                  <a:cubicBezTo>
                    <a:pt x="1175968" y="2474445"/>
                    <a:pt x="1375871" y="2667309"/>
                    <a:pt x="1592426" y="2792645"/>
                  </a:cubicBezTo>
                  <a:cubicBezTo>
                    <a:pt x="1821970" y="2925557"/>
                    <a:pt x="2084904" y="2990119"/>
                    <a:pt x="2396135" y="2990119"/>
                  </a:cubicBezTo>
                  <a:cubicBezTo>
                    <a:pt x="2572762" y="2990119"/>
                    <a:pt x="2737009" y="2950179"/>
                    <a:pt x="2913112" y="2864371"/>
                  </a:cubicBezTo>
                  <a:cubicBezTo>
                    <a:pt x="3093922" y="2776257"/>
                    <a:pt x="3272903" y="2647792"/>
                    <a:pt x="3471411" y="2501292"/>
                  </a:cubicBezTo>
                  <a:cubicBezTo>
                    <a:pt x="3517964" y="2466952"/>
                    <a:pt x="3564344" y="2433106"/>
                    <a:pt x="3609242" y="2400414"/>
                  </a:cubicBezTo>
                  <a:cubicBezTo>
                    <a:pt x="3847766" y="2226574"/>
                    <a:pt x="4073038" y="2062368"/>
                    <a:pt x="4219151" y="1888693"/>
                  </a:cubicBezTo>
                  <a:cubicBezTo>
                    <a:pt x="4353844" y="1728606"/>
                    <a:pt x="4411296" y="1575106"/>
                    <a:pt x="4411296" y="1375409"/>
                  </a:cubicBezTo>
                  <a:cubicBezTo>
                    <a:pt x="4411296" y="851089"/>
                    <a:pt x="4250274" y="381038"/>
                    <a:pt x="3957874" y="51887"/>
                  </a:cubicBezTo>
                  <a:lnTo>
                    <a:pt x="3906637" y="0"/>
                  </a:lnTo>
                  <a:lnTo>
                    <a:pt x="4555675" y="0"/>
                  </a:lnTo>
                  <a:lnTo>
                    <a:pt x="4605933" y="77740"/>
                  </a:lnTo>
                  <a:cubicBezTo>
                    <a:pt x="4820335" y="448137"/>
                    <a:pt x="4934374" y="894662"/>
                    <a:pt x="4934374" y="1375327"/>
                  </a:cubicBezTo>
                  <a:cubicBezTo>
                    <a:pt x="4934374" y="2116884"/>
                    <a:pt x="4369100" y="2465635"/>
                    <a:pt x="3793540" y="2890475"/>
                  </a:cubicBezTo>
                  <a:cubicBezTo>
                    <a:pt x="3374293" y="3199945"/>
                    <a:pt x="2970389" y="3484134"/>
                    <a:pt x="2396135" y="3484134"/>
                  </a:cubicBezTo>
                  <a:cubicBezTo>
                    <a:pt x="1544564" y="3484134"/>
                    <a:pt x="991670" y="3097832"/>
                    <a:pt x="548273" y="2480458"/>
                  </a:cubicBezTo>
                  <a:cubicBezTo>
                    <a:pt x="282201" y="2110049"/>
                    <a:pt x="0" y="1856001"/>
                    <a:pt x="0" y="1375327"/>
                  </a:cubicBezTo>
                  <a:cubicBezTo>
                    <a:pt x="0" y="894662"/>
                    <a:pt x="195505" y="448137"/>
                    <a:pt x="512166" y="7774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a:xfrm>
            <a:off x="603504" y="802955"/>
            <a:ext cx="3858768" cy="1454051"/>
          </a:xfrm>
        </p:spPr>
        <p:txBody>
          <a:bodyPr anchor="b">
            <a:normAutofit/>
          </a:bodyPr>
          <a:lstStyle/>
          <a:p>
            <a:r>
              <a:rPr lang="en-US" sz="3100">
                <a:solidFill>
                  <a:schemeClr val="tx2"/>
                </a:solidFill>
              </a:rPr>
              <a:t>Experience &amp; Skills Development</a:t>
            </a:r>
          </a:p>
        </p:txBody>
      </p:sp>
      <p:pic>
        <p:nvPicPr>
          <p:cNvPr id="6" name="Picture 5" descr="A group of people standing on a road">
            <a:extLst>
              <a:ext uri="{FF2B5EF4-FFF2-40B4-BE49-F238E27FC236}">
                <a16:creationId xmlns:a16="http://schemas.microsoft.com/office/drawing/2014/main" id="{EC564F4C-8EF3-7937-2ACD-3C5D6D7C4259}"/>
              </a:ext>
            </a:extLst>
          </p:cNvPr>
          <p:cNvPicPr>
            <a:picLocks noChangeAspect="1"/>
          </p:cNvPicPr>
          <p:nvPr/>
        </p:nvPicPr>
        <p:blipFill>
          <a:blip r:embed="rId3">
            <a:extLst>
              <a:ext uri="{837473B0-CC2E-450A-ABE3-18F120FF3D39}">
                <a1611:picAttrSrcUrl xmlns:a1611="http://schemas.microsoft.com/office/drawing/2016/11/main" r:id="rId4"/>
              </a:ext>
            </a:extLst>
          </a:blip>
          <a:srcRect l="16036" r="14129" b="1"/>
          <a:stretch>
            <a:fillRect/>
          </a:stretch>
        </p:blipFill>
        <p:spPr>
          <a:xfrm>
            <a:off x="4652611" y="268595"/>
            <a:ext cx="1965085" cy="1723494"/>
          </a:xfrm>
          <a:prstGeom prst="rect">
            <a:avLst/>
          </a:prstGeom>
        </p:spPr>
      </p:pic>
      <p:pic>
        <p:nvPicPr>
          <p:cNvPr id="12" name="Picture 11" descr="A notebook with a cup of coffee and glasses">
            <a:extLst>
              <a:ext uri="{FF2B5EF4-FFF2-40B4-BE49-F238E27FC236}">
                <a16:creationId xmlns:a16="http://schemas.microsoft.com/office/drawing/2014/main" id="{D06BC162-D943-B09B-DA75-1EB1286A9C46}"/>
              </a:ext>
            </a:extLst>
          </p:cNvPr>
          <p:cNvPicPr>
            <a:picLocks noChangeAspect="1"/>
          </p:cNvPicPr>
          <p:nvPr/>
        </p:nvPicPr>
        <p:blipFill>
          <a:blip r:embed="rId5">
            <a:extLst>
              <a:ext uri="{837473B0-CC2E-450A-ABE3-18F120FF3D39}">
                <a1611:picAttrSrcUrl xmlns:a1611="http://schemas.microsoft.com/office/drawing/2016/11/main" r:id="rId6"/>
              </a:ext>
            </a:extLst>
          </a:blip>
          <a:srcRect t="12294" r="-1" b="-1"/>
          <a:stretch>
            <a:fillRect/>
          </a:stretch>
        </p:blipFill>
        <p:spPr>
          <a:xfrm>
            <a:off x="6896966" y="3916786"/>
            <a:ext cx="2153929" cy="1889128"/>
          </a:xfrm>
          <a:prstGeom prst="rect">
            <a:avLst/>
          </a:prstGeom>
        </p:spPr>
      </p:pic>
      <p:graphicFrame>
        <p:nvGraphicFramePr>
          <p:cNvPr id="5" name="Content Placeholder 2">
            <a:extLst>
              <a:ext uri="{FF2B5EF4-FFF2-40B4-BE49-F238E27FC236}">
                <a16:creationId xmlns:a16="http://schemas.microsoft.com/office/drawing/2014/main" id="{5F899306-001B-87A8-F308-3C7A5B233EA7}"/>
              </a:ext>
              <a:ext uri="{C183D7F6-B498-43B3-948B-1728B52AA6E4}">
                <adec:decorative xmlns:adec="http://schemas.microsoft.com/office/drawing/2017/decorative" val="1"/>
              </a:ext>
            </a:extLst>
          </p:cNvPr>
          <p:cNvGraphicFramePr>
            <a:graphicFrameLocks noGrp="1"/>
          </p:cNvGraphicFramePr>
          <p:nvPr>
            <p:ph idx="1"/>
            <p:extLst>
              <p:ext uri="{D42A27DB-BD31-4B8C-83A1-F6EECF244321}">
                <p14:modId xmlns:p14="http://schemas.microsoft.com/office/powerpoint/2010/main" val="945960712"/>
              </p:ext>
            </p:extLst>
          </p:nvPr>
        </p:nvGraphicFramePr>
        <p:xfrm>
          <a:off x="603504" y="2421682"/>
          <a:ext cx="3415431" cy="418231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F7E2E15-E9A9-22A1-D71B-0FF63E278EC4}"/>
              </a:ext>
              <a:ext uri="{C183D7F6-B498-43B3-948B-1728B52AA6E4}">
                <adec:decorative xmlns:adec="http://schemas.microsoft.com/office/drawing/2017/decorative" val="1"/>
              </a:ext>
            </a:extLst>
          </p:cNvPr>
          <p:cNvPicPr>
            <a:picLocks noChangeAspect="1"/>
          </p:cNvPicPr>
          <p:nvPr/>
        </p:nvPicPr>
        <p:blipFill>
          <a:blip r:embed="rId3">
            <a:duotone>
              <a:schemeClr val="bg2">
                <a:shade val="45000"/>
                <a:satMod val="135000"/>
              </a:schemeClr>
              <a:prstClr val="white"/>
            </a:duotone>
          </a:blip>
          <a:srcRect t="9091" r="19091"/>
          <a:stretch>
            <a:fillRect/>
          </a:stretch>
        </p:blipFill>
        <p:spPr>
          <a:xfrm>
            <a:off x="20" y="10"/>
            <a:ext cx="9143980" cy="6857990"/>
          </a:xfrm>
          <a:prstGeom prst="rect">
            <a:avLst/>
          </a:prstGeom>
        </p:spPr>
      </p:pic>
      <p:sp>
        <p:nvSpPr>
          <p:cNvPr id="13" name="Rectangle 12">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98090" y="365126"/>
            <a:ext cx="7817260" cy="450952"/>
          </a:xfrm>
        </p:spPr>
        <p:txBody>
          <a:bodyPr>
            <a:normAutofit fontScale="90000"/>
          </a:bodyPr>
          <a:lstStyle/>
          <a:p>
            <a:r>
              <a:rPr lang="en-US" dirty="0"/>
              <a:t>Leadership, Career Steps &amp; CQC</a:t>
            </a:r>
          </a:p>
        </p:txBody>
      </p:sp>
      <p:graphicFrame>
        <p:nvGraphicFramePr>
          <p:cNvPr id="5" name="Content Placeholder 2">
            <a:extLst>
              <a:ext uri="{FF2B5EF4-FFF2-40B4-BE49-F238E27FC236}">
                <a16:creationId xmlns:a16="http://schemas.microsoft.com/office/drawing/2014/main" id="{F3BB5683-2BA3-D0DC-362E-B3BFF826E19B}"/>
              </a:ext>
              <a:ext uri="{C183D7F6-B498-43B3-948B-1728B52AA6E4}">
                <adec:decorative xmlns:adec="http://schemas.microsoft.com/office/drawing/2017/decorative" val="1"/>
              </a:ext>
            </a:extLst>
          </p:cNvPr>
          <p:cNvGraphicFramePr>
            <a:graphicFrameLocks noGrp="1"/>
          </p:cNvGraphicFramePr>
          <p:nvPr>
            <p:ph idx="1"/>
            <p:extLst>
              <p:ext uri="{D42A27DB-BD31-4B8C-83A1-F6EECF244321}">
                <p14:modId xmlns:p14="http://schemas.microsoft.com/office/powerpoint/2010/main" val="3269354162"/>
              </p:ext>
            </p:extLst>
          </p:nvPr>
        </p:nvGraphicFramePr>
        <p:xfrm>
          <a:off x="628650" y="953729"/>
          <a:ext cx="7886700" cy="590427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4" name="Rectangle 93">
            <a:extLst>
              <a:ext uri="{FF2B5EF4-FFF2-40B4-BE49-F238E27FC236}">
                <a16:creationId xmlns:a16="http://schemas.microsoft.com/office/drawing/2014/main" id="{53B021B3-DE93-4AB7-8A18-CF5F1CED8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30936" y="256032"/>
            <a:ext cx="7879842" cy="1014984"/>
          </a:xfrm>
        </p:spPr>
        <p:txBody>
          <a:bodyPr vert="horz" lIns="91440" tIns="45720" rIns="91440" bIns="45720" rtlCol="0" anchor="b">
            <a:normAutofit/>
          </a:bodyPr>
          <a:lstStyle/>
          <a:p>
            <a:pPr defTabSz="914400"/>
            <a:r>
              <a:rPr lang="en-US" kern="1200">
                <a:latin typeface="+mj-lt"/>
                <a:ea typeface="+mj-ea"/>
                <a:cs typeface="+mj-cs"/>
              </a:rPr>
              <a:t>SWOT Analysis</a:t>
            </a:r>
          </a:p>
        </p:txBody>
      </p:sp>
      <p:sp>
        <p:nvSpPr>
          <p:cNvPr id="93" name="Rectangle 92">
            <a:extLst>
              <a:ext uri="{FF2B5EF4-FFF2-40B4-BE49-F238E27FC236}">
                <a16:creationId xmlns:a16="http://schemas.microsoft.com/office/drawing/2014/main" id="{52D502E5-F6B4-4D58-B4AE-FC466FF15E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464" y="1634502"/>
            <a:ext cx="7838694"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95" name="Rectangle 94">
            <a:extLst>
              <a:ext uri="{FF2B5EF4-FFF2-40B4-BE49-F238E27FC236}">
                <a16:creationId xmlns:a16="http://schemas.microsoft.com/office/drawing/2014/main" id="{9DECDBF4-02B6-4BB4-B65B-B8107AD6A9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630936" y="1538176"/>
            <a:ext cx="1405092" cy="10981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0" name="Content Placeholder 2">
            <a:extLst>
              <a:ext uri="{FF2B5EF4-FFF2-40B4-BE49-F238E27FC236}">
                <a16:creationId xmlns:a16="http://schemas.microsoft.com/office/drawing/2014/main" id="{7E2BC403-2B06-66EA-9466-AB072B332AA0}"/>
              </a:ext>
              <a:ext uri="{C183D7F6-B498-43B3-948B-1728B52AA6E4}">
                <adec:decorative xmlns:adec="http://schemas.microsoft.com/office/drawing/2017/decorative" val="1"/>
              </a:ext>
            </a:extLst>
          </p:cNvPr>
          <p:cNvGraphicFramePr>
            <a:graphicFrameLocks noGrp="1"/>
          </p:cNvGraphicFramePr>
          <p:nvPr>
            <p:ph idx="1"/>
            <p:extLst>
              <p:ext uri="{D42A27DB-BD31-4B8C-83A1-F6EECF244321}">
                <p14:modId xmlns:p14="http://schemas.microsoft.com/office/powerpoint/2010/main" val="2768066363"/>
              </p:ext>
            </p:extLst>
          </p:nvPr>
        </p:nvGraphicFramePr>
        <p:xfrm>
          <a:off x="628650" y="1926266"/>
          <a:ext cx="7886700" cy="43575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17BD6D6-9D0F-9523-8748-5EDCBC5176CC}"/>
              </a:ext>
              <a:ext uri="{C183D7F6-B498-43B3-948B-1728B52AA6E4}">
                <adec:decorative xmlns:adec="http://schemas.microsoft.com/office/drawing/2017/decorative" val="1"/>
              </a:ext>
            </a:extLst>
          </p:cNvPr>
          <p:cNvPicPr>
            <a:picLocks noChangeAspect="1"/>
          </p:cNvPicPr>
          <p:nvPr/>
        </p:nvPicPr>
        <p:blipFill>
          <a:blip r:embed="rId3">
            <a:duotone>
              <a:schemeClr val="bg2">
                <a:shade val="45000"/>
                <a:satMod val="135000"/>
              </a:schemeClr>
              <a:prstClr val="white"/>
            </a:duotone>
          </a:blip>
          <a:srcRect/>
          <a:stretch>
            <a:fillRect/>
          </a:stretch>
        </p:blipFill>
        <p:spPr>
          <a:xfrm>
            <a:off x="20" y="10"/>
            <a:ext cx="9143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28650" y="365125"/>
            <a:ext cx="7886700" cy="1325563"/>
          </a:xfrm>
        </p:spPr>
        <p:txBody>
          <a:bodyPr>
            <a:normAutofit/>
          </a:bodyPr>
          <a:lstStyle/>
          <a:p>
            <a:r>
              <a:t>Strengths</a:t>
            </a:r>
          </a:p>
        </p:txBody>
      </p:sp>
      <p:graphicFrame>
        <p:nvGraphicFramePr>
          <p:cNvPr id="5" name="Content Placeholder 2">
            <a:extLst>
              <a:ext uri="{FF2B5EF4-FFF2-40B4-BE49-F238E27FC236}">
                <a16:creationId xmlns:a16="http://schemas.microsoft.com/office/drawing/2014/main" id="{F9C77619-19C2-7799-9755-DFAA14E0A01B}"/>
              </a:ext>
              <a:ext uri="{C183D7F6-B498-43B3-948B-1728B52AA6E4}">
                <adec:decorative xmlns:adec="http://schemas.microsoft.com/office/drawing/2017/decorative" val="1"/>
              </a:ext>
            </a:extLst>
          </p:cNvPr>
          <p:cNvGraphicFramePr>
            <a:graphicFrameLocks noGrp="1"/>
          </p:cNvGraphicFramePr>
          <p:nvPr>
            <p:ph idx="1"/>
            <p:extLst>
              <p:ext uri="{D42A27DB-BD31-4B8C-83A1-F6EECF244321}">
                <p14:modId xmlns:p14="http://schemas.microsoft.com/office/powerpoint/2010/main" val="3662758380"/>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7E59904-E49E-E99E-4671-D0AB59A0066A}"/>
              </a:ext>
              <a:ext uri="{C183D7F6-B498-43B3-948B-1728B52AA6E4}">
                <adec:decorative xmlns:adec="http://schemas.microsoft.com/office/drawing/2017/decorative" val="1"/>
              </a:ext>
            </a:extLst>
          </p:cNvPr>
          <p:cNvPicPr>
            <a:picLocks noChangeAspect="1"/>
          </p:cNvPicPr>
          <p:nvPr/>
        </p:nvPicPr>
        <p:blipFill>
          <a:blip r:embed="rId3">
            <a:duotone>
              <a:schemeClr val="bg2">
                <a:shade val="45000"/>
                <a:satMod val="135000"/>
              </a:schemeClr>
              <a:prstClr val="white"/>
            </a:duotone>
          </a:blip>
          <a:srcRect l="12773" t="3707" r="15009" b="2"/>
          <a:stretch>
            <a:fillRect/>
          </a:stretch>
        </p:blipFill>
        <p:spPr>
          <a:xfrm>
            <a:off x="20" y="10"/>
            <a:ext cx="9143980" cy="6857990"/>
          </a:xfrm>
          <a:prstGeom prst="rect">
            <a:avLst/>
          </a:prstGeom>
        </p:spPr>
      </p:pic>
      <p:sp>
        <p:nvSpPr>
          <p:cNvPr id="15" name="Rectangle 14">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28650" y="365125"/>
            <a:ext cx="7886700" cy="1325563"/>
          </a:xfrm>
        </p:spPr>
        <p:txBody>
          <a:bodyPr>
            <a:normAutofit/>
          </a:bodyPr>
          <a:lstStyle/>
          <a:p>
            <a:r>
              <a:rPr lang="en-US"/>
              <a:t>Areas for Development</a:t>
            </a:r>
          </a:p>
        </p:txBody>
      </p:sp>
      <p:graphicFrame>
        <p:nvGraphicFramePr>
          <p:cNvPr id="5" name="Content Placeholder 2">
            <a:extLst>
              <a:ext uri="{FF2B5EF4-FFF2-40B4-BE49-F238E27FC236}">
                <a16:creationId xmlns:a16="http://schemas.microsoft.com/office/drawing/2014/main" id="{4DFC8E44-1BC4-2313-DA83-F2DF1DD1E394}"/>
              </a:ext>
              <a:ext uri="{C183D7F6-B498-43B3-948B-1728B52AA6E4}">
                <adec:decorative xmlns:adec="http://schemas.microsoft.com/office/drawing/2017/decorative" val="1"/>
              </a:ext>
            </a:extLst>
          </p:cNvPr>
          <p:cNvGraphicFramePr>
            <a:graphicFrameLocks noGrp="1"/>
          </p:cNvGraphicFramePr>
          <p:nvPr>
            <p:ph idx="1"/>
            <p:extLst>
              <p:ext uri="{D42A27DB-BD31-4B8C-83A1-F6EECF244321}">
                <p14:modId xmlns:p14="http://schemas.microsoft.com/office/powerpoint/2010/main" val="2890025286"/>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5EBC18B6-E5C3-4AD1-97A4-E6A3477A0B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59486" y="1078992"/>
            <a:ext cx="4704588" cy="1545336"/>
          </a:xfrm>
        </p:spPr>
        <p:txBody>
          <a:bodyPr anchor="b">
            <a:normAutofit/>
          </a:bodyPr>
          <a:lstStyle/>
          <a:p>
            <a:r>
              <a:rPr lang="en-US" sz="4500"/>
              <a:t>Reflection Using Gibbs’ Cycle</a:t>
            </a:r>
          </a:p>
        </p:txBody>
      </p:sp>
      <p:sp>
        <p:nvSpPr>
          <p:cNvPr id="26" name="Rectangle 25">
            <a:extLst>
              <a:ext uri="{FF2B5EF4-FFF2-40B4-BE49-F238E27FC236}">
                <a16:creationId xmlns:a16="http://schemas.microsoft.com/office/drawing/2014/main" id="{136A4AB6-B72B-4CC6-ADCF-BE807B6C3D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28650" y="431969"/>
            <a:ext cx="73152" cy="4114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Rectangle 27">
            <a:extLst>
              <a:ext uri="{FF2B5EF4-FFF2-40B4-BE49-F238E27FC236}">
                <a16:creationId xmlns:a16="http://schemas.microsoft.com/office/drawing/2014/main" id="{B35D540D-9486-4236-952A-F72DC52D79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4" y="2935541"/>
            <a:ext cx="46634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Picture 11" descr="A diagram of a reflective model">
            <a:extLst>
              <a:ext uri="{FF2B5EF4-FFF2-40B4-BE49-F238E27FC236}">
                <a16:creationId xmlns:a16="http://schemas.microsoft.com/office/drawing/2014/main" id="{AFE0DBAE-C451-D063-00C8-6E46C26DE7B5}"/>
              </a:ext>
            </a:extLst>
          </p:cNvPr>
          <p:cNvPicPr>
            <a:picLocks noChangeAspect="1"/>
          </p:cNvPicPr>
          <p:nvPr/>
        </p:nvPicPr>
        <p:blipFill>
          <a:blip r:embed="rId3">
            <a:extLst>
              <a:ext uri="{837473B0-CC2E-450A-ABE3-18F120FF3D39}">
                <a1611:picAttrSrcUrl xmlns:a1611="http://schemas.microsoft.com/office/drawing/2016/11/main" r:id="rId4"/>
              </a:ext>
            </a:extLst>
          </a:blip>
          <a:srcRect l="10938" r="7944" b="1"/>
          <a:stretch>
            <a:fillRect/>
          </a:stretch>
        </p:blipFill>
        <p:spPr>
          <a:xfrm>
            <a:off x="5763006" y="2308860"/>
            <a:ext cx="3380994" cy="2240280"/>
          </a:xfrm>
          <a:prstGeom prst="rect">
            <a:avLst/>
          </a:prstGeom>
        </p:spPr>
      </p:pic>
      <p:pic>
        <p:nvPicPr>
          <p:cNvPr id="9" name="Picture 8" descr="A mountain range reflected in water">
            <a:extLst>
              <a:ext uri="{FF2B5EF4-FFF2-40B4-BE49-F238E27FC236}">
                <a16:creationId xmlns:a16="http://schemas.microsoft.com/office/drawing/2014/main" id="{91FE967D-44F6-85C4-B49A-F385AC497D8B}"/>
              </a:ext>
            </a:extLst>
          </p:cNvPr>
          <p:cNvPicPr>
            <a:picLocks noChangeAspect="1"/>
          </p:cNvPicPr>
          <p:nvPr/>
        </p:nvPicPr>
        <p:blipFill>
          <a:blip r:embed="rId5">
            <a:extLst>
              <a:ext uri="{837473B0-CC2E-450A-ABE3-18F120FF3D39}">
                <a1611:picAttrSrcUrl xmlns:a1611="http://schemas.microsoft.com/office/drawing/2016/11/main" r:id="rId6"/>
              </a:ext>
            </a:extLst>
          </a:blip>
          <a:srcRect t="359" r="-6" b="-6"/>
          <a:stretch>
            <a:fillRect/>
          </a:stretch>
        </p:blipFill>
        <p:spPr>
          <a:xfrm>
            <a:off x="5763006" y="4617720"/>
            <a:ext cx="3380994" cy="2240280"/>
          </a:xfrm>
          <a:prstGeom prst="rect">
            <a:avLst/>
          </a:prstGeom>
        </p:spPr>
      </p:pic>
      <p:graphicFrame>
        <p:nvGraphicFramePr>
          <p:cNvPr id="5" name="Content Placeholder 2">
            <a:extLst>
              <a:ext uri="{FF2B5EF4-FFF2-40B4-BE49-F238E27FC236}">
                <a16:creationId xmlns:a16="http://schemas.microsoft.com/office/drawing/2014/main" id="{E13EB338-6B87-F5D9-CF24-283FA97473B6}"/>
              </a:ext>
              <a:ext uri="{C183D7F6-B498-43B3-948B-1728B52AA6E4}">
                <adec:decorative xmlns:adec="http://schemas.microsoft.com/office/drawing/2017/decorative" val="1"/>
              </a:ext>
            </a:extLst>
          </p:cNvPr>
          <p:cNvGraphicFramePr>
            <a:graphicFrameLocks noGrp="1"/>
          </p:cNvGraphicFramePr>
          <p:nvPr>
            <p:ph idx="1"/>
            <p:extLst>
              <p:ext uri="{D42A27DB-BD31-4B8C-83A1-F6EECF244321}">
                <p14:modId xmlns:p14="http://schemas.microsoft.com/office/powerpoint/2010/main" val="2198436364"/>
              </p:ext>
            </p:extLst>
          </p:nvPr>
        </p:nvGraphicFramePr>
        <p:xfrm>
          <a:off x="459486" y="3355848"/>
          <a:ext cx="4704588" cy="282549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51BA4DF-2BD4-4EC2-B1DB-B27C8AC718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415299" y="548464"/>
            <a:ext cx="5098906" cy="1675623"/>
          </a:xfrm>
        </p:spPr>
        <p:txBody>
          <a:bodyPr anchor="b">
            <a:normAutofit/>
          </a:bodyPr>
          <a:lstStyle/>
          <a:p>
            <a:r>
              <a:rPr lang="en-US" sz="3500"/>
              <a:t>References &amp; Conclusion</a:t>
            </a:r>
          </a:p>
        </p:txBody>
      </p:sp>
      <p:pic>
        <p:nvPicPr>
          <p:cNvPr id="5" name="Picture 4" descr="Colorful carved figures of humans">
            <a:extLst>
              <a:ext uri="{FF2B5EF4-FFF2-40B4-BE49-F238E27FC236}">
                <a16:creationId xmlns:a16="http://schemas.microsoft.com/office/drawing/2014/main" id="{518C25A5-577E-864F-DC2E-713F922256A9}"/>
              </a:ext>
            </a:extLst>
          </p:cNvPr>
          <p:cNvPicPr>
            <a:picLocks noChangeAspect="1"/>
          </p:cNvPicPr>
          <p:nvPr/>
        </p:nvPicPr>
        <p:blipFill>
          <a:blip r:embed="rId3"/>
          <a:srcRect l="33767" r="33534" b="-1"/>
          <a:stretch>
            <a:fillRect/>
          </a:stretch>
        </p:blipFill>
        <p:spPr>
          <a:xfrm>
            <a:off x="20" y="10"/>
            <a:ext cx="3147352" cy="6857990"/>
          </a:xfrm>
          <a:prstGeom prst="rect">
            <a:avLst/>
          </a:prstGeom>
          <a:effectLst/>
        </p:spPr>
      </p:pic>
      <p:sp>
        <p:nvSpPr>
          <p:cNvPr id="3" name="Content Placeholder 2"/>
          <p:cNvSpPr>
            <a:spLocks noGrp="1"/>
          </p:cNvSpPr>
          <p:nvPr>
            <p:ph idx="1"/>
          </p:nvPr>
        </p:nvSpPr>
        <p:spPr>
          <a:xfrm>
            <a:off x="3415300" y="2409830"/>
            <a:ext cx="5098904" cy="3705217"/>
          </a:xfrm>
        </p:spPr>
        <p:txBody>
          <a:bodyPr>
            <a:normAutofit/>
          </a:bodyPr>
          <a:lstStyle/>
          <a:p>
            <a:pPr>
              <a:lnSpc>
                <a:spcPct val="90000"/>
              </a:lnSpc>
            </a:pPr>
            <a:r>
              <a:rPr lang="en-US" sz="1700" dirty="0">
                <a:latin typeface="Arial" panose="020B0604020202020204" pitchFamily="34" charset="0"/>
                <a:cs typeface="Arial" panose="020B0604020202020204" pitchFamily="34" charset="0"/>
              </a:rPr>
              <a:t>References:</a:t>
            </a:r>
          </a:p>
          <a:p>
            <a:pPr>
              <a:lnSpc>
                <a:spcPct val="90000"/>
              </a:lnSpc>
            </a:pPr>
            <a:r>
              <a:rPr lang="en-US" sz="1700" dirty="0">
                <a:latin typeface="Arial" panose="020B0604020202020204" pitchFamily="34" charset="0"/>
                <a:cs typeface="Arial" panose="020B0604020202020204" pitchFamily="34" charset="0"/>
              </a:rPr>
              <a:t>Health Education England. (2023). Care Leadership Pathways. https://www.hee.nhs.uk</a:t>
            </a:r>
          </a:p>
          <a:p>
            <a:pPr>
              <a:lnSpc>
                <a:spcPct val="90000"/>
              </a:lnSpc>
            </a:pPr>
            <a:r>
              <a:rPr lang="en-US" sz="1700" dirty="0">
                <a:latin typeface="Arial" panose="020B0604020202020204" pitchFamily="34" charset="0"/>
                <a:cs typeface="Arial" panose="020B0604020202020204" pitchFamily="34" charset="0"/>
              </a:rPr>
              <a:t>Skills for Care. (2024). Becoming a Care Manager. https://www.skillsforcare.org.uk</a:t>
            </a:r>
          </a:p>
          <a:p>
            <a:pPr>
              <a:lnSpc>
                <a:spcPct val="90000"/>
              </a:lnSpc>
            </a:pPr>
            <a:r>
              <a:rPr lang="en-US" sz="1700" dirty="0">
                <a:latin typeface="Arial" panose="020B0604020202020204" pitchFamily="34" charset="0"/>
                <a:cs typeface="Arial" panose="020B0604020202020204" pitchFamily="34" charset="0"/>
              </a:rPr>
              <a:t>NHS Jobs. (2024). Care Roles and Descriptions. https://www.jobs.nhs.uk</a:t>
            </a:r>
          </a:p>
          <a:p>
            <a:pPr>
              <a:lnSpc>
                <a:spcPct val="90000"/>
              </a:lnSpc>
            </a:pPr>
            <a:endParaRPr lang="en-US" sz="1700" dirty="0">
              <a:latin typeface="Arial" panose="020B0604020202020204" pitchFamily="34" charset="0"/>
              <a:cs typeface="Arial" panose="020B0604020202020204" pitchFamily="34" charset="0"/>
            </a:endParaRPr>
          </a:p>
          <a:p>
            <a:pPr>
              <a:lnSpc>
                <a:spcPct val="90000"/>
              </a:lnSpc>
            </a:pPr>
            <a:r>
              <a:rPr lang="en-US" sz="1700" dirty="0">
                <a:latin typeface="Arial" panose="020B0604020202020204" pitchFamily="34" charset="0"/>
                <a:cs typeface="Arial" panose="020B0604020202020204" pitchFamily="34" charset="0"/>
              </a:rPr>
              <a:t>To end, my management background gives me a strong start.</a:t>
            </a:r>
          </a:p>
          <a:p>
            <a:pPr>
              <a:lnSpc>
                <a:spcPct val="90000"/>
              </a:lnSpc>
            </a:pPr>
            <a:r>
              <a:rPr lang="en-US" sz="1700" dirty="0">
                <a:latin typeface="Arial" panose="020B0604020202020204" pitchFamily="34" charset="0"/>
                <a:cs typeface="Arial" panose="020B0604020202020204" pitchFamily="34" charset="0"/>
              </a:rPr>
              <a:t>With the right care experience and learning, I believe I’ll be ready to lead a team and support people the right way.</a:t>
            </a:r>
          </a:p>
        </p:txBody>
      </p:sp>
      <p:sp>
        <p:nvSpPr>
          <p:cNvPr id="10" name="TextBox 9"/>
          <p:cNvSpPr txBox="1"/>
          <p:nvPr/>
        </p:nvSpPr>
        <p:spPr>
          <a:xfrm>
            <a:off x="127000" y="6604000"/>
            <a:ext cx="8890000" cy="508000"/>
          </a:xfrm>
          <a:prstGeom prst="rect">
            <a:avLst/>
          </a:prstGeom>
          <a:noFill/>
        </p:spPr>
        <p:txBody>
          <a:bodyPr wrap="none">
            <a:spAutoFit/>
          </a:bodyPr>
          <a:lstStyle/>
          <a:p>
            <a:endParaRPr/>
          </a:p>
          <a:p>
            <a:pPr>
              <a:defRPr sz="800"/>
            </a:pPr>
            <a:r>
              <a:t>Footnotes: Health Education England (2023), Skills for Care (2024), NHS Jobs (2024).</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204</TotalTime>
  <Words>1963</Words>
  <Application>Microsoft Office PowerPoint</Application>
  <PresentationFormat>On-screen Show (4:3)</PresentationFormat>
  <Paragraphs>117</Paragraphs>
  <Slides>11</Slides>
  <Notes>11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Aptos</vt:lpstr>
      <vt:lpstr>Arial</vt:lpstr>
      <vt:lpstr>Calibri</vt:lpstr>
      <vt:lpstr>Office Theme</vt:lpstr>
      <vt:lpstr>Student: Mazar Iqbal. Lecturer: Olufemi Oluranti. Module: Professional Development within Health and Social Care.</vt:lpstr>
      <vt:lpstr>My Career Goal: Care Home Manager</vt:lpstr>
      <vt:lpstr>Understanding Job Roles</vt:lpstr>
      <vt:lpstr>Professional Applications</vt:lpstr>
      <vt:lpstr>Experience &amp; Skills Development</vt:lpstr>
      <vt:lpstr>Leadership, Career Steps &amp; CQC</vt:lpstr>
      <vt:lpstr>SWOT Analysis</vt:lpstr>
      <vt:lpstr>Strengths</vt:lpstr>
      <vt:lpstr>Areas for Development</vt:lpstr>
      <vt:lpstr>Reflection Using Gibbs’ Cycle</vt:lpstr>
      <vt:lpstr>References &amp; Conclusion</vt:lpstr>
    </vt:vector>
  </TitlesOfParts>
  <Manager>maz</Manager>
  <Company>none</Company>
  <LinksUpToDate>false</LinksUpToDate>
  <SharedDoc>false</SharedDoc>
  <HyperlinkBase>none</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final ready</dc:title>
  <dc:subject>MAZ</dc:subject>
  <dc:creator>proffesional Deveelopment</dc:creator>
  <cp:keywords>none</cp:keywords>
  <dc:description>none</dc:description>
  <cp:lastModifiedBy>mazar iqbal</cp:lastModifiedBy>
  <cp:revision>3</cp:revision>
  <dcterms:created xsi:type="dcterms:W3CDTF">2013-01-27T09:14:16Z</dcterms:created>
  <dcterms:modified xsi:type="dcterms:W3CDTF">2025-10-20T03:25:11Z</dcterms:modified>
  <cp:category>personal presentation</cp:category>
</cp:coreProperties>
</file>