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6"/>
  </p:notesMasterIdLst>
  <p:handoutMasterIdLst>
    <p:handoutMasterId r:id="rId17"/>
  </p:handoutMasterIdLst>
  <p:sldIdLst>
    <p:sldId id="1497" r:id="rId5"/>
    <p:sldId id="1514" r:id="rId6"/>
    <p:sldId id="1499" r:id="rId7"/>
    <p:sldId id="1520" r:id="rId8"/>
    <p:sldId id="1516" r:id="rId9"/>
    <p:sldId id="1521" r:id="rId10"/>
    <p:sldId id="1502" r:id="rId11"/>
    <p:sldId id="1522" r:id="rId12"/>
    <p:sldId id="1523" r:id="rId13"/>
    <p:sldId id="1512" r:id="rId14"/>
    <p:sldId id="151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30054A-59C9-582E-F631-204D5D1D841B}" v="1847" dt="2025-12-18T23:01:30.482"/>
    <p1510:client id="{E1BFDA74-A9D5-05FB-CFEE-A6EE2DBDFB01}" v="19" dt="2025-12-18T23:19:50.107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n Walsh (2500018)" userId="S::2500018@student.uwtsd.ac.uk::7a7a3ccb-16b1-42e8-9c9e-5aa425fb38ea" providerId="AD" clId="Web-{E1BFDA74-A9D5-05FB-CFEE-A6EE2DBDFB01}"/>
    <pc:docChg chg="modSld">
      <pc:chgData name="Kieran Walsh (2500018)" userId="S::2500018@student.uwtsd.ac.uk::7a7a3ccb-16b1-42e8-9c9e-5aa425fb38ea" providerId="AD" clId="Web-{E1BFDA74-A9D5-05FB-CFEE-A6EE2DBDFB01}" dt="2025-12-18T23:19:50.107" v="18" actId="1076"/>
      <pc:docMkLst>
        <pc:docMk/>
      </pc:docMkLst>
      <pc:sldChg chg="modSp">
        <pc:chgData name="Kieran Walsh (2500018)" userId="S::2500018@student.uwtsd.ac.uk::7a7a3ccb-16b1-42e8-9c9e-5aa425fb38ea" providerId="AD" clId="Web-{E1BFDA74-A9D5-05FB-CFEE-A6EE2DBDFB01}" dt="2025-12-18T23:19:50.107" v="18" actId="1076"/>
        <pc:sldMkLst>
          <pc:docMk/>
          <pc:sldMk cId="282289412" sldId="1523"/>
        </pc:sldMkLst>
        <pc:spChg chg="mod">
          <ac:chgData name="Kieran Walsh (2500018)" userId="S::2500018@student.uwtsd.ac.uk::7a7a3ccb-16b1-42e8-9c9e-5aa425fb38ea" providerId="AD" clId="Web-{E1BFDA74-A9D5-05FB-CFEE-A6EE2DBDFB01}" dt="2025-12-18T23:14:30.155" v="1" actId="20577"/>
          <ac:spMkLst>
            <pc:docMk/>
            <pc:sldMk cId="282289412" sldId="1523"/>
            <ac:spMk id="3" creationId="{D998FF4A-C585-7E7E-276A-F73D4EA6C270}"/>
          </ac:spMkLst>
        </pc:spChg>
        <pc:picChg chg="mod modCrop">
          <ac:chgData name="Kieran Walsh (2500018)" userId="S::2500018@student.uwtsd.ac.uk::7a7a3ccb-16b1-42e8-9c9e-5aa425fb38ea" providerId="AD" clId="Web-{E1BFDA74-A9D5-05FB-CFEE-A6EE2DBDFB01}" dt="2025-12-18T23:19:50.107" v="18" actId="1076"/>
          <ac:picMkLst>
            <pc:docMk/>
            <pc:sldMk cId="282289412" sldId="1523"/>
            <ac:picMk id="6" creationId="{81557D0F-069F-9BA4-4FDF-0EC5F337E06A}"/>
          </ac:picMkLst>
        </pc:picChg>
      </pc:sldChg>
    </pc:docChg>
  </pc:docChgLst>
  <pc:docChgLst>
    <pc:chgData name="Kieran Walsh (2500018)" userId="S::2500018@student.uwtsd.ac.uk::7a7a3ccb-16b1-42e8-9c9e-5aa425fb38ea" providerId="AD" clId="Web-{A230054A-59C9-582E-F631-204D5D1D841B}"/>
    <pc:docChg chg="addSld delSld modSld sldOrd">
      <pc:chgData name="Kieran Walsh (2500018)" userId="S::2500018@student.uwtsd.ac.uk::7a7a3ccb-16b1-42e8-9c9e-5aa425fb38ea" providerId="AD" clId="Web-{A230054A-59C9-582E-F631-204D5D1D841B}" dt="2025-12-18T23:01:30.482" v="1887" actId="20577"/>
      <pc:docMkLst>
        <pc:docMk/>
      </pc:docMkLst>
      <pc:sldChg chg="modSp">
        <pc:chgData name="Kieran Walsh (2500018)" userId="S::2500018@student.uwtsd.ac.uk::7a7a3ccb-16b1-42e8-9c9e-5aa425fb38ea" providerId="AD" clId="Web-{A230054A-59C9-582E-F631-204D5D1D841B}" dt="2025-12-18T21:17:01.266" v="59" actId="14100"/>
        <pc:sldMkLst>
          <pc:docMk/>
          <pc:sldMk cId="1773831372" sldId="1497"/>
        </pc:sldMkLst>
        <pc:spChg chg="mod">
          <ac:chgData name="Kieran Walsh (2500018)" userId="S::2500018@student.uwtsd.ac.uk::7a7a3ccb-16b1-42e8-9c9e-5aa425fb38ea" providerId="AD" clId="Web-{A230054A-59C9-582E-F631-204D5D1D841B}" dt="2025-12-18T21:17:01.266" v="59" actId="14100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Kieran Walsh (2500018)" userId="S::2500018@student.uwtsd.ac.uk::7a7a3ccb-16b1-42e8-9c9e-5aa425fb38ea" providerId="AD" clId="Web-{A230054A-59C9-582E-F631-204D5D1D841B}" dt="2025-12-18T21:15:42.432" v="30" actId="20577"/>
          <ac:spMkLst>
            <pc:docMk/>
            <pc:sldMk cId="1773831372" sldId="1497"/>
            <ac:spMk id="3" creationId="{363CF5F8-0028-8636-5006-5D5C52B32774}"/>
          </ac:spMkLst>
        </pc:spChg>
      </pc:sldChg>
      <pc:sldChg chg="addSp delSp modSp">
        <pc:chgData name="Kieran Walsh (2500018)" userId="S::2500018@student.uwtsd.ac.uk::7a7a3ccb-16b1-42e8-9c9e-5aa425fb38ea" providerId="AD" clId="Web-{A230054A-59C9-582E-F631-204D5D1D841B}" dt="2025-12-18T22:20:10.781" v="971"/>
        <pc:sldMkLst>
          <pc:docMk/>
          <pc:sldMk cId="1751885377" sldId="1499"/>
        </pc:sldMkLst>
        <pc:spChg chg="mod">
          <ac:chgData name="Kieran Walsh (2500018)" userId="S::2500018@student.uwtsd.ac.uk::7a7a3ccb-16b1-42e8-9c9e-5aa425fb38ea" providerId="AD" clId="Web-{A230054A-59C9-582E-F631-204D5D1D841B}" dt="2025-12-18T21:35:57.651" v="368" actId="20577"/>
          <ac:spMkLst>
            <pc:docMk/>
            <pc:sldMk cId="1751885377" sldId="1499"/>
            <ac:spMk id="2" creationId="{1ECC7084-C959-6935-0D99-455326A78F99}"/>
          </ac:spMkLst>
        </pc:spChg>
        <pc:spChg chg="add del">
          <ac:chgData name="Kieran Walsh (2500018)" userId="S::2500018@student.uwtsd.ac.uk::7a7a3ccb-16b1-42e8-9c9e-5aa425fb38ea" providerId="AD" clId="Web-{A230054A-59C9-582E-F631-204D5D1D841B}" dt="2025-12-18T22:20:10.781" v="971"/>
          <ac:spMkLst>
            <pc:docMk/>
            <pc:sldMk cId="1751885377" sldId="1499"/>
            <ac:spMk id="3" creationId="{127D26C7-A89F-4775-6997-F1465F6A39B0}"/>
          </ac:spMkLst>
        </pc:spChg>
      </pc:sldChg>
      <pc:sldChg chg="del">
        <pc:chgData name="Kieran Walsh (2500018)" userId="S::2500018@student.uwtsd.ac.uk::7a7a3ccb-16b1-42e8-9c9e-5aa425fb38ea" providerId="AD" clId="Web-{A230054A-59C9-582E-F631-204D5D1D841B}" dt="2025-12-18T22:04:19.054" v="946"/>
        <pc:sldMkLst>
          <pc:docMk/>
          <pc:sldMk cId="948600294" sldId="1500"/>
        </pc:sldMkLst>
      </pc:sldChg>
      <pc:sldChg chg="modSp">
        <pc:chgData name="Kieran Walsh (2500018)" userId="S::2500018@student.uwtsd.ac.uk::7a7a3ccb-16b1-42e8-9c9e-5aa425fb38ea" providerId="AD" clId="Web-{A230054A-59C9-582E-F631-204D5D1D841B}" dt="2025-12-18T21:36:43.372" v="384" actId="20577"/>
        <pc:sldMkLst>
          <pc:docMk/>
          <pc:sldMk cId="1858387724" sldId="1502"/>
        </pc:sldMkLst>
        <pc:spChg chg="mod">
          <ac:chgData name="Kieran Walsh (2500018)" userId="S::2500018@student.uwtsd.ac.uk::7a7a3ccb-16b1-42e8-9c9e-5aa425fb38ea" providerId="AD" clId="Web-{A230054A-59C9-582E-F631-204D5D1D841B}" dt="2025-12-18T21:36:43.372" v="384" actId="20577"/>
          <ac:spMkLst>
            <pc:docMk/>
            <pc:sldMk cId="1858387724" sldId="1502"/>
            <ac:spMk id="2" creationId="{76A360D7-F74C-CD9E-C576-1CB8FFE8778E}"/>
          </ac:spMkLst>
        </pc:spChg>
      </pc:sldChg>
      <pc:sldChg chg="del">
        <pc:chgData name="Kieran Walsh (2500018)" userId="S::2500018@student.uwtsd.ac.uk::7a7a3ccb-16b1-42e8-9c9e-5aa425fb38ea" providerId="AD" clId="Web-{A230054A-59C9-582E-F631-204D5D1D841B}" dt="2025-12-18T22:04:51.101" v="952"/>
        <pc:sldMkLst>
          <pc:docMk/>
          <pc:sldMk cId="2236553916" sldId="1511"/>
        </pc:sldMkLst>
      </pc:sldChg>
      <pc:sldChg chg="addSp delSp modSp ord">
        <pc:chgData name="Kieran Walsh (2500018)" userId="S::2500018@student.uwtsd.ac.uk::7a7a3ccb-16b1-42e8-9c9e-5aa425fb38ea" providerId="AD" clId="Web-{A230054A-59C9-582E-F631-204D5D1D841B}" dt="2025-12-18T22:52:34.706" v="1728" actId="20577"/>
        <pc:sldMkLst>
          <pc:docMk/>
          <pc:sldMk cId="3272732094" sldId="1512"/>
        </pc:sldMkLst>
        <pc:spChg chg="mod">
          <ac:chgData name="Kieran Walsh (2500018)" userId="S::2500018@student.uwtsd.ac.uk::7a7a3ccb-16b1-42e8-9c9e-5aa425fb38ea" providerId="AD" clId="Web-{A230054A-59C9-582E-F631-204D5D1D841B}" dt="2025-12-18T22:52:34.706" v="1728" actId="20577"/>
          <ac:spMkLst>
            <pc:docMk/>
            <pc:sldMk cId="3272732094" sldId="1512"/>
            <ac:spMk id="2" creationId="{29BA87EA-8BB3-79C6-656A-1A8ABD658D7E}"/>
          </ac:spMkLst>
        </pc:spChg>
        <pc:spChg chg="del">
          <ac:chgData name="Kieran Walsh (2500018)" userId="S::2500018@student.uwtsd.ac.uk::7a7a3ccb-16b1-42e8-9c9e-5aa425fb38ea" providerId="AD" clId="Web-{A230054A-59C9-582E-F631-204D5D1D841B}" dt="2025-12-18T22:07:29.083" v="969"/>
          <ac:spMkLst>
            <pc:docMk/>
            <pc:sldMk cId="3272732094" sldId="1512"/>
            <ac:spMk id="3" creationId="{E61DF94A-DA27-1E29-408E-F5360E814FB0}"/>
          </ac:spMkLst>
        </pc:spChg>
        <pc:spChg chg="add del mod">
          <ac:chgData name="Kieran Walsh (2500018)" userId="S::2500018@student.uwtsd.ac.uk::7a7a3ccb-16b1-42e8-9c9e-5aa425fb38ea" providerId="AD" clId="Web-{A230054A-59C9-582E-F631-204D5D1D841B}" dt="2025-12-18T22:07:18.129" v="968"/>
          <ac:spMkLst>
            <pc:docMk/>
            <pc:sldMk cId="3272732094" sldId="1512"/>
            <ac:spMk id="4" creationId="{80BE4A37-092B-A73C-13BF-4C315126DD18}"/>
          </ac:spMkLst>
        </pc:spChg>
        <pc:spChg chg="add del mod">
          <ac:chgData name="Kieran Walsh (2500018)" userId="S::2500018@student.uwtsd.ac.uk::7a7a3ccb-16b1-42e8-9c9e-5aa425fb38ea" providerId="AD" clId="Web-{A230054A-59C9-582E-F631-204D5D1D841B}" dt="2025-12-18T22:06:02.341" v="961"/>
          <ac:spMkLst>
            <pc:docMk/>
            <pc:sldMk cId="3272732094" sldId="1512"/>
            <ac:spMk id="7" creationId="{277EFE77-0776-1DB2-7A5F-AD5F2A9B6C55}"/>
          </ac:spMkLst>
        </pc:spChg>
        <pc:spChg chg="add mod">
          <ac:chgData name="Kieran Walsh (2500018)" userId="S::2500018@student.uwtsd.ac.uk::7a7a3ccb-16b1-42e8-9c9e-5aa425fb38ea" providerId="AD" clId="Web-{A230054A-59C9-582E-F631-204D5D1D841B}" dt="2025-12-18T22:52:22.752" v="1727" actId="20577"/>
          <ac:spMkLst>
            <pc:docMk/>
            <pc:sldMk cId="3272732094" sldId="1512"/>
            <ac:spMk id="10" creationId="{A29CD23C-6533-E11D-E4A1-CD00CBC8EFDB}"/>
          </ac:spMkLst>
        </pc:spChg>
        <pc:picChg chg="add mod">
          <ac:chgData name="Kieran Walsh (2500018)" userId="S::2500018@student.uwtsd.ac.uk::7a7a3ccb-16b1-42e8-9c9e-5aa425fb38ea" providerId="AD" clId="Web-{A230054A-59C9-582E-F631-204D5D1D841B}" dt="2025-12-18T22:07:10.566" v="966" actId="14100"/>
          <ac:picMkLst>
            <pc:docMk/>
            <pc:sldMk cId="3272732094" sldId="1512"/>
            <ac:picMk id="8" creationId="{6D03BA5F-AA46-6181-12D9-9956F8A03444}"/>
          </ac:picMkLst>
        </pc:picChg>
        <pc:picChg chg="del mod">
          <ac:chgData name="Kieran Walsh (2500018)" userId="S::2500018@student.uwtsd.ac.uk::7a7a3ccb-16b1-42e8-9c9e-5aa425fb38ea" providerId="AD" clId="Web-{A230054A-59C9-582E-F631-204D5D1D841B}" dt="2025-12-18T22:05:53.512" v="959"/>
          <ac:picMkLst>
            <pc:docMk/>
            <pc:sldMk cId="3272732094" sldId="1512"/>
            <ac:picMk id="18" creationId="{2DF43209-08B5-4410-CE46-63D3FC420156}"/>
          </ac:picMkLst>
        </pc:picChg>
      </pc:sldChg>
      <pc:sldChg chg="addSp delSp modSp">
        <pc:chgData name="Kieran Walsh (2500018)" userId="S::2500018@student.uwtsd.ac.uk::7a7a3ccb-16b1-42e8-9c9e-5aa425fb38ea" providerId="AD" clId="Web-{A230054A-59C9-582E-F631-204D5D1D841B}" dt="2025-12-18T21:41:00.974" v="389" actId="14100"/>
        <pc:sldMkLst>
          <pc:docMk/>
          <pc:sldMk cId="2002021855" sldId="1514"/>
        </pc:sldMkLst>
        <pc:spChg chg="mod">
          <ac:chgData name="Kieran Walsh (2500018)" userId="S::2500018@student.uwtsd.ac.uk::7a7a3ccb-16b1-42e8-9c9e-5aa425fb38ea" providerId="AD" clId="Web-{A230054A-59C9-582E-F631-204D5D1D841B}" dt="2025-12-18T21:23:20.710" v="229" actId="1076"/>
          <ac:spMkLst>
            <pc:docMk/>
            <pc:sldMk cId="2002021855" sldId="1514"/>
            <ac:spMk id="2" creationId="{F31FB56E-1A01-8D29-F217-638F3BEF697B}"/>
          </ac:spMkLst>
        </pc:spChg>
        <pc:spChg chg="mod">
          <ac:chgData name="Kieran Walsh (2500018)" userId="S::2500018@student.uwtsd.ac.uk::7a7a3ccb-16b1-42e8-9c9e-5aa425fb38ea" providerId="AD" clId="Web-{A230054A-59C9-582E-F631-204D5D1D841B}" dt="2025-12-18T21:34:48.335" v="357" actId="20577"/>
          <ac:spMkLst>
            <pc:docMk/>
            <pc:sldMk cId="2002021855" sldId="1514"/>
            <ac:spMk id="3" creationId="{8DE9521F-CC42-235E-F804-B826A36205D1}"/>
          </ac:spMkLst>
        </pc:spChg>
        <pc:spChg chg="add del mod">
          <ac:chgData name="Kieran Walsh (2500018)" userId="S::2500018@student.uwtsd.ac.uk::7a7a3ccb-16b1-42e8-9c9e-5aa425fb38ea" providerId="AD" clId="Web-{A230054A-59C9-582E-F631-204D5D1D841B}" dt="2025-12-18T21:40:22.395" v="386"/>
          <ac:spMkLst>
            <pc:docMk/>
            <pc:sldMk cId="2002021855" sldId="1514"/>
            <ac:spMk id="5" creationId="{6B9943BA-D02E-16C0-1DC9-2C03C80A25A0}"/>
          </ac:spMkLst>
        </pc:spChg>
        <pc:picChg chg="add mod ord">
          <ac:chgData name="Kieran Walsh (2500018)" userId="S::2500018@student.uwtsd.ac.uk::7a7a3ccb-16b1-42e8-9c9e-5aa425fb38ea" providerId="AD" clId="Web-{A230054A-59C9-582E-F631-204D5D1D841B}" dt="2025-12-18T21:41:00.974" v="389" actId="14100"/>
          <ac:picMkLst>
            <pc:docMk/>
            <pc:sldMk cId="2002021855" sldId="1514"/>
            <ac:picMk id="6" creationId="{C171CD47-7F57-DB8A-1673-7488D6C69E3B}"/>
          </ac:picMkLst>
        </pc:picChg>
        <pc:picChg chg="del">
          <ac:chgData name="Kieran Walsh (2500018)" userId="S::2500018@student.uwtsd.ac.uk::7a7a3ccb-16b1-42e8-9c9e-5aa425fb38ea" providerId="AD" clId="Web-{A230054A-59C9-582E-F631-204D5D1D841B}" dt="2025-12-18T21:40:17.864" v="385"/>
          <ac:picMkLst>
            <pc:docMk/>
            <pc:sldMk cId="2002021855" sldId="1514"/>
            <ac:picMk id="15" creationId="{7270AD1A-8F9F-BF9D-AE26-986ADE7EF350}"/>
          </ac:picMkLst>
        </pc:picChg>
      </pc:sldChg>
      <pc:sldChg chg="del">
        <pc:chgData name="Kieran Walsh (2500018)" userId="S::2500018@student.uwtsd.ac.uk::7a7a3ccb-16b1-42e8-9c9e-5aa425fb38ea" providerId="AD" clId="Web-{A230054A-59C9-582E-F631-204D5D1D841B}" dt="2025-12-18T21:41:17.662" v="390"/>
        <pc:sldMkLst>
          <pc:docMk/>
          <pc:sldMk cId="3408536552" sldId="1515"/>
        </pc:sldMkLst>
      </pc:sldChg>
      <pc:sldChg chg="addSp delSp modSp">
        <pc:chgData name="Kieran Walsh (2500018)" userId="S::2500018@student.uwtsd.ac.uk::7a7a3ccb-16b1-42e8-9c9e-5aa425fb38ea" providerId="AD" clId="Web-{A230054A-59C9-582E-F631-204D5D1D841B}" dt="2025-12-18T22:38:29.933" v="1426"/>
        <pc:sldMkLst>
          <pc:docMk/>
          <pc:sldMk cId="2949280008" sldId="1516"/>
        </pc:sldMkLst>
        <pc:spChg chg="add del mod">
          <ac:chgData name="Kieran Walsh (2500018)" userId="S::2500018@student.uwtsd.ac.uk::7a7a3ccb-16b1-42e8-9c9e-5aa425fb38ea" providerId="AD" clId="Web-{A230054A-59C9-582E-F631-204D5D1D841B}" dt="2025-12-18T22:38:29.933" v="1426"/>
          <ac:spMkLst>
            <pc:docMk/>
            <pc:sldMk cId="2949280008" sldId="1516"/>
            <ac:spMk id="3" creationId="{7E43C26A-5407-5C91-E1DE-6C6B506EECF5}"/>
          </ac:spMkLst>
        </pc:spChg>
        <pc:spChg chg="del mod">
          <ac:chgData name="Kieran Walsh (2500018)" userId="S::2500018@student.uwtsd.ac.uk::7a7a3ccb-16b1-42e8-9c9e-5aa425fb38ea" providerId="AD" clId="Web-{A230054A-59C9-582E-F631-204D5D1D841B}" dt="2025-12-18T22:23:25.352" v="1002"/>
          <ac:spMkLst>
            <pc:docMk/>
            <pc:sldMk cId="2949280008" sldId="1516"/>
            <ac:spMk id="4" creationId="{5751BC45-CAED-BB43-A297-009708D51D81}"/>
          </ac:spMkLst>
        </pc:spChg>
        <pc:spChg chg="mod">
          <ac:chgData name="Kieran Walsh (2500018)" userId="S::2500018@student.uwtsd.ac.uk::7a7a3ccb-16b1-42e8-9c9e-5aa425fb38ea" providerId="AD" clId="Web-{A230054A-59C9-582E-F631-204D5D1D841B}" dt="2025-12-18T21:36:26.153" v="377" actId="20577"/>
          <ac:spMkLst>
            <pc:docMk/>
            <pc:sldMk cId="2949280008" sldId="1516"/>
            <ac:spMk id="6" creationId="{062B897C-9D62-36E3-5DC1-154478A93ECF}"/>
          </ac:spMkLst>
        </pc:spChg>
      </pc:sldChg>
      <pc:sldChg chg="addSp delSp modSp add del">
        <pc:chgData name="Kieran Walsh (2500018)" userId="S::2500018@student.uwtsd.ac.uk::7a7a3ccb-16b1-42e8-9c9e-5aa425fb38ea" providerId="AD" clId="Web-{A230054A-59C9-582E-F631-204D5D1D841B}" dt="2025-12-18T22:04:56.460" v="954"/>
        <pc:sldMkLst>
          <pc:docMk/>
          <pc:sldMk cId="2123826751" sldId="1517"/>
        </pc:sldMkLst>
        <pc:spChg chg="mod">
          <ac:chgData name="Kieran Walsh (2500018)" userId="S::2500018@student.uwtsd.ac.uk::7a7a3ccb-16b1-42e8-9c9e-5aa425fb38ea" providerId="AD" clId="Web-{A230054A-59C9-582E-F631-204D5D1D841B}" dt="2025-12-18T21:58:04.375" v="795" actId="20577"/>
          <ac:spMkLst>
            <pc:docMk/>
            <pc:sldMk cId="2123826751" sldId="1517"/>
            <ac:spMk id="2" creationId="{A3B66960-6EB7-5543-D7E2-21C56C333DC6}"/>
          </ac:spMkLst>
        </pc:spChg>
        <pc:spChg chg="add mod">
          <ac:chgData name="Kieran Walsh (2500018)" userId="S::2500018@student.uwtsd.ac.uk::7a7a3ccb-16b1-42e8-9c9e-5aa425fb38ea" providerId="AD" clId="Web-{A230054A-59C9-582E-F631-204D5D1D841B}" dt="2025-12-18T21:59:59.221" v="827" actId="20577"/>
          <ac:spMkLst>
            <pc:docMk/>
            <pc:sldMk cId="2123826751" sldId="1517"/>
            <ac:spMk id="4" creationId="{773B3CFA-B5B7-394B-5159-7E5FD94DD7CF}"/>
          </ac:spMkLst>
        </pc:spChg>
        <pc:graphicFrameChg chg="del">
          <ac:chgData name="Kieran Walsh (2500018)" userId="S::2500018@student.uwtsd.ac.uk::7a7a3ccb-16b1-42e8-9c9e-5aa425fb38ea" providerId="AD" clId="Web-{A230054A-59C9-582E-F631-204D5D1D841B}" dt="2025-12-18T21:57:45.859" v="782"/>
          <ac:graphicFrameMkLst>
            <pc:docMk/>
            <pc:sldMk cId="2123826751" sldId="1517"/>
            <ac:graphicFrameMk id="7" creationId="{068657C0-C197-A2A7-D920-9F6518417680}"/>
          </ac:graphicFrameMkLst>
        </pc:graphicFrameChg>
      </pc:sldChg>
      <pc:sldChg chg="del">
        <pc:chgData name="Kieran Walsh (2500018)" userId="S::2500018@student.uwtsd.ac.uk::7a7a3ccb-16b1-42e8-9c9e-5aa425fb38ea" providerId="AD" clId="Web-{A230054A-59C9-582E-F631-204D5D1D841B}" dt="2025-12-18T22:04:49.413" v="951"/>
        <pc:sldMkLst>
          <pc:docMk/>
          <pc:sldMk cId="272877688" sldId="1518"/>
        </pc:sldMkLst>
      </pc:sldChg>
      <pc:sldChg chg="add del replId">
        <pc:chgData name="Kieran Walsh (2500018)" userId="S::2500018@student.uwtsd.ac.uk::7a7a3ccb-16b1-42e8-9c9e-5aa425fb38ea" providerId="AD" clId="Web-{A230054A-59C9-582E-F631-204D5D1D841B}" dt="2025-12-18T22:04:32.882" v="949"/>
        <pc:sldMkLst>
          <pc:docMk/>
          <pc:sldMk cId="2044436763" sldId="1519"/>
        </pc:sldMkLst>
      </pc:sldChg>
      <pc:sldChg chg="addSp delSp modSp add replId">
        <pc:chgData name="Kieran Walsh (2500018)" userId="S::2500018@student.uwtsd.ac.uk::7a7a3ccb-16b1-42e8-9c9e-5aa425fb38ea" providerId="AD" clId="Web-{A230054A-59C9-582E-F631-204D5D1D841B}" dt="2025-12-18T22:36:33.791" v="1404" actId="20577"/>
        <pc:sldMkLst>
          <pc:docMk/>
          <pc:sldMk cId="117958925" sldId="1520"/>
        </pc:sldMkLst>
        <pc:spChg chg="mod">
          <ac:chgData name="Kieran Walsh (2500018)" userId="S::2500018@student.uwtsd.ac.uk::7a7a3ccb-16b1-42e8-9c9e-5aa425fb38ea" providerId="AD" clId="Web-{A230054A-59C9-582E-F631-204D5D1D841B}" dt="2025-12-18T22:36:33.791" v="1404" actId="20577"/>
          <ac:spMkLst>
            <pc:docMk/>
            <pc:sldMk cId="117958925" sldId="1520"/>
            <ac:spMk id="2" creationId="{9881AD07-EE50-34DC-D87A-0DF357B280A2}"/>
          </ac:spMkLst>
        </pc:spChg>
        <pc:spChg chg="mod">
          <ac:chgData name="Kieran Walsh (2500018)" userId="S::2500018@student.uwtsd.ac.uk::7a7a3ccb-16b1-42e8-9c9e-5aa425fb38ea" providerId="AD" clId="Web-{A230054A-59C9-582E-F631-204D5D1D841B}" dt="2025-12-18T22:31:23.269" v="1267" actId="20577"/>
          <ac:spMkLst>
            <pc:docMk/>
            <pc:sldMk cId="117958925" sldId="1520"/>
            <ac:spMk id="3" creationId="{1736257A-1430-AA45-2FBB-A4723DA434D1}"/>
          </ac:spMkLst>
        </pc:spChg>
        <pc:spChg chg="add del mod">
          <ac:chgData name="Kieran Walsh (2500018)" userId="S::2500018@student.uwtsd.ac.uk::7a7a3ccb-16b1-42e8-9c9e-5aa425fb38ea" providerId="AD" clId="Web-{A230054A-59C9-582E-F631-204D5D1D841B}" dt="2025-12-18T21:44:48.948" v="442"/>
          <ac:spMkLst>
            <pc:docMk/>
            <pc:sldMk cId="117958925" sldId="1520"/>
            <ac:spMk id="5" creationId="{742E669F-1334-E921-EEF8-F1B010AF41D2}"/>
          </ac:spMkLst>
        </pc:spChg>
        <pc:picChg chg="add mod ord">
          <ac:chgData name="Kieran Walsh (2500018)" userId="S::2500018@student.uwtsd.ac.uk::7a7a3ccb-16b1-42e8-9c9e-5aa425fb38ea" providerId="AD" clId="Web-{A230054A-59C9-582E-F631-204D5D1D841B}" dt="2025-12-18T21:44:48.948" v="442"/>
          <ac:picMkLst>
            <pc:docMk/>
            <pc:sldMk cId="117958925" sldId="1520"/>
            <ac:picMk id="6" creationId="{04F1AA26-DE4C-C21B-973C-EE1ABE7907BB}"/>
          </ac:picMkLst>
        </pc:picChg>
        <pc:picChg chg="del">
          <ac:chgData name="Kieran Walsh (2500018)" userId="S::2500018@student.uwtsd.ac.uk::7a7a3ccb-16b1-42e8-9c9e-5aa425fb38ea" providerId="AD" clId="Web-{A230054A-59C9-582E-F631-204D5D1D841B}" dt="2025-12-18T21:44:43.510" v="441"/>
          <ac:picMkLst>
            <pc:docMk/>
            <pc:sldMk cId="117958925" sldId="1520"/>
            <ac:picMk id="11" creationId="{A1D607A0-FE3C-792F-A058-AEE433AD5C17}"/>
          </ac:picMkLst>
        </pc:picChg>
      </pc:sldChg>
      <pc:sldChg chg="addSp delSp modSp add mod replId modClrScheme chgLayout">
        <pc:chgData name="Kieran Walsh (2500018)" userId="S::2500018@student.uwtsd.ac.uk::7a7a3ccb-16b1-42e8-9c9e-5aa425fb38ea" providerId="AD" clId="Web-{A230054A-59C9-582E-F631-204D5D1D841B}" dt="2025-12-18T22:38:19.714" v="1425" actId="1076"/>
        <pc:sldMkLst>
          <pc:docMk/>
          <pc:sldMk cId="2664280645" sldId="1521"/>
        </pc:sldMkLst>
        <pc:spChg chg="mod">
          <ac:chgData name="Kieran Walsh (2500018)" userId="S::2500018@student.uwtsd.ac.uk::7a7a3ccb-16b1-42e8-9c9e-5aa425fb38ea" providerId="AD" clId="Web-{A230054A-59C9-582E-F631-204D5D1D841B}" dt="2025-12-18T22:38:19.714" v="1425" actId="1076"/>
          <ac:spMkLst>
            <pc:docMk/>
            <pc:sldMk cId="2664280645" sldId="1521"/>
            <ac:spMk id="2" creationId="{314B4C49-0170-91FA-00E7-C06EB5509AA4}"/>
          </ac:spMkLst>
        </pc:spChg>
        <pc:spChg chg="mod ord">
          <ac:chgData name="Kieran Walsh (2500018)" userId="S::2500018@student.uwtsd.ac.uk::7a7a3ccb-16b1-42e8-9c9e-5aa425fb38ea" providerId="AD" clId="Web-{A230054A-59C9-582E-F631-204D5D1D841B}" dt="2025-12-18T22:38:14.074" v="1424" actId="1076"/>
          <ac:spMkLst>
            <pc:docMk/>
            <pc:sldMk cId="2664280645" sldId="1521"/>
            <ac:spMk id="3" creationId="{A7693F6E-BFF3-E834-8C97-92C089C4F07B}"/>
          </ac:spMkLst>
        </pc:spChg>
        <pc:spChg chg="add del mod">
          <ac:chgData name="Kieran Walsh (2500018)" userId="S::2500018@student.uwtsd.ac.uk::7a7a3ccb-16b1-42e8-9c9e-5aa425fb38ea" providerId="AD" clId="Web-{A230054A-59C9-582E-F631-204D5D1D841B}" dt="2025-12-18T22:28:19.607" v="1090"/>
          <ac:spMkLst>
            <pc:docMk/>
            <pc:sldMk cId="2664280645" sldId="1521"/>
            <ac:spMk id="5" creationId="{F8037882-84DD-59F1-8D76-72FB802C0F39}"/>
          </ac:spMkLst>
        </pc:spChg>
        <pc:spChg chg="add del mod">
          <ac:chgData name="Kieran Walsh (2500018)" userId="S::2500018@student.uwtsd.ac.uk::7a7a3ccb-16b1-42e8-9c9e-5aa425fb38ea" providerId="AD" clId="Web-{A230054A-59C9-582E-F631-204D5D1D841B}" dt="2025-12-18T22:28:29.326" v="1094"/>
          <ac:spMkLst>
            <pc:docMk/>
            <pc:sldMk cId="2664280645" sldId="1521"/>
            <ac:spMk id="8" creationId="{4CA84B6C-E958-CFA1-4495-12A37FA967AE}"/>
          </ac:spMkLst>
        </pc:spChg>
        <pc:picChg chg="del">
          <ac:chgData name="Kieran Walsh (2500018)" userId="S::2500018@student.uwtsd.ac.uk::7a7a3ccb-16b1-42e8-9c9e-5aa425fb38ea" providerId="AD" clId="Web-{A230054A-59C9-582E-F631-204D5D1D841B}" dt="2025-12-18T22:27:27.026" v="1089"/>
          <ac:picMkLst>
            <pc:docMk/>
            <pc:sldMk cId="2664280645" sldId="1521"/>
            <ac:picMk id="6" creationId="{17039B6E-807C-AF8E-A849-54E1BC851CC8}"/>
          </ac:picMkLst>
        </pc:picChg>
        <pc:picChg chg="add mod ord">
          <ac:chgData name="Kieran Walsh (2500018)" userId="S::2500018@student.uwtsd.ac.uk::7a7a3ccb-16b1-42e8-9c9e-5aa425fb38ea" providerId="AD" clId="Web-{A230054A-59C9-582E-F631-204D5D1D841B}" dt="2025-12-18T22:37:28.120" v="1408" actId="14100"/>
          <ac:picMkLst>
            <pc:docMk/>
            <pc:sldMk cId="2664280645" sldId="1521"/>
            <ac:picMk id="7" creationId="{0B6421CC-FEAF-1E66-DBFA-8807414E287E}"/>
          </ac:picMkLst>
        </pc:picChg>
      </pc:sldChg>
      <pc:sldChg chg="modSp add replId">
        <pc:chgData name="Kieran Walsh (2500018)" userId="S::2500018@student.uwtsd.ac.uk::7a7a3ccb-16b1-42e8-9c9e-5aa425fb38ea" providerId="AD" clId="Web-{A230054A-59C9-582E-F631-204D5D1D841B}" dt="2025-12-18T22:50:57.298" v="1693" actId="20577"/>
        <pc:sldMkLst>
          <pc:docMk/>
          <pc:sldMk cId="4185832746" sldId="1522"/>
        </pc:sldMkLst>
        <pc:spChg chg="mod">
          <ac:chgData name="Kieran Walsh (2500018)" userId="S::2500018@student.uwtsd.ac.uk::7a7a3ccb-16b1-42e8-9c9e-5aa425fb38ea" providerId="AD" clId="Web-{A230054A-59C9-582E-F631-204D5D1D841B}" dt="2025-12-18T22:36:23.775" v="1402" actId="20577"/>
          <ac:spMkLst>
            <pc:docMk/>
            <pc:sldMk cId="4185832746" sldId="1522"/>
            <ac:spMk id="2" creationId="{A61C9072-12DB-F5D2-3AFD-4A55F2A44D61}"/>
          </ac:spMkLst>
        </pc:spChg>
        <pc:spChg chg="mod">
          <ac:chgData name="Kieran Walsh (2500018)" userId="S::2500018@student.uwtsd.ac.uk::7a7a3ccb-16b1-42e8-9c9e-5aa425fb38ea" providerId="AD" clId="Web-{A230054A-59C9-582E-F631-204D5D1D841B}" dt="2025-12-18T22:50:57.298" v="1693" actId="20577"/>
          <ac:spMkLst>
            <pc:docMk/>
            <pc:sldMk cId="4185832746" sldId="1522"/>
            <ac:spMk id="3" creationId="{3B1F3BEF-028F-2759-5D0C-75506E7E8202}"/>
          </ac:spMkLst>
        </pc:spChg>
        <pc:picChg chg="mod">
          <ac:chgData name="Kieran Walsh (2500018)" userId="S::2500018@student.uwtsd.ac.uk::7a7a3ccb-16b1-42e8-9c9e-5aa425fb38ea" providerId="AD" clId="Web-{A230054A-59C9-582E-F631-204D5D1D841B}" dt="2025-12-18T22:40:38.223" v="1427"/>
          <ac:picMkLst>
            <pc:docMk/>
            <pc:sldMk cId="4185832746" sldId="1522"/>
            <ac:picMk id="6" creationId="{D2D97D28-1CB1-3E66-7D30-6EC895122DEC}"/>
          </ac:picMkLst>
        </pc:picChg>
      </pc:sldChg>
      <pc:sldChg chg="modSp add replId">
        <pc:chgData name="Kieran Walsh (2500018)" userId="S::2500018@student.uwtsd.ac.uk::7a7a3ccb-16b1-42e8-9c9e-5aa425fb38ea" providerId="AD" clId="Web-{A230054A-59C9-582E-F631-204D5D1D841B}" dt="2025-12-18T23:01:30.482" v="1887" actId="20577"/>
        <pc:sldMkLst>
          <pc:docMk/>
          <pc:sldMk cId="282289412" sldId="1523"/>
        </pc:sldMkLst>
        <pc:spChg chg="mod">
          <ac:chgData name="Kieran Walsh (2500018)" userId="S::2500018@student.uwtsd.ac.uk::7a7a3ccb-16b1-42e8-9c9e-5aa425fb38ea" providerId="AD" clId="Web-{A230054A-59C9-582E-F631-204D5D1D841B}" dt="2025-12-18T22:53:36.254" v="1740" actId="20577"/>
          <ac:spMkLst>
            <pc:docMk/>
            <pc:sldMk cId="282289412" sldId="1523"/>
            <ac:spMk id="2" creationId="{562D702E-BD50-F530-9EB0-4307B4BCEAD7}"/>
          </ac:spMkLst>
        </pc:spChg>
        <pc:spChg chg="mod">
          <ac:chgData name="Kieran Walsh (2500018)" userId="S::2500018@student.uwtsd.ac.uk::7a7a3ccb-16b1-42e8-9c9e-5aa425fb38ea" providerId="AD" clId="Web-{A230054A-59C9-582E-F631-204D5D1D841B}" dt="2025-12-18T23:01:30.482" v="1887" actId="20577"/>
          <ac:spMkLst>
            <pc:docMk/>
            <pc:sldMk cId="282289412" sldId="1523"/>
            <ac:spMk id="3" creationId="{D998FF4A-C585-7E7E-276A-F73D4EA6C27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12/18/2025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12/18/2025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12/18/2025</a:t>
            </a:fld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12/18/2025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12/18/2025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12/18/2025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12/18/2025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12/18/2025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12/18/2025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12/18/2025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12/18/2025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</a:t>
            </a:r>
            <a:br>
              <a:rPr lang="en-US"/>
            </a:br>
            <a:r>
              <a:rPr lang="en-US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12/18/2025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21c.trubox.ca/2016/753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otelierandhospitality.com/2025/02/10/diversity-in-hospitality-how-cultural-inclusivity-defines-the-industry/" TargetMode="External"/><Relationship Id="rId2" Type="http://schemas.openxmlformats.org/officeDocument/2006/relationships/hyperlink" Target="https://www.highspeedtraining.co.uk/hub/communication-in-the-hospitality-industry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9233139" cy="2565902"/>
          </a:xfrm>
        </p:spPr>
        <p:txBody>
          <a:bodyPr>
            <a:normAutofit fontScale="90000"/>
          </a:bodyPr>
          <a:lstStyle/>
          <a:p>
            <a:r>
              <a:rPr lang="en-US"/>
              <a:t>Essential </a:t>
            </a:r>
            <a:br>
              <a:rPr lang="en-US"/>
            </a:br>
            <a:r>
              <a:rPr lang="en-US"/>
              <a:t>Attributes for success in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/>
              <a:t>Presented by Kieran Walsh (2500018)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151717"/>
            <a:ext cx="4361688" cy="1386965"/>
          </a:xfrm>
        </p:spPr>
        <p:txBody>
          <a:bodyPr/>
          <a:lstStyle/>
          <a:p>
            <a:r>
              <a:rPr lang="en-US"/>
              <a:t>Welcome 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cs typeface="Poppins Light"/>
              </a:rPr>
              <a:t>Hospitality is more than service; it is about creating memorable experiences</a:t>
            </a:r>
          </a:p>
          <a:p>
            <a:pPr marL="0" indent="0">
              <a:buNone/>
            </a:pPr>
            <a:r>
              <a:rPr lang="en-US" b="1">
                <a:cs typeface="Poppins Light"/>
              </a:rPr>
              <a:t>To succeed, professionals need a blend of personal qualities and professional skills</a:t>
            </a:r>
          </a:p>
          <a:p>
            <a:pPr marL="0" indent="0">
              <a:buNone/>
            </a:pPr>
            <a:r>
              <a:rPr lang="en-US" b="1">
                <a:cs typeface="Poppins Light"/>
              </a:rPr>
              <a:t>3 Essential attributes I will go through;</a:t>
            </a:r>
            <a:endParaRPr lang="en-US">
              <a:cs typeface="Poppins Light"/>
            </a:endParaRPr>
          </a:p>
          <a:p>
            <a:r>
              <a:rPr lang="en-US">
                <a:cs typeface="Poppins Light"/>
              </a:rPr>
              <a:t>Communication Skills</a:t>
            </a:r>
          </a:p>
          <a:p>
            <a:r>
              <a:rPr lang="en-US">
                <a:cs typeface="Poppins Light"/>
              </a:rPr>
              <a:t>Cultural Awareness</a:t>
            </a:r>
          </a:p>
          <a:p>
            <a:r>
              <a:rPr lang="en-US">
                <a:cs typeface="Poppins Light"/>
              </a:rPr>
              <a:t>Adaptability</a:t>
            </a:r>
          </a:p>
        </p:txBody>
      </p:sp>
      <p:pic>
        <p:nvPicPr>
          <p:cNvPr id="6" name="Picture Placeholder 5" descr="15 Traits of Hospitality Majors - Best Choice Schools">
            <a:extLst>
              <a:ext uri="{FF2B5EF4-FFF2-40B4-BE49-F238E27FC236}">
                <a16:creationId xmlns:a16="http://schemas.microsoft.com/office/drawing/2014/main" id="{C171CD47-7F57-DB8A-1673-7488D6C69E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7224" r="17224"/>
          <a:stretch/>
        </p:blipFill>
        <p:spPr>
          <a:xfrm>
            <a:off x="5749422" y="664435"/>
            <a:ext cx="5942766" cy="5744791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0125" y="990600"/>
            <a:ext cx="9145588" cy="3630613"/>
          </a:xfrm>
        </p:spPr>
        <p:txBody>
          <a:bodyPr anchor="b"/>
          <a:lstStyle/>
          <a:p>
            <a:r>
              <a:rPr lang="en-US"/>
              <a:t>Communication</a:t>
            </a:r>
            <a:br>
              <a:rPr lang="en-US"/>
            </a:br>
            <a:r>
              <a:rPr lang="en-US"/>
              <a:t>Skills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D8BC78-E3D5-84CB-0D9A-51F2C9C249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1AD07-EE50-34DC-D87A-0DF357B28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4170"/>
            <a:ext cx="5181197" cy="1692826"/>
          </a:xfrm>
        </p:spPr>
        <p:txBody>
          <a:bodyPr>
            <a:normAutofit/>
          </a:bodyPr>
          <a:lstStyle/>
          <a:p>
            <a:r>
              <a:rPr lang="en-US" sz="4000"/>
              <a:t>Attribute 1: communication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36257A-1430-AA45-2FBB-A4723DA434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94816"/>
            <a:ext cx="4361688" cy="4469807"/>
          </a:xfrm>
        </p:spPr>
        <p:txBody>
          <a:bodyPr anchor="t">
            <a:normAutofit fontScale="92500" lnSpcReduction="20000"/>
          </a:bodyPr>
          <a:lstStyle/>
          <a:p>
            <a:r>
              <a:rPr lang="en-US" b="1"/>
              <a:t>Definition                                                                              </a:t>
            </a:r>
            <a:r>
              <a:rPr lang="en-US"/>
              <a:t>The ability to understand information clearly, to listen to one another carefully and talk to friends, guests &amp; coworkers.</a:t>
            </a:r>
            <a:endParaRPr lang="en-US">
              <a:cs typeface="Poppins Light"/>
            </a:endParaRPr>
          </a:p>
          <a:p>
            <a:r>
              <a:rPr lang="en-US" b="1">
                <a:cs typeface="Poppins Light"/>
              </a:rPr>
              <a:t>Why it matters? </a:t>
            </a:r>
            <a:br>
              <a:rPr lang="en-US" b="1">
                <a:cs typeface="Poppins Light"/>
              </a:rPr>
            </a:br>
            <a:r>
              <a:rPr lang="en-US">
                <a:cs typeface="Poppins Light"/>
              </a:rPr>
              <a:t>Guests expect clarity &amp; warmth in every interaction.                    </a:t>
            </a:r>
          </a:p>
          <a:p>
            <a:r>
              <a:rPr lang="en-US">
                <a:cs typeface="Poppins Light"/>
              </a:rPr>
              <a:t>Miss communication can lead to dissatisfaction or negative reviews.</a:t>
            </a:r>
          </a:p>
          <a:p>
            <a:r>
              <a:rPr lang="en-US" b="1">
                <a:cs typeface="Poppins Light"/>
              </a:rPr>
              <a:t>Example                                                                                   </a:t>
            </a:r>
            <a:r>
              <a:rPr lang="en-US">
                <a:cs typeface="Poppins Light"/>
              </a:rPr>
              <a:t>A front desk employee explaining hotel facilities in a friendly, concise way ensures guests feel welcomed and informed.</a:t>
            </a:r>
          </a:p>
          <a:p>
            <a:r>
              <a:rPr lang="en-US" i="1">
                <a:ea typeface="+mn-lt"/>
                <a:cs typeface="+mn-lt"/>
              </a:rPr>
              <a:t>“Effective communication ensures inclusivity and mutual understanding in hospitality”</a:t>
            </a:r>
            <a:r>
              <a:rPr lang="en-US">
                <a:ea typeface="+mn-lt"/>
                <a:cs typeface="+mn-lt"/>
              </a:rPr>
              <a:t> (High Speed Training, 2023). </a:t>
            </a:r>
            <a:endParaRPr lang="en-US"/>
          </a:p>
          <a:p>
            <a:endParaRPr lang="en-US">
              <a:cs typeface="Poppins Light"/>
            </a:endParaRPr>
          </a:p>
          <a:p>
            <a:endParaRPr lang="en-US">
              <a:cs typeface="Poppins Light"/>
            </a:endParaRPr>
          </a:p>
        </p:txBody>
      </p:sp>
      <p:pic>
        <p:nvPicPr>
          <p:cNvPr id="6" name="Picture Placeholder 5" descr="Effective Communication in Hospitality Essentials - Hospitality ...">
            <a:extLst>
              <a:ext uri="{FF2B5EF4-FFF2-40B4-BE49-F238E27FC236}">
                <a16:creationId xmlns:a16="http://schemas.microsoft.com/office/drawing/2014/main" id="{04F1AA26-DE4C-C21B-973C-EE1ABE7907B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1444" r="21444"/>
          <a:stretch/>
        </p:blipFill>
        <p:spPr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17958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897C-9D62-36E3-5DC1-154478A93E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63662" y="561268"/>
            <a:ext cx="9264676" cy="5735465"/>
          </a:xfrm>
        </p:spPr>
        <p:txBody>
          <a:bodyPr/>
          <a:lstStyle/>
          <a:p>
            <a:r>
              <a:rPr lang="en-US"/>
              <a:t>Cultural Awareness</a:t>
            </a:r>
          </a:p>
        </p:txBody>
      </p:sp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F5B9D7-DA77-6A75-2DA7-1EA99C916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B4C49-0170-91FA-00E7-C06EB5509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1444" y="547868"/>
            <a:ext cx="4361688" cy="1386965"/>
          </a:xfrm>
        </p:spPr>
        <p:txBody>
          <a:bodyPr anchor="t">
            <a:normAutofit/>
          </a:bodyPr>
          <a:lstStyle/>
          <a:p>
            <a:r>
              <a:rPr lang="en-US" sz="3500"/>
              <a:t>Attribute 2: cultural Awareness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0B6421CC-FEAF-1E66-DBFA-8807414E287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039" r="29039"/>
          <a:stretch>
            <a:fillRect/>
          </a:stretch>
        </p:blipFill>
        <p:spPr>
          <a:xfrm>
            <a:off x="358140" y="491906"/>
            <a:ext cx="6253369" cy="6032338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693F6E-BFF3-E834-8C97-92C089C4F07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1444" y="1935338"/>
            <a:ext cx="4366917" cy="351215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30000"/>
              </a:lnSpc>
            </a:pPr>
            <a:r>
              <a:rPr lang="en-US" sz="1300" b="1"/>
              <a:t>Definition                                                                            </a:t>
            </a:r>
            <a:r>
              <a:rPr lang="en-US" sz="1300"/>
              <a:t>Sensitivity to diverse backgrounds, traditions, and expectations.</a:t>
            </a:r>
            <a:endParaRPr lang="en-US" sz="13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US" sz="1300" b="1"/>
              <a:t>Why it matters? </a:t>
            </a:r>
            <a:br>
              <a:rPr lang="en-US" sz="1300" b="1"/>
            </a:br>
            <a:r>
              <a:rPr lang="en-US" sz="1300"/>
              <a:t>Hospitality is global; guests come from all over the world. </a:t>
            </a:r>
            <a:endParaRPr lang="en-US" sz="13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US" sz="1300"/>
              <a:t>Respecting cultural differences builds trust &amp; loyalty.</a:t>
            </a:r>
            <a:endParaRPr lang="en-US" sz="13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US" sz="1300" b="1"/>
              <a:t>Example                                                                                      </a:t>
            </a:r>
            <a:r>
              <a:rPr lang="en-US" sz="1300"/>
              <a:t>A FOH employee who understands dietary requirements linked to religion (e.g., Halal, kosher) can anticipate needs and avoid mistakes</a:t>
            </a:r>
            <a:endParaRPr lang="en-US" sz="13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US" sz="1300" i="1"/>
              <a:t>“Cultural inclusivity is now a defining factor in UK hospitality”</a:t>
            </a:r>
            <a:r>
              <a:rPr lang="en-US" sz="1300"/>
              <a:t> (Hotelier &amp; Hospitality Design, 2025). </a:t>
            </a:r>
            <a:endParaRPr lang="en-US" sz="1300">
              <a:cs typeface="Poppins Light"/>
            </a:endParaRPr>
          </a:p>
          <a:p>
            <a:pPr>
              <a:lnSpc>
                <a:spcPct val="130000"/>
              </a:lnSpc>
            </a:pPr>
            <a:endParaRPr lang="en-US" sz="1100"/>
          </a:p>
          <a:p>
            <a:pPr>
              <a:lnSpc>
                <a:spcPct val="130000"/>
              </a:lnSpc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664280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/>
          <a:lstStyle/>
          <a:p>
            <a:r>
              <a:rPr lang="en-US"/>
              <a:t>Adaptability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EF6DE-CDDC-8BC9-101F-D680B962F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9072-12DB-F5D2-3AFD-4A55F2A44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64170"/>
            <a:ext cx="5181197" cy="1692826"/>
          </a:xfrm>
        </p:spPr>
        <p:txBody>
          <a:bodyPr>
            <a:normAutofit/>
          </a:bodyPr>
          <a:lstStyle/>
          <a:p>
            <a:r>
              <a:rPr lang="en-US" sz="4100"/>
              <a:t>Attribute 3: Adaptability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F3BEF-028F-2759-5D0C-75506E7E82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94816"/>
            <a:ext cx="4361688" cy="4167883"/>
          </a:xfrm>
        </p:spPr>
        <p:txBody>
          <a:bodyPr anchor="t">
            <a:normAutofit lnSpcReduction="10000"/>
          </a:bodyPr>
          <a:lstStyle/>
          <a:p>
            <a:r>
              <a:rPr lang="en-US" b="1"/>
              <a:t>Definition                                                                 </a:t>
            </a:r>
            <a:r>
              <a:rPr lang="en-US"/>
              <a:t>The ability to adjust quickly to changing circumstances and guest needs.</a:t>
            </a:r>
            <a:endParaRPr lang="en-US">
              <a:cs typeface="Poppins Light"/>
            </a:endParaRPr>
          </a:p>
          <a:p>
            <a:r>
              <a:rPr lang="en-US" b="1">
                <a:cs typeface="Poppins Light"/>
              </a:rPr>
              <a:t>Why it matters? </a:t>
            </a:r>
            <a:br>
              <a:rPr lang="en-US" b="1">
                <a:cs typeface="Poppins Light"/>
              </a:rPr>
            </a:br>
            <a:r>
              <a:rPr lang="en-US">
                <a:cs typeface="Poppins Light"/>
              </a:rPr>
              <a:t>Hospitality environments are dynamic; last minute bookings, special requests, or unexpected changes are normal</a:t>
            </a:r>
          </a:p>
          <a:p>
            <a:r>
              <a:rPr lang="en-US">
                <a:cs typeface="Poppins Light"/>
              </a:rPr>
              <a:t>Adaptability ensures smooth service even under pressure.</a:t>
            </a:r>
          </a:p>
          <a:p>
            <a:r>
              <a:rPr lang="en-US" b="1">
                <a:cs typeface="Poppins Light"/>
              </a:rPr>
              <a:t>Example                                                                               </a:t>
            </a:r>
            <a:r>
              <a:rPr lang="en-US">
                <a:cs typeface="Poppins Light"/>
              </a:rPr>
              <a:t>An employee who rearranges a guest's transport plans due to unexpected flight delay shows flexibility &amp; problem-solving.</a:t>
            </a:r>
          </a:p>
          <a:p>
            <a:endParaRPr lang="en-US">
              <a:cs typeface="Poppins Light"/>
            </a:endParaRPr>
          </a:p>
        </p:txBody>
      </p:sp>
      <p:pic>
        <p:nvPicPr>
          <p:cNvPr id="6" name="Picture Placeholder 5" descr="Baby icon vector symbol flat eps jpg app web concept website ...">
            <a:extLst>
              <a:ext uri="{FF2B5EF4-FFF2-40B4-BE49-F238E27FC236}">
                <a16:creationId xmlns:a16="http://schemas.microsoft.com/office/drawing/2014/main" id="{D2D97D28-1CB1-3E66-7D30-6EC895122DE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1800" r="1800"/>
          <a:stretch/>
        </p:blipFill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4185832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AAE25D-A0FB-3819-689F-276A8B9AD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D702E-BD50-F530-9EB0-4307B4BCE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151717"/>
            <a:ext cx="4361688" cy="1386965"/>
          </a:xfrm>
        </p:spPr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8FF4A-C585-7E7E-276A-F73D4EA6C27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cs typeface="Poppins Light"/>
              </a:rPr>
              <a:t>Communication</a:t>
            </a:r>
            <a:r>
              <a:rPr lang="en-US">
                <a:cs typeface="Poppins Light"/>
              </a:rPr>
              <a:t>,</a:t>
            </a:r>
            <a:r>
              <a:rPr lang="en-US" b="1">
                <a:cs typeface="Poppins Light"/>
              </a:rPr>
              <a:t> cultural awareness</a:t>
            </a:r>
            <a:r>
              <a:rPr lang="en-US">
                <a:cs typeface="Poppins Light"/>
              </a:rPr>
              <a:t> &amp;</a:t>
            </a:r>
            <a:r>
              <a:rPr lang="en-US" b="1">
                <a:cs typeface="Poppins Light"/>
              </a:rPr>
              <a:t> adaptability</a:t>
            </a:r>
            <a:r>
              <a:rPr lang="en-US">
                <a:cs typeface="Poppins Light"/>
              </a:rPr>
              <a:t> are some of the key features that create hospitality excellence.</a:t>
            </a:r>
          </a:p>
          <a:p>
            <a:pPr marL="0" indent="0">
              <a:buNone/>
            </a:pPr>
            <a:r>
              <a:rPr lang="en-US">
                <a:cs typeface="Poppins Light"/>
              </a:rPr>
              <a:t>These attributes not</a:t>
            </a:r>
            <a:r>
              <a:rPr lang="en-US">
                <a:ea typeface="+mn-lt"/>
                <a:cs typeface="+mn-lt"/>
              </a:rPr>
              <a:t> only improve guest enjoyment,  but also builds teamwork, and improves your reputation.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By developing these qualities, professionals can do well in an industry that is competitive and diverse.</a:t>
            </a:r>
            <a:endParaRPr lang="en-US"/>
          </a:p>
          <a:p>
            <a:pPr marL="0" indent="0">
              <a:buNone/>
            </a:pPr>
            <a:endParaRPr lang="en-US">
              <a:cs typeface="Poppins Light"/>
            </a:endParaRPr>
          </a:p>
        </p:txBody>
      </p:sp>
      <p:pic>
        <p:nvPicPr>
          <p:cNvPr id="6" name="Picture Placeholder 5" descr="Benefits of Studying Hospitality and Tourism Management">
            <a:extLst>
              <a:ext uri="{FF2B5EF4-FFF2-40B4-BE49-F238E27FC236}">
                <a16:creationId xmlns:a16="http://schemas.microsoft.com/office/drawing/2014/main" id="{81557D0F-069F-9BA4-4FDF-0EC5F337E06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212" t="267" r="7117" b="4326"/>
          <a:stretch>
            <a:fillRect/>
          </a:stretch>
        </p:blipFill>
        <p:spPr>
          <a:xfrm>
            <a:off x="5401652" y="1038246"/>
            <a:ext cx="6294481" cy="4778559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282289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/>
          <a:lstStyle/>
          <a:p>
            <a:r>
              <a:rPr lang="en-US" sz="4000"/>
              <a:t>Thank you for Listening </a:t>
            </a:r>
          </a:p>
        </p:txBody>
      </p:sp>
      <p:pic>
        <p:nvPicPr>
          <p:cNvPr id="8" name="Picture 7" descr="Free QUESTION MARKS, Download Free QUESTION MARKS png images, Free ...">
            <a:extLst>
              <a:ext uri="{FF2B5EF4-FFF2-40B4-BE49-F238E27FC236}">
                <a16:creationId xmlns:a16="http://schemas.microsoft.com/office/drawing/2014/main" id="{6D03BA5F-AA46-6181-12D9-9956F8A034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726" y="560716"/>
            <a:ext cx="6196358" cy="5607171"/>
          </a:xfrm>
          <a:prstGeom prst="rect">
            <a:avLst/>
          </a:prstGeom>
        </p:spPr>
      </p:pic>
      <p:sp>
        <p:nvSpPr>
          <p:cNvPr id="10" name="Subtitle 9">
            <a:extLst>
              <a:ext uri="{FF2B5EF4-FFF2-40B4-BE49-F238E27FC236}">
                <a16:creationId xmlns:a16="http://schemas.microsoft.com/office/drawing/2014/main" id="{A29CD23C-6533-E11D-E4A1-CD00CBC8EF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cs typeface="Poppins Light"/>
              </a:rPr>
              <a:t>Any Questions?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3B3CFA-B5B7-394B-5159-7E5FD94DD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Poppins Light"/>
            </a:endParaRPr>
          </a:p>
          <a:p>
            <a:r>
              <a:rPr lang="en-GB">
                <a:latin typeface="Calibri"/>
                <a:ea typeface="+mn-lt"/>
                <a:cs typeface="+mn-lt"/>
              </a:rPr>
              <a:t>High Speed Training (2023) </a:t>
            </a:r>
            <a:r>
              <a:rPr lang="en-GB" i="1">
                <a:latin typeface="Calibri"/>
                <a:ea typeface="+mn-lt"/>
                <a:cs typeface="+mn-lt"/>
              </a:rPr>
              <a:t>Communication in the Hospitality Industry: Skills, Importance &amp; Tips</a:t>
            </a:r>
            <a:r>
              <a:rPr lang="en-GB">
                <a:latin typeface="Calibri"/>
                <a:ea typeface="+mn-lt"/>
                <a:cs typeface="+mn-lt"/>
              </a:rPr>
              <a:t>. </a:t>
            </a:r>
            <a:r>
              <a:rPr lang="en-GB">
                <a:latin typeface="Calibri"/>
                <a:ea typeface="+mn-lt"/>
                <a:cs typeface="+mn-lt"/>
                <a:hlinkClick r:id="rId2"/>
              </a:rPr>
              <a:t>https://www.highspeedtraining.co.uk/hub/communication-in-the-hospitality-industry/</a:t>
            </a:r>
            <a:r>
              <a:rPr lang="en-GB">
                <a:latin typeface="Calibri"/>
                <a:ea typeface="+mn-lt"/>
                <a:cs typeface="+mn-lt"/>
              </a:rPr>
              <a:t> (Accessed: 18 December 2025)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+mn-lt"/>
                <a:cs typeface="+mn-lt"/>
              </a:rPr>
              <a:t>Hotelier &amp; Hospitality Design (2025) </a:t>
            </a:r>
            <a:r>
              <a:rPr lang="en-GB" i="1">
                <a:latin typeface="Calibri"/>
                <a:ea typeface="+mn-lt"/>
                <a:cs typeface="+mn-lt"/>
              </a:rPr>
              <a:t>Diversity in Hospitality: How Cultural Inclusivity Defines the Industry</a:t>
            </a:r>
            <a:r>
              <a:rPr lang="en-GB">
                <a:latin typeface="Calibri"/>
                <a:ea typeface="+mn-lt"/>
                <a:cs typeface="+mn-lt"/>
              </a:rPr>
              <a:t>. </a:t>
            </a:r>
            <a:r>
              <a:rPr lang="en-GB">
                <a:latin typeface="Calibri"/>
                <a:ea typeface="+mn-lt"/>
                <a:cs typeface="+mn-lt"/>
                <a:hlinkClick r:id="rId3"/>
              </a:rPr>
              <a:t>https://hotelierandhospitality.com/2025/02/10/diversity-in-hospitality-how-cultural-inclusivity-defines-the-industry/</a:t>
            </a:r>
            <a:r>
              <a:rPr lang="en-GB">
                <a:latin typeface="Calibri"/>
                <a:ea typeface="+mn-lt"/>
                <a:cs typeface="+mn-lt"/>
              </a:rPr>
              <a:t> (Accessed: 18 December 2025).</a:t>
            </a:r>
            <a:endParaRPr lang="en-GB">
              <a:latin typeface="Calibri"/>
            </a:endParaRPr>
          </a:p>
          <a:p>
            <a:endParaRPr lang="en-GB" i="1">
              <a:cs typeface="Poppins Light"/>
            </a:endParaRPr>
          </a:p>
          <a:p>
            <a:endParaRPr lang="en-GB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F782DA7-86C0-4A84-A860-11A1E6E3FB6B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Gradient Circle</vt:lpstr>
      <vt:lpstr>Essential  Attributes for success in hospitality</vt:lpstr>
      <vt:lpstr>Welcome   </vt:lpstr>
      <vt:lpstr>Communication Skills</vt:lpstr>
      <vt:lpstr>Attribute 1: communication Skills</vt:lpstr>
      <vt:lpstr>PowerPoint Presentation</vt:lpstr>
      <vt:lpstr>Attribute 2: cultural Awareness</vt:lpstr>
      <vt:lpstr>Adaptability</vt:lpstr>
      <vt:lpstr>Attribute 3: Adaptability</vt:lpstr>
      <vt:lpstr>Conclusion </vt:lpstr>
      <vt:lpstr>Thank you for Listening 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2025-12-18T21:13:57Z</dcterms:created>
  <dcterms:modified xsi:type="dcterms:W3CDTF">2025-12-18T23:20:13Z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