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7" r:id="rId1"/>
  </p:sldMasterIdLst>
  <p:sldIdLst>
    <p:sldId id="256" r:id="rId2"/>
    <p:sldId id="258" r:id="rId3"/>
    <p:sldId id="259" r:id="rId4"/>
    <p:sldId id="260" r:id="rId5"/>
    <p:sldId id="261"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DED1F1-C8B0-4603-AAED-CDE966E44422}" v="176" dt="2022-11-09T20:01:06.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76" d="100"/>
          <a:sy n="76" d="100"/>
        </p:scale>
        <p:origin x="840"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ery Futer" userId="79e4167f44e7cb37" providerId="LiveId" clId="{7BDED1F1-C8B0-4603-AAED-CDE966E44422}"/>
    <pc:docChg chg="undo custSel addSld delSld modSld">
      <pc:chgData name="Emery Futer" userId="79e4167f44e7cb37" providerId="LiveId" clId="{7BDED1F1-C8B0-4603-AAED-CDE966E44422}" dt="2022-11-10T05:39:47.170" v="1930" actId="20577"/>
      <pc:docMkLst>
        <pc:docMk/>
      </pc:docMkLst>
      <pc:sldChg chg="addSp delSp modSp new mod setBg addAnim setClrOvrMap delDesignElem">
        <pc:chgData name="Emery Futer" userId="79e4167f44e7cb37" providerId="LiveId" clId="{7BDED1F1-C8B0-4603-AAED-CDE966E44422}" dt="2022-11-09T20:01:17.312" v="1339" actId="14100"/>
        <pc:sldMkLst>
          <pc:docMk/>
          <pc:sldMk cId="2800307487" sldId="256"/>
        </pc:sldMkLst>
        <pc:spChg chg="mod">
          <ac:chgData name="Emery Futer" userId="79e4167f44e7cb37" providerId="LiveId" clId="{7BDED1F1-C8B0-4603-AAED-CDE966E44422}" dt="2022-11-09T20:01:17.312" v="1339" actId="14100"/>
          <ac:spMkLst>
            <pc:docMk/>
            <pc:sldMk cId="2800307487" sldId="256"/>
            <ac:spMk id="2" creationId="{85758012-3D26-503E-CEC3-56C3EB7AF365}"/>
          </ac:spMkLst>
        </pc:spChg>
        <pc:spChg chg="mod">
          <ac:chgData name="Emery Futer" userId="79e4167f44e7cb37" providerId="LiveId" clId="{7BDED1F1-C8B0-4603-AAED-CDE966E44422}" dt="2022-11-09T17:04:53.541" v="278" actId="26606"/>
          <ac:spMkLst>
            <pc:docMk/>
            <pc:sldMk cId="2800307487" sldId="256"/>
            <ac:spMk id="3" creationId="{1381C3FD-7D92-3950-2440-312E4903B879}"/>
          </ac:spMkLst>
        </pc:spChg>
        <pc:spChg chg="add del">
          <ac:chgData name="Emery Futer" userId="79e4167f44e7cb37" providerId="LiveId" clId="{7BDED1F1-C8B0-4603-AAED-CDE966E44422}" dt="2022-11-09T17:04:53.501" v="277" actId="26606"/>
          <ac:spMkLst>
            <pc:docMk/>
            <pc:sldMk cId="2800307487" sldId="256"/>
            <ac:spMk id="7" creationId="{926EBD62-33B2-4EB1-BB16-FF58D3E6FF7F}"/>
          </ac:spMkLst>
        </pc:spChg>
        <pc:spChg chg="add del">
          <ac:chgData name="Emery Futer" userId="79e4167f44e7cb37" providerId="LiveId" clId="{7BDED1F1-C8B0-4603-AAED-CDE966E44422}" dt="2022-11-09T17:04:53.501" v="277" actId="26606"/>
          <ac:spMkLst>
            <pc:docMk/>
            <pc:sldMk cId="2800307487" sldId="256"/>
            <ac:spMk id="8" creationId="{A3EBFF9E-2B92-4458-828A-42C70BE5D2E8}"/>
          </ac:spMkLst>
        </pc:spChg>
        <pc:spChg chg="add del">
          <ac:chgData name="Emery Futer" userId="79e4167f44e7cb37" providerId="LiveId" clId="{7BDED1F1-C8B0-4603-AAED-CDE966E44422}" dt="2022-11-09T17:02:27.703" v="269"/>
          <ac:spMkLst>
            <pc:docMk/>
            <pc:sldMk cId="2800307487" sldId="256"/>
            <ac:spMk id="9" creationId="{54047A07-72EC-41BC-A55F-C264F639FB20}"/>
          </ac:spMkLst>
        </pc:spChg>
        <pc:spChg chg="add del">
          <ac:chgData name="Emery Futer" userId="79e4167f44e7cb37" providerId="LiveId" clId="{7BDED1F1-C8B0-4603-AAED-CDE966E44422}" dt="2022-11-09T17:04:05.311" v="275"/>
          <ac:spMkLst>
            <pc:docMk/>
            <pc:sldMk cId="2800307487" sldId="256"/>
            <ac:spMk id="10" creationId="{9B347087-DEE1-4F23-8486-A2690AA195E5}"/>
          </ac:spMkLst>
        </pc:spChg>
        <pc:spChg chg="add del">
          <ac:chgData name="Emery Futer" userId="79e4167f44e7cb37" providerId="LiveId" clId="{7BDED1F1-C8B0-4603-AAED-CDE966E44422}" dt="2022-11-09T17:04:53.501" v="277" actId="26606"/>
          <ac:spMkLst>
            <pc:docMk/>
            <pc:sldMk cId="2800307487" sldId="256"/>
            <ac:spMk id="11" creationId="{CC66D1D0-22E2-40A1-85E2-FEF829574E74}"/>
          </ac:spMkLst>
        </pc:spChg>
        <pc:spChg chg="add del">
          <ac:chgData name="Emery Futer" userId="79e4167f44e7cb37" providerId="LiveId" clId="{7BDED1F1-C8B0-4603-AAED-CDE966E44422}" dt="2022-11-09T17:04:05.311" v="275"/>
          <ac:spMkLst>
            <pc:docMk/>
            <pc:sldMk cId="2800307487" sldId="256"/>
            <ac:spMk id="12" creationId="{44BB81AE-EE4A-4AA4-8941-104B6C943598}"/>
          </ac:spMkLst>
        </pc:spChg>
        <pc:spChg chg="add">
          <ac:chgData name="Emery Futer" userId="79e4167f44e7cb37" providerId="LiveId" clId="{7BDED1F1-C8B0-4603-AAED-CDE966E44422}" dt="2022-11-09T17:04:53.541" v="278" actId="26606"/>
          <ac:spMkLst>
            <pc:docMk/>
            <pc:sldMk cId="2800307487" sldId="256"/>
            <ac:spMk id="13" creationId="{06E59230-6241-4F71-8F80-408E4EBA22A0}"/>
          </ac:spMkLst>
        </pc:spChg>
        <pc:spChg chg="add">
          <ac:chgData name="Emery Futer" userId="79e4167f44e7cb37" providerId="LiveId" clId="{7BDED1F1-C8B0-4603-AAED-CDE966E44422}" dt="2022-11-09T17:04:53.541" v="278" actId="26606"/>
          <ac:spMkLst>
            <pc:docMk/>
            <pc:sldMk cId="2800307487" sldId="256"/>
            <ac:spMk id="15" creationId="{E1A01B88-BE75-48CC-A6A5-AD51DC9EC35B}"/>
          </ac:spMkLst>
        </pc:spChg>
        <pc:spChg chg="add del">
          <ac:chgData name="Emery Futer" userId="79e4167f44e7cb37" providerId="LiveId" clId="{7BDED1F1-C8B0-4603-AAED-CDE966E44422}" dt="2022-11-09T17:04:05.311" v="275"/>
          <ac:spMkLst>
            <pc:docMk/>
            <pc:sldMk cId="2800307487" sldId="256"/>
            <ac:spMk id="16" creationId="{AAA2202F-2A68-464D-8E53-CEBE9303D848}"/>
          </ac:spMkLst>
        </pc:spChg>
        <pc:grpChg chg="add del">
          <ac:chgData name="Emery Futer" userId="79e4167f44e7cb37" providerId="LiveId" clId="{7BDED1F1-C8B0-4603-AAED-CDE966E44422}" dt="2022-11-09T17:04:05.311" v="275"/>
          <ac:grpSpMkLst>
            <pc:docMk/>
            <pc:sldMk cId="2800307487" sldId="256"/>
            <ac:grpSpMk id="18" creationId="{5B129734-DF6D-46B8-A0E0-4F178B3AD2FC}"/>
          </ac:grpSpMkLst>
        </pc:grpChg>
        <pc:picChg chg="add mod ord">
          <ac:chgData name="Emery Futer" userId="79e4167f44e7cb37" providerId="LiveId" clId="{7BDED1F1-C8B0-4603-AAED-CDE966E44422}" dt="2022-11-09T17:05:01.180" v="280" actId="14100"/>
          <ac:picMkLst>
            <pc:docMk/>
            <pc:sldMk cId="2800307487" sldId="256"/>
            <ac:picMk id="5" creationId="{06FCD61E-DFB5-AB94-D252-B3A35368C3AB}"/>
          </ac:picMkLst>
        </pc:picChg>
        <pc:cxnChg chg="add del">
          <ac:chgData name="Emery Futer" userId="79e4167f44e7cb37" providerId="LiveId" clId="{7BDED1F1-C8B0-4603-AAED-CDE966E44422}" dt="2022-11-09T17:04:05.311" v="275"/>
          <ac:cxnSpMkLst>
            <pc:docMk/>
            <pc:sldMk cId="2800307487" sldId="256"/>
            <ac:cxnSpMk id="14" creationId="{4AA791FC-1AEF-4561-93B5-6B9E981BBB74}"/>
          </ac:cxnSpMkLst>
        </pc:cxnChg>
      </pc:sldChg>
      <pc:sldChg chg="addSp delSp modSp new del mod">
        <pc:chgData name="Emery Futer" userId="79e4167f44e7cb37" providerId="LiveId" clId="{7BDED1F1-C8B0-4603-AAED-CDE966E44422}" dt="2022-11-09T17:13:03.434" v="325" actId="47"/>
        <pc:sldMkLst>
          <pc:docMk/>
          <pc:sldMk cId="1716229680" sldId="257"/>
        </pc:sldMkLst>
        <pc:spChg chg="del">
          <ac:chgData name="Emery Futer" userId="79e4167f44e7cb37" providerId="LiveId" clId="{7BDED1F1-C8B0-4603-AAED-CDE966E44422}" dt="2022-11-09T16:53:37.311" v="47" actId="478"/>
          <ac:spMkLst>
            <pc:docMk/>
            <pc:sldMk cId="1716229680" sldId="257"/>
            <ac:spMk id="2" creationId="{DE507B1B-201F-37A1-0CF9-F6656BAA8134}"/>
          </ac:spMkLst>
        </pc:spChg>
        <pc:spChg chg="del">
          <ac:chgData name="Emery Futer" userId="79e4167f44e7cb37" providerId="LiveId" clId="{7BDED1F1-C8B0-4603-AAED-CDE966E44422}" dt="2022-11-09T16:53:23.583" v="44"/>
          <ac:spMkLst>
            <pc:docMk/>
            <pc:sldMk cId="1716229680" sldId="257"/>
            <ac:spMk id="3" creationId="{756074DB-06E2-A188-37C3-AA232A372CD5}"/>
          </ac:spMkLst>
        </pc:spChg>
        <pc:spChg chg="add del mod">
          <ac:chgData name="Emery Futer" userId="79e4167f44e7cb37" providerId="LiveId" clId="{7BDED1F1-C8B0-4603-AAED-CDE966E44422}" dt="2022-11-09T17:12:57.438" v="324" actId="20577"/>
          <ac:spMkLst>
            <pc:docMk/>
            <pc:sldMk cId="1716229680" sldId="257"/>
            <ac:spMk id="4" creationId="{A1FCE4BE-F880-E9CA-2223-3B80AAACE6A3}"/>
          </ac:spMkLst>
        </pc:spChg>
        <pc:spChg chg="add del mod">
          <ac:chgData name="Emery Futer" userId="79e4167f44e7cb37" providerId="LiveId" clId="{7BDED1F1-C8B0-4603-AAED-CDE966E44422}" dt="2022-11-09T17:05:48.092" v="291" actId="478"/>
          <ac:spMkLst>
            <pc:docMk/>
            <pc:sldMk cId="1716229680" sldId="257"/>
            <ac:spMk id="6" creationId="{8CC4CCD3-62C3-EEF6-6FDD-3E042ADCA8B5}"/>
          </ac:spMkLst>
        </pc:spChg>
        <pc:spChg chg="add del mod">
          <ac:chgData name="Emery Futer" userId="79e4167f44e7cb37" providerId="LiveId" clId="{7BDED1F1-C8B0-4603-AAED-CDE966E44422}" dt="2022-11-09T17:05:33.269" v="285"/>
          <ac:spMkLst>
            <pc:docMk/>
            <pc:sldMk cId="1716229680" sldId="257"/>
            <ac:spMk id="8" creationId="{E02C957D-3D15-D938-7B6D-9BAEBD73A46E}"/>
          </ac:spMkLst>
        </pc:spChg>
        <pc:spChg chg="add del mod">
          <ac:chgData name="Emery Futer" userId="79e4167f44e7cb37" providerId="LiveId" clId="{7BDED1F1-C8B0-4603-AAED-CDE966E44422}" dt="2022-11-09T17:06:05.546" v="303" actId="478"/>
          <ac:spMkLst>
            <pc:docMk/>
            <pc:sldMk cId="1716229680" sldId="257"/>
            <ac:spMk id="12" creationId="{011BAC3A-060B-296F-D202-ACA18C038FE6}"/>
          </ac:spMkLst>
        </pc:spChg>
        <pc:spChg chg="add del mod">
          <ac:chgData name="Emery Futer" userId="79e4167f44e7cb37" providerId="LiveId" clId="{7BDED1F1-C8B0-4603-AAED-CDE966E44422}" dt="2022-11-09T17:10:20.770" v="305" actId="478"/>
          <ac:spMkLst>
            <pc:docMk/>
            <pc:sldMk cId="1716229680" sldId="257"/>
            <ac:spMk id="15" creationId="{8B4DB96F-BF02-775C-F80E-4ED9029A3B5B}"/>
          </ac:spMkLst>
        </pc:spChg>
        <pc:graphicFrameChg chg="add del">
          <ac:chgData name="Emery Futer" userId="79e4167f44e7cb37" providerId="LiveId" clId="{7BDED1F1-C8B0-4603-AAED-CDE966E44422}" dt="2022-11-09T17:10:55.068" v="308" actId="26606"/>
          <ac:graphicFrameMkLst>
            <pc:docMk/>
            <pc:sldMk cId="1716229680" sldId="257"/>
            <ac:graphicFrameMk id="7" creationId="{011DC18C-9502-E8A0-C346-5AD9310F2B2C}"/>
          </ac:graphicFrameMkLst>
        </pc:graphicFrameChg>
        <pc:graphicFrameChg chg="add del">
          <ac:chgData name="Emery Futer" userId="79e4167f44e7cb37" providerId="LiveId" clId="{7BDED1F1-C8B0-4603-AAED-CDE966E44422}" dt="2022-11-09T17:10:59.114" v="310" actId="26606"/>
          <ac:graphicFrameMkLst>
            <pc:docMk/>
            <pc:sldMk cId="1716229680" sldId="257"/>
            <ac:graphicFrameMk id="11" creationId="{4D113BB3-7E0F-BB42-E7DE-65E3D0C9AE5C}"/>
          </ac:graphicFrameMkLst>
        </pc:graphicFrameChg>
        <pc:picChg chg="add del mod">
          <ac:chgData name="Emery Futer" userId="79e4167f44e7cb37" providerId="LiveId" clId="{7BDED1F1-C8B0-4603-AAED-CDE966E44422}" dt="2022-11-09T17:05:28.066" v="284" actId="21"/>
          <ac:picMkLst>
            <pc:docMk/>
            <pc:sldMk cId="1716229680" sldId="257"/>
            <ac:picMk id="5" creationId="{7F62D010-E6BD-4A89-C35D-F4A505BDC7BB}"/>
          </ac:picMkLst>
        </pc:picChg>
        <pc:picChg chg="add del mod">
          <ac:chgData name="Emery Futer" userId="79e4167f44e7cb37" providerId="LiveId" clId="{7BDED1F1-C8B0-4603-AAED-CDE966E44422}" dt="2022-11-09T17:05:43.937" v="290" actId="478"/>
          <ac:picMkLst>
            <pc:docMk/>
            <pc:sldMk cId="1716229680" sldId="257"/>
            <ac:picMk id="9" creationId="{27342B6B-8C28-6AF5-B9A4-4639E0D4B5CE}"/>
          </ac:picMkLst>
        </pc:picChg>
        <pc:picChg chg="add del mod">
          <ac:chgData name="Emery Futer" userId="79e4167f44e7cb37" providerId="LiveId" clId="{7BDED1F1-C8B0-4603-AAED-CDE966E44422}" dt="2022-11-09T17:05:43.018" v="289" actId="478"/>
          <ac:picMkLst>
            <pc:docMk/>
            <pc:sldMk cId="1716229680" sldId="257"/>
            <ac:picMk id="10" creationId="{D67E59A2-8A7B-3E20-A5B8-04C227ACBB62}"/>
          </ac:picMkLst>
        </pc:picChg>
        <pc:picChg chg="add del mod">
          <ac:chgData name="Emery Futer" userId="79e4167f44e7cb37" providerId="LiveId" clId="{7BDED1F1-C8B0-4603-AAED-CDE966E44422}" dt="2022-11-09T17:06:12.200" v="304" actId="478"/>
          <ac:picMkLst>
            <pc:docMk/>
            <pc:sldMk cId="1716229680" sldId="257"/>
            <ac:picMk id="13" creationId="{F396FAA5-A7BF-77C8-7FFF-AFB4ED93FD60}"/>
          </ac:picMkLst>
        </pc:picChg>
      </pc:sldChg>
      <pc:sldChg chg="addSp delSp modSp add mod delAnim modAnim setClrOvrMap">
        <pc:chgData name="Emery Futer" userId="79e4167f44e7cb37" providerId="LiveId" clId="{7BDED1F1-C8B0-4603-AAED-CDE966E44422}" dt="2022-11-09T17:26:08.426" v="767" actId="1076"/>
        <pc:sldMkLst>
          <pc:docMk/>
          <pc:sldMk cId="2149447173" sldId="258"/>
        </pc:sldMkLst>
        <pc:spChg chg="del mod">
          <ac:chgData name="Emery Futer" userId="79e4167f44e7cb37" providerId="LiveId" clId="{7BDED1F1-C8B0-4603-AAED-CDE966E44422}" dt="2022-11-09T17:17:14.787" v="451" actId="478"/>
          <ac:spMkLst>
            <pc:docMk/>
            <pc:sldMk cId="2149447173" sldId="258"/>
            <ac:spMk id="2" creationId="{85758012-3D26-503E-CEC3-56C3EB7AF365}"/>
          </ac:spMkLst>
        </pc:spChg>
        <pc:spChg chg="del mod">
          <ac:chgData name="Emery Futer" userId="79e4167f44e7cb37" providerId="LiveId" clId="{7BDED1F1-C8B0-4603-AAED-CDE966E44422}" dt="2022-11-09T17:16:58.221" v="447" actId="478"/>
          <ac:spMkLst>
            <pc:docMk/>
            <pc:sldMk cId="2149447173" sldId="258"/>
            <ac:spMk id="3" creationId="{1381C3FD-7D92-3950-2440-312E4903B879}"/>
          </ac:spMkLst>
        </pc:spChg>
        <pc:spChg chg="add mod">
          <ac:chgData name="Emery Futer" userId="79e4167f44e7cb37" providerId="LiveId" clId="{7BDED1F1-C8B0-4603-AAED-CDE966E44422}" dt="2022-11-09T17:26:08.426" v="767" actId="1076"/>
          <ac:spMkLst>
            <pc:docMk/>
            <pc:sldMk cId="2149447173" sldId="258"/>
            <ac:spMk id="6" creationId="{9BCA4ECD-75CB-5E3E-DCFE-F1DA375684E0}"/>
          </ac:spMkLst>
        </pc:spChg>
        <pc:spChg chg="add del mod">
          <ac:chgData name="Emery Futer" userId="79e4167f44e7cb37" providerId="LiveId" clId="{7BDED1F1-C8B0-4603-AAED-CDE966E44422}" dt="2022-11-09T17:17:17.389" v="452" actId="478"/>
          <ac:spMkLst>
            <pc:docMk/>
            <pc:sldMk cId="2149447173" sldId="258"/>
            <ac:spMk id="8" creationId="{48E86E29-0F53-D9EA-B751-4BF3BA63F8F7}"/>
          </ac:spMkLst>
        </pc:spChg>
        <pc:spChg chg="del">
          <ac:chgData name="Emery Futer" userId="79e4167f44e7cb37" providerId="LiveId" clId="{7BDED1F1-C8B0-4603-AAED-CDE966E44422}" dt="2022-11-09T17:11:18.870" v="313" actId="26606"/>
          <ac:spMkLst>
            <pc:docMk/>
            <pc:sldMk cId="2149447173" sldId="258"/>
            <ac:spMk id="13" creationId="{06E59230-6241-4F71-8F80-408E4EBA22A0}"/>
          </ac:spMkLst>
        </pc:spChg>
        <pc:spChg chg="del">
          <ac:chgData name="Emery Futer" userId="79e4167f44e7cb37" providerId="LiveId" clId="{7BDED1F1-C8B0-4603-AAED-CDE966E44422}" dt="2022-11-09T17:11:18.870" v="313" actId="26606"/>
          <ac:spMkLst>
            <pc:docMk/>
            <pc:sldMk cId="2149447173" sldId="258"/>
            <ac:spMk id="15" creationId="{E1A01B88-BE75-48CC-A6A5-AD51DC9EC35B}"/>
          </ac:spMkLst>
        </pc:spChg>
        <pc:spChg chg="add">
          <ac:chgData name="Emery Futer" userId="79e4167f44e7cb37" providerId="LiveId" clId="{7BDED1F1-C8B0-4603-AAED-CDE966E44422}" dt="2022-11-09T17:11:18.870" v="313" actId="26606"/>
          <ac:spMkLst>
            <pc:docMk/>
            <pc:sldMk cId="2149447173" sldId="258"/>
            <ac:spMk id="20" creationId="{7466C88B-B170-4C69-85D3-FD6AD975F9A0}"/>
          </ac:spMkLst>
        </pc:spChg>
        <pc:spChg chg="add">
          <ac:chgData name="Emery Futer" userId="79e4167f44e7cb37" providerId="LiveId" clId="{7BDED1F1-C8B0-4603-AAED-CDE966E44422}" dt="2022-11-09T17:11:18.870" v="313" actId="26606"/>
          <ac:spMkLst>
            <pc:docMk/>
            <pc:sldMk cId="2149447173" sldId="258"/>
            <ac:spMk id="22" creationId="{080FE256-DF37-4639-8CB7-2E2F1897AD0F}"/>
          </ac:spMkLst>
        </pc:spChg>
        <pc:spChg chg="add">
          <ac:chgData name="Emery Futer" userId="79e4167f44e7cb37" providerId="LiveId" clId="{7BDED1F1-C8B0-4603-AAED-CDE966E44422}" dt="2022-11-09T17:11:18.870" v="313" actId="26606"/>
          <ac:spMkLst>
            <pc:docMk/>
            <pc:sldMk cId="2149447173" sldId="258"/>
            <ac:spMk id="24" creationId="{FDD1039A-772C-4213-A092-0D8A9EF4ACAB}"/>
          </ac:spMkLst>
        </pc:spChg>
        <pc:spChg chg="add">
          <ac:chgData name="Emery Futer" userId="79e4167f44e7cb37" providerId="LiveId" clId="{7BDED1F1-C8B0-4603-AAED-CDE966E44422}" dt="2022-11-09T17:11:18.870" v="313" actId="26606"/>
          <ac:spMkLst>
            <pc:docMk/>
            <pc:sldMk cId="2149447173" sldId="258"/>
            <ac:spMk id="26" creationId="{0B39728D-66CA-4175-956D-FE26F3225678}"/>
          </ac:spMkLst>
        </pc:spChg>
        <pc:picChg chg="add mod">
          <ac:chgData name="Emery Futer" userId="79e4167f44e7cb37" providerId="LiveId" clId="{7BDED1F1-C8B0-4603-AAED-CDE966E44422}" dt="2022-11-09T17:12:42.760" v="323" actId="1440"/>
          <ac:picMkLst>
            <pc:docMk/>
            <pc:sldMk cId="2149447173" sldId="258"/>
            <ac:picMk id="4" creationId="{800CFBF4-3343-EB35-8744-322CB779B29E}"/>
          </ac:picMkLst>
        </pc:picChg>
        <pc:picChg chg="del mod">
          <ac:chgData name="Emery Futer" userId="79e4167f44e7cb37" providerId="LiveId" clId="{7BDED1F1-C8B0-4603-AAED-CDE966E44422}" dt="2022-11-09T17:11:30.809" v="316" actId="478"/>
          <ac:picMkLst>
            <pc:docMk/>
            <pc:sldMk cId="2149447173" sldId="258"/>
            <ac:picMk id="5" creationId="{06FCD61E-DFB5-AB94-D252-B3A35368C3AB}"/>
          </ac:picMkLst>
        </pc:picChg>
      </pc:sldChg>
      <pc:sldChg chg="addSp delSp modSp add mod">
        <pc:chgData name="Emery Futer" userId="79e4167f44e7cb37" providerId="LiveId" clId="{7BDED1F1-C8B0-4603-AAED-CDE966E44422}" dt="2022-11-09T19:59:45.321" v="1308" actId="20577"/>
        <pc:sldMkLst>
          <pc:docMk/>
          <pc:sldMk cId="1771398993" sldId="259"/>
        </pc:sldMkLst>
        <pc:spChg chg="mod">
          <ac:chgData name="Emery Futer" userId="79e4167f44e7cb37" providerId="LiveId" clId="{7BDED1F1-C8B0-4603-AAED-CDE966E44422}" dt="2022-11-09T19:59:45.321" v="1308" actId="20577"/>
          <ac:spMkLst>
            <pc:docMk/>
            <pc:sldMk cId="1771398993" sldId="259"/>
            <ac:spMk id="6" creationId="{9BCA4ECD-75CB-5E3E-DCFE-F1DA375684E0}"/>
          </ac:spMkLst>
        </pc:spChg>
        <pc:picChg chg="add mod">
          <ac:chgData name="Emery Futer" userId="79e4167f44e7cb37" providerId="LiveId" clId="{7BDED1F1-C8B0-4603-AAED-CDE966E44422}" dt="2022-11-09T17:26:59.519" v="776" actId="1440"/>
          <ac:picMkLst>
            <pc:docMk/>
            <pc:sldMk cId="1771398993" sldId="259"/>
            <ac:picMk id="2" creationId="{F38D1A65-5639-6857-52E8-71F7EE42D698}"/>
          </ac:picMkLst>
        </pc:picChg>
        <pc:picChg chg="del">
          <ac:chgData name="Emery Futer" userId="79e4167f44e7cb37" providerId="LiveId" clId="{7BDED1F1-C8B0-4603-AAED-CDE966E44422}" dt="2022-11-09T17:26:19.775" v="769" actId="478"/>
          <ac:picMkLst>
            <pc:docMk/>
            <pc:sldMk cId="1771398993" sldId="259"/>
            <ac:picMk id="4" creationId="{800CFBF4-3343-EB35-8744-322CB779B29E}"/>
          </ac:picMkLst>
        </pc:picChg>
      </pc:sldChg>
      <pc:sldChg chg="addSp delSp modSp add mod">
        <pc:chgData name="Emery Futer" userId="79e4167f44e7cb37" providerId="LiveId" clId="{7BDED1F1-C8B0-4603-AAED-CDE966E44422}" dt="2022-11-10T05:36:08.683" v="1643" actId="1076"/>
        <pc:sldMkLst>
          <pc:docMk/>
          <pc:sldMk cId="3940270647" sldId="260"/>
        </pc:sldMkLst>
        <pc:spChg chg="mod">
          <ac:chgData name="Emery Futer" userId="79e4167f44e7cb37" providerId="LiveId" clId="{7BDED1F1-C8B0-4603-AAED-CDE966E44422}" dt="2022-11-10T05:36:08.683" v="1643" actId="1076"/>
          <ac:spMkLst>
            <pc:docMk/>
            <pc:sldMk cId="3940270647" sldId="260"/>
            <ac:spMk id="6" creationId="{9BCA4ECD-75CB-5E3E-DCFE-F1DA375684E0}"/>
          </ac:spMkLst>
        </pc:spChg>
        <pc:picChg chg="del">
          <ac:chgData name="Emery Futer" userId="79e4167f44e7cb37" providerId="LiveId" clId="{7BDED1F1-C8B0-4603-AAED-CDE966E44422}" dt="2022-11-09T17:27:27.316" v="779" actId="478"/>
          <ac:picMkLst>
            <pc:docMk/>
            <pc:sldMk cId="3940270647" sldId="260"/>
            <ac:picMk id="2" creationId="{F38D1A65-5639-6857-52E8-71F7EE42D698}"/>
          </ac:picMkLst>
        </pc:picChg>
        <pc:picChg chg="add mod">
          <ac:chgData name="Emery Futer" userId="79e4167f44e7cb37" providerId="LiveId" clId="{7BDED1F1-C8B0-4603-AAED-CDE966E44422}" dt="2022-11-09T17:28:01.834" v="785" actId="1076"/>
          <ac:picMkLst>
            <pc:docMk/>
            <pc:sldMk cId="3940270647" sldId="260"/>
            <ac:picMk id="3" creationId="{28D2D375-B5B0-0A60-2694-121874FFDAA5}"/>
          </ac:picMkLst>
        </pc:picChg>
      </pc:sldChg>
      <pc:sldChg chg="addSp delSp modSp add mod">
        <pc:chgData name="Emery Futer" userId="79e4167f44e7cb37" providerId="LiveId" clId="{7BDED1F1-C8B0-4603-AAED-CDE966E44422}" dt="2022-11-10T05:39:47.170" v="1930" actId="20577"/>
        <pc:sldMkLst>
          <pc:docMk/>
          <pc:sldMk cId="841052311" sldId="261"/>
        </pc:sldMkLst>
        <pc:spChg chg="mod">
          <ac:chgData name="Emery Futer" userId="79e4167f44e7cb37" providerId="LiveId" clId="{7BDED1F1-C8B0-4603-AAED-CDE966E44422}" dt="2022-11-10T05:39:47.170" v="1930" actId="20577"/>
          <ac:spMkLst>
            <pc:docMk/>
            <pc:sldMk cId="841052311" sldId="261"/>
            <ac:spMk id="6" creationId="{9BCA4ECD-75CB-5E3E-DCFE-F1DA375684E0}"/>
          </ac:spMkLst>
        </pc:spChg>
        <pc:picChg chg="del">
          <ac:chgData name="Emery Futer" userId="79e4167f44e7cb37" providerId="LiveId" clId="{7BDED1F1-C8B0-4603-AAED-CDE966E44422}" dt="2022-11-09T17:30:05.004" v="787" actId="478"/>
          <ac:picMkLst>
            <pc:docMk/>
            <pc:sldMk cId="841052311" sldId="261"/>
            <ac:picMk id="3" creationId="{28D2D375-B5B0-0A60-2694-121874FFDAA5}"/>
          </ac:picMkLst>
        </pc:picChg>
        <pc:picChg chg="add mod">
          <ac:chgData name="Emery Futer" userId="79e4167f44e7cb37" providerId="LiveId" clId="{7BDED1F1-C8B0-4603-AAED-CDE966E44422}" dt="2022-11-09T17:30:21.386" v="793" actId="1076"/>
          <ac:picMkLst>
            <pc:docMk/>
            <pc:sldMk cId="841052311" sldId="261"/>
            <ac:picMk id="1026" creationId="{EEAA1378-EEFC-C1EA-66AF-A9A5F87747D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5B220011-C72F-4BB8-899B-00110A4342B7}" type="datetimeFigureOut">
              <a:rPr lang="en-GB" smtClean="0"/>
              <a:t>09/11/2022</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B78C1C5D-26A0-4376-A040-0737B1245342}"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3814548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220011-C72F-4BB8-899B-00110A4342B7}" type="datetimeFigureOut">
              <a:rPr lang="en-GB" smtClean="0"/>
              <a:t>09/11/2022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C1C5D-26A0-4376-A040-0737B1245342}" type="slidenum">
              <a:rPr lang="en-GB" smtClean="0"/>
              <a:t>‹#›</a:t>
            </a:fld>
            <a:endParaRPr lang="en-GB"/>
          </a:p>
        </p:txBody>
      </p:sp>
    </p:spTree>
    <p:extLst>
      <p:ext uri="{BB962C8B-B14F-4D97-AF65-F5344CB8AC3E}">
        <p14:creationId xmlns:p14="http://schemas.microsoft.com/office/powerpoint/2010/main" val="2074078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220011-C72F-4BB8-899B-00110A4342B7}" type="datetimeFigureOut">
              <a:rPr lang="en-GB" smtClean="0"/>
              <a:t>09/11/2022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C1C5D-26A0-4376-A040-0737B1245342}"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18903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220011-C72F-4BB8-899B-00110A4342B7}" type="datetimeFigureOut">
              <a:rPr lang="en-GB" smtClean="0"/>
              <a:t>09/11/2022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8C1C5D-26A0-4376-A040-0737B1245342}" type="slidenum">
              <a:rPr lang="en-GB" smtClean="0"/>
              <a:t>‹#›</a:t>
            </a:fld>
            <a:endParaRPr lang="en-GB"/>
          </a:p>
        </p:txBody>
      </p:sp>
    </p:spTree>
    <p:extLst>
      <p:ext uri="{BB962C8B-B14F-4D97-AF65-F5344CB8AC3E}">
        <p14:creationId xmlns:p14="http://schemas.microsoft.com/office/powerpoint/2010/main" val="3746392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220011-C72F-4BB8-899B-00110A4342B7}" type="datetimeFigureOut">
              <a:rPr lang="en-GB" smtClean="0"/>
              <a:t>09/11/2022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8C1C5D-26A0-4376-A040-0737B1245342}" type="slidenum">
              <a:rPr lang="en-GB" smtClean="0"/>
              <a:t>‹#›</a:t>
            </a:fld>
            <a:endParaRPr lang="en-GB"/>
          </a:p>
        </p:txBody>
      </p:sp>
    </p:spTree>
    <p:extLst>
      <p:ext uri="{BB962C8B-B14F-4D97-AF65-F5344CB8AC3E}">
        <p14:creationId xmlns:p14="http://schemas.microsoft.com/office/powerpoint/2010/main" val="3408809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220011-C72F-4BB8-899B-00110A4342B7}" type="datetimeFigureOut">
              <a:rPr lang="en-GB" smtClean="0"/>
              <a:t>09/11/2022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8C1C5D-26A0-4376-A040-0737B1245342}" type="slidenum">
              <a:rPr lang="en-GB" smtClean="0"/>
              <a:t>‹#›</a:t>
            </a:fld>
            <a:endParaRPr lang="en-GB"/>
          </a:p>
        </p:txBody>
      </p:sp>
    </p:spTree>
    <p:extLst>
      <p:ext uri="{BB962C8B-B14F-4D97-AF65-F5344CB8AC3E}">
        <p14:creationId xmlns:p14="http://schemas.microsoft.com/office/powerpoint/2010/main" val="3012601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220011-C72F-4BB8-899B-00110A4342B7}" type="datetimeFigureOut">
              <a:rPr lang="en-GB" smtClean="0"/>
              <a:t>09/11/2022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8C1C5D-26A0-4376-A040-0737B1245342}" type="slidenum">
              <a:rPr lang="en-GB" smtClean="0"/>
              <a:t>‹#›</a:t>
            </a:fld>
            <a:endParaRPr lang="en-GB"/>
          </a:p>
        </p:txBody>
      </p:sp>
    </p:spTree>
    <p:extLst>
      <p:ext uri="{BB962C8B-B14F-4D97-AF65-F5344CB8AC3E}">
        <p14:creationId xmlns:p14="http://schemas.microsoft.com/office/powerpoint/2010/main" val="1669274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220011-C72F-4BB8-899B-00110A4342B7}" type="datetimeFigureOut">
              <a:rPr lang="en-GB" smtClean="0"/>
              <a:t>09/11/2022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8C1C5D-26A0-4376-A040-0737B1245342}" type="slidenum">
              <a:rPr lang="en-GB" smtClean="0"/>
              <a:t>‹#›</a:t>
            </a:fld>
            <a:endParaRPr lang="en-GB"/>
          </a:p>
        </p:txBody>
      </p:sp>
    </p:spTree>
    <p:extLst>
      <p:ext uri="{BB962C8B-B14F-4D97-AF65-F5344CB8AC3E}">
        <p14:creationId xmlns:p14="http://schemas.microsoft.com/office/powerpoint/2010/main" val="4129685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220011-C72F-4BB8-899B-00110A4342B7}" type="datetimeFigureOut">
              <a:rPr lang="en-GB" smtClean="0"/>
              <a:t>09/11/2022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8C1C5D-26A0-4376-A040-0737B1245342}" type="slidenum">
              <a:rPr lang="en-GB" smtClean="0"/>
              <a:t>‹#›</a:t>
            </a:fld>
            <a:endParaRPr lang="en-GB"/>
          </a:p>
        </p:txBody>
      </p:sp>
    </p:spTree>
    <p:extLst>
      <p:ext uri="{BB962C8B-B14F-4D97-AF65-F5344CB8AC3E}">
        <p14:creationId xmlns:p14="http://schemas.microsoft.com/office/powerpoint/2010/main" val="345099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220011-C72F-4BB8-899B-00110A4342B7}" type="datetimeFigureOut">
              <a:rPr lang="en-GB" smtClean="0"/>
              <a:t>09/11/2022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C1C5D-26A0-4376-A040-0737B1245342}" type="slidenum">
              <a:rPr lang="en-GB" smtClean="0"/>
              <a:t>‹#›</a:t>
            </a:fld>
            <a:endParaRPr lang="en-GB"/>
          </a:p>
        </p:txBody>
      </p:sp>
    </p:spTree>
    <p:extLst>
      <p:ext uri="{BB962C8B-B14F-4D97-AF65-F5344CB8AC3E}">
        <p14:creationId xmlns:p14="http://schemas.microsoft.com/office/powerpoint/2010/main" val="1826492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220011-C72F-4BB8-899B-00110A4342B7}" type="datetimeFigureOut">
              <a:rPr lang="en-GB" smtClean="0"/>
              <a:t>09/11/2022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C1C5D-26A0-4376-A040-0737B1245342}" type="slidenum">
              <a:rPr lang="en-GB" smtClean="0"/>
              <a:t>‹#›</a:t>
            </a:fld>
            <a:endParaRPr lang="en-GB"/>
          </a:p>
        </p:txBody>
      </p:sp>
    </p:spTree>
    <p:extLst>
      <p:ext uri="{BB962C8B-B14F-4D97-AF65-F5344CB8AC3E}">
        <p14:creationId xmlns:p14="http://schemas.microsoft.com/office/powerpoint/2010/main" val="1866040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5B220011-C72F-4BB8-899B-00110A4342B7}" type="datetimeFigureOut">
              <a:rPr lang="en-GB" smtClean="0"/>
              <a:t>09/11/2022</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B78C1C5D-26A0-4376-A040-0737B1245342}" type="slidenum">
              <a:rPr lang="en-GB" smtClean="0"/>
              <a:t>‹#›</a:t>
            </a:fld>
            <a:endParaRPr lang="en-GB"/>
          </a:p>
        </p:txBody>
      </p:sp>
    </p:spTree>
    <p:extLst>
      <p:ext uri="{BB962C8B-B14F-4D97-AF65-F5344CB8AC3E}">
        <p14:creationId xmlns:p14="http://schemas.microsoft.com/office/powerpoint/2010/main" val="326109698"/>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06E59230-6241-4F71-8F80-408E4EBA2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6933" y="0"/>
            <a:ext cx="381733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a:extLst>
              <a:ext uri="{FF2B5EF4-FFF2-40B4-BE49-F238E27FC236}">
                <a16:creationId xmlns:a16="http://schemas.microsoft.com/office/drawing/2014/main" id="{85758012-3D26-503E-CEC3-56C3EB7AF365}"/>
              </a:ext>
            </a:extLst>
          </p:cNvPr>
          <p:cNvSpPr>
            <a:spLocks noGrp="1"/>
          </p:cNvSpPr>
          <p:nvPr>
            <p:ph type="ctrTitle"/>
          </p:nvPr>
        </p:nvSpPr>
        <p:spPr>
          <a:xfrm>
            <a:off x="1516082" y="102077"/>
            <a:ext cx="3359031" cy="4610600"/>
          </a:xfrm>
        </p:spPr>
        <p:txBody>
          <a:bodyPr anchor="ctr">
            <a:normAutofit/>
          </a:bodyPr>
          <a:lstStyle/>
          <a:p>
            <a:pPr algn="ctr"/>
            <a:r>
              <a:rPr lang="en-GB" sz="3600" dirty="0">
                <a:solidFill>
                  <a:srgbClr val="FFFFFF"/>
                </a:solidFill>
              </a:rPr>
              <a:t>Factory Farming</a:t>
            </a:r>
            <a:br>
              <a:rPr lang="en-GB" sz="3600" dirty="0">
                <a:solidFill>
                  <a:srgbClr val="FFFFFF"/>
                </a:solidFill>
              </a:rPr>
            </a:br>
            <a:br>
              <a:rPr lang="en-GB" sz="3600" dirty="0">
                <a:solidFill>
                  <a:srgbClr val="FFFFFF"/>
                </a:solidFill>
              </a:rPr>
            </a:br>
            <a:r>
              <a:rPr lang="en-GB" sz="2800" dirty="0">
                <a:solidFill>
                  <a:srgbClr val="FFFFFF"/>
                </a:solidFill>
              </a:rPr>
              <a:t>Is It Justified?</a:t>
            </a:r>
            <a:endParaRPr lang="en-GB" sz="3600" dirty="0">
              <a:solidFill>
                <a:srgbClr val="FFFFFF"/>
              </a:solidFill>
            </a:endParaRPr>
          </a:p>
        </p:txBody>
      </p:sp>
      <p:sp>
        <p:nvSpPr>
          <p:cNvPr id="3" name="Subtitle 2">
            <a:extLst>
              <a:ext uri="{FF2B5EF4-FFF2-40B4-BE49-F238E27FC236}">
                <a16:creationId xmlns:a16="http://schemas.microsoft.com/office/drawing/2014/main" id="{1381C3FD-7D92-3950-2440-312E4903B879}"/>
              </a:ext>
            </a:extLst>
          </p:cNvPr>
          <p:cNvSpPr>
            <a:spLocks noGrp="1"/>
          </p:cNvSpPr>
          <p:nvPr>
            <p:ph type="subTitle" idx="1"/>
          </p:nvPr>
        </p:nvSpPr>
        <p:spPr>
          <a:xfrm>
            <a:off x="1516083" y="5409807"/>
            <a:ext cx="3359031" cy="1209355"/>
          </a:xfrm>
          <a:noFill/>
        </p:spPr>
        <p:txBody>
          <a:bodyPr anchor="ctr">
            <a:normAutofit/>
          </a:bodyPr>
          <a:lstStyle/>
          <a:p>
            <a:pPr algn="ctr"/>
            <a:r>
              <a:rPr lang="en-GB" sz="2400">
                <a:solidFill>
                  <a:srgbClr val="FFFFFF"/>
                </a:solidFill>
              </a:rPr>
              <a:t>Emery Futer</a:t>
            </a:r>
          </a:p>
        </p:txBody>
      </p:sp>
      <p:sp>
        <p:nvSpPr>
          <p:cNvPr id="15" name="Rectangle 11">
            <a:extLst>
              <a:ext uri="{FF2B5EF4-FFF2-40B4-BE49-F238E27FC236}">
                <a16:creationId xmlns:a16="http://schemas.microsoft.com/office/drawing/2014/main" id="{E1A01B88-BE75-48CC-A6A5-AD51DC9EC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811"/>
            <a:ext cx="128693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pic>
        <p:nvPicPr>
          <p:cNvPr id="5" name="Picture 4" descr="Green building in a cornfield">
            <a:extLst>
              <a:ext uri="{FF2B5EF4-FFF2-40B4-BE49-F238E27FC236}">
                <a16:creationId xmlns:a16="http://schemas.microsoft.com/office/drawing/2014/main" id="{06FCD61E-DFB5-AB94-D252-B3A35368C3AB}"/>
              </a:ext>
            </a:extLst>
          </p:cNvPr>
          <p:cNvPicPr>
            <a:picLocks noChangeAspect="1"/>
          </p:cNvPicPr>
          <p:nvPr/>
        </p:nvPicPr>
        <p:blipFill rotWithShape="1">
          <a:blip r:embed="rId2"/>
          <a:srcRect l="13742" r="26046"/>
          <a:stretch/>
        </p:blipFill>
        <p:spPr>
          <a:xfrm>
            <a:off x="5104263" y="0"/>
            <a:ext cx="7087737" cy="6860801"/>
          </a:xfrm>
          <a:prstGeom prst="rect">
            <a:avLst/>
          </a:prstGeom>
        </p:spPr>
      </p:pic>
    </p:spTree>
    <p:extLst>
      <p:ext uri="{BB962C8B-B14F-4D97-AF65-F5344CB8AC3E}">
        <p14:creationId xmlns:p14="http://schemas.microsoft.com/office/powerpoint/2010/main" val="2800307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466C88B-B170-4C69-85D3-FD6AD975F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4"/>
            <a:ext cx="457200" cy="6858000"/>
          </a:xfrm>
          <a:prstGeom prst="rect">
            <a:avLst/>
          </a:prstGeom>
          <a:solidFill>
            <a:srgbClr val="6F6F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80FE256-DF37-4639-8CB7-2E2F1897A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0"/>
            <a:ext cx="1083564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4" name="Rectangle 23">
            <a:extLst>
              <a:ext uri="{FF2B5EF4-FFF2-40B4-BE49-F238E27FC236}">
                <a16:creationId xmlns:a16="http://schemas.microsoft.com/office/drawing/2014/main" id="{FDD1039A-772C-4213-A092-0D8A9EF4A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284" y="0"/>
            <a:ext cx="461996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B39728D-66CA-4175-956D-FE26F3225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89916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eat Consumption by Countries 1">
            <a:extLst>
              <a:ext uri="{FF2B5EF4-FFF2-40B4-BE49-F238E27FC236}">
                <a16:creationId xmlns:a16="http://schemas.microsoft.com/office/drawing/2014/main" id="{800CFBF4-3343-EB35-8744-322CB779B29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4491" y="1554525"/>
            <a:ext cx="3748949" cy="3748949"/>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9BCA4ECD-75CB-5E3E-DCFE-F1DA375684E0}"/>
              </a:ext>
            </a:extLst>
          </p:cNvPr>
          <p:cNvSpPr txBox="1"/>
          <p:nvPr/>
        </p:nvSpPr>
        <p:spPr>
          <a:xfrm>
            <a:off x="5847940" y="612844"/>
            <a:ext cx="5527850" cy="5632311"/>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bg1"/>
                </a:solidFill>
                <a:latin typeface="Georgia" panose="02040502050405020303" pitchFamily="18" charset="0"/>
                <a:ea typeface="Calibri" panose="020F0502020204030204" pitchFamily="34" charset="0"/>
                <a:cs typeface="Arial" panose="020B0604020202020204" pitchFamily="34" charset="0"/>
              </a:rPr>
              <a:t>Traditional farming methods are no longer keeping up with meat consumption worldwide</a:t>
            </a:r>
          </a:p>
          <a:p>
            <a:pPr marL="285750" indent="-285750">
              <a:buFont typeface="Arial" panose="020B0604020202020204" pitchFamily="34" charset="0"/>
              <a:buChar char="•"/>
            </a:pPr>
            <a:endParaRPr lang="en-GB" dirty="0">
              <a:solidFill>
                <a:schemeClr val="bg1"/>
              </a:solidFill>
              <a:latin typeface="Georgia" panose="02040502050405020303" pitchFamily="18"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sz="1800" dirty="0">
                <a:solidFill>
                  <a:schemeClr val="bg1"/>
                </a:solidFill>
                <a:latin typeface="Georgia" panose="02040502050405020303" pitchFamily="18" charset="0"/>
                <a:ea typeface="Calibri" panose="020F0502020204030204" pitchFamily="34" charset="0"/>
                <a:cs typeface="Arial" panose="020B0604020202020204" pitchFamily="34" charset="0"/>
              </a:rPr>
              <a:t>Factory farms produce on mass scale, meaning that products are more affordable + lower cost for the industry </a:t>
            </a:r>
          </a:p>
          <a:p>
            <a:pPr marL="285750" indent="-285750">
              <a:buFont typeface="Arial" panose="020B0604020202020204" pitchFamily="34" charset="0"/>
              <a:buChar char="•"/>
            </a:pPr>
            <a:endParaRPr lang="en-GB" dirty="0">
              <a:solidFill>
                <a:schemeClr val="bg1"/>
              </a:solidFill>
              <a:latin typeface="Georgia" panose="02040502050405020303" pitchFamily="18"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sz="1800" dirty="0">
                <a:solidFill>
                  <a:schemeClr val="bg1"/>
                </a:solidFill>
                <a:latin typeface="Georgia" panose="02040502050405020303" pitchFamily="18" charset="0"/>
                <a:ea typeface="Calibri" panose="020F0502020204030204" pitchFamily="34" charset="0"/>
                <a:cs typeface="Arial" panose="020B0604020202020204" pitchFamily="34" charset="0"/>
              </a:rPr>
              <a:t>Ethics to be questioned as the treatment of animals – Battery cages, gestation crates, veal crates, </a:t>
            </a:r>
          </a:p>
          <a:p>
            <a:pPr marL="285750" indent="-285750">
              <a:buFont typeface="Arial" panose="020B0604020202020204" pitchFamily="34" charset="0"/>
              <a:buChar char="•"/>
            </a:pPr>
            <a:endParaRPr lang="en-GB" dirty="0">
              <a:solidFill>
                <a:schemeClr val="bg1"/>
              </a:solidFill>
              <a:latin typeface="Georgia" panose="02040502050405020303" pitchFamily="18"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sz="1800" dirty="0">
                <a:solidFill>
                  <a:schemeClr val="bg1"/>
                </a:solidFill>
                <a:latin typeface="Georgia" panose="02040502050405020303" pitchFamily="18" charset="0"/>
                <a:ea typeface="Calibri" panose="020F0502020204030204" pitchFamily="34" charset="0"/>
                <a:cs typeface="Arial" panose="020B0604020202020204" pitchFamily="34" charset="0"/>
              </a:rPr>
              <a:t>“Factory farming systems confine and crowd animals so they have little room to move, and manipulate them through feeding and breeding for maximum growth at the expense of their welfare. They also subject animals to painful procedures, often times without pain relief, and limit animals’ ability to engage in social interactions and behaviours important to them.” – World Animal Protection</a:t>
            </a:r>
            <a:endParaRPr lang="en-GB" dirty="0"/>
          </a:p>
        </p:txBody>
      </p:sp>
    </p:spTree>
    <p:extLst>
      <p:ext uri="{BB962C8B-B14F-4D97-AF65-F5344CB8AC3E}">
        <p14:creationId xmlns:p14="http://schemas.microsoft.com/office/powerpoint/2010/main" val="214944717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466C88B-B170-4C69-85D3-FD6AD975F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4"/>
            <a:ext cx="457200" cy="6858000"/>
          </a:xfrm>
          <a:prstGeom prst="rect">
            <a:avLst/>
          </a:prstGeom>
          <a:solidFill>
            <a:srgbClr val="6F6F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80FE256-DF37-4639-8CB7-2E2F1897A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0"/>
            <a:ext cx="1083564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4" name="Rectangle 23">
            <a:extLst>
              <a:ext uri="{FF2B5EF4-FFF2-40B4-BE49-F238E27FC236}">
                <a16:creationId xmlns:a16="http://schemas.microsoft.com/office/drawing/2014/main" id="{FDD1039A-772C-4213-A092-0D8A9EF4A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284" y="0"/>
            <a:ext cx="461996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B39728D-66CA-4175-956D-FE26F3225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89916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BCA4ECD-75CB-5E3E-DCFE-F1DA375684E0}"/>
              </a:ext>
            </a:extLst>
          </p:cNvPr>
          <p:cNvSpPr txBox="1"/>
          <p:nvPr/>
        </p:nvSpPr>
        <p:spPr>
          <a:xfrm>
            <a:off x="5875020" y="335845"/>
            <a:ext cx="5527850" cy="618630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Factory farms turn animals into “machines that convert low-priced fodder into high-priced flesh”</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Treatment of animals – Speciesism because we deem human life more sacrosanct than nonhuman life</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Argues for vegetarianism – stop livestock farms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Ignores the impact on the economy and employment – Agriculture worth £1.7 billion to the Welsh economy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His outdated and extreme views bring his philosophy into question – Abortion, Disabled infants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“As long as we remember that we should give the same respect to the lives of animals as we give to the lives of those humans at a similar mental level, we shall not go too far wrong.”</a:t>
            </a:r>
          </a:p>
        </p:txBody>
      </p:sp>
      <p:pic>
        <p:nvPicPr>
          <p:cNvPr id="2" name="Picture 1" descr="Peter Singer | Australian philosopher | Britannica">
            <a:extLst>
              <a:ext uri="{FF2B5EF4-FFF2-40B4-BE49-F238E27FC236}">
                <a16:creationId xmlns:a16="http://schemas.microsoft.com/office/drawing/2014/main" id="{F38D1A65-5639-6857-52E8-71F7EE42D698}"/>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3897" y="1602040"/>
            <a:ext cx="3316742" cy="3653919"/>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771398993"/>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466C88B-B170-4C69-85D3-FD6AD975F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4"/>
            <a:ext cx="457200" cy="6858000"/>
          </a:xfrm>
          <a:prstGeom prst="rect">
            <a:avLst/>
          </a:prstGeom>
          <a:solidFill>
            <a:srgbClr val="6F6F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80FE256-DF37-4639-8CB7-2E2F1897A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0"/>
            <a:ext cx="1083564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4" name="Rectangle 23">
            <a:extLst>
              <a:ext uri="{FF2B5EF4-FFF2-40B4-BE49-F238E27FC236}">
                <a16:creationId xmlns:a16="http://schemas.microsoft.com/office/drawing/2014/main" id="{FDD1039A-772C-4213-A092-0D8A9EF4A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284" y="0"/>
            <a:ext cx="461996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B39728D-66CA-4175-956D-FE26F3225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89916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BCA4ECD-75CB-5E3E-DCFE-F1DA375684E0}"/>
              </a:ext>
            </a:extLst>
          </p:cNvPr>
          <p:cNvSpPr txBox="1"/>
          <p:nvPr/>
        </p:nvSpPr>
        <p:spPr>
          <a:xfrm>
            <a:off x="5875020" y="1313094"/>
            <a:ext cx="5527850" cy="3970318"/>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latin typeface="Georgia" panose="02040502050405020303" pitchFamily="18" charset="0"/>
              </a:rPr>
              <a:t>2006 FAO report: “the livestock sector emerges as one of the top two or three most significant contributors to the most serious environmental problems, at every scale from local to global”</a:t>
            </a:r>
          </a:p>
          <a:p>
            <a:pPr marL="285750" indent="-285750">
              <a:buFont typeface="Arial" panose="020B0604020202020204" pitchFamily="34" charset="0"/>
              <a:buChar char="•"/>
            </a:pPr>
            <a:endParaRPr lang="en-GB" dirty="0">
              <a:solidFill>
                <a:schemeClr val="bg1"/>
              </a:solidFill>
              <a:latin typeface="Georgia" panose="02040502050405020303" pitchFamily="18" charset="0"/>
            </a:endParaRPr>
          </a:p>
          <a:p>
            <a:pPr marL="285750" indent="-285750">
              <a:buFont typeface="Arial" panose="020B0604020202020204" pitchFamily="34" charset="0"/>
              <a:buChar char="•"/>
            </a:pPr>
            <a:r>
              <a:rPr lang="en-GB" dirty="0">
                <a:solidFill>
                  <a:schemeClr val="bg1"/>
                </a:solidFill>
                <a:latin typeface="Georgia" panose="02040502050405020303" pitchFamily="18" charset="0"/>
              </a:rPr>
              <a:t>Chatham house report found Factory farming and increased demand for cheap meat is leading to loss of bio-diversity </a:t>
            </a:r>
          </a:p>
          <a:p>
            <a:pPr marL="285750" indent="-285750">
              <a:buFont typeface="Arial" panose="020B0604020202020204" pitchFamily="34" charset="0"/>
              <a:buChar char="•"/>
            </a:pPr>
            <a:endParaRPr lang="en-GB" dirty="0">
              <a:solidFill>
                <a:schemeClr val="bg1"/>
              </a:solidFill>
              <a:latin typeface="Georgia" panose="02040502050405020303" pitchFamily="18" charset="0"/>
            </a:endParaRPr>
          </a:p>
          <a:p>
            <a:pPr marL="285750" indent="-285750">
              <a:buFont typeface="Arial" panose="020B0604020202020204" pitchFamily="34" charset="0"/>
              <a:buChar char="•"/>
            </a:pPr>
            <a:r>
              <a:rPr lang="en-GB" dirty="0">
                <a:solidFill>
                  <a:schemeClr val="bg1"/>
                </a:solidFill>
                <a:latin typeface="Georgia" panose="02040502050405020303" pitchFamily="18" charset="0"/>
              </a:rPr>
              <a:t>Greenhouse gasses – Methane, Carbon Dioxide, Nitrous Oxide</a:t>
            </a:r>
          </a:p>
          <a:p>
            <a:pPr marL="285750" indent="-285750">
              <a:buFont typeface="Arial" panose="020B0604020202020204" pitchFamily="34" charset="0"/>
              <a:buChar char="•"/>
            </a:pPr>
            <a:endParaRPr lang="en-GB" dirty="0">
              <a:solidFill>
                <a:schemeClr val="bg1"/>
              </a:solidFill>
              <a:latin typeface="Georgia" panose="02040502050405020303" pitchFamily="18" charset="0"/>
            </a:endParaRPr>
          </a:p>
          <a:p>
            <a:pPr marL="285750" indent="-285750">
              <a:buFont typeface="Arial" panose="020B0604020202020204" pitchFamily="34" charset="0"/>
              <a:buChar char="•"/>
            </a:pPr>
            <a:r>
              <a:rPr lang="en-GB" dirty="0">
                <a:solidFill>
                  <a:schemeClr val="bg1"/>
                </a:solidFill>
                <a:latin typeface="Georgia" panose="02040502050405020303" pitchFamily="18" charset="0"/>
              </a:rPr>
              <a:t>Disproportionated land usage – arguably better use than Factory farms</a:t>
            </a:r>
          </a:p>
        </p:txBody>
      </p:sp>
      <p:pic>
        <p:nvPicPr>
          <p:cNvPr id="3" name="Picture 2" descr="Global land use graphic">
            <a:extLst>
              <a:ext uri="{FF2B5EF4-FFF2-40B4-BE49-F238E27FC236}">
                <a16:creationId xmlns:a16="http://schemas.microsoft.com/office/drawing/2014/main" id="{28D2D375-B5B0-0A60-2694-121874FFDAA5}"/>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0213" y="2124738"/>
            <a:ext cx="4124109" cy="260852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94027064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466C88B-B170-4C69-85D3-FD6AD975F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4"/>
            <a:ext cx="457200" cy="6858000"/>
          </a:xfrm>
          <a:prstGeom prst="rect">
            <a:avLst/>
          </a:prstGeom>
          <a:solidFill>
            <a:srgbClr val="6F6F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80FE256-DF37-4639-8CB7-2E2F1897A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0"/>
            <a:ext cx="1083564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4" name="Rectangle 23">
            <a:extLst>
              <a:ext uri="{FF2B5EF4-FFF2-40B4-BE49-F238E27FC236}">
                <a16:creationId xmlns:a16="http://schemas.microsoft.com/office/drawing/2014/main" id="{FDD1039A-772C-4213-A092-0D8A9EF4A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284" y="0"/>
            <a:ext cx="461996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B39728D-66CA-4175-956D-FE26F3225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89916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BCA4ECD-75CB-5E3E-DCFE-F1DA375684E0}"/>
              </a:ext>
            </a:extLst>
          </p:cNvPr>
          <p:cNvSpPr txBox="1"/>
          <p:nvPr/>
        </p:nvSpPr>
        <p:spPr>
          <a:xfrm>
            <a:off x="5875020" y="1720840"/>
            <a:ext cx="5527850" cy="341632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bg1"/>
                </a:solidFill>
                <a:latin typeface="Georgia" panose="02040502050405020303" pitchFamily="18" charset="0"/>
                <a:ea typeface="Calibri" panose="020F0502020204030204" pitchFamily="34" charset="0"/>
                <a:cs typeface="Arial" panose="020B0604020202020204" pitchFamily="34" charset="0"/>
              </a:rPr>
              <a:t>Movements against Factory farming: Veganism and vegetarianism</a:t>
            </a:r>
          </a:p>
          <a:p>
            <a:pPr marL="285750" indent="-285750">
              <a:buFont typeface="Arial" panose="020B0604020202020204" pitchFamily="34" charset="0"/>
              <a:buChar char="•"/>
            </a:pPr>
            <a:endParaRPr lang="en-GB" dirty="0">
              <a:solidFill>
                <a:schemeClr val="bg1"/>
              </a:solidFill>
              <a:latin typeface="Georgia" panose="02040502050405020303" pitchFamily="18"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Georgia" panose="02040502050405020303" pitchFamily="18" charset="0"/>
                <a:cs typeface="Arial" panose="020B0604020202020204" pitchFamily="34" charset="0"/>
              </a:rPr>
              <a:t>Argues that vegetarianism doesn’t go far enough but that Veganism often goes too far (moral high ground) and becomes counter productive</a:t>
            </a:r>
          </a:p>
          <a:p>
            <a:pPr marL="285750" indent="-285750">
              <a:buFont typeface="Arial" panose="020B0604020202020204" pitchFamily="34" charset="0"/>
              <a:buChar char="•"/>
            </a:pPr>
            <a:endParaRPr lang="en-GB" dirty="0">
              <a:solidFill>
                <a:schemeClr val="bg1"/>
              </a:solidFill>
              <a:latin typeface="Georgia" panose="02040502050405020303" pitchFamily="18"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Georgia" panose="02040502050405020303" pitchFamily="18" charset="0"/>
              </a:rPr>
              <a:t>“If it is wrong to kill an entity of a particular kind, it is probably wrong to exploit it. And if it is wrong to benefit from the entity killed, it seems wrong to benefit from that entity being exploited.”</a:t>
            </a:r>
          </a:p>
        </p:txBody>
      </p:sp>
      <p:pic>
        <p:nvPicPr>
          <p:cNvPr id="1026" name="Picture 2" descr="Ethics and the beast : a speciesist argument for animal liberation ...">
            <a:extLst>
              <a:ext uri="{FF2B5EF4-FFF2-40B4-BE49-F238E27FC236}">
                <a16:creationId xmlns:a16="http://schemas.microsoft.com/office/drawing/2014/main" id="{EEAA1378-EEFC-C1EA-66AF-A9A5F87747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5623" y="1093300"/>
            <a:ext cx="3073289" cy="4671399"/>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105231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TM03457515[[fn=View]]</Template>
  <TotalTime>862</TotalTime>
  <Words>387</Words>
  <Application>Microsoft Office PowerPoint</Application>
  <PresentationFormat>Widescreen</PresentationFormat>
  <Paragraphs>32</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Century Schoolbook</vt:lpstr>
      <vt:lpstr>Georgia</vt:lpstr>
      <vt:lpstr>Wingdings 2</vt:lpstr>
      <vt:lpstr>View</vt:lpstr>
      <vt:lpstr>Factory Farming  Is It Justified?</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Factory Farming  Is It Justified?</dc:title>
  <dc:creator>Emery Futer</dc:creator>
  <cp:lastModifiedBy>Emery Futer</cp:lastModifiedBy>
  <cp:revision>1</cp:revision>
  <dcterms:created xsi:type="dcterms:W3CDTF">2022-11-09T15:17:41Z</dcterms:created>
  <dcterms:modified xsi:type="dcterms:W3CDTF">2022-11-10T05:39:54Z</dcterms:modified>
</cp:coreProperties>
</file>