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2" r:id="rId1"/>
  </p:sldMasterIdLst>
  <p:notesMasterIdLst>
    <p:notesMasterId r:id="rId9"/>
  </p:notesMasterIdLst>
  <p:sldIdLst>
    <p:sldId id="256" r:id="rId2"/>
    <p:sldId id="257" r:id="rId3"/>
    <p:sldId id="261" r:id="rId4"/>
    <p:sldId id="260" r:id="rId5"/>
    <p:sldId id="258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97"/>
    <p:restoredTop sz="95814"/>
  </p:normalViewPr>
  <p:slideViewPr>
    <p:cSldViewPr snapToGrid="0" snapToObjects="1">
      <p:cViewPr varScale="1">
        <p:scale>
          <a:sx n="90" d="100"/>
          <a:sy n="90" d="100"/>
        </p:scale>
        <p:origin x="224" y="5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BFE27-5EBC-6A4B-AA27-00DE8C591B82}" type="datetimeFigureOut">
              <a:rPr lang="en-US" smtClean="0"/>
              <a:t>12/8/19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8D685D-DAD4-9D4B-9F8A-603CBC0BBD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075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8D685D-DAD4-9D4B-9F8A-603CBC0BBD3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534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smtClean="0"/>
              <a:pPr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146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389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90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230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5790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77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661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226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54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8380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49354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41152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7595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5862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7997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3676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958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850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9c-WQqYUdE" TargetMode="External"/><Relationship Id="rId2" Type="http://schemas.openxmlformats.org/officeDocument/2006/relationships/hyperlink" Target="https://www.autism.org.uk/about/communication/communicating.asp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peechbuddy.com/blog/wp-content/uploads/2012/03/speech52.jpg" TargetMode="External"/><Relationship Id="rId4" Type="http://schemas.openxmlformats.org/officeDocument/2006/relationships/hyperlink" Target="https://www.google.co.uk/url?sa=i&amp;rct=j&amp;q=&amp;esrc=s&amp;source=images&amp;cd=&amp;ved=2ahUKEwjhmKSb8ZzmAhXyA2MBHTORAxgQjRx6BAgBEAQ&amp;url=https%3A%2F%2Fwww.pinterest.com%2Fpin%2F830632724992846432%2F&amp;psig=AOvVaw1wGAPdhz0G9wVlyFQoLjqJ&amp;ust=15755795032212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89502-7930-BD46-8640-8C597CFE66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665" y="1401554"/>
            <a:ext cx="8825658" cy="4054892"/>
          </a:xfrm>
        </p:spPr>
        <p:txBody>
          <a:bodyPr/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1906611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Module: Academic Study Skills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ECGE4001R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Submission deadline: 9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December 2019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Minutes: 5 minutes presenting and 5 minutes Q&amp;A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6946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238857-D938-CB47-92AA-CD503DF7EC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25689"/>
            <a:ext cx="8825658" cy="3851692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Communicating with children who have an Autistic Spectrum Condition (ASC)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A78A68A-4EFA-9D41-A9F6-C6047BF08C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</a:t>
            </a:r>
            <a:r>
              <a:rPr lang="en-US" dirty="0" err="1"/>
              <a:t>catrin</a:t>
            </a:r>
            <a:r>
              <a:rPr lang="en-US" dirty="0"/>
              <a:t> </a:t>
            </a:r>
            <a:r>
              <a:rPr lang="en-US" dirty="0" err="1"/>
              <a:t>collins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6BB4AA6-777C-A14E-94CA-549BDF21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4616142"/>
            <a:ext cx="14097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38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F5A919DC-3FBB-B646-9D77-B1B2CD40A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2999846"/>
            <a:ext cx="8825658" cy="2677648"/>
          </a:xfrm>
        </p:spPr>
        <p:txBody>
          <a:bodyPr/>
          <a:lstStyle/>
          <a:p>
            <a:pPr>
              <a:lnSpc>
                <a:spcPct val="150000"/>
              </a:lnSpc>
            </a:pPr>
            <a:b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Autism find it difficult to communicate with others. A lot of factors that we don’t necessarily realize can have implications in the way an Autistic individual responds.</a:t>
            </a:r>
            <a:br>
              <a:rPr lang="en-US" sz="6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199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AB0BB-8630-4948-9A4E-26E53C5D87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53198"/>
            <a:ext cx="8825658" cy="2677648"/>
          </a:xfrm>
        </p:spPr>
        <p:txBody>
          <a:bodyPr/>
          <a:lstStyle/>
          <a:p>
            <a:r>
              <a:rPr lang="en-US" dirty="0"/>
              <a:t>The do’s and don’t when communicating with an individual with ASC</a:t>
            </a:r>
          </a:p>
        </p:txBody>
      </p:sp>
      <p:sp>
        <p:nvSpPr>
          <p:cNvPr id="5" name="Multiply 4">
            <a:extLst>
              <a:ext uri="{FF2B5EF4-FFF2-40B4-BE49-F238E27FC236}">
                <a16:creationId xmlns:a16="http://schemas.microsoft.com/office/drawing/2014/main" id="{4724CA62-19E8-6E47-9CCE-029C7FBABAC3}"/>
              </a:ext>
            </a:extLst>
          </p:cNvPr>
          <p:cNvSpPr/>
          <p:nvPr/>
        </p:nvSpPr>
        <p:spPr>
          <a:xfrm>
            <a:off x="8623585" y="3796980"/>
            <a:ext cx="1885244" cy="1907822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4" descr="Tick">
            <a:extLst>
              <a:ext uri="{FF2B5EF4-FFF2-40B4-BE49-F238E27FC236}">
                <a16:creationId xmlns:a16="http://schemas.microsoft.com/office/drawing/2014/main" id="{795246A4-8E84-B649-BBF6-8EABDA7E3C1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83171" y="4051846"/>
            <a:ext cx="1443851" cy="151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539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90C92BC-4A20-9346-9E0C-D83A1099B9C1}"/>
              </a:ext>
            </a:extLst>
          </p:cNvPr>
          <p:cNvSpPr txBox="1"/>
          <p:nvPr/>
        </p:nvSpPr>
        <p:spPr>
          <a:xfrm>
            <a:off x="5159023" y="993422"/>
            <a:ext cx="2201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EF2EBE-1D2C-054A-BCC5-60943C5F83B6}"/>
              </a:ext>
            </a:extLst>
          </p:cNvPr>
          <p:cNvSpPr txBox="1"/>
          <p:nvPr/>
        </p:nvSpPr>
        <p:spPr>
          <a:xfrm>
            <a:off x="1444979" y="2241405"/>
            <a:ext cx="2901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their lead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0A69CE-DE40-8F41-8F03-BD01D5E7E399}"/>
              </a:ext>
            </a:extLst>
          </p:cNvPr>
          <p:cNvSpPr txBox="1"/>
          <p:nvPr/>
        </p:nvSpPr>
        <p:spPr>
          <a:xfrm>
            <a:off x="1444979" y="3083867"/>
            <a:ext cx="3240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single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581F94-1656-5544-B7F2-3E131C44DDE9}"/>
              </a:ext>
            </a:extLst>
          </p:cNvPr>
          <p:cNvSpPr txBox="1"/>
          <p:nvPr/>
        </p:nvSpPr>
        <p:spPr>
          <a:xfrm>
            <a:off x="1431573" y="3926329"/>
            <a:ext cx="2914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1C03F1-3053-414A-84F9-032EB9674119}"/>
              </a:ext>
            </a:extLst>
          </p:cNvPr>
          <p:cNvSpPr txBox="1"/>
          <p:nvPr/>
        </p:nvSpPr>
        <p:spPr>
          <a:xfrm>
            <a:off x="6259689" y="2241405"/>
            <a:ext cx="3829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intensive interaction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B10F87-A3EE-0A47-942C-9247FECB7601}"/>
              </a:ext>
            </a:extLst>
          </p:cNvPr>
          <p:cNvSpPr txBox="1"/>
          <p:nvPr/>
        </p:nvSpPr>
        <p:spPr>
          <a:xfrm>
            <a:off x="6259689" y="3083866"/>
            <a:ext cx="4615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gestures or visual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6304FE-2F47-6B4F-89A9-6525740D6370}"/>
              </a:ext>
            </a:extLst>
          </p:cNvPr>
          <p:cNvSpPr txBox="1"/>
          <p:nvPr/>
        </p:nvSpPr>
        <p:spPr>
          <a:xfrm>
            <a:off x="6259689" y="3968690"/>
            <a:ext cx="3778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songs and role play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6FDEC1-83F5-044E-8229-C09CE02FBE15}"/>
              </a:ext>
            </a:extLst>
          </p:cNvPr>
          <p:cNvSpPr txBox="1"/>
          <p:nvPr/>
        </p:nvSpPr>
        <p:spPr>
          <a:xfrm>
            <a:off x="5159023" y="5679912"/>
            <a:ext cx="6452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 “Communicating - National Autistic Society", 2018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6025ED-C47C-6046-84D5-D756A7727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111" y="3271836"/>
            <a:ext cx="1917578" cy="176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86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ACEB20-5F8C-F247-A838-8E96BD926BD6}"/>
              </a:ext>
            </a:extLst>
          </p:cNvPr>
          <p:cNvSpPr txBox="1"/>
          <p:nvPr/>
        </p:nvSpPr>
        <p:spPr>
          <a:xfrm>
            <a:off x="4729163" y="714375"/>
            <a:ext cx="22381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70F40D-E04F-ED4D-929B-F20337297FCA}"/>
              </a:ext>
            </a:extLst>
          </p:cNvPr>
          <p:cNvSpPr txBox="1"/>
          <p:nvPr/>
        </p:nvSpPr>
        <p:spPr>
          <a:xfrm>
            <a:off x="1357313" y="2028825"/>
            <a:ext cx="4143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long sentences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FC1E43-6BD1-494E-A2C6-EC0A2B1138EF}"/>
              </a:ext>
            </a:extLst>
          </p:cNvPr>
          <p:cNvSpPr txBox="1"/>
          <p:nvPr/>
        </p:nvSpPr>
        <p:spPr>
          <a:xfrm>
            <a:off x="1357313" y="2973943"/>
            <a:ext cx="3741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too many questions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C5921-68B7-CA41-B328-1BCD546EA143}"/>
              </a:ext>
            </a:extLst>
          </p:cNvPr>
          <p:cNvSpPr txBox="1"/>
          <p:nvPr/>
        </p:nvSpPr>
        <p:spPr>
          <a:xfrm>
            <a:off x="1357313" y="3819048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too many choices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F6CDC9-607A-684D-B905-A8FA7EF0BFA1}"/>
              </a:ext>
            </a:extLst>
          </p:cNvPr>
          <p:cNvSpPr txBox="1"/>
          <p:nvPr/>
        </p:nvSpPr>
        <p:spPr>
          <a:xfrm>
            <a:off x="1357313" y="4664153"/>
            <a:ext cx="4668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Multitask when communicating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EA482A-BAB3-C04C-AD56-57EAF991DCC3}"/>
              </a:ext>
            </a:extLst>
          </p:cNvPr>
          <p:cNvSpPr txBox="1"/>
          <p:nvPr/>
        </p:nvSpPr>
        <p:spPr>
          <a:xfrm>
            <a:off x="4945155" y="5774293"/>
            <a:ext cx="8638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  “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Communicating - National Autistic Society", 2018</a:t>
            </a:r>
            <a:endParaRPr lang="en-US" dirty="0"/>
          </a:p>
        </p:txBody>
      </p:sp>
      <p:pic>
        <p:nvPicPr>
          <p:cNvPr id="16" name="Graphic 5" descr="Question mark">
            <a:extLst>
              <a:ext uri="{FF2B5EF4-FFF2-40B4-BE49-F238E27FC236}">
                <a16:creationId xmlns:a16="http://schemas.microsoft.com/office/drawing/2014/main" id="{56E3937C-1581-FE47-A9A1-1F0C4F089F4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52414" y="2392530"/>
            <a:ext cx="1843087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74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B61A2-B05E-8F49-B531-8B4266503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B357E5-77C5-5646-A2FB-53A5219B3C63}"/>
              </a:ext>
            </a:extLst>
          </p:cNvPr>
          <p:cNvSpPr txBox="1"/>
          <p:nvPr/>
        </p:nvSpPr>
        <p:spPr>
          <a:xfrm>
            <a:off x="685801" y="2228850"/>
            <a:ext cx="9230566" cy="42525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>
              <a:lnSpc>
                <a:spcPct val="150000"/>
              </a:lnSpc>
            </a:pPr>
            <a:r>
              <a:rPr lang="en-GB" sz="1400" dirty="0"/>
              <a:t>Communicating - National Autistic Society. (2018). Retrieved 4 December 2019, from </a:t>
            </a:r>
            <a:r>
              <a:rPr lang="en-GB" sz="1400" u="sng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https://www.autism.org.uk/about/communication/communicating.aspx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  <a:p>
            <a:pPr indent="-457200">
              <a:lnSpc>
                <a:spcPct val="150000"/>
              </a:lnSpc>
            </a:pPr>
            <a:endParaRPr lang="en-GB" sz="1400" dirty="0"/>
          </a:p>
          <a:p>
            <a:pPr indent="-457200">
              <a:lnSpc>
                <a:spcPct val="150000"/>
              </a:lnSpc>
            </a:pPr>
            <a:r>
              <a:rPr lang="en-GB" sz="1400" dirty="0"/>
              <a:t>Hewett, D. (2017). YouTube. Retrieved 8 December 2019, </a:t>
            </a:r>
            <a:r>
              <a:rPr lang="en-GB" sz="1400" dirty="0">
                <a:solidFill>
                  <a:srgbClr val="0070C0"/>
                </a:solidFill>
              </a:rPr>
              <a:t>from </a:t>
            </a:r>
            <a:r>
              <a:rPr lang="en-GB" sz="1400" u="sng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https://www.youtube.com/watch?v=A9c-WQqYUdE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  <a:p>
            <a:pPr indent="-457200">
              <a:lnSpc>
                <a:spcPct val="150000"/>
              </a:lnSpc>
            </a:pPr>
            <a:endParaRPr lang="en-GB" sz="1400" dirty="0"/>
          </a:p>
          <a:p>
            <a:pPr indent="-457200">
              <a:lnSpc>
                <a:spcPct val="150000"/>
              </a:lnSpc>
            </a:pPr>
            <a:r>
              <a:rPr lang="en-GB" sz="1400" dirty="0"/>
              <a:t>Redirect Notice. Retrieved 4 December 2019, from </a:t>
            </a:r>
            <a:r>
              <a:rPr lang="en-GB" sz="1400" u="sng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https://www.google.co.uk/url?sa=i&amp;rct=j&amp;q=&amp;esrc=s&amp;source=images&amp;cd=&amp;ved=2ahUKEwjhmKSb8ZzmAhXyA2MBHTORAxgQjRx6BAgBEAQ&amp;url=https%3A%2F%2Fwww.pinterest.com%2Fpin%2F830632724992846432%2F&amp;psig=AOvVaw1wGAPdhz0G9wVlyFQoLjqJ&amp;ust=1575579503221298</a:t>
            </a:r>
            <a:endParaRPr lang="en-GB" sz="1400" dirty="0">
              <a:solidFill>
                <a:srgbClr val="0070C0"/>
              </a:solidFill>
            </a:endParaRPr>
          </a:p>
          <a:p>
            <a:pPr indent="-457200">
              <a:lnSpc>
                <a:spcPct val="150000"/>
              </a:lnSpc>
            </a:pPr>
            <a:endParaRPr lang="en-GB" sz="1400" dirty="0"/>
          </a:p>
          <a:p>
            <a:pPr indent="-457200">
              <a:lnSpc>
                <a:spcPct val="150000"/>
              </a:lnSpc>
            </a:pPr>
            <a:r>
              <a:rPr lang="en-GB" sz="1400" dirty="0"/>
              <a:t>Retrieved 8 December 2019, from </a:t>
            </a:r>
            <a:r>
              <a:rPr lang="en-GB" sz="1400" u="sng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https://www.speechbuddy.com/blog/wp-content/uploads/2012/03/speech52.jpg</a:t>
            </a:r>
            <a:endParaRPr lang="en-GB" sz="1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4249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{1B9A9EC3-E642-1C4C-A326-409584807102}tf10001076</Template>
  <TotalTime>242</TotalTime>
  <Words>318</Words>
  <Application>Microsoft Macintosh PowerPoint</Application>
  <PresentationFormat>Widescreen</PresentationFormat>
  <Paragraphs>28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Century Gothic</vt:lpstr>
      <vt:lpstr>System Font Regular</vt:lpstr>
      <vt:lpstr>Wingdings</vt:lpstr>
      <vt:lpstr>Wingdings 3</vt:lpstr>
      <vt:lpstr>Ion Boardroom</vt:lpstr>
      <vt:lpstr>Student number: 1906611  Module: Academic Study Skills  Module code: ECGE4001R   Submission deadline: 9th December 2019  Minutes: 5 minutes presenting and 5 minutes Q&amp;A </vt:lpstr>
      <vt:lpstr>Communicating with children who have an Autistic Spectrum Condition (ASC)</vt:lpstr>
      <vt:lpstr>  Children with Autism find it difficult to communicate with others. A lot of factors that we don’t necessarily realize can have implications in the way an Autistic individual responds. </vt:lpstr>
      <vt:lpstr>The do’s and don’t when communicating with an individual with ASC</vt:lpstr>
      <vt:lpstr>PowerPoint Presentation</vt:lpstr>
      <vt:lpstr>PowerPoint Presentation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number: 1906611  Module: Academic Study Skills  Module code: ECGE4001R   Submission deadline: 9th December 2019  Minutes: 5 minutes presenting and 5 minutes Q&amp;A </dc:title>
  <dc:creator>Catrin Collins</dc:creator>
  <cp:lastModifiedBy>Catrin Collins</cp:lastModifiedBy>
  <cp:revision>18</cp:revision>
  <dcterms:created xsi:type="dcterms:W3CDTF">2019-12-01T22:34:43Z</dcterms:created>
  <dcterms:modified xsi:type="dcterms:W3CDTF">2019-12-08T22:31:07Z</dcterms:modified>
</cp:coreProperties>
</file>