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9" r:id="rId1"/>
  </p:sldMasterIdLst>
  <p:notesMasterIdLst>
    <p:notesMasterId r:id="rId15"/>
  </p:notesMasterIdLst>
  <p:handoutMasterIdLst>
    <p:handoutMasterId r:id="rId16"/>
  </p:handoutMasterIdLst>
  <p:sldIdLst>
    <p:sldId id="256" r:id="rId2"/>
    <p:sldId id="316" r:id="rId3"/>
    <p:sldId id="317" r:id="rId4"/>
    <p:sldId id="334" r:id="rId5"/>
    <p:sldId id="321" r:id="rId6"/>
    <p:sldId id="324" r:id="rId7"/>
    <p:sldId id="333" r:id="rId8"/>
    <p:sldId id="325" r:id="rId9"/>
    <p:sldId id="331" r:id="rId10"/>
    <p:sldId id="332" r:id="rId11"/>
    <p:sldId id="335" r:id="rId12"/>
    <p:sldId id="336" r:id="rId13"/>
    <p:sldId id="337" r:id="rId14"/>
  </p:sldIdLst>
  <p:sldSz cx="9144000" cy="6858000" type="screen4x3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CC"/>
    <a:srgbClr val="0099FF"/>
    <a:srgbClr val="FF9933"/>
    <a:srgbClr val="33CC33"/>
    <a:srgbClr val="9900CC"/>
    <a:srgbClr val="800080"/>
    <a:srgbClr val="006600"/>
    <a:srgbClr val="0033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85" autoAdjust="0"/>
    <p:restoredTop sz="94660" autoAdjust="0"/>
  </p:normalViewPr>
  <p:slideViewPr>
    <p:cSldViewPr>
      <p:cViewPr>
        <p:scale>
          <a:sx n="70" d="100"/>
          <a:sy n="70" d="100"/>
        </p:scale>
        <p:origin x="1326" y="3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  <p:sldLst>
      <p:sld r:id="rId1" collapse="1"/>
    </p:sldLst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>
        <p:scale>
          <a:sx n="75" d="100"/>
          <a:sy n="75" d="100"/>
        </p:scale>
        <p:origin x="-714" y="642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_rels/viewProps.xml.rels><?xml version="1.0" encoding="UTF-8" standalone="yes"?>
<Relationships xmlns="http://schemas.openxmlformats.org/package/2006/relationships"><Relationship Id="rId1" Type="http://schemas.openxmlformats.org/officeDocument/2006/relationships/slide" Target="slides/slid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EEE6DF7-343C-421B-9310-97DC50145C35}" type="doc">
      <dgm:prSet loTypeId="urn:microsoft.com/office/officeart/2016/7/layout/VerticalSolidActionList" loCatId="List" qsTypeId="urn:microsoft.com/office/officeart/2005/8/quickstyle/simple2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ED5F244-0341-4728-B111-7264F0A4DC36}">
      <dgm:prSet/>
      <dgm:spPr/>
      <dgm:t>
        <a:bodyPr/>
        <a:lstStyle/>
        <a:p>
          <a:r>
            <a:rPr lang="en-US"/>
            <a:t>Be</a:t>
          </a:r>
        </a:p>
      </dgm:t>
    </dgm:pt>
    <dgm:pt modelId="{E08177C1-BAE7-4938-B8A2-D27C06B25EEE}" type="parTrans" cxnId="{ACAE429F-5EE1-40A6-889A-E69ADBBA6427}">
      <dgm:prSet/>
      <dgm:spPr/>
      <dgm:t>
        <a:bodyPr/>
        <a:lstStyle/>
        <a:p>
          <a:endParaRPr lang="en-US"/>
        </a:p>
      </dgm:t>
    </dgm:pt>
    <dgm:pt modelId="{79371292-FFE1-45B0-9947-9CE84648559D}" type="sibTrans" cxnId="{ACAE429F-5EE1-40A6-889A-E69ADBBA6427}">
      <dgm:prSet/>
      <dgm:spPr/>
      <dgm:t>
        <a:bodyPr/>
        <a:lstStyle/>
        <a:p>
          <a:endParaRPr lang="en-US"/>
        </a:p>
      </dgm:t>
    </dgm:pt>
    <dgm:pt modelId="{C70E3358-046D-4B3B-A8FF-0C14436E9FD9}">
      <dgm:prSet/>
      <dgm:spPr/>
      <dgm:t>
        <a:bodyPr/>
        <a:lstStyle/>
        <a:p>
          <a:r>
            <a:rPr lang="en-US"/>
            <a:t>Be accountable and responsible for your actions</a:t>
          </a:r>
        </a:p>
      </dgm:t>
    </dgm:pt>
    <dgm:pt modelId="{8E98C38D-0344-4ADB-A982-A493C7765B3A}" type="parTrans" cxnId="{532285C9-1E26-4180-A34C-0C313C1C3DB6}">
      <dgm:prSet/>
      <dgm:spPr/>
      <dgm:t>
        <a:bodyPr/>
        <a:lstStyle/>
        <a:p>
          <a:endParaRPr lang="en-US"/>
        </a:p>
      </dgm:t>
    </dgm:pt>
    <dgm:pt modelId="{A935FF10-2CD9-49BF-8F06-9EC3176E356F}" type="sibTrans" cxnId="{532285C9-1E26-4180-A34C-0C313C1C3DB6}">
      <dgm:prSet/>
      <dgm:spPr/>
      <dgm:t>
        <a:bodyPr/>
        <a:lstStyle/>
        <a:p>
          <a:endParaRPr lang="en-US"/>
        </a:p>
      </dgm:t>
    </dgm:pt>
    <dgm:pt modelId="{6DDDC5AD-89C9-4773-963B-047C409C4CD1}">
      <dgm:prSet/>
      <dgm:spPr/>
      <dgm:t>
        <a:bodyPr/>
        <a:lstStyle/>
        <a:p>
          <a:r>
            <a:rPr lang="en-US"/>
            <a:t>Learn</a:t>
          </a:r>
        </a:p>
      </dgm:t>
    </dgm:pt>
    <dgm:pt modelId="{330271CD-C4B2-44CD-AB37-36E107CC9483}" type="parTrans" cxnId="{473F0756-A9E1-4D57-904A-4FA7165A055F}">
      <dgm:prSet/>
      <dgm:spPr/>
      <dgm:t>
        <a:bodyPr/>
        <a:lstStyle/>
        <a:p>
          <a:endParaRPr lang="en-US"/>
        </a:p>
      </dgm:t>
    </dgm:pt>
    <dgm:pt modelId="{A206AAF6-59EB-40A0-9C23-CDC7D94F93DB}" type="sibTrans" cxnId="{473F0756-A9E1-4D57-904A-4FA7165A055F}">
      <dgm:prSet/>
      <dgm:spPr/>
      <dgm:t>
        <a:bodyPr/>
        <a:lstStyle/>
        <a:p>
          <a:endParaRPr lang="en-US"/>
        </a:p>
      </dgm:t>
    </dgm:pt>
    <dgm:pt modelId="{83E07FB3-E970-4906-B54D-5980C7064E0B}">
      <dgm:prSet/>
      <dgm:spPr/>
      <dgm:t>
        <a:bodyPr/>
        <a:lstStyle/>
        <a:p>
          <a:r>
            <a:rPr lang="en-US"/>
            <a:t>Learn new skills to work more efficiently together</a:t>
          </a:r>
        </a:p>
      </dgm:t>
    </dgm:pt>
    <dgm:pt modelId="{5E30D776-FC57-4F87-BDE7-74B02320652C}" type="parTrans" cxnId="{C4FC2146-26A0-4E78-8DAD-6B33ECDE7417}">
      <dgm:prSet/>
      <dgm:spPr/>
      <dgm:t>
        <a:bodyPr/>
        <a:lstStyle/>
        <a:p>
          <a:endParaRPr lang="en-US"/>
        </a:p>
      </dgm:t>
    </dgm:pt>
    <dgm:pt modelId="{013EF615-0363-4BD8-8CBB-2557C8D0C1F5}" type="sibTrans" cxnId="{C4FC2146-26A0-4E78-8DAD-6B33ECDE7417}">
      <dgm:prSet/>
      <dgm:spPr/>
      <dgm:t>
        <a:bodyPr/>
        <a:lstStyle/>
        <a:p>
          <a:endParaRPr lang="en-US"/>
        </a:p>
      </dgm:t>
    </dgm:pt>
    <dgm:pt modelId="{312780AC-A170-482B-919F-98A3925997D9}">
      <dgm:prSet/>
      <dgm:spPr/>
      <dgm:t>
        <a:bodyPr/>
        <a:lstStyle/>
        <a:p>
          <a:r>
            <a:rPr lang="en-US"/>
            <a:t>Have</a:t>
          </a:r>
        </a:p>
      </dgm:t>
    </dgm:pt>
    <dgm:pt modelId="{F55CD4F8-ED51-4788-BCBD-EAD04F6EB500}" type="parTrans" cxnId="{FD4261E4-B79F-4757-BB13-D8B4062D774E}">
      <dgm:prSet/>
      <dgm:spPr/>
      <dgm:t>
        <a:bodyPr/>
        <a:lstStyle/>
        <a:p>
          <a:endParaRPr lang="en-US"/>
        </a:p>
      </dgm:t>
    </dgm:pt>
    <dgm:pt modelId="{9625FFC9-DCBF-4422-AC70-29E03B3FC392}" type="sibTrans" cxnId="{FD4261E4-B79F-4757-BB13-D8B4062D774E}">
      <dgm:prSet/>
      <dgm:spPr/>
      <dgm:t>
        <a:bodyPr/>
        <a:lstStyle/>
        <a:p>
          <a:endParaRPr lang="en-US"/>
        </a:p>
      </dgm:t>
    </dgm:pt>
    <dgm:pt modelId="{6B57C502-F904-4754-8A8F-782EE898FC41}">
      <dgm:prSet/>
      <dgm:spPr/>
      <dgm:t>
        <a:bodyPr/>
        <a:lstStyle/>
        <a:p>
          <a:r>
            <a:rPr lang="en-US"/>
            <a:t>Have effective communication</a:t>
          </a:r>
        </a:p>
      </dgm:t>
    </dgm:pt>
    <dgm:pt modelId="{20F33E78-9E85-494F-A108-56ECC7BF6984}" type="parTrans" cxnId="{67A8B75B-231E-4FD2-B90A-77A52AA13E52}">
      <dgm:prSet/>
      <dgm:spPr/>
      <dgm:t>
        <a:bodyPr/>
        <a:lstStyle/>
        <a:p>
          <a:endParaRPr lang="en-US"/>
        </a:p>
      </dgm:t>
    </dgm:pt>
    <dgm:pt modelId="{8249AC7C-92D2-4DB6-948D-1DF2D7D63673}" type="sibTrans" cxnId="{67A8B75B-231E-4FD2-B90A-77A52AA13E52}">
      <dgm:prSet/>
      <dgm:spPr/>
      <dgm:t>
        <a:bodyPr/>
        <a:lstStyle/>
        <a:p>
          <a:endParaRPr lang="en-US"/>
        </a:p>
      </dgm:t>
    </dgm:pt>
    <dgm:pt modelId="{201B5FE9-B192-4BB7-81F8-BB4D88CDFA4B}">
      <dgm:prSet/>
      <dgm:spPr/>
      <dgm:t>
        <a:bodyPr/>
        <a:lstStyle/>
        <a:p>
          <a:r>
            <a:rPr lang="en-US"/>
            <a:t>Attain</a:t>
          </a:r>
        </a:p>
      </dgm:t>
    </dgm:pt>
    <dgm:pt modelId="{D818DA64-E7A1-4070-9905-CF8980811493}" type="parTrans" cxnId="{9E2C3DC2-512D-44F2-896D-EBAE1E5EE86C}">
      <dgm:prSet/>
      <dgm:spPr/>
      <dgm:t>
        <a:bodyPr/>
        <a:lstStyle/>
        <a:p>
          <a:endParaRPr lang="en-US"/>
        </a:p>
      </dgm:t>
    </dgm:pt>
    <dgm:pt modelId="{782EBA21-02C3-4EAB-B9B9-F59E610151F4}" type="sibTrans" cxnId="{9E2C3DC2-512D-44F2-896D-EBAE1E5EE86C}">
      <dgm:prSet/>
      <dgm:spPr/>
      <dgm:t>
        <a:bodyPr/>
        <a:lstStyle/>
        <a:p>
          <a:endParaRPr lang="en-US"/>
        </a:p>
      </dgm:t>
    </dgm:pt>
    <dgm:pt modelId="{503D5353-5B75-4844-9C35-1BA163459955}">
      <dgm:prSet/>
      <dgm:spPr/>
      <dgm:t>
        <a:bodyPr/>
        <a:lstStyle/>
        <a:p>
          <a:r>
            <a:rPr lang="en-US"/>
            <a:t>Attain problem solving skills</a:t>
          </a:r>
        </a:p>
      </dgm:t>
    </dgm:pt>
    <dgm:pt modelId="{12687ED8-2740-4B20-AD8E-E37D139F7641}" type="parTrans" cxnId="{D0DBF63F-5C36-4F8A-99A2-DDC8641C1AD0}">
      <dgm:prSet/>
      <dgm:spPr/>
      <dgm:t>
        <a:bodyPr/>
        <a:lstStyle/>
        <a:p>
          <a:endParaRPr lang="en-US"/>
        </a:p>
      </dgm:t>
    </dgm:pt>
    <dgm:pt modelId="{32684078-23CB-4345-9AF1-BE71CBEE3EF2}" type="sibTrans" cxnId="{D0DBF63F-5C36-4F8A-99A2-DDC8641C1AD0}">
      <dgm:prSet/>
      <dgm:spPr/>
      <dgm:t>
        <a:bodyPr/>
        <a:lstStyle/>
        <a:p>
          <a:endParaRPr lang="en-US"/>
        </a:p>
      </dgm:t>
    </dgm:pt>
    <dgm:pt modelId="{F391DEEE-D269-4C7E-BC3A-37A85BDE141D}">
      <dgm:prSet/>
      <dgm:spPr/>
      <dgm:t>
        <a:bodyPr/>
        <a:lstStyle/>
        <a:p>
          <a:r>
            <a:rPr lang="en-US"/>
            <a:t>Make</a:t>
          </a:r>
        </a:p>
      </dgm:t>
    </dgm:pt>
    <dgm:pt modelId="{B467CB14-5141-42FF-814B-80AB8578B56E}" type="parTrans" cxnId="{6D5FD7AA-AD6C-4E07-98EE-059B6B1ADC2A}">
      <dgm:prSet/>
      <dgm:spPr/>
      <dgm:t>
        <a:bodyPr/>
        <a:lstStyle/>
        <a:p>
          <a:endParaRPr lang="en-US"/>
        </a:p>
      </dgm:t>
    </dgm:pt>
    <dgm:pt modelId="{3012A84D-C411-4EAE-9108-D5B2CA08AF77}" type="sibTrans" cxnId="{6D5FD7AA-AD6C-4E07-98EE-059B6B1ADC2A}">
      <dgm:prSet/>
      <dgm:spPr/>
      <dgm:t>
        <a:bodyPr/>
        <a:lstStyle/>
        <a:p>
          <a:endParaRPr lang="en-US"/>
        </a:p>
      </dgm:t>
    </dgm:pt>
    <dgm:pt modelId="{CACC3F4A-9758-4269-9749-79C99A1D66AA}">
      <dgm:prSet/>
      <dgm:spPr/>
      <dgm:t>
        <a:bodyPr/>
        <a:lstStyle/>
        <a:p>
          <a:r>
            <a:rPr lang="en-US"/>
            <a:t>Make clear roles to avoid any confusion when making decisions</a:t>
          </a:r>
        </a:p>
      </dgm:t>
    </dgm:pt>
    <dgm:pt modelId="{B4E38F1E-DB0B-4633-91FD-C19FD00973A3}" type="parTrans" cxnId="{E43E5C75-7DA4-4916-A4F3-1B7BBA01F4A5}">
      <dgm:prSet/>
      <dgm:spPr/>
      <dgm:t>
        <a:bodyPr/>
        <a:lstStyle/>
        <a:p>
          <a:endParaRPr lang="en-US"/>
        </a:p>
      </dgm:t>
    </dgm:pt>
    <dgm:pt modelId="{539ACD26-A521-46DE-BA70-619DB76A60BD}" type="sibTrans" cxnId="{E43E5C75-7DA4-4916-A4F3-1B7BBA01F4A5}">
      <dgm:prSet/>
      <dgm:spPr/>
      <dgm:t>
        <a:bodyPr/>
        <a:lstStyle/>
        <a:p>
          <a:endParaRPr lang="en-US"/>
        </a:p>
      </dgm:t>
    </dgm:pt>
    <dgm:pt modelId="{084326DF-0E88-124B-816C-AF0C21E847C8}" type="pres">
      <dgm:prSet presAssocID="{CEEE6DF7-343C-421B-9310-97DC50145C35}" presName="Name0" presStyleCnt="0">
        <dgm:presLayoutVars>
          <dgm:dir/>
          <dgm:animLvl val="lvl"/>
          <dgm:resizeHandles val="exact"/>
        </dgm:presLayoutVars>
      </dgm:prSet>
      <dgm:spPr/>
    </dgm:pt>
    <dgm:pt modelId="{EBEE4E74-0B02-1249-9838-1E7FC2DB73CD}" type="pres">
      <dgm:prSet presAssocID="{EED5F244-0341-4728-B111-7264F0A4DC36}" presName="linNode" presStyleCnt="0"/>
      <dgm:spPr/>
    </dgm:pt>
    <dgm:pt modelId="{CA35ED5D-14AF-E54C-B62F-C17FE946327A}" type="pres">
      <dgm:prSet presAssocID="{EED5F244-0341-4728-B111-7264F0A4DC36}" presName="parentText" presStyleLbl="alignNode1" presStyleIdx="0" presStyleCnt="5">
        <dgm:presLayoutVars>
          <dgm:chMax val="1"/>
          <dgm:bulletEnabled/>
        </dgm:presLayoutVars>
      </dgm:prSet>
      <dgm:spPr/>
    </dgm:pt>
    <dgm:pt modelId="{152EDC25-ED8E-E945-A4FB-7C6AA1A56ECF}" type="pres">
      <dgm:prSet presAssocID="{EED5F244-0341-4728-B111-7264F0A4DC36}" presName="descendantText" presStyleLbl="alignAccFollowNode1" presStyleIdx="0" presStyleCnt="5">
        <dgm:presLayoutVars>
          <dgm:bulletEnabled/>
        </dgm:presLayoutVars>
      </dgm:prSet>
      <dgm:spPr/>
    </dgm:pt>
    <dgm:pt modelId="{82214B74-6FCB-264A-802D-45BF5AE1FD6C}" type="pres">
      <dgm:prSet presAssocID="{79371292-FFE1-45B0-9947-9CE84648559D}" presName="sp" presStyleCnt="0"/>
      <dgm:spPr/>
    </dgm:pt>
    <dgm:pt modelId="{C17269ED-0C98-6745-87A8-38CAEF7B2614}" type="pres">
      <dgm:prSet presAssocID="{6DDDC5AD-89C9-4773-963B-047C409C4CD1}" presName="linNode" presStyleCnt="0"/>
      <dgm:spPr/>
    </dgm:pt>
    <dgm:pt modelId="{B6B9C52C-71E2-D74A-9F04-8C95B5FD704C}" type="pres">
      <dgm:prSet presAssocID="{6DDDC5AD-89C9-4773-963B-047C409C4CD1}" presName="parentText" presStyleLbl="alignNode1" presStyleIdx="1" presStyleCnt="5">
        <dgm:presLayoutVars>
          <dgm:chMax val="1"/>
          <dgm:bulletEnabled/>
        </dgm:presLayoutVars>
      </dgm:prSet>
      <dgm:spPr/>
    </dgm:pt>
    <dgm:pt modelId="{EDF648F9-EDC1-C44E-81B2-97F924C99C75}" type="pres">
      <dgm:prSet presAssocID="{6DDDC5AD-89C9-4773-963B-047C409C4CD1}" presName="descendantText" presStyleLbl="alignAccFollowNode1" presStyleIdx="1" presStyleCnt="5">
        <dgm:presLayoutVars>
          <dgm:bulletEnabled/>
        </dgm:presLayoutVars>
      </dgm:prSet>
      <dgm:spPr/>
    </dgm:pt>
    <dgm:pt modelId="{E30C5B46-E198-0F46-9E56-C4DC513C0A4F}" type="pres">
      <dgm:prSet presAssocID="{A206AAF6-59EB-40A0-9C23-CDC7D94F93DB}" presName="sp" presStyleCnt="0"/>
      <dgm:spPr/>
    </dgm:pt>
    <dgm:pt modelId="{C2D93299-9097-A042-B8A6-842CD62E503A}" type="pres">
      <dgm:prSet presAssocID="{312780AC-A170-482B-919F-98A3925997D9}" presName="linNode" presStyleCnt="0"/>
      <dgm:spPr/>
    </dgm:pt>
    <dgm:pt modelId="{1AFBA35F-EC58-CC40-B897-B78E568B2E8A}" type="pres">
      <dgm:prSet presAssocID="{312780AC-A170-482B-919F-98A3925997D9}" presName="parentText" presStyleLbl="alignNode1" presStyleIdx="2" presStyleCnt="5">
        <dgm:presLayoutVars>
          <dgm:chMax val="1"/>
          <dgm:bulletEnabled/>
        </dgm:presLayoutVars>
      </dgm:prSet>
      <dgm:spPr/>
    </dgm:pt>
    <dgm:pt modelId="{89F6E7A4-7F4D-DA4C-B17D-93E610F23E1C}" type="pres">
      <dgm:prSet presAssocID="{312780AC-A170-482B-919F-98A3925997D9}" presName="descendantText" presStyleLbl="alignAccFollowNode1" presStyleIdx="2" presStyleCnt="5">
        <dgm:presLayoutVars>
          <dgm:bulletEnabled/>
        </dgm:presLayoutVars>
      </dgm:prSet>
      <dgm:spPr/>
    </dgm:pt>
    <dgm:pt modelId="{0578170B-8B03-0147-B25F-262C91E3305B}" type="pres">
      <dgm:prSet presAssocID="{9625FFC9-DCBF-4422-AC70-29E03B3FC392}" presName="sp" presStyleCnt="0"/>
      <dgm:spPr/>
    </dgm:pt>
    <dgm:pt modelId="{735976EE-5392-F747-B087-CE6958676D88}" type="pres">
      <dgm:prSet presAssocID="{201B5FE9-B192-4BB7-81F8-BB4D88CDFA4B}" presName="linNode" presStyleCnt="0"/>
      <dgm:spPr/>
    </dgm:pt>
    <dgm:pt modelId="{5CB5BE75-DFBA-D94B-ADA4-6D3803E74E67}" type="pres">
      <dgm:prSet presAssocID="{201B5FE9-B192-4BB7-81F8-BB4D88CDFA4B}" presName="parentText" presStyleLbl="alignNode1" presStyleIdx="3" presStyleCnt="5">
        <dgm:presLayoutVars>
          <dgm:chMax val="1"/>
          <dgm:bulletEnabled/>
        </dgm:presLayoutVars>
      </dgm:prSet>
      <dgm:spPr/>
    </dgm:pt>
    <dgm:pt modelId="{D3586007-1AB5-914C-AE16-9B2FE0FE155A}" type="pres">
      <dgm:prSet presAssocID="{201B5FE9-B192-4BB7-81F8-BB4D88CDFA4B}" presName="descendantText" presStyleLbl="alignAccFollowNode1" presStyleIdx="3" presStyleCnt="5">
        <dgm:presLayoutVars>
          <dgm:bulletEnabled/>
        </dgm:presLayoutVars>
      </dgm:prSet>
      <dgm:spPr/>
    </dgm:pt>
    <dgm:pt modelId="{209A080D-90AF-6D48-8190-179450BFA4C5}" type="pres">
      <dgm:prSet presAssocID="{782EBA21-02C3-4EAB-B9B9-F59E610151F4}" presName="sp" presStyleCnt="0"/>
      <dgm:spPr/>
    </dgm:pt>
    <dgm:pt modelId="{DBC241AF-2A17-4D4A-A845-8259AD912F8A}" type="pres">
      <dgm:prSet presAssocID="{F391DEEE-D269-4C7E-BC3A-37A85BDE141D}" presName="linNode" presStyleCnt="0"/>
      <dgm:spPr/>
    </dgm:pt>
    <dgm:pt modelId="{2B89733B-3120-7144-B097-443AE6142B3A}" type="pres">
      <dgm:prSet presAssocID="{F391DEEE-D269-4C7E-BC3A-37A85BDE141D}" presName="parentText" presStyleLbl="alignNode1" presStyleIdx="4" presStyleCnt="5">
        <dgm:presLayoutVars>
          <dgm:chMax val="1"/>
          <dgm:bulletEnabled/>
        </dgm:presLayoutVars>
      </dgm:prSet>
      <dgm:spPr/>
    </dgm:pt>
    <dgm:pt modelId="{DB4D1A96-74AC-014D-90E8-CBAF98C1AACD}" type="pres">
      <dgm:prSet presAssocID="{F391DEEE-D269-4C7E-BC3A-37A85BDE141D}" presName="descendantText" presStyleLbl="alignAccFollowNode1" presStyleIdx="4" presStyleCnt="5">
        <dgm:presLayoutVars>
          <dgm:bulletEnabled/>
        </dgm:presLayoutVars>
      </dgm:prSet>
      <dgm:spPr/>
    </dgm:pt>
  </dgm:ptLst>
  <dgm:cxnLst>
    <dgm:cxn modelId="{FCE1FD06-88C8-D94F-A16D-DEAAD0B07010}" type="presOf" srcId="{201B5FE9-B192-4BB7-81F8-BB4D88CDFA4B}" destId="{5CB5BE75-DFBA-D94B-ADA4-6D3803E74E67}" srcOrd="0" destOrd="0" presId="urn:microsoft.com/office/officeart/2016/7/layout/VerticalSolidActionList"/>
    <dgm:cxn modelId="{BCA46024-DFDE-4A4F-B421-43377506C965}" type="presOf" srcId="{83E07FB3-E970-4906-B54D-5980C7064E0B}" destId="{EDF648F9-EDC1-C44E-81B2-97F924C99C75}" srcOrd="0" destOrd="0" presId="urn:microsoft.com/office/officeart/2016/7/layout/VerticalSolidActionList"/>
    <dgm:cxn modelId="{D0DBF63F-5C36-4F8A-99A2-DDC8641C1AD0}" srcId="{201B5FE9-B192-4BB7-81F8-BB4D88CDFA4B}" destId="{503D5353-5B75-4844-9C35-1BA163459955}" srcOrd="0" destOrd="0" parTransId="{12687ED8-2740-4B20-AD8E-E37D139F7641}" sibTransId="{32684078-23CB-4345-9AF1-BE71CBEE3EF2}"/>
    <dgm:cxn modelId="{67A8B75B-231E-4FD2-B90A-77A52AA13E52}" srcId="{312780AC-A170-482B-919F-98A3925997D9}" destId="{6B57C502-F904-4754-8A8F-782EE898FC41}" srcOrd="0" destOrd="0" parTransId="{20F33E78-9E85-494F-A108-56ECC7BF6984}" sibTransId="{8249AC7C-92D2-4DB6-948D-1DF2D7D63673}"/>
    <dgm:cxn modelId="{C4FC2146-26A0-4E78-8DAD-6B33ECDE7417}" srcId="{6DDDC5AD-89C9-4773-963B-047C409C4CD1}" destId="{83E07FB3-E970-4906-B54D-5980C7064E0B}" srcOrd="0" destOrd="0" parTransId="{5E30D776-FC57-4F87-BDE7-74B02320652C}" sibTransId="{013EF615-0363-4BD8-8CBB-2557C8D0C1F5}"/>
    <dgm:cxn modelId="{8B331D4C-47EC-F04F-86DD-7C23B1712FE1}" type="presOf" srcId="{312780AC-A170-482B-919F-98A3925997D9}" destId="{1AFBA35F-EC58-CC40-B897-B78E568B2E8A}" srcOrd="0" destOrd="0" presId="urn:microsoft.com/office/officeart/2016/7/layout/VerticalSolidActionList"/>
    <dgm:cxn modelId="{C963B770-C742-C44C-BE4E-D61F3F3193D7}" type="presOf" srcId="{EED5F244-0341-4728-B111-7264F0A4DC36}" destId="{CA35ED5D-14AF-E54C-B62F-C17FE946327A}" srcOrd="0" destOrd="0" presId="urn:microsoft.com/office/officeart/2016/7/layout/VerticalSolidActionList"/>
    <dgm:cxn modelId="{E43E5C75-7DA4-4916-A4F3-1B7BBA01F4A5}" srcId="{F391DEEE-D269-4C7E-BC3A-37A85BDE141D}" destId="{CACC3F4A-9758-4269-9749-79C99A1D66AA}" srcOrd="0" destOrd="0" parTransId="{B4E38F1E-DB0B-4633-91FD-C19FD00973A3}" sibTransId="{539ACD26-A521-46DE-BA70-619DB76A60BD}"/>
    <dgm:cxn modelId="{473F0756-A9E1-4D57-904A-4FA7165A055F}" srcId="{CEEE6DF7-343C-421B-9310-97DC50145C35}" destId="{6DDDC5AD-89C9-4773-963B-047C409C4CD1}" srcOrd="1" destOrd="0" parTransId="{330271CD-C4B2-44CD-AB37-36E107CC9483}" sibTransId="{A206AAF6-59EB-40A0-9C23-CDC7D94F93DB}"/>
    <dgm:cxn modelId="{CD8EBA57-711A-884E-A950-6DAA381A203F}" type="presOf" srcId="{F391DEEE-D269-4C7E-BC3A-37A85BDE141D}" destId="{2B89733B-3120-7144-B097-443AE6142B3A}" srcOrd="0" destOrd="0" presId="urn:microsoft.com/office/officeart/2016/7/layout/VerticalSolidActionList"/>
    <dgm:cxn modelId="{36237A7B-EE05-6347-ADDD-9557514F5E64}" type="presOf" srcId="{C70E3358-046D-4B3B-A8FF-0C14436E9FD9}" destId="{152EDC25-ED8E-E945-A4FB-7C6AA1A56ECF}" srcOrd="0" destOrd="0" presId="urn:microsoft.com/office/officeart/2016/7/layout/VerticalSolidActionList"/>
    <dgm:cxn modelId="{ACAE429F-5EE1-40A6-889A-E69ADBBA6427}" srcId="{CEEE6DF7-343C-421B-9310-97DC50145C35}" destId="{EED5F244-0341-4728-B111-7264F0A4DC36}" srcOrd="0" destOrd="0" parTransId="{E08177C1-BAE7-4938-B8A2-D27C06B25EEE}" sibTransId="{79371292-FFE1-45B0-9947-9CE84648559D}"/>
    <dgm:cxn modelId="{6D5FD7AA-AD6C-4E07-98EE-059B6B1ADC2A}" srcId="{CEEE6DF7-343C-421B-9310-97DC50145C35}" destId="{F391DEEE-D269-4C7E-BC3A-37A85BDE141D}" srcOrd="4" destOrd="0" parTransId="{B467CB14-5141-42FF-814B-80AB8578B56E}" sibTransId="{3012A84D-C411-4EAE-9108-D5B2CA08AF77}"/>
    <dgm:cxn modelId="{7A59E6B1-4B96-CD42-BA22-F7376A01D26B}" type="presOf" srcId="{6B57C502-F904-4754-8A8F-782EE898FC41}" destId="{89F6E7A4-7F4D-DA4C-B17D-93E610F23E1C}" srcOrd="0" destOrd="0" presId="urn:microsoft.com/office/officeart/2016/7/layout/VerticalSolidActionList"/>
    <dgm:cxn modelId="{9E2C3DC2-512D-44F2-896D-EBAE1E5EE86C}" srcId="{CEEE6DF7-343C-421B-9310-97DC50145C35}" destId="{201B5FE9-B192-4BB7-81F8-BB4D88CDFA4B}" srcOrd="3" destOrd="0" parTransId="{D818DA64-E7A1-4070-9905-CF8980811493}" sibTransId="{782EBA21-02C3-4EAB-B9B9-F59E610151F4}"/>
    <dgm:cxn modelId="{532285C9-1E26-4180-A34C-0C313C1C3DB6}" srcId="{EED5F244-0341-4728-B111-7264F0A4DC36}" destId="{C70E3358-046D-4B3B-A8FF-0C14436E9FD9}" srcOrd="0" destOrd="0" parTransId="{8E98C38D-0344-4ADB-A982-A493C7765B3A}" sibTransId="{A935FF10-2CD9-49BF-8F06-9EC3176E356F}"/>
    <dgm:cxn modelId="{325FC1D4-F7C0-534A-8A93-A8922CB6969B}" type="presOf" srcId="{CEEE6DF7-343C-421B-9310-97DC50145C35}" destId="{084326DF-0E88-124B-816C-AF0C21E847C8}" srcOrd="0" destOrd="0" presId="urn:microsoft.com/office/officeart/2016/7/layout/VerticalSolidActionList"/>
    <dgm:cxn modelId="{3EBB01E1-6C09-174C-9756-E12C9C891034}" type="presOf" srcId="{6DDDC5AD-89C9-4773-963B-047C409C4CD1}" destId="{B6B9C52C-71E2-D74A-9F04-8C95B5FD704C}" srcOrd="0" destOrd="0" presId="urn:microsoft.com/office/officeart/2016/7/layout/VerticalSolidActionList"/>
    <dgm:cxn modelId="{FD4261E4-B79F-4757-BB13-D8B4062D774E}" srcId="{CEEE6DF7-343C-421B-9310-97DC50145C35}" destId="{312780AC-A170-482B-919F-98A3925997D9}" srcOrd="2" destOrd="0" parTransId="{F55CD4F8-ED51-4788-BCBD-EAD04F6EB500}" sibTransId="{9625FFC9-DCBF-4422-AC70-29E03B3FC392}"/>
    <dgm:cxn modelId="{0E5424EA-ABCB-0E4C-AE92-A1D440E86B34}" type="presOf" srcId="{503D5353-5B75-4844-9C35-1BA163459955}" destId="{D3586007-1AB5-914C-AE16-9B2FE0FE155A}" srcOrd="0" destOrd="0" presId="urn:microsoft.com/office/officeart/2016/7/layout/VerticalSolidActionList"/>
    <dgm:cxn modelId="{562976FA-D424-B94E-A82F-07E3AC4CF6BD}" type="presOf" srcId="{CACC3F4A-9758-4269-9749-79C99A1D66AA}" destId="{DB4D1A96-74AC-014D-90E8-CBAF98C1AACD}" srcOrd="0" destOrd="0" presId="urn:microsoft.com/office/officeart/2016/7/layout/VerticalSolidActionList"/>
    <dgm:cxn modelId="{4ECEA47F-6DDF-D240-B958-7B400134A571}" type="presParOf" srcId="{084326DF-0E88-124B-816C-AF0C21E847C8}" destId="{EBEE4E74-0B02-1249-9838-1E7FC2DB73CD}" srcOrd="0" destOrd="0" presId="urn:microsoft.com/office/officeart/2016/7/layout/VerticalSolidActionList"/>
    <dgm:cxn modelId="{7276C5FE-583D-5F48-8D69-0A2BEEEE0C61}" type="presParOf" srcId="{EBEE4E74-0B02-1249-9838-1E7FC2DB73CD}" destId="{CA35ED5D-14AF-E54C-B62F-C17FE946327A}" srcOrd="0" destOrd="0" presId="urn:microsoft.com/office/officeart/2016/7/layout/VerticalSolidActionList"/>
    <dgm:cxn modelId="{2F66CE98-1033-9A4A-8F30-8FCCDCB52F36}" type="presParOf" srcId="{EBEE4E74-0B02-1249-9838-1E7FC2DB73CD}" destId="{152EDC25-ED8E-E945-A4FB-7C6AA1A56ECF}" srcOrd="1" destOrd="0" presId="urn:microsoft.com/office/officeart/2016/7/layout/VerticalSolidActionList"/>
    <dgm:cxn modelId="{1764BEA2-E06E-ED46-AEC5-101907453EF7}" type="presParOf" srcId="{084326DF-0E88-124B-816C-AF0C21E847C8}" destId="{82214B74-6FCB-264A-802D-45BF5AE1FD6C}" srcOrd="1" destOrd="0" presId="urn:microsoft.com/office/officeart/2016/7/layout/VerticalSolidActionList"/>
    <dgm:cxn modelId="{2755A29E-6729-B048-AB9D-A93452C09557}" type="presParOf" srcId="{084326DF-0E88-124B-816C-AF0C21E847C8}" destId="{C17269ED-0C98-6745-87A8-38CAEF7B2614}" srcOrd="2" destOrd="0" presId="urn:microsoft.com/office/officeart/2016/7/layout/VerticalSolidActionList"/>
    <dgm:cxn modelId="{5C7B8CF2-57EE-8E43-A774-E3558B93F4B1}" type="presParOf" srcId="{C17269ED-0C98-6745-87A8-38CAEF7B2614}" destId="{B6B9C52C-71E2-D74A-9F04-8C95B5FD704C}" srcOrd="0" destOrd="0" presId="urn:microsoft.com/office/officeart/2016/7/layout/VerticalSolidActionList"/>
    <dgm:cxn modelId="{2BBAF048-C958-2E4C-951C-CBEB49DA6EE4}" type="presParOf" srcId="{C17269ED-0C98-6745-87A8-38CAEF7B2614}" destId="{EDF648F9-EDC1-C44E-81B2-97F924C99C75}" srcOrd="1" destOrd="0" presId="urn:microsoft.com/office/officeart/2016/7/layout/VerticalSolidActionList"/>
    <dgm:cxn modelId="{7E869A87-9D97-5E4A-ADDD-F11DE24A53E4}" type="presParOf" srcId="{084326DF-0E88-124B-816C-AF0C21E847C8}" destId="{E30C5B46-E198-0F46-9E56-C4DC513C0A4F}" srcOrd="3" destOrd="0" presId="urn:microsoft.com/office/officeart/2016/7/layout/VerticalSolidActionList"/>
    <dgm:cxn modelId="{75579EE6-20EF-3149-97C5-6952723F2FB1}" type="presParOf" srcId="{084326DF-0E88-124B-816C-AF0C21E847C8}" destId="{C2D93299-9097-A042-B8A6-842CD62E503A}" srcOrd="4" destOrd="0" presId="urn:microsoft.com/office/officeart/2016/7/layout/VerticalSolidActionList"/>
    <dgm:cxn modelId="{181AAC0A-E594-6044-B7C7-6D9BE15EDD4B}" type="presParOf" srcId="{C2D93299-9097-A042-B8A6-842CD62E503A}" destId="{1AFBA35F-EC58-CC40-B897-B78E568B2E8A}" srcOrd="0" destOrd="0" presId="urn:microsoft.com/office/officeart/2016/7/layout/VerticalSolidActionList"/>
    <dgm:cxn modelId="{15B40FAD-D591-C941-B139-24FBA048D1C8}" type="presParOf" srcId="{C2D93299-9097-A042-B8A6-842CD62E503A}" destId="{89F6E7A4-7F4D-DA4C-B17D-93E610F23E1C}" srcOrd="1" destOrd="0" presId="urn:microsoft.com/office/officeart/2016/7/layout/VerticalSolidActionList"/>
    <dgm:cxn modelId="{33A7C5A4-AE60-ED41-A308-5D0C67C40472}" type="presParOf" srcId="{084326DF-0E88-124B-816C-AF0C21E847C8}" destId="{0578170B-8B03-0147-B25F-262C91E3305B}" srcOrd="5" destOrd="0" presId="urn:microsoft.com/office/officeart/2016/7/layout/VerticalSolidActionList"/>
    <dgm:cxn modelId="{11D90E5F-F2B3-1442-891D-92B7E932681E}" type="presParOf" srcId="{084326DF-0E88-124B-816C-AF0C21E847C8}" destId="{735976EE-5392-F747-B087-CE6958676D88}" srcOrd="6" destOrd="0" presId="urn:microsoft.com/office/officeart/2016/7/layout/VerticalSolidActionList"/>
    <dgm:cxn modelId="{2D5D8577-C962-9E46-AF01-EF46AF54E758}" type="presParOf" srcId="{735976EE-5392-F747-B087-CE6958676D88}" destId="{5CB5BE75-DFBA-D94B-ADA4-6D3803E74E67}" srcOrd="0" destOrd="0" presId="urn:microsoft.com/office/officeart/2016/7/layout/VerticalSolidActionList"/>
    <dgm:cxn modelId="{A6564ED3-8BD6-F941-81C7-7C70B44AAA7A}" type="presParOf" srcId="{735976EE-5392-F747-B087-CE6958676D88}" destId="{D3586007-1AB5-914C-AE16-9B2FE0FE155A}" srcOrd="1" destOrd="0" presId="urn:microsoft.com/office/officeart/2016/7/layout/VerticalSolidActionList"/>
    <dgm:cxn modelId="{E89E9B22-CBF5-664E-AD40-4BF2DC355B14}" type="presParOf" srcId="{084326DF-0E88-124B-816C-AF0C21E847C8}" destId="{209A080D-90AF-6D48-8190-179450BFA4C5}" srcOrd="7" destOrd="0" presId="urn:microsoft.com/office/officeart/2016/7/layout/VerticalSolidActionList"/>
    <dgm:cxn modelId="{D8D93664-1760-5A44-AFA6-7BA216668ABD}" type="presParOf" srcId="{084326DF-0E88-124B-816C-AF0C21E847C8}" destId="{DBC241AF-2A17-4D4A-A845-8259AD912F8A}" srcOrd="8" destOrd="0" presId="urn:microsoft.com/office/officeart/2016/7/layout/VerticalSolidActionList"/>
    <dgm:cxn modelId="{3575DA4B-CB07-944A-BD57-FF909936F1B8}" type="presParOf" srcId="{DBC241AF-2A17-4D4A-A845-8259AD912F8A}" destId="{2B89733B-3120-7144-B097-443AE6142B3A}" srcOrd="0" destOrd="0" presId="urn:microsoft.com/office/officeart/2016/7/layout/VerticalSolidActionList"/>
    <dgm:cxn modelId="{36CA7253-C2DB-8D40-9B9B-29E2779B81B4}" type="presParOf" srcId="{DBC241AF-2A17-4D4A-A845-8259AD912F8A}" destId="{DB4D1A96-74AC-014D-90E8-CBAF98C1AACD}" srcOrd="1" destOrd="0" presId="urn:microsoft.com/office/officeart/2016/7/layout/VerticalSolidAc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52EDC25-ED8E-E945-A4FB-7C6AA1A56ECF}">
      <dsp:nvSpPr>
        <dsp:cNvPr id="0" name=""/>
        <dsp:cNvSpPr/>
      </dsp:nvSpPr>
      <dsp:spPr>
        <a:xfrm>
          <a:off x="1289446" y="1686"/>
          <a:ext cx="5157787" cy="740088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075" tIns="187982" rIns="100075" bIns="187982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Be accountable and responsible for your actions</a:t>
          </a:r>
        </a:p>
      </dsp:txBody>
      <dsp:txXfrm>
        <a:off x="1289446" y="1686"/>
        <a:ext cx="5157787" cy="740088"/>
      </dsp:txXfrm>
    </dsp:sp>
    <dsp:sp modelId="{CA35ED5D-14AF-E54C-B62F-C17FE946327A}">
      <dsp:nvSpPr>
        <dsp:cNvPr id="0" name=""/>
        <dsp:cNvSpPr/>
      </dsp:nvSpPr>
      <dsp:spPr>
        <a:xfrm>
          <a:off x="0" y="1686"/>
          <a:ext cx="1289446" cy="74008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233" tIns="73104" rIns="68233" bIns="7310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Be</a:t>
          </a:r>
        </a:p>
      </dsp:txBody>
      <dsp:txXfrm>
        <a:off x="0" y="1686"/>
        <a:ext cx="1289446" cy="740088"/>
      </dsp:txXfrm>
    </dsp:sp>
    <dsp:sp modelId="{EDF648F9-EDC1-C44E-81B2-97F924C99C75}">
      <dsp:nvSpPr>
        <dsp:cNvPr id="0" name=""/>
        <dsp:cNvSpPr/>
      </dsp:nvSpPr>
      <dsp:spPr>
        <a:xfrm>
          <a:off x="1289446" y="786180"/>
          <a:ext cx="5157787" cy="740088"/>
        </a:xfrm>
        <a:prstGeom prst="rect">
          <a:avLst/>
        </a:prstGeom>
        <a:solidFill>
          <a:schemeClr val="accent2">
            <a:tint val="40000"/>
            <a:alpha val="90000"/>
            <a:hueOff val="-1022960"/>
            <a:satOff val="11277"/>
            <a:lumOff val="1074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-1022960"/>
              <a:satOff val="11277"/>
              <a:lumOff val="107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075" tIns="187982" rIns="100075" bIns="187982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Learn new skills to work more efficiently together</a:t>
          </a:r>
        </a:p>
      </dsp:txBody>
      <dsp:txXfrm>
        <a:off x="1289446" y="786180"/>
        <a:ext cx="5157787" cy="740088"/>
      </dsp:txXfrm>
    </dsp:sp>
    <dsp:sp modelId="{B6B9C52C-71E2-D74A-9F04-8C95B5FD704C}">
      <dsp:nvSpPr>
        <dsp:cNvPr id="0" name=""/>
        <dsp:cNvSpPr/>
      </dsp:nvSpPr>
      <dsp:spPr>
        <a:xfrm>
          <a:off x="0" y="786180"/>
          <a:ext cx="1289446" cy="740088"/>
        </a:xfrm>
        <a:prstGeom prst="rect">
          <a:avLst/>
        </a:prstGeom>
        <a:solidFill>
          <a:schemeClr val="accent2">
            <a:hueOff val="-741071"/>
            <a:satOff val="3550"/>
            <a:lumOff val="3284"/>
            <a:alphaOff val="0"/>
          </a:schemeClr>
        </a:solidFill>
        <a:ln w="19050" cap="rnd" cmpd="sng" algn="ctr">
          <a:solidFill>
            <a:schemeClr val="accent2">
              <a:hueOff val="-741071"/>
              <a:satOff val="3550"/>
              <a:lumOff val="328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233" tIns="73104" rIns="68233" bIns="7310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Learn</a:t>
          </a:r>
        </a:p>
      </dsp:txBody>
      <dsp:txXfrm>
        <a:off x="0" y="786180"/>
        <a:ext cx="1289446" cy="740088"/>
      </dsp:txXfrm>
    </dsp:sp>
    <dsp:sp modelId="{89F6E7A4-7F4D-DA4C-B17D-93E610F23E1C}">
      <dsp:nvSpPr>
        <dsp:cNvPr id="0" name=""/>
        <dsp:cNvSpPr/>
      </dsp:nvSpPr>
      <dsp:spPr>
        <a:xfrm>
          <a:off x="1289446" y="1570674"/>
          <a:ext cx="5157787" cy="740088"/>
        </a:xfrm>
        <a:prstGeom prst="rect">
          <a:avLst/>
        </a:prstGeom>
        <a:solidFill>
          <a:schemeClr val="accent2">
            <a:tint val="40000"/>
            <a:alpha val="90000"/>
            <a:hueOff val="-2045920"/>
            <a:satOff val="22554"/>
            <a:lumOff val="2148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-2045920"/>
              <a:satOff val="22554"/>
              <a:lumOff val="214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075" tIns="187982" rIns="100075" bIns="187982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Have effective communication</a:t>
          </a:r>
        </a:p>
      </dsp:txBody>
      <dsp:txXfrm>
        <a:off x="1289446" y="1570674"/>
        <a:ext cx="5157787" cy="740088"/>
      </dsp:txXfrm>
    </dsp:sp>
    <dsp:sp modelId="{1AFBA35F-EC58-CC40-B897-B78E568B2E8A}">
      <dsp:nvSpPr>
        <dsp:cNvPr id="0" name=""/>
        <dsp:cNvSpPr/>
      </dsp:nvSpPr>
      <dsp:spPr>
        <a:xfrm>
          <a:off x="0" y="1570674"/>
          <a:ext cx="1289446" cy="740088"/>
        </a:xfrm>
        <a:prstGeom prst="rect">
          <a:avLst/>
        </a:prstGeom>
        <a:solidFill>
          <a:schemeClr val="accent2">
            <a:hueOff val="-1482143"/>
            <a:satOff val="7100"/>
            <a:lumOff val="6569"/>
            <a:alphaOff val="0"/>
          </a:schemeClr>
        </a:solidFill>
        <a:ln w="19050" cap="rnd" cmpd="sng" algn="ctr">
          <a:solidFill>
            <a:schemeClr val="accent2">
              <a:hueOff val="-1482143"/>
              <a:satOff val="7100"/>
              <a:lumOff val="656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233" tIns="73104" rIns="68233" bIns="7310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Have</a:t>
          </a:r>
        </a:p>
      </dsp:txBody>
      <dsp:txXfrm>
        <a:off x="0" y="1570674"/>
        <a:ext cx="1289446" cy="740088"/>
      </dsp:txXfrm>
    </dsp:sp>
    <dsp:sp modelId="{D3586007-1AB5-914C-AE16-9B2FE0FE155A}">
      <dsp:nvSpPr>
        <dsp:cNvPr id="0" name=""/>
        <dsp:cNvSpPr/>
      </dsp:nvSpPr>
      <dsp:spPr>
        <a:xfrm>
          <a:off x="1289446" y="2355168"/>
          <a:ext cx="5157787" cy="740088"/>
        </a:xfrm>
        <a:prstGeom prst="rect">
          <a:avLst/>
        </a:prstGeom>
        <a:solidFill>
          <a:schemeClr val="accent2">
            <a:tint val="40000"/>
            <a:alpha val="90000"/>
            <a:hueOff val="-3068879"/>
            <a:satOff val="33830"/>
            <a:lumOff val="3222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-3068879"/>
              <a:satOff val="33830"/>
              <a:lumOff val="322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075" tIns="187982" rIns="100075" bIns="187982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Attain problem solving skills</a:t>
          </a:r>
        </a:p>
      </dsp:txBody>
      <dsp:txXfrm>
        <a:off x="1289446" y="2355168"/>
        <a:ext cx="5157787" cy="740088"/>
      </dsp:txXfrm>
    </dsp:sp>
    <dsp:sp modelId="{5CB5BE75-DFBA-D94B-ADA4-6D3803E74E67}">
      <dsp:nvSpPr>
        <dsp:cNvPr id="0" name=""/>
        <dsp:cNvSpPr/>
      </dsp:nvSpPr>
      <dsp:spPr>
        <a:xfrm>
          <a:off x="0" y="2355168"/>
          <a:ext cx="1289446" cy="740088"/>
        </a:xfrm>
        <a:prstGeom prst="rect">
          <a:avLst/>
        </a:prstGeom>
        <a:solidFill>
          <a:schemeClr val="accent2">
            <a:hueOff val="-2223214"/>
            <a:satOff val="10650"/>
            <a:lumOff val="9853"/>
            <a:alphaOff val="0"/>
          </a:schemeClr>
        </a:solidFill>
        <a:ln w="19050" cap="rnd" cmpd="sng" algn="ctr">
          <a:solidFill>
            <a:schemeClr val="accent2">
              <a:hueOff val="-2223214"/>
              <a:satOff val="10650"/>
              <a:lumOff val="985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233" tIns="73104" rIns="68233" bIns="7310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Attain</a:t>
          </a:r>
        </a:p>
      </dsp:txBody>
      <dsp:txXfrm>
        <a:off x="0" y="2355168"/>
        <a:ext cx="1289446" cy="740088"/>
      </dsp:txXfrm>
    </dsp:sp>
    <dsp:sp modelId="{DB4D1A96-74AC-014D-90E8-CBAF98C1AACD}">
      <dsp:nvSpPr>
        <dsp:cNvPr id="0" name=""/>
        <dsp:cNvSpPr/>
      </dsp:nvSpPr>
      <dsp:spPr>
        <a:xfrm>
          <a:off x="1289446" y="3139661"/>
          <a:ext cx="5157787" cy="740088"/>
        </a:xfrm>
        <a:prstGeom prst="rect">
          <a:avLst/>
        </a:prstGeom>
        <a:solidFill>
          <a:schemeClr val="accent2">
            <a:tint val="40000"/>
            <a:alpha val="90000"/>
            <a:hueOff val="-4091839"/>
            <a:satOff val="45107"/>
            <a:lumOff val="4296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-4091839"/>
              <a:satOff val="45107"/>
              <a:lumOff val="429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075" tIns="187982" rIns="100075" bIns="187982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Make clear roles to avoid any confusion when making decisions</a:t>
          </a:r>
        </a:p>
      </dsp:txBody>
      <dsp:txXfrm>
        <a:off x="1289446" y="3139661"/>
        <a:ext cx="5157787" cy="740088"/>
      </dsp:txXfrm>
    </dsp:sp>
    <dsp:sp modelId="{2B89733B-3120-7144-B097-443AE6142B3A}">
      <dsp:nvSpPr>
        <dsp:cNvPr id="0" name=""/>
        <dsp:cNvSpPr/>
      </dsp:nvSpPr>
      <dsp:spPr>
        <a:xfrm>
          <a:off x="0" y="3139661"/>
          <a:ext cx="1289446" cy="740088"/>
        </a:xfrm>
        <a:prstGeom prst="rect">
          <a:avLst/>
        </a:prstGeom>
        <a:solidFill>
          <a:schemeClr val="accent2">
            <a:hueOff val="-2964286"/>
            <a:satOff val="14200"/>
            <a:lumOff val="13137"/>
            <a:alphaOff val="0"/>
          </a:schemeClr>
        </a:solidFill>
        <a:ln w="19050" cap="rnd" cmpd="sng" algn="ctr">
          <a:solidFill>
            <a:schemeClr val="accent2">
              <a:hueOff val="-2964286"/>
              <a:satOff val="14200"/>
              <a:lumOff val="1313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233" tIns="73104" rIns="68233" bIns="7310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Make</a:t>
          </a:r>
        </a:p>
      </dsp:txBody>
      <dsp:txXfrm>
        <a:off x="0" y="3139661"/>
        <a:ext cx="1289446" cy="74008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VerticalSolidActionList">
  <dgm:title val="Vertical Solid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alignNode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AccFollow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>
            <a:extLst>
              <a:ext uri="{FF2B5EF4-FFF2-40B4-BE49-F238E27FC236}">
                <a16:creationId xmlns:a16="http://schemas.microsoft.com/office/drawing/2014/main" id="{A3EC1033-4AD2-4298-AD02-A0AC9FD2F482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600">
                <a:latin typeface="Tahoma" panose="020B0604030504040204" pitchFamily="34" charset="0"/>
              </a:defRPr>
            </a:lvl1pPr>
          </a:lstStyle>
          <a:p>
            <a:pPr>
              <a:defRPr/>
            </a:pPr>
            <a:r>
              <a:rPr lang="en-US" altLang="en-US"/>
              <a:t>Team Building</a:t>
            </a:r>
          </a:p>
        </p:txBody>
      </p:sp>
      <p:sp>
        <p:nvSpPr>
          <p:cNvPr id="28675" name="Rectangle 3">
            <a:extLst>
              <a:ext uri="{FF2B5EF4-FFF2-40B4-BE49-F238E27FC236}">
                <a16:creationId xmlns:a16="http://schemas.microsoft.com/office/drawing/2014/main" id="{5D2DB0BA-405B-4E8D-A29D-FC210D21A76E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600">
                <a:latin typeface="Tahoma" panose="020B0604030504040204" pitchFamily="34" charset="0"/>
              </a:defRPr>
            </a:lvl1pPr>
          </a:lstStyle>
          <a:p>
            <a:pPr>
              <a:defRPr/>
            </a:pPr>
            <a:r>
              <a:rPr lang="en-US" altLang="en-US"/>
              <a:t>AIRS 2009 Conference</a:t>
            </a:r>
          </a:p>
        </p:txBody>
      </p:sp>
      <p:sp>
        <p:nvSpPr>
          <p:cNvPr id="28676" name="Rectangle 4">
            <a:extLst>
              <a:ext uri="{FF2B5EF4-FFF2-40B4-BE49-F238E27FC236}">
                <a16:creationId xmlns:a16="http://schemas.microsoft.com/office/drawing/2014/main" id="{65DEE0C3-1A97-4BE8-9503-C89EA8D20A4C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600">
                <a:latin typeface="Tahoma" panose="020B0604030504040204" pitchFamily="34" charset="0"/>
              </a:defRPr>
            </a:lvl1pPr>
          </a:lstStyle>
          <a:p>
            <a:pPr>
              <a:defRPr/>
            </a:pPr>
            <a:r>
              <a:rPr lang="en-US" altLang="en-US"/>
              <a:t>Sharon Doner-Feldman</a:t>
            </a:r>
          </a:p>
          <a:p>
            <a:pPr>
              <a:defRPr/>
            </a:pPr>
            <a:r>
              <a:rPr lang="en-US" altLang="en-US"/>
              <a:t>President,Training for You</a:t>
            </a:r>
          </a:p>
        </p:txBody>
      </p:sp>
      <p:sp>
        <p:nvSpPr>
          <p:cNvPr id="28677" name="Rectangle 5">
            <a:extLst>
              <a:ext uri="{FF2B5EF4-FFF2-40B4-BE49-F238E27FC236}">
                <a16:creationId xmlns:a16="http://schemas.microsoft.com/office/drawing/2014/main" id="{7C8027A5-7AC1-4020-A12F-C65AAF2D36DD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fld id="{57DFD9A6-388F-469E-9EB8-F2D7B3217F3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>
            <a:extLst>
              <a:ext uri="{FF2B5EF4-FFF2-40B4-BE49-F238E27FC236}">
                <a16:creationId xmlns:a16="http://schemas.microsoft.com/office/drawing/2014/main" id="{C7E4AE54-1230-41EC-95D2-7F53B96126B7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8195" name="Rectangle 3">
            <a:extLst>
              <a:ext uri="{FF2B5EF4-FFF2-40B4-BE49-F238E27FC236}">
                <a16:creationId xmlns:a16="http://schemas.microsoft.com/office/drawing/2014/main" id="{EC048EF9-43BD-462D-A69C-925C2C4C162E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3076" name="Rectangle 4">
            <a:extLst>
              <a:ext uri="{FF2B5EF4-FFF2-40B4-BE49-F238E27FC236}">
                <a16:creationId xmlns:a16="http://schemas.microsoft.com/office/drawing/2014/main" id="{B79B1B6A-09D5-4E99-BE67-183803A871E1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197" name="Rectangle 5">
            <a:extLst>
              <a:ext uri="{FF2B5EF4-FFF2-40B4-BE49-F238E27FC236}">
                <a16:creationId xmlns:a16="http://schemas.microsoft.com/office/drawing/2014/main" id="{949795DD-A311-45D3-966F-43B9D8B766A2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/>
              <a:t>Click to edit Master text styles</a:t>
            </a:r>
          </a:p>
          <a:p>
            <a:pPr lvl="1"/>
            <a:r>
              <a:rPr lang="en-US" altLang="en-US" noProof="0"/>
              <a:t>Second level</a:t>
            </a:r>
          </a:p>
          <a:p>
            <a:pPr lvl="2"/>
            <a:r>
              <a:rPr lang="en-US" altLang="en-US" noProof="0"/>
              <a:t>Third level</a:t>
            </a:r>
          </a:p>
          <a:p>
            <a:pPr lvl="3"/>
            <a:r>
              <a:rPr lang="en-US" altLang="en-US" noProof="0"/>
              <a:t>Fourth level</a:t>
            </a:r>
          </a:p>
          <a:p>
            <a:pPr lvl="4"/>
            <a:r>
              <a:rPr lang="en-US" altLang="en-US" noProof="0"/>
              <a:t>Fifth level</a:t>
            </a:r>
          </a:p>
        </p:txBody>
      </p:sp>
      <p:sp>
        <p:nvSpPr>
          <p:cNvPr id="8198" name="Rectangle 6">
            <a:extLst>
              <a:ext uri="{FF2B5EF4-FFF2-40B4-BE49-F238E27FC236}">
                <a16:creationId xmlns:a16="http://schemas.microsoft.com/office/drawing/2014/main" id="{D2DFB87A-FEC6-427D-8FB2-8440925ED8E4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8199" name="Rectangle 7">
            <a:extLst>
              <a:ext uri="{FF2B5EF4-FFF2-40B4-BE49-F238E27FC236}">
                <a16:creationId xmlns:a16="http://schemas.microsoft.com/office/drawing/2014/main" id="{79D0CD82-D244-457D-84F8-F0C0606E272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fld id="{8ED442F2-93D0-4966-86B2-BEDCF1D2F9FD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7">
            <a:extLst>
              <a:ext uri="{FF2B5EF4-FFF2-40B4-BE49-F238E27FC236}">
                <a16:creationId xmlns:a16="http://schemas.microsoft.com/office/drawing/2014/main" id="{48A93B83-4586-4607-BA87-82A3DB0E1D1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D51A6B95-2AA4-4AAC-AB09-76EC37C36A6D}" type="slidenum">
              <a:rPr lang="en-US" altLang="en-US" smtClean="0">
                <a:latin typeface="Times New Roman" panose="02020603050405020304" pitchFamily="18" charset="0"/>
              </a:rPr>
              <a:pPr/>
              <a:t>1</a:t>
            </a:fld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6147" name="Rectangle 2">
            <a:extLst>
              <a:ext uri="{FF2B5EF4-FFF2-40B4-BE49-F238E27FC236}">
                <a16:creationId xmlns:a16="http://schemas.microsoft.com/office/drawing/2014/main" id="{661C32C7-F4B6-41AD-A737-812EA1F4DA5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8" name="Rectangle 3">
            <a:extLst>
              <a:ext uri="{FF2B5EF4-FFF2-40B4-BE49-F238E27FC236}">
                <a16:creationId xmlns:a16="http://schemas.microsoft.com/office/drawing/2014/main" id="{80DDA7FA-353A-4D98-A62E-41AB955A12B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8466" y="-8468"/>
            <a:ext cx="9169804" cy="6874935"/>
            <a:chOff x="-8466" y="-8468"/>
            <a:chExt cx="9169804" cy="6874935"/>
          </a:xfrm>
        </p:grpSpPr>
        <p:cxnSp>
          <p:nvCxnSpPr>
            <p:cNvPr id="17" name="Straight Connector 16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Freeform 18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19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20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21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22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Freeform 23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24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Freeform 2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8/20/2018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073001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Edit Master text styles
Second level
Third level
Fourth level
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DDF080-5E8C-48AD-84E5-6C08B304C14E}" type="datetimeFigureOut">
              <a:rPr lang="en-US" dirty="0"/>
              <a:t>8/20/2018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33891-D5E7-4C7B-BF1D-E855E53CB5A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33200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Edit Master text styles
Second level
Third level
Fourth level
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8/20/2018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311897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Edit Master text styles
Second level
Third level
Fourth level
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Edit Master text styles
Second level
Third level
Fourth level
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8/20/2018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56845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Edit Master text styles
Second level
Third level
Fourth level
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Edit Master text styles
Second level
Third level
Fourth level
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Edit Master text styles
Second level
Third level
Fourth level
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Edit Master text styles
Second level
Third level
Fourth level
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8/20/2018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35912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8/20/2018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3969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8/20/2018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21612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Edit Master text styles
Second level
Third level
Fourth level
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Edit Master text styles
Second level
Third level
Fourth level
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DDF080-5E8C-48AD-84E5-6C08B304C14E}" type="datetimeFigureOut">
              <a:rPr lang="en-US" dirty="0"/>
              <a:t>8/20/2018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33891-D5E7-4C7B-BF1D-E855E53CB5A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924248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Edit Master text styles
Second level
Third level
Fourth level
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8/20/2018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48132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Edit Master text styles
Second level
Third level
Fourth level
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8/20/2018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33971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Edit Master text styles
Second level
Third level
Fourth level
Fifth level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Edit Master text styles
Second level
Third level
Fourth level
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8/20/2018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67923095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Edit Master text styles
Second level
Third level
Fourth level
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8/20/2018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7840383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Edit Master text styles
Second level
Third level
Fourth level
Fifth level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Edit Master text styles
Second level
Third level
Fourth level
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8/20/2018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14252886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Edit Master text styles
Second level
Third level
Fourth level
Fifth level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Edit Master text styles
Second level
Third level
Fourth level
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8/20/2018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418262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Edit Master text styles
Second level
Third level
Fourth level
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DDF080-5E8C-48AD-84E5-6C08B304C14E}" type="datetimeFigureOut">
              <a:rPr lang="en-US" dirty="0"/>
              <a:t>8/20/2018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33891-D5E7-4C7B-BF1D-E855E53CB5A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780706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GB"/>
              <a:t>Edit Master text styles
Second level
Third level
Fourth level
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8/20/2018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76589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8467" y="-8468"/>
            <a:ext cx="9169805" cy="6874935"/>
            <a:chOff x="-8467" y="-8468"/>
            <a:chExt cx="9169805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590"/>
            <a:ext cx="634771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Edit Master text styles
Second level
Third level
Fourth level
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258" y="6041363"/>
            <a:ext cx="6841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8/20/2018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599" y="6041363"/>
            <a:ext cx="4622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4676" y="6041363"/>
            <a:ext cx="512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86151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4" r:id="rId1"/>
    <p:sldLayoutId id="2147483735" r:id="rId2"/>
    <p:sldLayoutId id="2147483736" r:id="rId3"/>
    <p:sldLayoutId id="2147483737" r:id="rId4"/>
    <p:sldLayoutId id="2147483738" r:id="rId5"/>
    <p:sldLayoutId id="2147483739" r:id="rId6"/>
    <p:sldLayoutId id="2147483740" r:id="rId7"/>
    <p:sldLayoutId id="2147483741" r:id="rId8"/>
    <p:sldLayoutId id="2147483742" r:id="rId9"/>
    <p:sldLayoutId id="2147483743" r:id="rId10"/>
    <p:sldLayoutId id="2147483744" r:id="rId11"/>
    <p:sldLayoutId id="2147483745" r:id="rId12"/>
    <p:sldLayoutId id="2147483746" r:id="rId13"/>
    <p:sldLayoutId id="2147483747" r:id="rId14"/>
    <p:sldLayoutId id="2147483748" r:id="rId15"/>
    <p:sldLayoutId id="214748374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AutoShape 2">
            <a:extLst>
              <a:ext uri="{FF2B5EF4-FFF2-40B4-BE49-F238E27FC236}">
                <a16:creationId xmlns:a16="http://schemas.microsoft.com/office/drawing/2014/main" id="{85F3A80B-F8DC-47CA-BCED-E37F3E13E2AD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835993" y="-119335"/>
            <a:ext cx="7504545" cy="2149908"/>
          </a:xfrm>
        </p:spPr>
        <p:txBody>
          <a:bodyPr/>
          <a:lstStyle/>
          <a:p>
            <a:pPr algn="l" eaLnBrk="1" hangingPunct="1"/>
            <a:r>
              <a:rPr lang="en-US" altLang="en-US" sz="3200" b="1" u="sng" dirty="0">
                <a:ln w="0"/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Effective team work and communication </a:t>
            </a:r>
            <a:br>
              <a:rPr lang="en-GB" altLang="en-US" sz="3200" b="1" u="sng" dirty="0">
                <a:ln w="0"/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</a:br>
            <a:r>
              <a:rPr lang="en-US" altLang="en-US" sz="2400" b="1" u="sng" dirty="0">
                <a:ln w="0"/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BMSK 4002</a:t>
            </a:r>
            <a:br>
              <a:rPr lang="en-US" altLang="en-US" sz="3200" b="1" u="sng" dirty="0">
                <a:ln w="0"/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</a:br>
            <a:endParaRPr lang="en-US" altLang="en-US" sz="3200" b="1" u="sng" dirty="0">
              <a:ln w="0"/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5123" name="Rectangle 3">
            <a:extLst>
              <a:ext uri="{FF2B5EF4-FFF2-40B4-BE49-F238E27FC236}">
                <a16:creationId xmlns:a16="http://schemas.microsoft.com/office/drawing/2014/main" id="{2DD745EA-FAB4-433E-968D-12DB997412AD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48399" y="5174536"/>
            <a:ext cx="4643436" cy="1604096"/>
          </a:xfrm>
        </p:spPr>
        <p:txBody>
          <a:bodyPr>
            <a:normAutofit fontScale="77500" lnSpcReduction="20000"/>
          </a:bodyPr>
          <a:lstStyle/>
          <a:p>
            <a:pPr algn="l" eaLnBrk="1" hangingPunct="1"/>
            <a:r>
              <a:rPr lang="en-GB" altLang="en-US" sz="2000" b="1" u="sng" dirty="0">
                <a:solidFill>
                  <a:srgbClr val="FF0000"/>
                </a:solidFill>
              </a:rPr>
              <a:t>Written and presented by:</a:t>
            </a:r>
          </a:p>
          <a:p>
            <a:pPr algn="l" eaLnBrk="1" hangingPunct="1"/>
            <a:r>
              <a:rPr lang="en-US" altLang="en-US" sz="2000" dirty="0">
                <a:solidFill>
                  <a:srgbClr val="FF0000"/>
                </a:solidFill>
              </a:rPr>
              <a:t>Salema Khanum 1713343</a:t>
            </a:r>
          </a:p>
          <a:p>
            <a:pPr algn="l" eaLnBrk="1" hangingPunct="1"/>
            <a:r>
              <a:rPr lang="en-US" altLang="en-US" sz="2000" dirty="0" err="1">
                <a:solidFill>
                  <a:srgbClr val="FF0000"/>
                </a:solidFill>
              </a:rPr>
              <a:t>Naheed</a:t>
            </a:r>
            <a:r>
              <a:rPr lang="en-US" altLang="en-US" sz="2000" dirty="0">
                <a:solidFill>
                  <a:srgbClr val="FF0000"/>
                </a:solidFill>
              </a:rPr>
              <a:t> </a:t>
            </a:r>
            <a:r>
              <a:rPr lang="en-US" altLang="en-US" sz="2000" dirty="0" err="1">
                <a:solidFill>
                  <a:srgbClr val="FF0000"/>
                </a:solidFill>
              </a:rPr>
              <a:t>Rehman</a:t>
            </a:r>
            <a:r>
              <a:rPr lang="en-US" altLang="en-US" sz="2000" dirty="0">
                <a:solidFill>
                  <a:srgbClr val="FF0000"/>
                </a:solidFill>
              </a:rPr>
              <a:t> 1714919</a:t>
            </a:r>
          </a:p>
          <a:p>
            <a:pPr algn="l" eaLnBrk="1" hangingPunct="1"/>
            <a:r>
              <a:rPr lang="en-GB" altLang="en-US" sz="2000" dirty="0">
                <a:solidFill>
                  <a:srgbClr val="FF0000"/>
                </a:solidFill>
              </a:rPr>
              <a:t>  </a:t>
            </a:r>
            <a:r>
              <a:rPr lang="en-US" altLang="en-US" sz="2000" dirty="0" err="1">
                <a:solidFill>
                  <a:srgbClr val="FF0000"/>
                </a:solidFill>
              </a:rPr>
              <a:t>Amjad</a:t>
            </a:r>
            <a:r>
              <a:rPr lang="en-US" altLang="en-US" sz="2000" dirty="0">
                <a:solidFill>
                  <a:srgbClr val="FF0000"/>
                </a:solidFill>
              </a:rPr>
              <a:t> Hussain</a:t>
            </a:r>
            <a:r>
              <a:rPr lang="en-GB" altLang="en-US" sz="2000" dirty="0">
                <a:solidFill>
                  <a:srgbClr val="FF0000"/>
                </a:solidFill>
              </a:rPr>
              <a:t> </a:t>
            </a:r>
            <a:r>
              <a:rPr lang="en-US" altLang="en-US" sz="2000" dirty="0">
                <a:solidFill>
                  <a:srgbClr val="FF0000"/>
                </a:solidFill>
              </a:rPr>
              <a:t>1715254</a:t>
            </a:r>
          </a:p>
          <a:p>
            <a:pPr algn="l" eaLnBrk="1" hangingPunct="1"/>
            <a:r>
              <a:rPr lang="en-US" altLang="en-US" sz="2000" dirty="0">
                <a:solidFill>
                  <a:srgbClr val="FF0000"/>
                </a:solidFill>
              </a:rPr>
              <a:t>Ruksana Begum 1714383</a:t>
            </a: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0260A22B-F26C-3C46-810C-939CFDB58C7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72635">
            <a:off x="4785961" y="1185919"/>
            <a:ext cx="3577817" cy="2683363"/>
          </a:xfrm>
          <a:prstGeom prst="rect">
            <a:avLst/>
          </a:prstGeom>
          <a:effectLst>
            <a:outerShdw blurRad="50800" dist="762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5125" name="TextBox 1">
            <a:extLst>
              <a:ext uri="{FF2B5EF4-FFF2-40B4-BE49-F238E27FC236}">
                <a16:creationId xmlns:a16="http://schemas.microsoft.com/office/drawing/2014/main" id="{10004302-0DB9-4829-9D9E-811E70261EA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079819" y="0"/>
            <a:ext cx="1324014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2000" b="1"/>
              <a:t>Yuorey Dale </a:t>
            </a: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92E1B043-95D3-E94B-83D2-7EED6C755B2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755107">
            <a:off x="2471985" y="2055913"/>
            <a:ext cx="2976509" cy="2833006"/>
          </a:xfrm>
          <a:prstGeom prst="rect">
            <a:avLst/>
          </a:prstGeom>
          <a:effectLst>
            <a:outerShdw blurRad="50800" dist="76200" dir="5400000" algn="t" rotWithShape="0">
              <a:prstClr val="black">
                <a:alpha val="40000"/>
              </a:prstClr>
            </a:outerShdw>
          </a:effectLst>
        </p:spPr>
      </p:pic>
      <p:pic>
        <p:nvPicPr>
          <p:cNvPr id="8" name="Picture 8">
            <a:extLst>
              <a:ext uri="{FF2B5EF4-FFF2-40B4-BE49-F238E27FC236}">
                <a16:creationId xmlns:a16="http://schemas.microsoft.com/office/drawing/2014/main" id="{1EA8D031-CC06-B34C-81B9-C716E45E5DD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69919" y="4147319"/>
            <a:ext cx="3009900" cy="2463800"/>
          </a:xfrm>
          <a:prstGeom prst="rect">
            <a:avLst/>
          </a:prstGeom>
          <a:effectLst>
            <a:outerShdw blurRad="50800" dist="76200" dir="8100000" algn="t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B63533-C433-4D1E-B0A3-DF66C29EB0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1689" y="275166"/>
            <a:ext cx="2882531" cy="5545667"/>
          </a:xfrm>
        </p:spPr>
        <p:txBody>
          <a:bodyPr anchor="ctr">
            <a:normAutofit/>
          </a:bodyPr>
          <a:lstStyle/>
          <a:p>
            <a:pPr>
              <a:defRPr/>
            </a:pPr>
            <a:r>
              <a:rPr lang="en-GB" b="0">
                <a:solidFill>
                  <a:schemeClr val="tx1">
                    <a:lumMod val="85000"/>
                    <a:lumOff val="15000"/>
                  </a:schemeClr>
                </a:solidFill>
                <a:latin typeface="Calibri" panose="020F0502020204030204"/>
                <a:ea typeface="+mn-ea"/>
                <a:cs typeface="+mn-cs"/>
              </a:rPr>
              <a:t>Benefits of team working</a:t>
            </a:r>
            <a:endParaRPr lang="en-GB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A391C3-9778-4476-9182-6E649C9BDF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87063" y="609600"/>
            <a:ext cx="4133472" cy="5545667"/>
          </a:xfrm>
        </p:spPr>
        <p:txBody>
          <a:bodyPr anchor="ctr">
            <a:norm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defRPr/>
            </a:pPr>
            <a:r>
              <a:rPr lang="en-GB" b="1" dirty="0">
                <a:solidFill>
                  <a:srgbClr val="FFFFFF"/>
                </a:solidFill>
                <a:latin typeface="Calibri" panose="020F0502020204030204"/>
              </a:rPr>
              <a:t>Better ideas</a:t>
            </a:r>
          </a:p>
          <a:p>
            <a:pPr marL="0" indent="0" eaLnBrk="1" fontAlgn="auto" hangingPunct="1"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defRPr/>
            </a:pPr>
            <a:endParaRPr lang="en-GB" b="1" dirty="0">
              <a:solidFill>
                <a:srgbClr val="FFFFFF"/>
              </a:solidFill>
              <a:latin typeface="Calibri" panose="020F0502020204030204"/>
            </a:endParaRP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defRPr/>
            </a:pPr>
            <a:r>
              <a:rPr lang="en-GB" b="1" dirty="0">
                <a:solidFill>
                  <a:srgbClr val="FFFFFF"/>
                </a:solidFill>
                <a:latin typeface="Calibri" panose="020F0502020204030204"/>
              </a:rPr>
              <a:t>Efficiency</a:t>
            </a:r>
          </a:p>
          <a:p>
            <a:pPr marL="0" indent="0" eaLnBrk="1" fontAlgn="auto" hangingPunct="1"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defRPr/>
            </a:pPr>
            <a:endParaRPr lang="en-GB" b="1" dirty="0">
              <a:solidFill>
                <a:srgbClr val="FFFFFF"/>
              </a:solidFill>
              <a:latin typeface="Calibri" panose="020F0502020204030204"/>
            </a:endParaRP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buClrTx/>
              <a:buSzTx/>
              <a:buFont typeface="Wingdings" pitchFamily="2" charset="2"/>
              <a:buChar char="v"/>
              <a:defRPr/>
            </a:pPr>
            <a:r>
              <a:rPr lang="en-GB" b="1" dirty="0">
                <a:solidFill>
                  <a:srgbClr val="FFFFFF"/>
                </a:solidFill>
                <a:latin typeface="Calibri" panose="020F0502020204030204"/>
              </a:rPr>
              <a:t>As we know team working is very important in every established business.</a:t>
            </a:r>
          </a:p>
          <a:p>
            <a:pPr marL="0" indent="0" eaLnBrk="1" fontAlgn="auto" hangingPunct="1"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defRPr/>
            </a:pPr>
            <a:endParaRPr lang="en-GB" b="1" dirty="0">
              <a:solidFill>
                <a:srgbClr val="FFFFFF"/>
              </a:solidFill>
              <a:latin typeface="Calibri" panose="020F0502020204030204"/>
            </a:endParaRP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buClrTx/>
              <a:buSzTx/>
              <a:buFont typeface="Wingdings" pitchFamily="2" charset="2"/>
              <a:buChar char="v"/>
              <a:defRPr/>
            </a:pPr>
            <a:r>
              <a:rPr lang="en-GB" b="1" dirty="0">
                <a:solidFill>
                  <a:srgbClr val="FFFFFF"/>
                </a:solidFill>
                <a:latin typeface="Calibri" panose="020F0502020204030204"/>
              </a:rPr>
              <a:t>When a team work well together as a unit they accomplish more then an individual can do alone this helps the company save money and time.</a:t>
            </a:r>
          </a:p>
          <a:p>
            <a:pPr marL="0" indent="0" eaLnBrk="1" fontAlgn="auto" hangingPunct="1"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defRPr/>
            </a:pPr>
            <a:r>
              <a:rPr lang="en-GB" b="1" dirty="0">
                <a:solidFill>
                  <a:srgbClr val="FFFFFF"/>
                </a:solidFill>
                <a:latin typeface="Calibri" panose="020F0502020204030204"/>
              </a:rPr>
              <a:t>  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buClrTx/>
              <a:buSzTx/>
              <a:buFont typeface="Wingdings" pitchFamily="2" charset="2"/>
              <a:buChar char="v"/>
              <a:defRPr/>
            </a:pPr>
            <a:r>
              <a:rPr lang="en-GB" b="1" dirty="0">
                <a:solidFill>
                  <a:srgbClr val="FFFFFF"/>
                </a:solidFill>
                <a:latin typeface="Calibri" panose="020F0502020204030204"/>
              </a:rPr>
              <a:t>They will find more effective solution then the one person.</a:t>
            </a:r>
          </a:p>
          <a:p>
            <a:pPr marL="0" indent="0" eaLnBrk="1" fontAlgn="auto" hangingPunct="1"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defRPr/>
            </a:pPr>
            <a:endParaRPr lang="en-GB" b="1" dirty="0">
              <a:solidFill>
                <a:srgbClr val="FFFFFF"/>
              </a:solidFill>
              <a:latin typeface="Calibri" panose="020F0502020204030204"/>
            </a:endParaRPr>
          </a:p>
          <a:p>
            <a:pPr>
              <a:defRPr/>
            </a:pPr>
            <a:endParaRPr lang="en-GB" dirty="0">
              <a:solidFill>
                <a:srgbClr val="FFFFFF"/>
              </a:solidFill>
            </a:endParaRPr>
          </a:p>
        </p:txBody>
      </p:sp>
      <p:pic>
        <p:nvPicPr>
          <p:cNvPr id="11" name="Picture 11">
            <a:extLst>
              <a:ext uri="{FF2B5EF4-FFF2-40B4-BE49-F238E27FC236}">
                <a16:creationId xmlns:a16="http://schemas.microsoft.com/office/drawing/2014/main" id="{C8D53E87-00BB-5E4D-93FC-9EE07263F3B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896088">
            <a:off x="1932609" y="4224096"/>
            <a:ext cx="2361056" cy="170898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B20B7BB-141C-44BF-B4A7-BD90F3724D0C}"/>
              </a:ext>
            </a:extLst>
          </p:cNvPr>
          <p:cNvSpPr txBox="1"/>
          <p:nvPr/>
        </p:nvSpPr>
        <p:spPr>
          <a:xfrm>
            <a:off x="229425" y="1501231"/>
            <a:ext cx="6934200" cy="12926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prstClr val="black"/>
                </a:solidFill>
                <a:latin typeface="+mn-lt"/>
              </a:rPr>
              <a:t>With team work, people support each other. 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prstClr val="black"/>
                </a:solidFill>
                <a:latin typeface="+mn-lt"/>
              </a:rPr>
              <a:t>Whereas, with mutual support they encourage people to achieve their target which they can do alone</a:t>
            </a:r>
            <a:endParaRPr lang="en-GB" dirty="0">
              <a:latin typeface="+mn-lt"/>
            </a:endParaRP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buSzPct val="121000"/>
              <a:defRPr/>
            </a:pPr>
            <a:endParaRPr lang="en-GB" sz="2400" dirty="0">
              <a:latin typeface="+mn-lt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D6A377C-6C71-264D-9C7C-2D32E69673F2}"/>
              </a:ext>
            </a:extLst>
          </p:cNvPr>
          <p:cNvSpPr txBox="1"/>
          <p:nvPr/>
        </p:nvSpPr>
        <p:spPr>
          <a:xfrm>
            <a:off x="304800" y="627905"/>
            <a:ext cx="39797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400" b="1" u="sng" dirty="0">
                <a:solidFill>
                  <a:schemeClr val="accent1"/>
                </a:solidFill>
                <a:latin typeface="+mj-lt"/>
              </a:rPr>
              <a:t>Mutual Support</a:t>
            </a:r>
            <a:endParaRPr lang="en-US" sz="2400" b="1" u="sng" dirty="0">
              <a:solidFill>
                <a:schemeClr val="accent1"/>
              </a:solidFill>
              <a:latin typeface="+mj-lt"/>
            </a:endParaRPr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104CF85E-4459-804A-9C8F-7414787080A5}"/>
              </a:ext>
            </a:extLst>
          </p:cNvPr>
          <p:cNvCxnSpPr>
            <a:cxnSpLocks/>
          </p:cNvCxnSpPr>
          <p:nvPr/>
        </p:nvCxnSpPr>
        <p:spPr>
          <a:xfrm>
            <a:off x="304800" y="1501231"/>
            <a:ext cx="6369627" cy="0"/>
          </a:xfrm>
          <a:prstGeom prst="straightConnector1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9D7D2FB5-381C-2E48-8697-22F582886F63}"/>
              </a:ext>
            </a:extLst>
          </p:cNvPr>
          <p:cNvCxnSpPr>
            <a:cxnSpLocks/>
          </p:cNvCxnSpPr>
          <p:nvPr/>
        </p:nvCxnSpPr>
        <p:spPr>
          <a:xfrm>
            <a:off x="229425" y="2514600"/>
            <a:ext cx="6369627" cy="0"/>
          </a:xfrm>
          <a:prstGeom prst="straightConnector1">
            <a:avLst/>
          </a:prstGeom>
          <a:ln>
            <a:solidFill>
              <a:srgbClr val="FF993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F66AD97B-DEF5-49D9-9A63-961A8377AC63}"/>
              </a:ext>
            </a:extLst>
          </p:cNvPr>
          <p:cNvSpPr txBox="1"/>
          <p:nvPr/>
        </p:nvSpPr>
        <p:spPr>
          <a:xfrm>
            <a:off x="301171" y="2934517"/>
            <a:ext cx="1447800" cy="4799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2400" b="1" u="sng" dirty="0">
                <a:solidFill>
                  <a:schemeClr val="accent1"/>
                </a:solidFill>
              </a:rPr>
              <a:t>Trust</a:t>
            </a:r>
            <a:endParaRPr lang="en-GB" sz="24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19BD7FA-0E45-428C-A86B-DD3C4BB84D0E}"/>
              </a:ext>
            </a:extLst>
          </p:cNvPr>
          <p:cNvSpPr txBox="1"/>
          <p:nvPr/>
        </p:nvSpPr>
        <p:spPr>
          <a:xfrm>
            <a:off x="261985" y="3771166"/>
            <a:ext cx="6862454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+mj-lt"/>
              </a:rPr>
              <a:t>Trusting your teammates provide a feeling of safety, it allows ideas to emerge. It also helps employees open up and encourage each other.</a:t>
            </a:r>
            <a:endParaRPr lang="en-US" dirty="0">
              <a:latin typeface="+mj-lt"/>
            </a:endParaRPr>
          </a:p>
          <a:p>
            <a:endParaRPr lang="en-GB" dirty="0">
              <a:latin typeface="+mj-lt"/>
            </a:endParaRPr>
          </a:p>
          <a:p>
            <a:r>
              <a:rPr lang="en-GB" dirty="0">
                <a:latin typeface="+mj-lt"/>
              </a:rPr>
              <a:t>Open communication is the key when working in a team and produces effective solutions in difficult group projects.</a:t>
            </a:r>
            <a:endParaRPr lang="en-US" dirty="0">
              <a:latin typeface="+mj-lt"/>
            </a:endParaRPr>
          </a:p>
          <a:p>
            <a:endParaRPr lang="en-GB" dirty="0">
              <a:latin typeface="+mj-lt"/>
            </a:endParaRPr>
          </a:p>
        </p:txBody>
      </p:sp>
      <p:sp>
        <p:nvSpPr>
          <p:cNvPr id="9" name="Straight Connector 8">
            <a:extLst>
              <a:ext uri="{FF2B5EF4-FFF2-40B4-BE49-F238E27FC236}">
                <a16:creationId xmlns:a16="http://schemas.microsoft.com/office/drawing/2014/main" id="{BF54295D-074B-4905-82E2-82180B9A397B}"/>
              </a:ext>
            </a:extLst>
          </p:cNvPr>
          <p:cNvSpPr/>
          <p:nvPr/>
        </p:nvSpPr>
        <p:spPr>
          <a:xfrm>
            <a:off x="265996" y="4787561"/>
            <a:ext cx="6447234" cy="0"/>
          </a:xfrm>
          <a:prstGeom prst="line">
            <a:avLst/>
          </a:prstGeom>
        </p:spPr>
        <p:style>
          <a:lnRef idx="1">
            <a:schemeClr val="accent2">
              <a:hueOff val="0"/>
              <a:satOff val="0"/>
              <a:lumOff val="0"/>
              <a:alphaOff val="0"/>
            </a:schemeClr>
          </a:lnRef>
          <a:fillRef idx="2">
            <a:schemeClr val="accent2">
              <a:hueOff val="0"/>
              <a:satOff val="0"/>
              <a:lumOff val="0"/>
              <a:alphaOff val="0"/>
            </a:schemeClr>
          </a:fillRef>
          <a:effectRef idx="1">
            <a:schemeClr val="accent2">
              <a:hueOff val="0"/>
              <a:satOff val="0"/>
              <a:lumOff val="0"/>
              <a:alphaOff val="0"/>
            </a:schemeClr>
          </a:effectRef>
          <a:fontRef idx="minor">
            <a:schemeClr val="dk1"/>
          </a:fontRef>
        </p:style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001DAF6-39C8-EC47-827F-B917454A3825}"/>
              </a:ext>
            </a:extLst>
          </p:cNvPr>
          <p:cNvSpPr txBox="1"/>
          <p:nvPr/>
        </p:nvSpPr>
        <p:spPr>
          <a:xfrm>
            <a:off x="271213" y="275167"/>
            <a:ext cx="3541335" cy="79163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457200" eaLnBrk="1" hangingPunct="1">
              <a:spcAft>
                <a:spcPts val="600"/>
              </a:spcAft>
            </a:pPr>
            <a:r>
              <a:rPr lang="en-GB" sz="3200" b="1" u="sng" dirty="0">
                <a:solidFill>
                  <a:srgbClr val="FFFF00"/>
                </a:solidFill>
                <a:latin typeface="+mj-lt"/>
                <a:ea typeface="+mj-ea"/>
                <a:cs typeface="+mj-cs"/>
              </a:rPr>
              <a:t>Team Roles</a:t>
            </a:r>
            <a:endParaRPr lang="en-US" sz="3200" b="1" u="sng" dirty="0">
              <a:solidFill>
                <a:srgbClr val="FFFF00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40DD6C1-BE95-CA40-A318-626DF77939EB}"/>
              </a:ext>
            </a:extLst>
          </p:cNvPr>
          <p:cNvSpPr txBox="1"/>
          <p:nvPr/>
        </p:nvSpPr>
        <p:spPr>
          <a:xfrm>
            <a:off x="3812548" y="1443442"/>
            <a:ext cx="4133472" cy="55456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457200" eaLnBrk="1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dirty="0">
              <a:solidFill>
                <a:srgbClr val="FFFFFF"/>
              </a:solidFill>
              <a:latin typeface="+mn-lt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ED9AFA6-F73C-3C47-9655-C6919B4E2DDA}"/>
              </a:ext>
            </a:extLst>
          </p:cNvPr>
          <p:cNvSpPr txBox="1"/>
          <p:nvPr/>
        </p:nvSpPr>
        <p:spPr>
          <a:xfrm flipH="1">
            <a:off x="271213" y="1066801"/>
            <a:ext cx="4700901" cy="1477328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chemeClr val="tx1"/>
                </a:solidFill>
              </a:rPr>
              <a:t>Team roles is understanding your role within a particular team, you can develop your strength and manage your weaknesses as a team member- and so improve how you contribute to the team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67DBF94-6EB5-409C-91EC-E2A90B48AA91}"/>
              </a:ext>
            </a:extLst>
          </p:cNvPr>
          <p:cNvSpPr txBox="1"/>
          <p:nvPr/>
        </p:nvSpPr>
        <p:spPr>
          <a:xfrm>
            <a:off x="2041880" y="2903309"/>
            <a:ext cx="5519987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99FF"/>
                </a:solidFill>
                <a:cs typeface="Times New Roman" panose="02020603050405020304" pitchFamily="18" charset="0"/>
              </a:rPr>
              <a:t>The first team role to be identified was ‘The Plant’. It is so- called because one such individual was “planted” in each team. They tended to be highly creative and good at solving problems in unconventional ways.</a:t>
            </a:r>
            <a:endParaRPr lang="en-US" dirty="0">
              <a:solidFill>
                <a:srgbClr val="0099FF"/>
              </a:solidFill>
            </a:endParaRPr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E8BA013-1A4F-40CE-8D43-2237302C5052}"/>
              </a:ext>
            </a:extLst>
          </p:cNvPr>
          <p:cNvSpPr txBox="1"/>
          <p:nvPr/>
        </p:nvSpPr>
        <p:spPr>
          <a:xfrm>
            <a:off x="858253" y="4685709"/>
            <a:ext cx="373380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0"/>
              </a:spcAft>
            </a:pPr>
            <a:r>
              <a:rPr lang="en-GB" dirty="0">
                <a:ea typeface="Times New Roman" panose="02020603050405020304" pitchFamily="18" charset="0"/>
                <a:cs typeface="Times New Roman" panose="02020603050405020304" pitchFamily="18" charset="0"/>
              </a:rPr>
              <a:t>The three different types of people oriented roles are:</a:t>
            </a:r>
          </a:p>
          <a:p>
            <a:pPr marL="342900" lvl="0" indent="-342900">
              <a:spcAft>
                <a:spcPts val="0"/>
              </a:spcAft>
              <a:buFont typeface="Symbol" pitchFamily="2" charset="2"/>
              <a:buChar char=""/>
            </a:pPr>
            <a:r>
              <a:rPr lang="en-GB" dirty="0">
                <a:ea typeface="Times New Roman" panose="02020603050405020304" pitchFamily="18" charset="0"/>
                <a:cs typeface="Times New Roman" panose="02020603050405020304" pitchFamily="18" charset="0"/>
              </a:rPr>
              <a:t>Coordinator</a:t>
            </a:r>
          </a:p>
          <a:p>
            <a:pPr marL="342900" lvl="0" indent="-342900">
              <a:spcAft>
                <a:spcPts val="0"/>
              </a:spcAft>
              <a:buFont typeface="Symbol" pitchFamily="2" charset="2"/>
              <a:buChar char=""/>
            </a:pPr>
            <a:r>
              <a:rPr lang="en-GB" dirty="0">
                <a:ea typeface="Times New Roman" panose="02020603050405020304" pitchFamily="18" charset="0"/>
                <a:cs typeface="Times New Roman" panose="02020603050405020304" pitchFamily="18" charset="0"/>
              </a:rPr>
              <a:t>Team worker and, </a:t>
            </a:r>
          </a:p>
          <a:p>
            <a:pPr marL="342900" lvl="0" indent="-342900">
              <a:spcAft>
                <a:spcPts val="0"/>
              </a:spcAft>
              <a:buFont typeface="Symbol" pitchFamily="2" charset="2"/>
              <a:buChar char=""/>
            </a:pPr>
            <a:r>
              <a:rPr lang="en-GB" dirty="0">
                <a:ea typeface="Times New Roman" panose="02020603050405020304" pitchFamily="18" charset="0"/>
                <a:cs typeface="Times New Roman" panose="02020603050405020304" pitchFamily="18" charset="0"/>
              </a:rPr>
              <a:t>Recourse investigator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6718630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90F188D2-B6B6-2345-BF5C-A9D9FDC0CEEC}"/>
              </a:ext>
            </a:extLst>
          </p:cNvPr>
          <p:cNvSpPr txBox="1"/>
          <p:nvPr/>
        </p:nvSpPr>
        <p:spPr>
          <a:xfrm>
            <a:off x="2667000" y="0"/>
            <a:ext cx="4136102" cy="15362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r" defTabSz="457200" eaLnBrk="1" hangingPunct="1">
              <a:lnSpc>
                <a:spcPct val="90000"/>
              </a:lnSpc>
              <a:spcAft>
                <a:spcPts val="600"/>
              </a:spcAft>
            </a:pPr>
            <a:r>
              <a:rPr lang="en-US" sz="2400" b="1" u="sng" dirty="0">
                <a:solidFill>
                  <a:srgbClr val="FF0000"/>
                </a:solidFill>
                <a:effectLst/>
                <a:latin typeface="+mj-lt"/>
                <a:ea typeface="+mj-ea"/>
                <a:cs typeface="+mj-cs"/>
              </a:rPr>
              <a:t>Coordinator</a:t>
            </a:r>
            <a:r>
              <a:rPr lang="en-US" dirty="0">
                <a:solidFill>
                  <a:schemeClr val="accent1"/>
                </a:solidFill>
                <a:effectLst/>
                <a:latin typeface="+mj-lt"/>
                <a:ea typeface="+mj-ea"/>
                <a:cs typeface="+mj-cs"/>
              </a:rPr>
              <a:t> </a:t>
            </a:r>
          </a:p>
          <a:p>
            <a:pPr algn="r" defTabSz="457200" eaLnBrk="1" hangingPunct="1">
              <a:lnSpc>
                <a:spcPct val="90000"/>
              </a:lnSpc>
              <a:spcAft>
                <a:spcPts val="600"/>
              </a:spcAft>
            </a:pPr>
            <a:r>
              <a:rPr lang="en-US" dirty="0">
                <a:solidFill>
                  <a:schemeClr val="accent1"/>
                </a:solidFill>
                <a:effectLst/>
                <a:latin typeface="+mj-lt"/>
                <a:ea typeface="+mj-ea"/>
                <a:cs typeface="+mj-cs"/>
              </a:rPr>
              <a:t>Coordinators are the ones who take on the traditional team-leader role.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CA811E4-9BE7-4B10-8C06-62BBF73A8456}"/>
              </a:ext>
            </a:extLst>
          </p:cNvPr>
          <p:cNvSpPr txBox="1"/>
          <p:nvPr/>
        </p:nvSpPr>
        <p:spPr>
          <a:xfrm>
            <a:off x="326572" y="1952368"/>
            <a:ext cx="4136102" cy="19749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457200" eaLnBrk="1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</a:pPr>
            <a:r>
              <a:rPr lang="en-GB" sz="2400" b="1" u="sng" dirty="0">
                <a:solidFill>
                  <a:srgbClr val="0000CC"/>
                </a:solidFill>
              </a:rPr>
              <a:t>Team Worker</a:t>
            </a:r>
            <a:endParaRPr lang="en-US" sz="2400" b="1" u="sng" dirty="0">
              <a:solidFill>
                <a:srgbClr val="0000CC"/>
              </a:solidFill>
            </a:endParaRPr>
          </a:p>
          <a:p>
            <a:pPr defTabSz="457200" eaLnBrk="1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</a:pPr>
            <a:r>
              <a:rPr lang="en-US" dirty="0">
                <a:solidFill>
                  <a:schemeClr val="accent1"/>
                </a:solidFill>
              </a:rPr>
              <a:t>Team workers are the people who provide support and make sure that people within the team are working together effectively.</a:t>
            </a:r>
          </a:p>
          <a:p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8DA0240-BBC1-46FF-ACFE-5123930B9F12}"/>
              </a:ext>
            </a:extLst>
          </p:cNvPr>
          <p:cNvSpPr txBox="1"/>
          <p:nvPr/>
        </p:nvSpPr>
        <p:spPr>
          <a:xfrm>
            <a:off x="2387366" y="4343400"/>
            <a:ext cx="3810000" cy="19749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defTabSz="457200" eaLnBrk="1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</a:pPr>
            <a:r>
              <a:rPr lang="en-US" sz="2400" b="1" u="sng" dirty="0">
                <a:solidFill>
                  <a:srgbClr val="7030A0"/>
                </a:solidFill>
              </a:rPr>
              <a:t>Resource Investigator</a:t>
            </a:r>
            <a:endParaRPr lang="en-US" sz="2400" b="1" dirty="0">
              <a:solidFill>
                <a:srgbClr val="7030A0"/>
              </a:solidFill>
            </a:endParaRPr>
          </a:p>
          <a:p>
            <a:pPr algn="r" defTabSz="457200" eaLnBrk="1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</a:pPr>
            <a:r>
              <a:rPr lang="en-US" dirty="0">
                <a:solidFill>
                  <a:schemeClr val="accent1"/>
                </a:solidFill>
              </a:rPr>
              <a:t>Resource investigators explore available options, develop contacts, and negotiate for recourses on behalf of the team.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24196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001DAF6-39C8-EC47-827F-B917454A3825}"/>
              </a:ext>
            </a:extLst>
          </p:cNvPr>
          <p:cNvSpPr txBox="1"/>
          <p:nvPr/>
        </p:nvSpPr>
        <p:spPr>
          <a:xfrm>
            <a:off x="164065" y="275166"/>
            <a:ext cx="3486727" cy="55456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457200" eaLnBrk="1" hangingPunct="1">
              <a:spcAft>
                <a:spcPts val="600"/>
              </a:spcAft>
            </a:pPr>
            <a:r>
              <a:rPr lang="en-US" sz="3600" b="1" u="sng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Successful Team Development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40DD6C1-BE95-CA40-A318-626DF77939EB}"/>
              </a:ext>
            </a:extLst>
          </p:cNvPr>
          <p:cNvSpPr txBox="1"/>
          <p:nvPr/>
        </p:nvSpPr>
        <p:spPr>
          <a:xfrm>
            <a:off x="4587063" y="609600"/>
            <a:ext cx="4133472" cy="55456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457200" eaLnBrk="1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>
                <a:solidFill>
                  <a:srgbClr val="FFFFFF"/>
                </a:solidFill>
                <a:latin typeface="+mn-lt"/>
              </a:rPr>
              <a:t>The term ‘team’ can be defined as a small number of people with a set of performance goals, who have a commitment to a common purpose and an approach for which they hold themselves mutually accountable. (Kazenbach &amp; Smith 1993)</a:t>
            </a:r>
          </a:p>
        </p:txBody>
      </p:sp>
    </p:spTree>
    <p:extLst>
      <p:ext uri="{BB962C8B-B14F-4D97-AF65-F5344CB8AC3E}">
        <p14:creationId xmlns:p14="http://schemas.microsoft.com/office/powerpoint/2010/main" val="351767840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001DAF6-39C8-EC47-827F-B917454A3825}"/>
              </a:ext>
            </a:extLst>
          </p:cNvPr>
          <p:cNvSpPr txBox="1"/>
          <p:nvPr/>
        </p:nvSpPr>
        <p:spPr>
          <a:xfrm>
            <a:off x="113711" y="816638"/>
            <a:ext cx="3088926" cy="52247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457200" eaLnBrk="1" hangingPunct="1">
              <a:spcAft>
                <a:spcPts val="600"/>
              </a:spcAft>
            </a:pPr>
            <a:r>
              <a:rPr lang="en-US" sz="3600" b="1" u="sng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Successful Team Development</a:t>
            </a:r>
          </a:p>
          <a:p>
            <a:pPr defTabSz="457200" eaLnBrk="1" hangingPunct="1">
              <a:spcAft>
                <a:spcPts val="600"/>
              </a:spcAft>
            </a:pPr>
            <a:r>
              <a:rPr lang="en-US" sz="3600" b="1" u="sng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F503473-B229-B248-B871-CC3E2661E33D}"/>
              </a:ext>
            </a:extLst>
          </p:cNvPr>
          <p:cNvSpPr txBox="1"/>
          <p:nvPr/>
        </p:nvSpPr>
        <p:spPr>
          <a:xfrm>
            <a:off x="3490721" y="816638"/>
            <a:ext cx="3464779" cy="52247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285750" indent="-285750" defTabSz="457200" eaLnBrk="1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rPr>
              <a:t>Part of the team leader role is to identify areas of weaknesses within the team and support them to improve via training end. </a:t>
            </a:r>
          </a:p>
          <a:p>
            <a:pPr marL="285750" indent="-285750" defTabSz="457200" eaLnBrk="1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>
              <a:solidFill>
                <a:schemeClr val="tx1">
                  <a:lumMod val="75000"/>
                  <a:lumOff val="25000"/>
                </a:schemeClr>
              </a:solidFill>
              <a:latin typeface="+mn-lt"/>
            </a:endParaRPr>
          </a:p>
          <a:p>
            <a:pPr marL="285750" indent="-285750" defTabSz="457200" eaLnBrk="1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rPr>
              <a:t>A team leader supports the team to focus on their goals and coach them to work well together to be a successful team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40DD6C1-BE95-CA40-A318-626DF77939EB}"/>
              </a:ext>
            </a:extLst>
          </p:cNvPr>
          <p:cNvSpPr txBox="1"/>
          <p:nvPr/>
        </p:nvSpPr>
        <p:spPr>
          <a:xfrm>
            <a:off x="739980" y="1947986"/>
            <a:ext cx="6447501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defTabSz="457200" eaLnBrk="1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dirty="0">
              <a:solidFill>
                <a:schemeClr val="tx1">
                  <a:lumMod val="75000"/>
                  <a:lumOff val="25000"/>
                </a:schemeClr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40313840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58CB8F4-3542-2E4E-8FE8-E45BB5A116AB}"/>
              </a:ext>
            </a:extLst>
          </p:cNvPr>
          <p:cNvSpPr txBox="1"/>
          <p:nvPr/>
        </p:nvSpPr>
        <p:spPr>
          <a:xfrm>
            <a:off x="508000" y="609600"/>
            <a:ext cx="6447501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defTabSz="457200" eaLnBrk="1" hangingPunct="1">
              <a:spcAft>
                <a:spcPts val="600"/>
              </a:spcAft>
            </a:pPr>
            <a:r>
              <a:rPr lang="en-US" sz="3600" b="1" u="sng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Successful Team Development </a:t>
            </a:r>
          </a:p>
          <a:p>
            <a:pPr defTabSz="457200" eaLnBrk="1" hangingPunct="1">
              <a:spcAft>
                <a:spcPts val="600"/>
              </a:spcAft>
            </a:pPr>
            <a:endParaRPr lang="en-US" sz="3600" b="1" u="sng">
              <a:solidFill>
                <a:schemeClr val="accent1"/>
              </a:solidFill>
              <a:latin typeface="+mj-lt"/>
              <a:ea typeface="+mj-ea"/>
              <a:cs typeface="+mj-cs"/>
            </a:endParaRPr>
          </a:p>
        </p:txBody>
      </p:sp>
      <p:graphicFrame>
        <p:nvGraphicFramePr>
          <p:cNvPr id="18" name="TextBox 11">
            <a:extLst>
              <a:ext uri="{FF2B5EF4-FFF2-40B4-BE49-F238E27FC236}">
                <a16:creationId xmlns:a16="http://schemas.microsoft.com/office/drawing/2014/main" id="{454E2D2D-5246-4F49-981D-8E1D8C2540A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684552900"/>
              </p:ext>
            </p:extLst>
          </p:nvPr>
        </p:nvGraphicFramePr>
        <p:xfrm>
          <a:off x="508397" y="2160588"/>
          <a:ext cx="6447234" cy="38814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692694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73A481F2-2192-DE42-B063-AEC4AF2ED854}"/>
              </a:ext>
            </a:extLst>
          </p:cNvPr>
          <p:cNvSpPr txBox="1"/>
          <p:nvPr/>
        </p:nvSpPr>
        <p:spPr>
          <a:xfrm>
            <a:off x="358731" y="275166"/>
            <a:ext cx="2882531" cy="55456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457200" eaLnBrk="1" hangingPunct="1">
              <a:spcAft>
                <a:spcPts val="600"/>
              </a:spcAft>
            </a:pPr>
            <a:r>
              <a:rPr lang="en-US" sz="3600" b="1" u="sng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Managing Conflict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3290897-90B0-DA4F-98D2-F615A41D03C4}"/>
              </a:ext>
            </a:extLst>
          </p:cNvPr>
          <p:cNvSpPr txBox="1"/>
          <p:nvPr/>
        </p:nvSpPr>
        <p:spPr>
          <a:xfrm>
            <a:off x="4587063" y="609600"/>
            <a:ext cx="4133472" cy="55456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457200" eaLnBrk="1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>
                <a:solidFill>
                  <a:srgbClr val="FFFFFF"/>
                </a:solidFill>
                <a:latin typeface="+mn-lt"/>
              </a:rPr>
              <a:t>When conflicts arise understand the situation and try to talk to the other person</a:t>
            </a:r>
          </a:p>
          <a:p>
            <a:pPr defTabSz="457200" eaLnBrk="1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>
              <a:solidFill>
                <a:srgbClr val="FFFFFF"/>
              </a:solidFill>
              <a:latin typeface="+mn-lt"/>
            </a:endParaRPr>
          </a:p>
          <a:p>
            <a:pPr defTabSz="457200" eaLnBrk="1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>
                <a:solidFill>
                  <a:srgbClr val="FFFFFF"/>
                </a:solidFill>
                <a:latin typeface="+mn-lt"/>
              </a:rPr>
              <a:t>There are different types of conflicts between groups and individuals. </a:t>
            </a:r>
          </a:p>
          <a:p>
            <a:pPr defTabSz="457200" eaLnBrk="1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>
              <a:solidFill>
                <a:srgbClr val="FFFFFF"/>
              </a:solidFill>
              <a:latin typeface="+mn-lt"/>
            </a:endParaRPr>
          </a:p>
          <a:p>
            <a:pPr defTabSz="457200" eaLnBrk="1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>
                <a:solidFill>
                  <a:srgbClr val="FFFFFF"/>
                </a:solidFill>
                <a:latin typeface="+mn-lt"/>
              </a:rPr>
              <a:t>It could be the cultural background, education, the age of the person and also the differences in work style from everyone else.</a:t>
            </a:r>
          </a:p>
          <a:p>
            <a:pPr defTabSz="457200" eaLnBrk="1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>
              <a:solidFill>
                <a:srgbClr val="FFFFFF"/>
              </a:solidFill>
              <a:latin typeface="+mn-lt"/>
            </a:endParaRPr>
          </a:p>
          <a:p>
            <a:pPr defTabSz="457200" eaLnBrk="1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>
                <a:solidFill>
                  <a:srgbClr val="FFFFFF"/>
                </a:solidFill>
                <a:latin typeface="+mn-lt"/>
              </a:rPr>
              <a:t>Everyone has different points of view so there is likely to be disagreements, you should try to identify he points of agreements and disagreements</a:t>
            </a:r>
          </a:p>
        </p:txBody>
      </p:sp>
    </p:spTree>
    <p:extLst>
      <p:ext uri="{BB962C8B-B14F-4D97-AF65-F5344CB8AC3E}">
        <p14:creationId xmlns:p14="http://schemas.microsoft.com/office/powerpoint/2010/main" val="314271836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F5F0E9B-987C-3C46-BEEA-0B3078D2B28F}"/>
              </a:ext>
            </a:extLst>
          </p:cNvPr>
          <p:cNvSpPr txBox="1"/>
          <p:nvPr/>
        </p:nvSpPr>
        <p:spPr>
          <a:xfrm>
            <a:off x="482600" y="816638"/>
            <a:ext cx="2525519" cy="52247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457200" eaLnBrk="1" hangingPunct="1">
              <a:spcAft>
                <a:spcPts val="600"/>
              </a:spcAft>
            </a:pPr>
            <a:r>
              <a:rPr lang="en-US" sz="3600" b="1" u="sng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Managing Conflict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BA18B05-DE48-C849-A734-D44E07CC9630}"/>
              </a:ext>
            </a:extLst>
          </p:cNvPr>
          <p:cNvSpPr txBox="1"/>
          <p:nvPr/>
        </p:nvSpPr>
        <p:spPr>
          <a:xfrm>
            <a:off x="3490721" y="816638"/>
            <a:ext cx="3568619" cy="52247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defTabSz="457200" eaLnBrk="1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700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rPr>
              <a:t>A good strategic is to develop a plan and work on each conflict</a:t>
            </a:r>
          </a:p>
          <a:p>
            <a:pPr defTabSz="457200" eaLnBrk="1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700" dirty="0">
              <a:solidFill>
                <a:schemeClr val="tx1">
                  <a:lumMod val="75000"/>
                  <a:lumOff val="25000"/>
                </a:schemeClr>
              </a:solidFill>
              <a:latin typeface="+mn-lt"/>
            </a:endParaRPr>
          </a:p>
          <a:p>
            <a:pPr defTabSz="457200" eaLnBrk="1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700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rPr>
              <a:t>Make sure that you always listen carefully and consider and discuss how that other must feel.</a:t>
            </a:r>
          </a:p>
          <a:p>
            <a:pPr defTabSz="457200" eaLnBrk="1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700" dirty="0">
              <a:solidFill>
                <a:schemeClr val="tx1">
                  <a:lumMod val="75000"/>
                  <a:lumOff val="25000"/>
                </a:schemeClr>
              </a:solidFill>
              <a:latin typeface="+mn-lt"/>
            </a:endParaRPr>
          </a:p>
          <a:p>
            <a:pPr defTabSz="457200" eaLnBrk="1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700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rPr>
              <a:t>One of the main causes of conflict arising on a team is poor communication. It’s always good to communicate in the best possible way,</a:t>
            </a:r>
            <a:endParaRPr lang="en-GB" sz="1700" dirty="0">
              <a:solidFill>
                <a:schemeClr val="tx1">
                  <a:lumMod val="75000"/>
                  <a:lumOff val="25000"/>
                </a:schemeClr>
              </a:solidFill>
              <a:latin typeface="+mn-lt"/>
            </a:endParaRPr>
          </a:p>
          <a:p>
            <a:pPr marL="285750" indent="-285750" defTabSz="457200" eaLnBrk="1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rPr>
              <a:t>E.g.</a:t>
            </a:r>
            <a:r>
              <a:rPr lang="en-GB" sz="1700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rPr>
              <a:t> the manager</a:t>
            </a:r>
            <a:r>
              <a:rPr lang="en-US" sz="1700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rPr>
              <a:t> should always make the job description clear, explain task in detail, especially if someone is struggling, and give more training (if needed)</a:t>
            </a:r>
          </a:p>
        </p:txBody>
      </p:sp>
    </p:spTree>
    <p:extLst>
      <p:ext uri="{BB962C8B-B14F-4D97-AF65-F5344CB8AC3E}">
        <p14:creationId xmlns:p14="http://schemas.microsoft.com/office/powerpoint/2010/main" val="221868128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366D230-ABAB-4349-9114-BCE616A816D8}"/>
              </a:ext>
            </a:extLst>
          </p:cNvPr>
          <p:cNvSpPr txBox="1"/>
          <p:nvPr/>
        </p:nvSpPr>
        <p:spPr>
          <a:xfrm>
            <a:off x="381000" y="370615"/>
            <a:ext cx="5715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u="sng" dirty="0">
                <a:solidFill>
                  <a:schemeClr val="accent2"/>
                </a:solidFill>
                <a:latin typeface="+mj-lt"/>
              </a:rPr>
              <a:t>Stages of team Development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8A370C7-30AE-499D-871D-EF57A29CF319}"/>
              </a:ext>
            </a:extLst>
          </p:cNvPr>
          <p:cNvSpPr txBox="1"/>
          <p:nvPr/>
        </p:nvSpPr>
        <p:spPr>
          <a:xfrm flipH="1">
            <a:off x="335642" y="1371600"/>
            <a:ext cx="3931557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u="sng" dirty="0">
                <a:latin typeface="+mn-lt"/>
              </a:rPr>
              <a:t>Forming</a:t>
            </a:r>
            <a:endParaRPr lang="en-GB" sz="2400" b="1" dirty="0">
              <a:latin typeface="+mn-lt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+mn-lt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+mn-lt"/>
              </a:rPr>
              <a:t>Orientation of the team   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+mn-lt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+mn-lt"/>
              </a:rPr>
              <a:t>Unclear purpose </a:t>
            </a:r>
          </a:p>
          <a:p>
            <a:r>
              <a:rPr lang="en-GB" dirty="0">
                <a:latin typeface="+mn-lt"/>
              </a:rPr>
              <a:t>          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+mn-lt"/>
              </a:rPr>
              <a:t>Need guidance and direction    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403C374-DC6B-4BA5-BF6C-727DBE459F74}"/>
              </a:ext>
            </a:extLst>
          </p:cNvPr>
          <p:cNvSpPr txBox="1"/>
          <p:nvPr/>
        </p:nvSpPr>
        <p:spPr>
          <a:xfrm>
            <a:off x="526141" y="3849913"/>
            <a:ext cx="3550558" cy="23984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u="sng" dirty="0">
                <a:latin typeface="+mj-lt"/>
              </a:rPr>
              <a:t>Norming</a:t>
            </a:r>
          </a:p>
          <a:p>
            <a:endParaRPr lang="en-GB" dirty="0">
              <a:latin typeface="+mj-lt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+mj-lt"/>
              </a:rPr>
              <a:t>Agreement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+mj-lt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+mj-lt"/>
              </a:rPr>
              <a:t>Clear roles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+mj-lt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+mj-lt"/>
              </a:rPr>
              <a:t>Clear responsibility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1778812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78001D4-A021-4CF9-B66D-99B730D3C7EE}"/>
              </a:ext>
            </a:extLst>
          </p:cNvPr>
          <p:cNvSpPr txBox="1"/>
          <p:nvPr/>
        </p:nvSpPr>
        <p:spPr>
          <a:xfrm>
            <a:off x="304800" y="304801"/>
            <a:ext cx="3581400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u="sng" dirty="0">
                <a:latin typeface="+mj-lt"/>
              </a:rPr>
              <a:t>Storming     </a:t>
            </a:r>
            <a:r>
              <a:rPr lang="en-GB" dirty="0"/>
              <a:t>                               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+mj-lt"/>
              </a:rPr>
              <a:t>Coaching                                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+mj-lt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+mj-lt"/>
              </a:rPr>
              <a:t>Increased clarity of purpose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+mj-lt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+mj-lt"/>
              </a:rPr>
              <a:t>Power struggles                            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46DC664-4B3E-4D79-BD0A-215B4ED267EA}"/>
              </a:ext>
            </a:extLst>
          </p:cNvPr>
          <p:cNvSpPr txBox="1"/>
          <p:nvPr/>
        </p:nvSpPr>
        <p:spPr>
          <a:xfrm>
            <a:off x="341086" y="2756097"/>
            <a:ext cx="2630714" cy="27699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u="sng" dirty="0">
                <a:latin typeface="+mj-lt"/>
              </a:rPr>
              <a:t>Performing</a:t>
            </a:r>
          </a:p>
          <a:p>
            <a:endParaRPr lang="en-GB" sz="2400" b="1" u="sng" dirty="0">
              <a:latin typeface="+mj-lt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latin typeface="+mj-lt"/>
              </a:rPr>
              <a:t>Clear purpose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>
              <a:latin typeface="+mj-lt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latin typeface="+mj-lt"/>
              </a:rPr>
              <a:t>Focus on goal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>
              <a:latin typeface="+mj-lt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latin typeface="+mj-lt"/>
              </a:rPr>
              <a:t>Delegation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05490E6-7FBF-40B7-AC20-ADDA1092F63C}"/>
              </a:ext>
            </a:extLst>
          </p:cNvPr>
          <p:cNvSpPr txBox="1"/>
          <p:nvPr/>
        </p:nvSpPr>
        <p:spPr>
          <a:xfrm>
            <a:off x="4267200" y="3563648"/>
            <a:ext cx="2362200" cy="2492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u="sng" dirty="0">
                <a:latin typeface="+mj-lt"/>
              </a:rPr>
              <a:t>Adjourning</a:t>
            </a:r>
          </a:p>
          <a:p>
            <a:endParaRPr lang="en-GB" sz="2400" b="1" u="sng" dirty="0">
              <a:latin typeface="+mj-lt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latin typeface="+mj-lt"/>
              </a:rPr>
              <a:t>Task complete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>
              <a:latin typeface="+mj-lt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latin typeface="+mj-lt"/>
              </a:rPr>
              <a:t>Recognition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>
              <a:latin typeface="+mj-lt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latin typeface="+mj-lt"/>
              </a:rPr>
              <a:t>Achievement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69052963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501885A-B105-4DA0-AF68-D2C717F3659B}"/>
              </a:ext>
            </a:extLst>
          </p:cNvPr>
          <p:cNvSpPr txBox="1"/>
          <p:nvPr/>
        </p:nvSpPr>
        <p:spPr>
          <a:xfrm>
            <a:off x="2209800" y="762000"/>
            <a:ext cx="3048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>
                <a:solidFill>
                  <a:srgbClr val="FF0000"/>
                </a:solidFill>
              </a:rPr>
              <a:t>Thank you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114EF4F-231E-473F-8EB2-8639DFE4C83D}"/>
              </a:ext>
            </a:extLst>
          </p:cNvPr>
          <p:cNvSpPr txBox="1"/>
          <p:nvPr/>
        </p:nvSpPr>
        <p:spPr>
          <a:xfrm>
            <a:off x="838200" y="2514600"/>
            <a:ext cx="609600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u="sng" dirty="0"/>
              <a:t>Reference</a:t>
            </a:r>
            <a:r>
              <a:rPr lang="en-GB" dirty="0"/>
              <a:t> </a:t>
            </a:r>
          </a:p>
          <a:p>
            <a:pPr algn="ctr"/>
            <a:endParaRPr lang="en-GB" b="1" dirty="0"/>
          </a:p>
          <a:p>
            <a:pPr algn="ctr"/>
            <a:r>
              <a:rPr lang="en-GB" b="1" dirty="0">
                <a:latin typeface="+mj-lt"/>
              </a:rPr>
              <a:t>We have used the Certificate in higher education: Skills for the workplace student yearbook.</a:t>
            </a:r>
          </a:p>
          <a:p>
            <a:pPr algn="ctr"/>
            <a:endParaRPr lang="en-GB" b="1" dirty="0">
              <a:latin typeface="+mj-lt"/>
            </a:endParaRPr>
          </a:p>
          <a:p>
            <a:pPr algn="ctr"/>
            <a:r>
              <a:rPr lang="en-GB" b="1" dirty="0">
                <a:latin typeface="+mj-lt"/>
              </a:rPr>
              <a:t>Written by Andrew Maund, Michaela Schriek and Paul K. Tinkler</a:t>
            </a:r>
          </a:p>
          <a:p>
            <a:pPr algn="ctr"/>
            <a:endParaRPr lang="en-GB" b="1" dirty="0">
              <a:latin typeface="+mj-lt"/>
            </a:endParaRPr>
          </a:p>
          <a:p>
            <a:pPr algn="ctr"/>
            <a:r>
              <a:rPr lang="en-GB" b="1" dirty="0">
                <a:latin typeface="+mj-lt"/>
              </a:rPr>
              <a:t>Page: 11-13</a:t>
            </a:r>
          </a:p>
        </p:txBody>
      </p:sp>
    </p:spTree>
    <p:extLst>
      <p:ext uri="{BB962C8B-B14F-4D97-AF65-F5344CB8AC3E}">
        <p14:creationId xmlns:p14="http://schemas.microsoft.com/office/powerpoint/2010/main" val="1411229027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5579</TotalTime>
  <Words>695</Words>
  <Application>Microsoft Office PowerPoint</Application>
  <PresentationFormat>On-screen Show (4:3)</PresentationFormat>
  <Paragraphs>115</Paragraphs>
  <Slides>13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2" baseType="lpstr">
      <vt:lpstr>Arial</vt:lpstr>
      <vt:lpstr>Calibri</vt:lpstr>
      <vt:lpstr>Symbol</vt:lpstr>
      <vt:lpstr>Tahoma</vt:lpstr>
      <vt:lpstr>Times New Roman</vt:lpstr>
      <vt:lpstr>Trebuchet MS</vt:lpstr>
      <vt:lpstr>Wingdings</vt:lpstr>
      <vt:lpstr>Wingdings 3</vt:lpstr>
      <vt:lpstr>Facet</vt:lpstr>
      <vt:lpstr>Effective team work and communication  BMSK 4002 </vt:lpstr>
      <vt:lpstr>Benefits of team working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Avery and Associates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Team Building</dc:title>
  <dc:creator>Paula Avery</dc:creator>
  <cp:lastModifiedBy>Ruksana Begum</cp:lastModifiedBy>
  <cp:revision>83</cp:revision>
  <dcterms:created xsi:type="dcterms:W3CDTF">1999-10-21T15:27:05Z</dcterms:created>
  <dcterms:modified xsi:type="dcterms:W3CDTF">2018-08-20T15:01:13Z</dcterms:modified>
</cp:coreProperties>
</file>