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3"/>
  </p:notesMasterIdLst>
  <p:sldIdLst>
    <p:sldId id="256" r:id="rId2"/>
    <p:sldId id="257" r:id="rId3"/>
    <p:sldId id="258" r:id="rId4"/>
    <p:sldId id="259" r:id="rId5"/>
    <p:sldId id="267"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3A65A6-193C-4DF5-A88F-2AE36E5124A4}" v="172" dt="2025-12-10T00:45:37.0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56" d="100"/>
          <a:sy n="56" d="100"/>
        </p:scale>
        <p:origin x="816" y="2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no D Silva" userId="92cf8d0e3f3610dc" providerId="LiveId" clId="{5E544B0C-703C-3120-AE7A-B5252F801DE3}"/>
    <pc:docChg chg="custSel modSld">
      <pc:chgData name="Mariano D Silva" userId="92cf8d0e3f3610dc" providerId="LiveId" clId="{5E544B0C-703C-3120-AE7A-B5252F801DE3}" dt="2025-12-07T14:40:06.758" v="162" actId="20577"/>
      <pc:docMkLst>
        <pc:docMk/>
      </pc:docMkLst>
      <pc:sldChg chg="modNotesTx">
        <pc:chgData name="Mariano D Silva" userId="92cf8d0e3f3610dc" providerId="LiveId" clId="{5E544B0C-703C-3120-AE7A-B5252F801DE3}" dt="2025-12-07T14:40:06.758" v="162" actId="20577"/>
        <pc:sldMkLst>
          <pc:docMk/>
          <pc:sldMk cId="0" sldId="256"/>
        </pc:sldMkLst>
      </pc:sldChg>
    </pc:docChg>
  </pc:docChgLst>
  <pc:docChgLst>
    <pc:chgData name="Mariano D Silva" userId="92cf8d0e3f3610dc" providerId="LiveId" clId="{1D7B6022-4CB5-4B7D-93F8-4EA7E281AF88}"/>
    <pc:docChg chg="undo redo custSel addSld delSld modSld">
      <pc:chgData name="Mariano D Silva" userId="92cf8d0e3f3610dc" providerId="LiveId" clId="{1D7B6022-4CB5-4B7D-93F8-4EA7E281AF88}" dt="2025-12-10T00:51:02.936" v="570" actId="47"/>
      <pc:docMkLst>
        <pc:docMk/>
      </pc:docMkLst>
      <pc:sldChg chg="modSp mod">
        <pc:chgData name="Mariano D Silva" userId="92cf8d0e3f3610dc" providerId="LiveId" clId="{1D7B6022-4CB5-4B7D-93F8-4EA7E281AF88}" dt="2025-12-09T23:11:33.711" v="22" actId="20577"/>
        <pc:sldMkLst>
          <pc:docMk/>
          <pc:sldMk cId="0" sldId="256"/>
        </pc:sldMkLst>
        <pc:spChg chg="mod">
          <ac:chgData name="Mariano D Silva" userId="92cf8d0e3f3610dc" providerId="LiveId" clId="{1D7B6022-4CB5-4B7D-93F8-4EA7E281AF88}" dt="2025-12-09T23:11:33.711" v="22" actId="20577"/>
          <ac:spMkLst>
            <pc:docMk/>
            <pc:sldMk cId="0" sldId="256"/>
            <ac:spMk id="3" creationId="{00000000-0000-0000-0000-000000000000}"/>
          </ac:spMkLst>
        </pc:spChg>
      </pc:sldChg>
      <pc:sldChg chg="modSp mod">
        <pc:chgData name="Mariano D Silva" userId="92cf8d0e3f3610dc" providerId="LiveId" clId="{1D7B6022-4CB5-4B7D-93F8-4EA7E281AF88}" dt="2025-12-09T23:38:04.676" v="151" actId="20577"/>
        <pc:sldMkLst>
          <pc:docMk/>
          <pc:sldMk cId="0" sldId="259"/>
        </pc:sldMkLst>
        <pc:spChg chg="mod">
          <ac:chgData name="Mariano D Silva" userId="92cf8d0e3f3610dc" providerId="LiveId" clId="{1D7B6022-4CB5-4B7D-93F8-4EA7E281AF88}" dt="2025-12-09T23:24:23.441" v="76" actId="1076"/>
          <ac:spMkLst>
            <pc:docMk/>
            <pc:sldMk cId="0" sldId="259"/>
            <ac:spMk id="2" creationId="{00000000-0000-0000-0000-000000000000}"/>
          </ac:spMkLst>
        </pc:spChg>
        <pc:graphicFrameChg chg="mod modGraphic">
          <ac:chgData name="Mariano D Silva" userId="92cf8d0e3f3610dc" providerId="LiveId" clId="{1D7B6022-4CB5-4B7D-93F8-4EA7E281AF88}" dt="2025-12-09T23:38:04.676" v="151" actId="20577"/>
          <ac:graphicFrameMkLst>
            <pc:docMk/>
            <pc:sldMk cId="0" sldId="259"/>
            <ac:graphicFrameMk id="5" creationId="{C7754102-74C1-8054-B206-0CF8390F213D}"/>
          </ac:graphicFrameMkLst>
        </pc:graphicFrameChg>
      </pc:sldChg>
      <pc:sldChg chg="addSp delSp modSp del mod setBg setClrOvrMap">
        <pc:chgData name="Mariano D Silva" userId="92cf8d0e3f3610dc" providerId="LiveId" clId="{1D7B6022-4CB5-4B7D-93F8-4EA7E281AF88}" dt="2025-12-10T00:51:02.936" v="570" actId="47"/>
        <pc:sldMkLst>
          <pc:docMk/>
          <pc:sldMk cId="0" sldId="260"/>
        </pc:sldMkLst>
        <pc:spChg chg="mod">
          <ac:chgData name="Mariano D Silva" userId="92cf8d0e3f3610dc" providerId="LiveId" clId="{1D7B6022-4CB5-4B7D-93F8-4EA7E281AF88}" dt="2025-12-10T00:35:34.070" v="494" actId="27636"/>
          <ac:spMkLst>
            <pc:docMk/>
            <pc:sldMk cId="0" sldId="260"/>
            <ac:spMk id="2" creationId="{00000000-0000-0000-0000-000000000000}"/>
          </ac:spMkLst>
        </pc:spChg>
        <pc:spChg chg="mod">
          <ac:chgData name="Mariano D Silva" userId="92cf8d0e3f3610dc" providerId="LiveId" clId="{1D7B6022-4CB5-4B7D-93F8-4EA7E281AF88}" dt="2025-12-10T00:33:03.506" v="467" actId="18245"/>
          <ac:spMkLst>
            <pc:docMk/>
            <pc:sldMk cId="0" sldId="260"/>
            <ac:spMk id="4" creationId="{6357D797-E27A-F7DF-20BA-BD9BBF30658E}"/>
          </ac:spMkLst>
        </pc:spChg>
        <pc:spChg chg="mod">
          <ac:chgData name="Mariano D Silva" userId="92cf8d0e3f3610dc" providerId="LiveId" clId="{1D7B6022-4CB5-4B7D-93F8-4EA7E281AF88}" dt="2025-12-10T00:36:04.197" v="499" actId="1076"/>
          <ac:spMkLst>
            <pc:docMk/>
            <pc:sldMk cId="0" sldId="260"/>
            <ac:spMk id="6" creationId="{D689E66B-64BF-5525-EF7C-F80E80F99045}"/>
          </ac:spMkLst>
        </pc:spChg>
        <pc:spChg chg="mod">
          <ac:chgData name="Mariano D Silva" userId="92cf8d0e3f3610dc" providerId="LiveId" clId="{1D7B6022-4CB5-4B7D-93F8-4EA7E281AF88}" dt="2025-12-10T00:34:00.028" v="475" actId="1076"/>
          <ac:spMkLst>
            <pc:docMk/>
            <pc:sldMk cId="0" sldId="260"/>
            <ac:spMk id="7" creationId="{BD51FD3A-64FF-6E4F-2179-3C5E44E07F03}"/>
          </ac:spMkLst>
        </pc:spChg>
        <pc:spChg chg="mod">
          <ac:chgData name="Mariano D Silva" userId="92cf8d0e3f3610dc" providerId="LiveId" clId="{1D7B6022-4CB5-4B7D-93F8-4EA7E281AF88}" dt="2025-12-10T00:42:33.785" v="505" actId="1076"/>
          <ac:spMkLst>
            <pc:docMk/>
            <pc:sldMk cId="0" sldId="260"/>
            <ac:spMk id="8" creationId="{023AFEBC-F701-035E-B61A-B23CD60449F0}"/>
          </ac:spMkLst>
        </pc:spChg>
        <pc:spChg chg="mod">
          <ac:chgData name="Mariano D Silva" userId="92cf8d0e3f3610dc" providerId="LiveId" clId="{1D7B6022-4CB5-4B7D-93F8-4EA7E281AF88}" dt="2025-12-10T00:34:22.315" v="481" actId="1076"/>
          <ac:spMkLst>
            <pc:docMk/>
            <pc:sldMk cId="0" sldId="260"/>
            <ac:spMk id="12" creationId="{924EA0A4-BC95-32A9-A128-6DE14F68E81F}"/>
          </ac:spMkLst>
        </pc:spChg>
        <pc:spChg chg="add del">
          <ac:chgData name="Mariano D Silva" userId="92cf8d0e3f3610dc" providerId="LiveId" clId="{1D7B6022-4CB5-4B7D-93F8-4EA7E281AF88}" dt="2025-12-10T00:34:53.859" v="488" actId="26606"/>
          <ac:spMkLst>
            <pc:docMk/>
            <pc:sldMk cId="0" sldId="260"/>
            <ac:spMk id="13" creationId="{F9ED434F-8767-46CC-B26B-5AF62FF01E66}"/>
          </ac:spMkLst>
        </pc:spChg>
        <pc:spChg chg="mod">
          <ac:chgData name="Mariano D Silva" userId="92cf8d0e3f3610dc" providerId="LiveId" clId="{1D7B6022-4CB5-4B7D-93F8-4EA7E281AF88}" dt="2025-12-10T00:33:03.506" v="467" actId="18245"/>
          <ac:spMkLst>
            <pc:docMk/>
            <pc:sldMk cId="0" sldId="260"/>
            <ac:spMk id="14" creationId="{C1F168DD-22AD-2630-73F3-0DD401EEE50A}"/>
          </ac:spMkLst>
        </pc:spChg>
        <pc:spChg chg="mod">
          <ac:chgData name="Mariano D Silva" userId="92cf8d0e3f3610dc" providerId="LiveId" clId="{1D7B6022-4CB5-4B7D-93F8-4EA7E281AF88}" dt="2025-12-10T00:33:03.506" v="467" actId="18245"/>
          <ac:spMkLst>
            <pc:docMk/>
            <pc:sldMk cId="0" sldId="260"/>
            <ac:spMk id="15" creationId="{8AA97AF3-57B2-3959-3B77-FF80552A64A0}"/>
          </ac:spMkLst>
        </pc:spChg>
        <pc:spChg chg="mod">
          <ac:chgData name="Mariano D Silva" userId="92cf8d0e3f3610dc" providerId="LiveId" clId="{1D7B6022-4CB5-4B7D-93F8-4EA7E281AF88}" dt="2025-12-10T00:34:14.167" v="478" actId="1076"/>
          <ac:spMkLst>
            <pc:docMk/>
            <pc:sldMk cId="0" sldId="260"/>
            <ac:spMk id="16" creationId="{3101A537-012F-F961-CC58-7F2207B0A63C}"/>
          </ac:spMkLst>
        </pc:spChg>
        <pc:spChg chg="mod">
          <ac:chgData name="Mariano D Silva" userId="92cf8d0e3f3610dc" providerId="LiveId" clId="{1D7B6022-4CB5-4B7D-93F8-4EA7E281AF88}" dt="2025-12-10T00:34:20.021" v="480" actId="1076"/>
          <ac:spMkLst>
            <pc:docMk/>
            <pc:sldMk cId="0" sldId="260"/>
            <ac:spMk id="17" creationId="{3E754A7E-3D86-DF75-4238-DACC0E0E1BFE}"/>
          </ac:spMkLst>
        </pc:spChg>
        <pc:spChg chg="add del">
          <ac:chgData name="Mariano D Silva" userId="92cf8d0e3f3610dc" providerId="LiveId" clId="{1D7B6022-4CB5-4B7D-93F8-4EA7E281AF88}" dt="2025-12-10T00:34:40.045" v="483" actId="26606"/>
          <ac:spMkLst>
            <pc:docMk/>
            <pc:sldMk cId="0" sldId="260"/>
            <ac:spMk id="31" creationId="{CC28BCC9-4093-4FD5-83EB-7EC297F51396}"/>
          </ac:spMkLst>
        </pc:spChg>
        <pc:spChg chg="add del">
          <ac:chgData name="Mariano D Silva" userId="92cf8d0e3f3610dc" providerId="LiveId" clId="{1D7B6022-4CB5-4B7D-93F8-4EA7E281AF88}" dt="2025-12-10T00:34:48.999" v="485" actId="26606"/>
          <ac:spMkLst>
            <pc:docMk/>
            <pc:sldMk cId="0" sldId="260"/>
            <ac:spMk id="36" creationId="{F9ED434F-8767-46CC-B26B-5AF62FF01E66}"/>
          </ac:spMkLst>
        </pc:spChg>
        <pc:spChg chg="add del">
          <ac:chgData name="Mariano D Silva" userId="92cf8d0e3f3610dc" providerId="LiveId" clId="{1D7B6022-4CB5-4B7D-93F8-4EA7E281AF88}" dt="2025-12-10T00:34:53.780" v="487" actId="26606"/>
          <ac:spMkLst>
            <pc:docMk/>
            <pc:sldMk cId="0" sldId="260"/>
            <ac:spMk id="38" creationId="{10DC0F2C-5C27-4EC6-9754-B361B0C725C7}"/>
          </ac:spMkLst>
        </pc:spChg>
        <pc:spChg chg="add del">
          <ac:chgData name="Mariano D Silva" userId="92cf8d0e3f3610dc" providerId="LiveId" clId="{1D7B6022-4CB5-4B7D-93F8-4EA7E281AF88}" dt="2025-12-10T00:34:53.780" v="487" actId="26606"/>
          <ac:spMkLst>
            <pc:docMk/>
            <pc:sldMk cId="0" sldId="260"/>
            <ac:spMk id="41" creationId="{8F6A0E89-562A-4A9E-98AC-2BA897ABB3F6}"/>
          </ac:spMkLst>
        </pc:spChg>
        <pc:spChg chg="add">
          <ac:chgData name="Mariano D Silva" userId="92cf8d0e3f3610dc" providerId="LiveId" clId="{1D7B6022-4CB5-4B7D-93F8-4EA7E281AF88}" dt="2025-12-10T00:34:53.859" v="488" actId="26606"/>
          <ac:spMkLst>
            <pc:docMk/>
            <pc:sldMk cId="0" sldId="260"/>
            <ac:spMk id="45" creationId="{F9ED434F-8767-46CC-B26B-5AF62FF01E66}"/>
          </ac:spMkLst>
        </pc:spChg>
        <pc:grpChg chg="add mod">
          <ac:chgData name="Mariano D Silva" userId="92cf8d0e3f3610dc" providerId="LiveId" clId="{1D7B6022-4CB5-4B7D-93F8-4EA7E281AF88}" dt="2025-12-10T00:35:58.177" v="498" actId="14100"/>
          <ac:grpSpMkLst>
            <pc:docMk/>
            <pc:sldMk cId="0" sldId="260"/>
            <ac:grpSpMk id="3" creationId="{4CE785C6-5BD2-9B73-C26D-AB16451D5CC2}"/>
          </ac:grpSpMkLst>
        </pc:grpChg>
        <pc:grpChg chg="add del">
          <ac:chgData name="Mariano D Silva" userId="92cf8d0e3f3610dc" providerId="LiveId" clId="{1D7B6022-4CB5-4B7D-93F8-4EA7E281AF88}" dt="2025-12-10T00:34:53.859" v="488" actId="26606"/>
          <ac:grpSpMkLst>
            <pc:docMk/>
            <pc:sldMk cId="0" sldId="260"/>
            <ac:grpSpMk id="9" creationId="{2F448CB3-7B4F-45D7-B7C0-DF553DF61453}"/>
          </ac:grpSpMkLst>
        </pc:grpChg>
        <pc:grpChg chg="add del">
          <ac:chgData name="Mariano D Silva" userId="92cf8d0e3f3610dc" providerId="LiveId" clId="{1D7B6022-4CB5-4B7D-93F8-4EA7E281AF88}" dt="2025-12-10T00:34:40.045" v="483" actId="26606"/>
          <ac:grpSpMkLst>
            <pc:docMk/>
            <pc:sldMk cId="0" sldId="260"/>
            <ac:grpSpMk id="22" creationId="{08BCF048-8940-4354-B9EC-5AD74E283CE3}"/>
          </ac:grpSpMkLst>
        </pc:grpChg>
        <pc:grpChg chg="add del">
          <ac:chgData name="Mariano D Silva" userId="92cf8d0e3f3610dc" providerId="LiveId" clId="{1D7B6022-4CB5-4B7D-93F8-4EA7E281AF88}" dt="2025-12-10T00:34:53.780" v="487" actId="26606"/>
          <ac:grpSpMkLst>
            <pc:docMk/>
            <pc:sldMk cId="0" sldId="260"/>
            <ac:grpSpMk id="24" creationId="{9E77E138-7645-4D07-B09A-9F3642A685CF}"/>
          </ac:grpSpMkLst>
        </pc:grpChg>
        <pc:grpChg chg="add del">
          <ac:chgData name="Mariano D Silva" userId="92cf8d0e3f3610dc" providerId="LiveId" clId="{1D7B6022-4CB5-4B7D-93F8-4EA7E281AF88}" dt="2025-12-10T00:34:48.999" v="485" actId="26606"/>
          <ac:grpSpMkLst>
            <pc:docMk/>
            <pc:sldMk cId="0" sldId="260"/>
            <ac:grpSpMk id="33" creationId="{2F448CB3-7B4F-45D7-B7C0-DF553DF61453}"/>
          </ac:grpSpMkLst>
        </pc:grpChg>
        <pc:grpChg chg="add">
          <ac:chgData name="Mariano D Silva" userId="92cf8d0e3f3610dc" providerId="LiveId" clId="{1D7B6022-4CB5-4B7D-93F8-4EA7E281AF88}" dt="2025-12-10T00:34:53.859" v="488" actId="26606"/>
          <ac:grpSpMkLst>
            <pc:docMk/>
            <pc:sldMk cId="0" sldId="260"/>
            <ac:grpSpMk id="43" creationId="{2F448CB3-7B4F-45D7-B7C0-DF553DF61453}"/>
          </ac:grpSpMkLst>
        </pc:grpChg>
        <pc:graphicFrameChg chg="del">
          <ac:chgData name="Mariano D Silva" userId="92cf8d0e3f3610dc" providerId="LiveId" clId="{1D7B6022-4CB5-4B7D-93F8-4EA7E281AF88}" dt="2025-12-10T00:33:03.506" v="467" actId="18245"/>
          <ac:graphicFrameMkLst>
            <pc:docMk/>
            <pc:sldMk cId="0" sldId="260"/>
            <ac:graphicFrameMk id="5" creationId="{E6235F5D-9185-0AAE-CDD6-25A93B52AD9E}"/>
          </ac:graphicFrameMkLst>
        </pc:graphicFrameChg>
      </pc:sldChg>
      <pc:sldChg chg="addSp delSp modSp mod setBg setClrOvrMap">
        <pc:chgData name="Mariano D Silva" userId="92cf8d0e3f3610dc" providerId="LiveId" clId="{1D7B6022-4CB5-4B7D-93F8-4EA7E281AF88}" dt="2025-12-10T00:30:09.285" v="449" actId="1076"/>
        <pc:sldMkLst>
          <pc:docMk/>
          <pc:sldMk cId="0" sldId="261"/>
        </pc:sldMkLst>
        <pc:spChg chg="mod">
          <ac:chgData name="Mariano D Silva" userId="92cf8d0e3f3610dc" providerId="LiveId" clId="{1D7B6022-4CB5-4B7D-93F8-4EA7E281AF88}" dt="2025-12-10T00:30:09.285" v="449" actId="1076"/>
          <ac:spMkLst>
            <pc:docMk/>
            <pc:sldMk cId="0" sldId="261"/>
            <ac:spMk id="2" creationId="{00000000-0000-0000-0000-000000000000}"/>
          </ac:spMkLst>
        </pc:spChg>
        <pc:spChg chg="mod">
          <ac:chgData name="Mariano D Silva" userId="92cf8d0e3f3610dc" providerId="LiveId" clId="{1D7B6022-4CB5-4B7D-93F8-4EA7E281AF88}" dt="2025-12-10T00:28:32.824" v="437" actId="403"/>
          <ac:spMkLst>
            <pc:docMk/>
            <pc:sldMk cId="0" sldId="261"/>
            <ac:spMk id="4" creationId="{8574BDA2-64BE-8A1D-9BBB-5F132363CE4F}"/>
          </ac:spMkLst>
        </pc:spChg>
        <pc:spChg chg="mod">
          <ac:chgData name="Mariano D Silva" userId="92cf8d0e3f3610dc" providerId="LiveId" clId="{1D7B6022-4CB5-4B7D-93F8-4EA7E281AF88}" dt="2025-12-10T00:28:32.824" v="437" actId="403"/>
          <ac:spMkLst>
            <pc:docMk/>
            <pc:sldMk cId="0" sldId="261"/>
            <ac:spMk id="5" creationId="{18366C85-952B-2C8C-8C4E-5D4ED36A6F91}"/>
          </ac:spMkLst>
        </pc:spChg>
        <pc:spChg chg="mod">
          <ac:chgData name="Mariano D Silva" userId="92cf8d0e3f3610dc" providerId="LiveId" clId="{1D7B6022-4CB5-4B7D-93F8-4EA7E281AF88}" dt="2025-12-10T00:28:32.824" v="437" actId="403"/>
          <ac:spMkLst>
            <pc:docMk/>
            <pc:sldMk cId="0" sldId="261"/>
            <ac:spMk id="6" creationId="{8DD65D1B-67BF-5CDF-96AD-3B23EC0C30FA}"/>
          </ac:spMkLst>
        </pc:spChg>
        <pc:spChg chg="mod">
          <ac:chgData name="Mariano D Silva" userId="92cf8d0e3f3610dc" providerId="LiveId" clId="{1D7B6022-4CB5-4B7D-93F8-4EA7E281AF88}" dt="2025-12-10T00:28:32.824" v="437" actId="403"/>
          <ac:spMkLst>
            <pc:docMk/>
            <pc:sldMk cId="0" sldId="261"/>
            <ac:spMk id="7" creationId="{EDC0CBE3-0895-D083-75E1-F6477B107ACB}"/>
          </ac:spMkLst>
        </pc:spChg>
        <pc:spChg chg="mod">
          <ac:chgData name="Mariano D Silva" userId="92cf8d0e3f3610dc" providerId="LiveId" clId="{1D7B6022-4CB5-4B7D-93F8-4EA7E281AF88}" dt="2025-12-10T00:28:32.824" v="437" actId="403"/>
          <ac:spMkLst>
            <pc:docMk/>
            <pc:sldMk cId="0" sldId="261"/>
            <ac:spMk id="8" creationId="{9D74445E-2A5C-16FC-67F6-F2541F583394}"/>
          </ac:spMkLst>
        </pc:spChg>
        <pc:spChg chg="mod">
          <ac:chgData name="Mariano D Silva" userId="92cf8d0e3f3610dc" providerId="LiveId" clId="{1D7B6022-4CB5-4B7D-93F8-4EA7E281AF88}" dt="2025-12-10T00:28:32.824" v="437" actId="403"/>
          <ac:spMkLst>
            <pc:docMk/>
            <pc:sldMk cId="0" sldId="261"/>
            <ac:spMk id="9" creationId="{B90F351D-8384-AA48-380C-7F369DD92928}"/>
          </ac:spMkLst>
        </pc:spChg>
        <pc:spChg chg="mod">
          <ac:chgData name="Mariano D Silva" userId="92cf8d0e3f3610dc" providerId="LiveId" clId="{1D7B6022-4CB5-4B7D-93F8-4EA7E281AF88}" dt="2025-12-10T00:28:32.824" v="437" actId="403"/>
          <ac:spMkLst>
            <pc:docMk/>
            <pc:sldMk cId="0" sldId="261"/>
            <ac:spMk id="10" creationId="{3FF865FB-7EB8-D180-4D29-851F7CB67334}"/>
          </ac:spMkLst>
        </pc:spChg>
        <pc:spChg chg="mod">
          <ac:chgData name="Mariano D Silva" userId="92cf8d0e3f3610dc" providerId="LiveId" clId="{1D7B6022-4CB5-4B7D-93F8-4EA7E281AF88}" dt="2025-12-10T00:28:06.669" v="435" actId="1076"/>
          <ac:spMkLst>
            <pc:docMk/>
            <pc:sldMk cId="0" sldId="261"/>
            <ac:spMk id="11" creationId="{81FCAE82-A0E4-D6E3-3287-07C1DA8D0B35}"/>
          </ac:spMkLst>
        </pc:spChg>
        <pc:spChg chg="mod">
          <ac:chgData name="Mariano D Silva" userId="92cf8d0e3f3610dc" providerId="LiveId" clId="{1D7B6022-4CB5-4B7D-93F8-4EA7E281AF88}" dt="2025-12-10T00:28:06.669" v="435" actId="1076"/>
          <ac:spMkLst>
            <pc:docMk/>
            <pc:sldMk cId="0" sldId="261"/>
            <ac:spMk id="12" creationId="{1761C574-80D5-BB94-2918-5F4DBF03F56A}"/>
          </ac:spMkLst>
        </pc:spChg>
        <pc:spChg chg="mod">
          <ac:chgData name="Mariano D Silva" userId="92cf8d0e3f3610dc" providerId="LiveId" clId="{1D7B6022-4CB5-4B7D-93F8-4EA7E281AF88}" dt="2025-12-10T00:28:32.824" v="437" actId="403"/>
          <ac:spMkLst>
            <pc:docMk/>
            <pc:sldMk cId="0" sldId="261"/>
            <ac:spMk id="13" creationId="{DABCA7D0-4F00-266C-3E85-B12641D5AA6D}"/>
          </ac:spMkLst>
        </pc:spChg>
        <pc:spChg chg="mod">
          <ac:chgData name="Mariano D Silva" userId="92cf8d0e3f3610dc" providerId="LiveId" clId="{1D7B6022-4CB5-4B7D-93F8-4EA7E281AF88}" dt="2025-12-10T00:28:32.824" v="437" actId="403"/>
          <ac:spMkLst>
            <pc:docMk/>
            <pc:sldMk cId="0" sldId="261"/>
            <ac:spMk id="14" creationId="{DE0DF06E-072C-3075-EFCC-7D1CE3735D48}"/>
          </ac:spMkLst>
        </pc:spChg>
        <pc:spChg chg="add del">
          <ac:chgData name="Mariano D Silva" userId="92cf8d0e3f3610dc" providerId="LiveId" clId="{1D7B6022-4CB5-4B7D-93F8-4EA7E281AF88}" dt="2025-12-10T00:26:19.405" v="425" actId="26606"/>
          <ac:spMkLst>
            <pc:docMk/>
            <pc:sldMk cId="0" sldId="261"/>
            <ac:spMk id="18" creationId="{F9ED434F-8767-46CC-B26B-5AF62FF01E66}"/>
          </ac:spMkLst>
        </pc:spChg>
        <pc:spChg chg="mod">
          <ac:chgData name="Mariano D Silva" userId="92cf8d0e3f3610dc" providerId="LiveId" clId="{1D7B6022-4CB5-4B7D-93F8-4EA7E281AF88}" dt="2025-12-10T00:28:32.824" v="437" actId="403"/>
          <ac:spMkLst>
            <pc:docMk/>
            <pc:sldMk cId="0" sldId="261"/>
            <ac:spMk id="20" creationId="{5177DBA2-3581-40C1-FA62-C5FFD53347FA}"/>
          </ac:spMkLst>
        </pc:spChg>
        <pc:spChg chg="add del">
          <ac:chgData name="Mariano D Silva" userId="92cf8d0e3f3610dc" providerId="LiveId" clId="{1D7B6022-4CB5-4B7D-93F8-4EA7E281AF88}" dt="2025-12-10T00:26:19.229" v="424" actId="26606"/>
          <ac:spMkLst>
            <pc:docMk/>
            <pc:sldMk cId="0" sldId="261"/>
            <ac:spMk id="33" creationId="{CC28BCC9-4093-4FD5-83EB-7EC297F51396}"/>
          </ac:spMkLst>
        </pc:spChg>
        <pc:spChg chg="add">
          <ac:chgData name="Mariano D Silva" userId="92cf8d0e3f3610dc" providerId="LiveId" clId="{1D7B6022-4CB5-4B7D-93F8-4EA7E281AF88}" dt="2025-12-10T00:26:19.405" v="425" actId="26606"/>
          <ac:spMkLst>
            <pc:docMk/>
            <pc:sldMk cId="0" sldId="261"/>
            <ac:spMk id="38" creationId="{F9ED434F-8767-46CC-B26B-5AF62FF01E66}"/>
          </ac:spMkLst>
        </pc:spChg>
        <pc:grpChg chg="mod">
          <ac:chgData name="Mariano D Silva" userId="92cf8d0e3f3610dc" providerId="LiveId" clId="{1D7B6022-4CB5-4B7D-93F8-4EA7E281AF88}" dt="2025-12-10T00:29:36.013" v="444" actId="1076"/>
          <ac:grpSpMkLst>
            <pc:docMk/>
            <pc:sldMk cId="0" sldId="261"/>
            <ac:grpSpMk id="3" creationId="{D60A664A-BAE3-E533-5FED-F099A7EA9F57}"/>
          </ac:grpSpMkLst>
        </pc:grpChg>
        <pc:grpChg chg="add del">
          <ac:chgData name="Mariano D Silva" userId="92cf8d0e3f3610dc" providerId="LiveId" clId="{1D7B6022-4CB5-4B7D-93F8-4EA7E281AF88}" dt="2025-12-10T00:26:19.405" v="425" actId="26606"/>
          <ac:grpSpMkLst>
            <pc:docMk/>
            <pc:sldMk cId="0" sldId="261"/>
            <ac:grpSpMk id="15" creationId="{2F448CB3-7B4F-45D7-B7C0-DF553DF61453}"/>
          </ac:grpSpMkLst>
        </pc:grpChg>
        <pc:grpChg chg="add del">
          <ac:chgData name="Mariano D Silva" userId="92cf8d0e3f3610dc" providerId="LiveId" clId="{1D7B6022-4CB5-4B7D-93F8-4EA7E281AF88}" dt="2025-12-10T00:26:19.229" v="424" actId="26606"/>
          <ac:grpSpMkLst>
            <pc:docMk/>
            <pc:sldMk cId="0" sldId="261"/>
            <ac:grpSpMk id="24" creationId="{08BCF048-8940-4354-B9EC-5AD74E283CE3}"/>
          </ac:grpSpMkLst>
        </pc:grpChg>
        <pc:grpChg chg="add">
          <ac:chgData name="Mariano D Silva" userId="92cf8d0e3f3610dc" providerId="LiveId" clId="{1D7B6022-4CB5-4B7D-93F8-4EA7E281AF88}" dt="2025-12-10T00:26:19.405" v="425" actId="26606"/>
          <ac:grpSpMkLst>
            <pc:docMk/>
            <pc:sldMk cId="0" sldId="261"/>
            <ac:grpSpMk id="35" creationId="{2F448CB3-7B4F-45D7-B7C0-DF553DF61453}"/>
          </ac:grpSpMkLst>
        </pc:grpChg>
        <pc:graphicFrameChg chg="mod modGraphic">
          <ac:chgData name="Mariano D Silva" userId="92cf8d0e3f3610dc" providerId="LiveId" clId="{1D7B6022-4CB5-4B7D-93F8-4EA7E281AF88}" dt="2025-12-10T00:26:54.372" v="432" actId="1076"/>
          <ac:graphicFrameMkLst>
            <pc:docMk/>
            <pc:sldMk cId="0" sldId="261"/>
            <ac:graphicFrameMk id="19" creationId="{A78BEAAB-118F-3B42-8BEF-52C8BDB3D56F}"/>
          </ac:graphicFrameMkLst>
        </pc:graphicFrameChg>
      </pc:sldChg>
      <pc:sldChg chg="addSp delSp modSp add mod setBg delDesignElem chgLayout">
        <pc:chgData name="Mariano D Silva" userId="92cf8d0e3f3610dc" providerId="LiveId" clId="{1D7B6022-4CB5-4B7D-93F8-4EA7E281AF88}" dt="2025-12-10T00:50:49.089" v="569" actId="26606"/>
        <pc:sldMkLst>
          <pc:docMk/>
          <pc:sldMk cId="2731343429" sldId="267"/>
        </pc:sldMkLst>
        <pc:spChg chg="mod ord">
          <ac:chgData name="Mariano D Silva" userId="92cf8d0e3f3610dc" providerId="LiveId" clId="{1D7B6022-4CB5-4B7D-93F8-4EA7E281AF88}" dt="2025-12-10T00:50:49.089" v="569" actId="26606"/>
          <ac:spMkLst>
            <pc:docMk/>
            <pc:sldMk cId="2731343429" sldId="267"/>
            <ac:spMk id="2" creationId="{4D1E5C16-71F3-5F45-8F80-F4D8696394DE}"/>
          </ac:spMkLst>
        </pc:spChg>
        <pc:spChg chg="add del mod">
          <ac:chgData name="Mariano D Silva" userId="92cf8d0e3f3610dc" providerId="LiveId" clId="{1D7B6022-4CB5-4B7D-93F8-4EA7E281AF88}" dt="2025-12-10T00:45:17.794" v="511" actId="26606"/>
          <ac:spMkLst>
            <pc:docMk/>
            <pc:sldMk cId="2731343429" sldId="267"/>
            <ac:spMk id="9" creationId="{C020A263-F097-2C9A-22AC-C8B652386509}"/>
          </ac:spMkLst>
        </pc:spChg>
        <pc:spChg chg="del mod">
          <ac:chgData name="Mariano D Silva" userId="92cf8d0e3f3610dc" providerId="LiveId" clId="{1D7B6022-4CB5-4B7D-93F8-4EA7E281AF88}" dt="2025-12-10T00:45:39.704" v="513" actId="478"/>
          <ac:spMkLst>
            <pc:docMk/>
            <pc:sldMk cId="2731343429" sldId="267"/>
            <ac:spMk id="11" creationId="{3ABB11C2-8B55-BE88-BFE2-67F8223EEA83}"/>
          </ac:spMkLst>
        </pc:spChg>
        <pc:spChg chg="mod">
          <ac:chgData name="Mariano D Silva" userId="92cf8d0e3f3610dc" providerId="LiveId" clId="{1D7B6022-4CB5-4B7D-93F8-4EA7E281AF88}" dt="2025-12-10T00:48:53.119" v="560" actId="403"/>
          <ac:spMkLst>
            <pc:docMk/>
            <pc:sldMk cId="2731343429" sldId="267"/>
            <ac:spMk id="13" creationId="{61722EA0-C309-07BA-AC67-EB67F2C62B3C}"/>
          </ac:spMkLst>
        </pc:spChg>
        <pc:spChg chg="mod">
          <ac:chgData name="Mariano D Silva" userId="92cf8d0e3f3610dc" providerId="LiveId" clId="{1D7B6022-4CB5-4B7D-93F8-4EA7E281AF88}" dt="2025-12-10T00:48:53.119" v="560" actId="403"/>
          <ac:spMkLst>
            <pc:docMk/>
            <pc:sldMk cId="2731343429" sldId="267"/>
            <ac:spMk id="18" creationId="{D7D35BB9-B6AA-1238-0BE9-22E21AE3D8B8}"/>
          </ac:spMkLst>
        </pc:spChg>
        <pc:spChg chg="mod">
          <ac:chgData name="Mariano D Silva" userId="92cf8d0e3f3610dc" providerId="LiveId" clId="{1D7B6022-4CB5-4B7D-93F8-4EA7E281AF88}" dt="2025-12-10T00:48:53.119" v="560" actId="403"/>
          <ac:spMkLst>
            <pc:docMk/>
            <pc:sldMk cId="2731343429" sldId="267"/>
            <ac:spMk id="19" creationId="{6A90CE9C-379A-F362-FB2F-4362E6BAC851}"/>
          </ac:spMkLst>
        </pc:spChg>
        <pc:spChg chg="mod">
          <ac:chgData name="Mariano D Silva" userId="92cf8d0e3f3610dc" providerId="LiveId" clId="{1D7B6022-4CB5-4B7D-93F8-4EA7E281AF88}" dt="2025-12-10T00:48:53.119" v="560" actId="403"/>
          <ac:spMkLst>
            <pc:docMk/>
            <pc:sldMk cId="2731343429" sldId="267"/>
            <ac:spMk id="20" creationId="{F63B4753-9F83-04FA-55D2-4A7157C2AFC4}"/>
          </ac:spMkLst>
        </pc:spChg>
        <pc:spChg chg="del mod">
          <ac:chgData name="Mariano D Silva" userId="92cf8d0e3f3610dc" providerId="LiveId" clId="{1D7B6022-4CB5-4B7D-93F8-4EA7E281AF88}" dt="2025-12-10T00:45:43.044" v="514" actId="478"/>
          <ac:spMkLst>
            <pc:docMk/>
            <pc:sldMk cId="2731343429" sldId="267"/>
            <ac:spMk id="21" creationId="{1DA90176-F6B0-DEDE-3434-A31DAAE6C72C}"/>
          </ac:spMkLst>
        </pc:spChg>
        <pc:spChg chg="mod">
          <ac:chgData name="Mariano D Silva" userId="92cf8d0e3f3610dc" providerId="LiveId" clId="{1D7B6022-4CB5-4B7D-93F8-4EA7E281AF88}" dt="2025-12-10T00:48:53.119" v="560" actId="403"/>
          <ac:spMkLst>
            <pc:docMk/>
            <pc:sldMk cId="2731343429" sldId="267"/>
            <ac:spMk id="22" creationId="{E47A699E-62AB-B1F3-2F61-F04C30FF3498}"/>
          </ac:spMkLst>
        </pc:spChg>
        <pc:spChg chg="mod">
          <ac:chgData name="Mariano D Silva" userId="92cf8d0e3f3610dc" providerId="LiveId" clId="{1D7B6022-4CB5-4B7D-93F8-4EA7E281AF88}" dt="2025-12-10T00:48:53.119" v="560" actId="403"/>
          <ac:spMkLst>
            <pc:docMk/>
            <pc:sldMk cId="2731343429" sldId="267"/>
            <ac:spMk id="24" creationId="{E2FDC24B-647D-0503-D90D-1C43A0098562}"/>
          </ac:spMkLst>
        </pc:spChg>
        <pc:spChg chg="mod">
          <ac:chgData name="Mariano D Silva" userId="92cf8d0e3f3610dc" providerId="LiveId" clId="{1D7B6022-4CB5-4B7D-93F8-4EA7E281AF88}" dt="2025-12-10T00:48:53.119" v="560" actId="403"/>
          <ac:spMkLst>
            <pc:docMk/>
            <pc:sldMk cId="2731343429" sldId="267"/>
            <ac:spMk id="25" creationId="{DF71E0A2-0D28-943E-E1FA-FADF038FEFE1}"/>
          </ac:spMkLst>
        </pc:spChg>
        <pc:spChg chg="add mod">
          <ac:chgData name="Mariano D Silva" userId="92cf8d0e3f3610dc" providerId="LiveId" clId="{1D7B6022-4CB5-4B7D-93F8-4EA7E281AF88}" dt="2025-12-10T00:50:49.089" v="569" actId="26606"/>
          <ac:spMkLst>
            <pc:docMk/>
            <pc:sldMk cId="2731343429" sldId="267"/>
            <ac:spMk id="27" creationId="{584DFFF9-F00C-62CE-AF05-5770E4BBE2E8}"/>
          </ac:spMkLst>
        </pc:spChg>
        <pc:spChg chg="add del mod ord">
          <ac:chgData name="Mariano D Silva" userId="92cf8d0e3f3610dc" providerId="LiveId" clId="{1D7B6022-4CB5-4B7D-93F8-4EA7E281AF88}" dt="2025-12-10T00:49:42.351" v="565" actId="700"/>
          <ac:spMkLst>
            <pc:docMk/>
            <pc:sldMk cId="2731343429" sldId="267"/>
            <ac:spMk id="28" creationId="{906638CD-3C1E-F4DF-12E2-D4C3EBA9D4E3}"/>
          </ac:spMkLst>
        </pc:spChg>
        <pc:spChg chg="del">
          <ac:chgData name="Mariano D Silva" userId="92cf8d0e3f3610dc" providerId="LiveId" clId="{1D7B6022-4CB5-4B7D-93F8-4EA7E281AF88}" dt="2025-12-10T00:45:17.794" v="511" actId="26606"/>
          <ac:spMkLst>
            <pc:docMk/>
            <pc:sldMk cId="2731343429" sldId="267"/>
            <ac:spMk id="45" creationId="{02ECDACA-A01C-6D7B-CE23-DD34D6612E5A}"/>
          </ac:spMkLst>
        </pc:spChg>
        <pc:spChg chg="add del">
          <ac:chgData name="Mariano D Silva" userId="92cf8d0e3f3610dc" providerId="LiveId" clId="{1D7B6022-4CB5-4B7D-93F8-4EA7E281AF88}" dt="2025-12-10T00:50:49.089" v="569" actId="26606"/>
          <ac:spMkLst>
            <pc:docMk/>
            <pc:sldMk cId="2731343429" sldId="267"/>
            <ac:spMk id="55" creationId="{F9ED434F-8767-46CC-B26B-5AF62FF01E66}"/>
          </ac:spMkLst>
        </pc:spChg>
        <pc:spChg chg="add del">
          <ac:chgData name="Mariano D Silva" userId="92cf8d0e3f3610dc" providerId="LiveId" clId="{1D7B6022-4CB5-4B7D-93F8-4EA7E281AF88}" dt="2025-12-10T00:50:49.089" v="569" actId="26606"/>
          <ac:spMkLst>
            <pc:docMk/>
            <pc:sldMk cId="2731343429" sldId="267"/>
            <ac:spMk id="60" creationId="{F70C2B8F-6B1B-46D5-86E6-40F36C695FC2}"/>
          </ac:spMkLst>
        </pc:spChg>
        <pc:spChg chg="add del">
          <ac:chgData name="Mariano D Silva" userId="92cf8d0e3f3610dc" providerId="LiveId" clId="{1D7B6022-4CB5-4B7D-93F8-4EA7E281AF88}" dt="2025-12-10T00:50:49.089" v="569" actId="26606"/>
          <ac:spMkLst>
            <pc:docMk/>
            <pc:sldMk cId="2731343429" sldId="267"/>
            <ac:spMk id="62" creationId="{DB521824-592C-476A-AB0A-CA0C6D1F3407}"/>
          </ac:spMkLst>
        </pc:spChg>
        <pc:spChg chg="add del">
          <ac:chgData name="Mariano D Silva" userId="92cf8d0e3f3610dc" providerId="LiveId" clId="{1D7B6022-4CB5-4B7D-93F8-4EA7E281AF88}" dt="2025-12-10T00:50:49.089" v="569" actId="26606"/>
          <ac:spMkLst>
            <pc:docMk/>
            <pc:sldMk cId="2731343429" sldId="267"/>
            <ac:spMk id="64" creationId="{A2749EFA-8EE4-4EB8-9424-8E593B9320AD}"/>
          </ac:spMkLst>
        </pc:spChg>
        <pc:spChg chg="add del">
          <ac:chgData name="Mariano D Silva" userId="92cf8d0e3f3610dc" providerId="LiveId" clId="{1D7B6022-4CB5-4B7D-93F8-4EA7E281AF88}" dt="2025-12-10T00:50:49.089" v="569" actId="26606"/>
          <ac:spMkLst>
            <pc:docMk/>
            <pc:sldMk cId="2731343429" sldId="267"/>
            <ac:spMk id="66" creationId="{B5C860C9-D4F9-4350-80DA-0D1CD36C7741}"/>
          </ac:spMkLst>
        </pc:spChg>
        <pc:spChg chg="add del">
          <ac:chgData name="Mariano D Silva" userId="92cf8d0e3f3610dc" providerId="LiveId" clId="{1D7B6022-4CB5-4B7D-93F8-4EA7E281AF88}" dt="2025-12-10T00:50:49.089" v="569" actId="26606"/>
          <ac:spMkLst>
            <pc:docMk/>
            <pc:sldMk cId="2731343429" sldId="267"/>
            <ac:spMk id="68" creationId="{538A90C8-AE0E-4EBA-9AF8-EEDB206020E0}"/>
          </ac:spMkLst>
        </pc:spChg>
        <pc:grpChg chg="del">
          <ac:chgData name="Mariano D Silva" userId="92cf8d0e3f3610dc" providerId="LiveId" clId="{1D7B6022-4CB5-4B7D-93F8-4EA7E281AF88}" dt="2025-12-10T00:44:11.576" v="507" actId="478"/>
          <ac:grpSpMkLst>
            <pc:docMk/>
            <pc:sldMk cId="2731343429" sldId="267"/>
            <ac:grpSpMk id="3" creationId="{F1BBAAB9-D9CB-ADB5-1D45-1B7800B772E0}"/>
          </ac:grpSpMkLst>
        </pc:grpChg>
        <pc:grpChg chg="add mod ord">
          <ac:chgData name="Mariano D Silva" userId="92cf8d0e3f3610dc" providerId="LiveId" clId="{1D7B6022-4CB5-4B7D-93F8-4EA7E281AF88}" dt="2025-12-10T00:50:49.089" v="569" actId="26606"/>
          <ac:grpSpMkLst>
            <pc:docMk/>
            <pc:sldMk cId="2731343429" sldId="267"/>
            <ac:grpSpMk id="10" creationId="{99663F59-D229-774D-5A5A-FF9CCB066353}"/>
          </ac:grpSpMkLst>
        </pc:grpChg>
        <pc:grpChg chg="del">
          <ac:chgData name="Mariano D Silva" userId="92cf8d0e3f3610dc" providerId="LiveId" clId="{1D7B6022-4CB5-4B7D-93F8-4EA7E281AF88}" dt="2025-12-10T00:45:17.794" v="511" actId="26606"/>
          <ac:grpSpMkLst>
            <pc:docMk/>
            <pc:sldMk cId="2731343429" sldId="267"/>
            <ac:grpSpMk id="43" creationId="{E93713C5-3707-9AF7-B50E-9B145B10749E}"/>
          </ac:grpSpMkLst>
        </pc:grpChg>
        <pc:grpChg chg="add del">
          <ac:chgData name="Mariano D Silva" userId="92cf8d0e3f3610dc" providerId="LiveId" clId="{1D7B6022-4CB5-4B7D-93F8-4EA7E281AF88}" dt="2025-12-10T00:50:49.089" v="569" actId="26606"/>
          <ac:grpSpMkLst>
            <pc:docMk/>
            <pc:sldMk cId="2731343429" sldId="267"/>
            <ac:grpSpMk id="51" creationId="{2F448CB3-7B4F-45D7-B7C0-DF553DF61453}"/>
          </ac:grpSpMkLst>
        </pc:grpChg>
        <pc:graphicFrameChg chg="add del">
          <ac:chgData name="Mariano D Silva" userId="92cf8d0e3f3610dc" providerId="LiveId" clId="{1D7B6022-4CB5-4B7D-93F8-4EA7E281AF88}" dt="2025-12-10T00:45:37.057" v="512" actId="18245"/>
          <ac:graphicFrameMkLst>
            <pc:docMk/>
            <pc:sldMk cId="2731343429" sldId="267"/>
            <ac:graphicFrameMk id="47" creationId="{786F2685-FD02-A6F6-E900-DB4E18CB281D}"/>
          </ac:graphicFrameMkLst>
        </pc:graphicFrame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ata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23.png"/><Relationship Id="rId7" Type="http://schemas.openxmlformats.org/officeDocument/2006/relationships/image" Target="../media/image1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28.svg"/><Relationship Id="rId4" Type="http://schemas.openxmlformats.org/officeDocument/2006/relationships/image" Target="../media/image24.svg"/><Relationship Id="rId9" Type="http://schemas.openxmlformats.org/officeDocument/2006/relationships/image" Target="../media/image27.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9.png"/></Relationships>
</file>

<file path=ppt/diagrams/_rels/drawing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23.png"/><Relationship Id="rId7" Type="http://schemas.openxmlformats.org/officeDocument/2006/relationships/image" Target="../media/image1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28.svg"/><Relationship Id="rId4" Type="http://schemas.openxmlformats.org/officeDocument/2006/relationships/image" Target="../media/image24.svg"/><Relationship Id="rId9"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85EC4A-B981-4D5A-BF10-48BDE9F2F41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1683788-25E8-4B8F-9F82-50DF7DD5D819}">
      <dgm:prSet/>
      <dgm:spPr/>
      <dgm:t>
        <a:bodyPr/>
        <a:lstStyle/>
        <a:p>
          <a:r>
            <a:rPr lang="en-US"/>
            <a:t>1. Introduction</a:t>
          </a:r>
        </a:p>
      </dgm:t>
    </dgm:pt>
    <dgm:pt modelId="{78DC8286-CB65-4ABF-B399-D10DFA7164BF}" type="parTrans" cxnId="{E75BEEED-B1D9-46C7-88CC-CE8AAD449C79}">
      <dgm:prSet/>
      <dgm:spPr/>
      <dgm:t>
        <a:bodyPr/>
        <a:lstStyle/>
        <a:p>
          <a:endParaRPr lang="en-US"/>
        </a:p>
      </dgm:t>
    </dgm:pt>
    <dgm:pt modelId="{39F44F7B-104B-46CD-9742-53926690BBA4}" type="sibTrans" cxnId="{E75BEEED-B1D9-46C7-88CC-CE8AAD449C79}">
      <dgm:prSet/>
      <dgm:spPr/>
      <dgm:t>
        <a:bodyPr/>
        <a:lstStyle/>
        <a:p>
          <a:endParaRPr lang="en-US"/>
        </a:p>
      </dgm:t>
    </dgm:pt>
    <dgm:pt modelId="{E26E4FBF-40B9-4B22-B054-0A6AB2823644}">
      <dgm:prSet/>
      <dgm:spPr/>
      <dgm:t>
        <a:bodyPr/>
        <a:lstStyle/>
        <a:p>
          <a:r>
            <a:rPr lang="en-US"/>
            <a:t>2. Overview of Key Components</a:t>
          </a:r>
        </a:p>
      </dgm:t>
    </dgm:pt>
    <dgm:pt modelId="{687151D3-8440-484C-9D5A-00A8BDA55463}" type="parTrans" cxnId="{5C0C905E-994D-4F82-8D91-F7C76E6A3DF5}">
      <dgm:prSet/>
      <dgm:spPr/>
      <dgm:t>
        <a:bodyPr/>
        <a:lstStyle/>
        <a:p>
          <a:endParaRPr lang="en-US"/>
        </a:p>
      </dgm:t>
    </dgm:pt>
    <dgm:pt modelId="{0431B1B4-2D73-4C9C-9386-9783EC1B9ED5}" type="sibTrans" cxnId="{5C0C905E-994D-4F82-8D91-F7C76E6A3DF5}">
      <dgm:prSet/>
      <dgm:spPr/>
      <dgm:t>
        <a:bodyPr/>
        <a:lstStyle/>
        <a:p>
          <a:endParaRPr lang="en-US"/>
        </a:p>
      </dgm:t>
    </dgm:pt>
    <dgm:pt modelId="{F305BDAF-DE20-4CAB-893A-21BFD6D5EDFB}">
      <dgm:prSet/>
      <dgm:spPr/>
      <dgm:t>
        <a:bodyPr/>
        <a:lstStyle/>
        <a:p>
          <a:r>
            <a:rPr lang="en-US"/>
            <a:t>3. SCMR Model Analysis</a:t>
          </a:r>
        </a:p>
      </dgm:t>
    </dgm:pt>
    <dgm:pt modelId="{77F98BB5-EDCC-4B9C-9335-EDDCD76800F4}" type="parTrans" cxnId="{A52286D7-3A05-4D30-B987-99BBFAE96021}">
      <dgm:prSet/>
      <dgm:spPr/>
      <dgm:t>
        <a:bodyPr/>
        <a:lstStyle/>
        <a:p>
          <a:endParaRPr lang="en-US"/>
        </a:p>
      </dgm:t>
    </dgm:pt>
    <dgm:pt modelId="{5537B5E0-E410-4A96-9D86-FF9E451D37C1}" type="sibTrans" cxnId="{A52286D7-3A05-4D30-B987-99BBFAE96021}">
      <dgm:prSet/>
      <dgm:spPr/>
      <dgm:t>
        <a:bodyPr/>
        <a:lstStyle/>
        <a:p>
          <a:endParaRPr lang="en-US"/>
        </a:p>
      </dgm:t>
    </dgm:pt>
    <dgm:pt modelId="{88F4A0C7-9054-4D3F-89E9-F0058C8A89CA}">
      <dgm:prSet/>
      <dgm:spPr/>
      <dgm:t>
        <a:bodyPr/>
        <a:lstStyle/>
        <a:p>
          <a:r>
            <a:rPr lang="en-US"/>
            <a:t>4. Schramm’s Model Analysis</a:t>
          </a:r>
        </a:p>
      </dgm:t>
    </dgm:pt>
    <dgm:pt modelId="{F8315D4B-BC97-41FE-AF9C-64AE09997EF5}" type="parTrans" cxnId="{C1472A0A-48F2-4088-8F97-B383333A4746}">
      <dgm:prSet/>
      <dgm:spPr/>
      <dgm:t>
        <a:bodyPr/>
        <a:lstStyle/>
        <a:p>
          <a:endParaRPr lang="en-US"/>
        </a:p>
      </dgm:t>
    </dgm:pt>
    <dgm:pt modelId="{8DD287C6-898B-466C-BE8E-E1B7F9FFAB48}" type="sibTrans" cxnId="{C1472A0A-48F2-4088-8F97-B383333A4746}">
      <dgm:prSet/>
      <dgm:spPr/>
      <dgm:t>
        <a:bodyPr/>
        <a:lstStyle/>
        <a:p>
          <a:endParaRPr lang="en-US"/>
        </a:p>
      </dgm:t>
    </dgm:pt>
    <dgm:pt modelId="{21834BDA-904D-48B8-BBB2-E9A19B918FF9}">
      <dgm:prSet/>
      <dgm:spPr/>
      <dgm:t>
        <a:bodyPr/>
        <a:lstStyle/>
        <a:p>
          <a:r>
            <a:rPr lang="en-US"/>
            <a:t>5. Berlo’s SMCR Model Analysis</a:t>
          </a:r>
        </a:p>
      </dgm:t>
    </dgm:pt>
    <dgm:pt modelId="{61B66A00-D5A0-4730-8C55-0E5DBA771AB6}" type="parTrans" cxnId="{CDA5AB54-2ADA-4A36-9C60-8897A002A31C}">
      <dgm:prSet/>
      <dgm:spPr/>
      <dgm:t>
        <a:bodyPr/>
        <a:lstStyle/>
        <a:p>
          <a:endParaRPr lang="en-US"/>
        </a:p>
      </dgm:t>
    </dgm:pt>
    <dgm:pt modelId="{869C4288-53F5-4FA6-AD4F-283239366965}" type="sibTrans" cxnId="{CDA5AB54-2ADA-4A36-9C60-8897A002A31C}">
      <dgm:prSet/>
      <dgm:spPr/>
      <dgm:t>
        <a:bodyPr/>
        <a:lstStyle/>
        <a:p>
          <a:endParaRPr lang="en-US"/>
        </a:p>
      </dgm:t>
    </dgm:pt>
    <dgm:pt modelId="{8855C943-7F8B-4FBA-9D0E-4E89D618297B}">
      <dgm:prSet/>
      <dgm:spPr/>
      <dgm:t>
        <a:bodyPr/>
        <a:lstStyle/>
        <a:p>
          <a:r>
            <a:rPr lang="en-US"/>
            <a:t>6. Identified Barriers</a:t>
          </a:r>
        </a:p>
      </dgm:t>
    </dgm:pt>
    <dgm:pt modelId="{0C038DFC-7762-4382-B344-145350E44BCF}" type="parTrans" cxnId="{04336C5D-5624-457F-B7DA-C451385809A3}">
      <dgm:prSet/>
      <dgm:spPr/>
      <dgm:t>
        <a:bodyPr/>
        <a:lstStyle/>
        <a:p>
          <a:endParaRPr lang="en-US"/>
        </a:p>
      </dgm:t>
    </dgm:pt>
    <dgm:pt modelId="{0F0A7936-1342-4D85-B105-F364147A68F1}" type="sibTrans" cxnId="{04336C5D-5624-457F-B7DA-C451385809A3}">
      <dgm:prSet/>
      <dgm:spPr/>
      <dgm:t>
        <a:bodyPr/>
        <a:lstStyle/>
        <a:p>
          <a:endParaRPr lang="en-US"/>
        </a:p>
      </dgm:t>
    </dgm:pt>
    <dgm:pt modelId="{F13DEE4E-9B29-4603-9CB7-8D5E3EA2659D}">
      <dgm:prSet/>
      <dgm:spPr/>
      <dgm:t>
        <a:bodyPr/>
        <a:lstStyle/>
        <a:p>
          <a:r>
            <a:rPr lang="en-US"/>
            <a:t>7. Proposed Solutions</a:t>
          </a:r>
        </a:p>
      </dgm:t>
    </dgm:pt>
    <dgm:pt modelId="{4B4965E6-CD77-4B28-A80F-B6315F497B78}" type="parTrans" cxnId="{98E08A59-EA2F-4F15-8F50-6CEF36A5A2FD}">
      <dgm:prSet/>
      <dgm:spPr/>
      <dgm:t>
        <a:bodyPr/>
        <a:lstStyle/>
        <a:p>
          <a:endParaRPr lang="en-US"/>
        </a:p>
      </dgm:t>
    </dgm:pt>
    <dgm:pt modelId="{9B5F2E78-104A-41DE-AB57-E1EC958F9429}" type="sibTrans" cxnId="{98E08A59-EA2F-4F15-8F50-6CEF36A5A2FD}">
      <dgm:prSet/>
      <dgm:spPr/>
      <dgm:t>
        <a:bodyPr/>
        <a:lstStyle/>
        <a:p>
          <a:endParaRPr lang="en-US"/>
        </a:p>
      </dgm:t>
    </dgm:pt>
    <dgm:pt modelId="{0CFDB16F-16C0-4FE6-BBD7-C9C1689F67D2}">
      <dgm:prSet/>
      <dgm:spPr/>
      <dgm:t>
        <a:bodyPr/>
        <a:lstStyle/>
        <a:p>
          <a:r>
            <a:rPr lang="en-US"/>
            <a:t>8. Conclusion</a:t>
          </a:r>
        </a:p>
      </dgm:t>
    </dgm:pt>
    <dgm:pt modelId="{AFEE6D85-EFD1-4A5B-9CD8-773EBCCBA63D}" type="parTrans" cxnId="{5146C369-3CC0-44EC-BC91-F555219679E3}">
      <dgm:prSet/>
      <dgm:spPr/>
      <dgm:t>
        <a:bodyPr/>
        <a:lstStyle/>
        <a:p>
          <a:endParaRPr lang="en-US"/>
        </a:p>
      </dgm:t>
    </dgm:pt>
    <dgm:pt modelId="{B5ABCACD-9257-406B-8257-E1A2AF9048F8}" type="sibTrans" cxnId="{5146C369-3CC0-44EC-BC91-F555219679E3}">
      <dgm:prSet/>
      <dgm:spPr/>
      <dgm:t>
        <a:bodyPr/>
        <a:lstStyle/>
        <a:p>
          <a:endParaRPr lang="en-US"/>
        </a:p>
      </dgm:t>
    </dgm:pt>
    <dgm:pt modelId="{EFAB395D-33A1-4E0A-8341-8FA1EAB3B32E}">
      <dgm:prSet/>
      <dgm:spPr/>
      <dgm:t>
        <a:bodyPr/>
        <a:lstStyle/>
        <a:p>
          <a:r>
            <a:rPr lang="en-US"/>
            <a:t>9. References</a:t>
          </a:r>
        </a:p>
      </dgm:t>
    </dgm:pt>
    <dgm:pt modelId="{30FBA959-970D-4510-97B9-12BACE528182}" type="parTrans" cxnId="{E51EEA7D-DEA6-47BA-964F-BEBCEF4558E5}">
      <dgm:prSet/>
      <dgm:spPr/>
      <dgm:t>
        <a:bodyPr/>
        <a:lstStyle/>
        <a:p>
          <a:endParaRPr lang="en-US"/>
        </a:p>
      </dgm:t>
    </dgm:pt>
    <dgm:pt modelId="{B5297F46-D59C-4BC3-B393-C272DF86D4C2}" type="sibTrans" cxnId="{E51EEA7D-DEA6-47BA-964F-BEBCEF4558E5}">
      <dgm:prSet/>
      <dgm:spPr/>
      <dgm:t>
        <a:bodyPr/>
        <a:lstStyle/>
        <a:p>
          <a:endParaRPr lang="en-US"/>
        </a:p>
      </dgm:t>
    </dgm:pt>
    <dgm:pt modelId="{3F626856-C5D9-4076-BB89-547F7DF3B6EE}" type="pres">
      <dgm:prSet presAssocID="{BB85EC4A-B981-4D5A-BF10-48BDE9F2F415}" presName="linear" presStyleCnt="0">
        <dgm:presLayoutVars>
          <dgm:animLvl val="lvl"/>
          <dgm:resizeHandles val="exact"/>
        </dgm:presLayoutVars>
      </dgm:prSet>
      <dgm:spPr/>
    </dgm:pt>
    <dgm:pt modelId="{87C019DE-96E5-4D68-B5CE-641C70644808}" type="pres">
      <dgm:prSet presAssocID="{A1683788-25E8-4B8F-9F82-50DF7DD5D819}" presName="parentText" presStyleLbl="node1" presStyleIdx="0" presStyleCnt="9">
        <dgm:presLayoutVars>
          <dgm:chMax val="0"/>
          <dgm:bulletEnabled val="1"/>
        </dgm:presLayoutVars>
      </dgm:prSet>
      <dgm:spPr/>
    </dgm:pt>
    <dgm:pt modelId="{A96BDAFE-928F-465F-A0A9-A3CD9F7D9712}" type="pres">
      <dgm:prSet presAssocID="{39F44F7B-104B-46CD-9742-53926690BBA4}" presName="spacer" presStyleCnt="0"/>
      <dgm:spPr/>
    </dgm:pt>
    <dgm:pt modelId="{3C18C18D-572E-4FE2-BE36-665BE0E68AF5}" type="pres">
      <dgm:prSet presAssocID="{E26E4FBF-40B9-4B22-B054-0A6AB2823644}" presName="parentText" presStyleLbl="node1" presStyleIdx="1" presStyleCnt="9">
        <dgm:presLayoutVars>
          <dgm:chMax val="0"/>
          <dgm:bulletEnabled val="1"/>
        </dgm:presLayoutVars>
      </dgm:prSet>
      <dgm:spPr/>
    </dgm:pt>
    <dgm:pt modelId="{5F610BBB-9FB2-4BD2-9B49-9AAD9C35AC9C}" type="pres">
      <dgm:prSet presAssocID="{0431B1B4-2D73-4C9C-9386-9783EC1B9ED5}" presName="spacer" presStyleCnt="0"/>
      <dgm:spPr/>
    </dgm:pt>
    <dgm:pt modelId="{8E270432-B5C7-4B25-B64F-E35B4ABF0147}" type="pres">
      <dgm:prSet presAssocID="{F305BDAF-DE20-4CAB-893A-21BFD6D5EDFB}" presName="parentText" presStyleLbl="node1" presStyleIdx="2" presStyleCnt="9">
        <dgm:presLayoutVars>
          <dgm:chMax val="0"/>
          <dgm:bulletEnabled val="1"/>
        </dgm:presLayoutVars>
      </dgm:prSet>
      <dgm:spPr/>
    </dgm:pt>
    <dgm:pt modelId="{79DFDA8D-C5B6-456C-B81F-92B02FB90294}" type="pres">
      <dgm:prSet presAssocID="{5537B5E0-E410-4A96-9D86-FF9E451D37C1}" presName="spacer" presStyleCnt="0"/>
      <dgm:spPr/>
    </dgm:pt>
    <dgm:pt modelId="{41BAFD75-86C0-412A-8E15-C0374350A521}" type="pres">
      <dgm:prSet presAssocID="{88F4A0C7-9054-4D3F-89E9-F0058C8A89CA}" presName="parentText" presStyleLbl="node1" presStyleIdx="3" presStyleCnt="9">
        <dgm:presLayoutVars>
          <dgm:chMax val="0"/>
          <dgm:bulletEnabled val="1"/>
        </dgm:presLayoutVars>
      </dgm:prSet>
      <dgm:spPr/>
    </dgm:pt>
    <dgm:pt modelId="{9D2550A5-2D76-421B-98A4-79CEE6641984}" type="pres">
      <dgm:prSet presAssocID="{8DD287C6-898B-466C-BE8E-E1B7F9FFAB48}" presName="spacer" presStyleCnt="0"/>
      <dgm:spPr/>
    </dgm:pt>
    <dgm:pt modelId="{6A0995C3-B19F-4116-A484-4491FCA7B316}" type="pres">
      <dgm:prSet presAssocID="{21834BDA-904D-48B8-BBB2-E9A19B918FF9}" presName="parentText" presStyleLbl="node1" presStyleIdx="4" presStyleCnt="9">
        <dgm:presLayoutVars>
          <dgm:chMax val="0"/>
          <dgm:bulletEnabled val="1"/>
        </dgm:presLayoutVars>
      </dgm:prSet>
      <dgm:spPr/>
    </dgm:pt>
    <dgm:pt modelId="{B71EBBD8-6478-400A-AE8E-AB1F4FCBD1A5}" type="pres">
      <dgm:prSet presAssocID="{869C4288-53F5-4FA6-AD4F-283239366965}" presName="spacer" presStyleCnt="0"/>
      <dgm:spPr/>
    </dgm:pt>
    <dgm:pt modelId="{DF0295D2-1497-489A-98BC-B5673F5D1CDA}" type="pres">
      <dgm:prSet presAssocID="{8855C943-7F8B-4FBA-9D0E-4E89D618297B}" presName="parentText" presStyleLbl="node1" presStyleIdx="5" presStyleCnt="9">
        <dgm:presLayoutVars>
          <dgm:chMax val="0"/>
          <dgm:bulletEnabled val="1"/>
        </dgm:presLayoutVars>
      </dgm:prSet>
      <dgm:spPr/>
    </dgm:pt>
    <dgm:pt modelId="{A7456E82-0B2A-4212-BBFB-E2B8E8F35DEC}" type="pres">
      <dgm:prSet presAssocID="{0F0A7936-1342-4D85-B105-F364147A68F1}" presName="spacer" presStyleCnt="0"/>
      <dgm:spPr/>
    </dgm:pt>
    <dgm:pt modelId="{D668DA73-C298-4943-BAC9-9CDE8E6D9EA9}" type="pres">
      <dgm:prSet presAssocID="{F13DEE4E-9B29-4603-9CB7-8D5E3EA2659D}" presName="parentText" presStyleLbl="node1" presStyleIdx="6" presStyleCnt="9">
        <dgm:presLayoutVars>
          <dgm:chMax val="0"/>
          <dgm:bulletEnabled val="1"/>
        </dgm:presLayoutVars>
      </dgm:prSet>
      <dgm:spPr/>
    </dgm:pt>
    <dgm:pt modelId="{866EF8D1-BD96-4E9B-BC4D-D20699E16DAC}" type="pres">
      <dgm:prSet presAssocID="{9B5F2E78-104A-41DE-AB57-E1EC958F9429}" presName="spacer" presStyleCnt="0"/>
      <dgm:spPr/>
    </dgm:pt>
    <dgm:pt modelId="{ABBD12C8-7506-4A90-BC31-2A7217809882}" type="pres">
      <dgm:prSet presAssocID="{0CFDB16F-16C0-4FE6-BBD7-C9C1689F67D2}" presName="parentText" presStyleLbl="node1" presStyleIdx="7" presStyleCnt="9">
        <dgm:presLayoutVars>
          <dgm:chMax val="0"/>
          <dgm:bulletEnabled val="1"/>
        </dgm:presLayoutVars>
      </dgm:prSet>
      <dgm:spPr/>
    </dgm:pt>
    <dgm:pt modelId="{0B030F9C-D058-4CCB-9552-E6CE44462B7D}" type="pres">
      <dgm:prSet presAssocID="{B5ABCACD-9257-406B-8257-E1A2AF9048F8}" presName="spacer" presStyleCnt="0"/>
      <dgm:spPr/>
    </dgm:pt>
    <dgm:pt modelId="{17A6B37D-B5A6-4AC8-9823-B9F4E3A35CC5}" type="pres">
      <dgm:prSet presAssocID="{EFAB395D-33A1-4E0A-8341-8FA1EAB3B32E}" presName="parentText" presStyleLbl="node1" presStyleIdx="8" presStyleCnt="9">
        <dgm:presLayoutVars>
          <dgm:chMax val="0"/>
          <dgm:bulletEnabled val="1"/>
        </dgm:presLayoutVars>
      </dgm:prSet>
      <dgm:spPr/>
    </dgm:pt>
  </dgm:ptLst>
  <dgm:cxnLst>
    <dgm:cxn modelId="{C1472A0A-48F2-4088-8F97-B383333A4746}" srcId="{BB85EC4A-B981-4D5A-BF10-48BDE9F2F415}" destId="{88F4A0C7-9054-4D3F-89E9-F0058C8A89CA}" srcOrd="3" destOrd="0" parTransId="{F8315D4B-BC97-41FE-AF9C-64AE09997EF5}" sibTransId="{8DD287C6-898B-466C-BE8E-E1B7F9FFAB48}"/>
    <dgm:cxn modelId="{DC07190C-4C82-43EA-986F-CE5E8A4E06E5}" type="presOf" srcId="{F305BDAF-DE20-4CAB-893A-21BFD6D5EDFB}" destId="{8E270432-B5C7-4B25-B64F-E35B4ABF0147}" srcOrd="0" destOrd="0" presId="urn:microsoft.com/office/officeart/2005/8/layout/vList2"/>
    <dgm:cxn modelId="{D04C342B-0B30-47C7-901C-E9D0FD8F1FAE}" type="presOf" srcId="{88F4A0C7-9054-4D3F-89E9-F0058C8A89CA}" destId="{41BAFD75-86C0-412A-8E15-C0374350A521}" srcOrd="0" destOrd="0" presId="urn:microsoft.com/office/officeart/2005/8/layout/vList2"/>
    <dgm:cxn modelId="{04336C5D-5624-457F-B7DA-C451385809A3}" srcId="{BB85EC4A-B981-4D5A-BF10-48BDE9F2F415}" destId="{8855C943-7F8B-4FBA-9D0E-4E89D618297B}" srcOrd="5" destOrd="0" parTransId="{0C038DFC-7762-4382-B344-145350E44BCF}" sibTransId="{0F0A7936-1342-4D85-B105-F364147A68F1}"/>
    <dgm:cxn modelId="{5C0C905E-994D-4F82-8D91-F7C76E6A3DF5}" srcId="{BB85EC4A-B981-4D5A-BF10-48BDE9F2F415}" destId="{E26E4FBF-40B9-4B22-B054-0A6AB2823644}" srcOrd="1" destOrd="0" parTransId="{687151D3-8440-484C-9D5A-00A8BDA55463}" sibTransId="{0431B1B4-2D73-4C9C-9386-9783EC1B9ED5}"/>
    <dgm:cxn modelId="{7F22C862-A75C-4496-8DC5-9CF76B46CEF8}" type="presOf" srcId="{F13DEE4E-9B29-4603-9CB7-8D5E3EA2659D}" destId="{D668DA73-C298-4943-BAC9-9CDE8E6D9EA9}" srcOrd="0" destOrd="0" presId="urn:microsoft.com/office/officeart/2005/8/layout/vList2"/>
    <dgm:cxn modelId="{5146C369-3CC0-44EC-BC91-F555219679E3}" srcId="{BB85EC4A-B981-4D5A-BF10-48BDE9F2F415}" destId="{0CFDB16F-16C0-4FE6-BBD7-C9C1689F67D2}" srcOrd="7" destOrd="0" parTransId="{AFEE6D85-EFD1-4A5B-9CD8-773EBCCBA63D}" sibTransId="{B5ABCACD-9257-406B-8257-E1A2AF9048F8}"/>
    <dgm:cxn modelId="{758F524A-2281-4564-8B67-5FF961944C12}" type="presOf" srcId="{BB85EC4A-B981-4D5A-BF10-48BDE9F2F415}" destId="{3F626856-C5D9-4076-BB89-547F7DF3B6EE}" srcOrd="0" destOrd="0" presId="urn:microsoft.com/office/officeart/2005/8/layout/vList2"/>
    <dgm:cxn modelId="{CDA5AB54-2ADA-4A36-9C60-8897A002A31C}" srcId="{BB85EC4A-B981-4D5A-BF10-48BDE9F2F415}" destId="{21834BDA-904D-48B8-BBB2-E9A19B918FF9}" srcOrd="4" destOrd="0" parTransId="{61B66A00-D5A0-4730-8C55-0E5DBA771AB6}" sibTransId="{869C4288-53F5-4FA6-AD4F-283239366965}"/>
    <dgm:cxn modelId="{98E08A59-EA2F-4F15-8F50-6CEF36A5A2FD}" srcId="{BB85EC4A-B981-4D5A-BF10-48BDE9F2F415}" destId="{F13DEE4E-9B29-4603-9CB7-8D5E3EA2659D}" srcOrd="6" destOrd="0" parTransId="{4B4965E6-CD77-4B28-A80F-B6315F497B78}" sibTransId="{9B5F2E78-104A-41DE-AB57-E1EC958F9429}"/>
    <dgm:cxn modelId="{E51EEA7D-DEA6-47BA-964F-BEBCEF4558E5}" srcId="{BB85EC4A-B981-4D5A-BF10-48BDE9F2F415}" destId="{EFAB395D-33A1-4E0A-8341-8FA1EAB3B32E}" srcOrd="8" destOrd="0" parTransId="{30FBA959-970D-4510-97B9-12BACE528182}" sibTransId="{B5297F46-D59C-4BC3-B393-C272DF86D4C2}"/>
    <dgm:cxn modelId="{F5613493-E06A-407B-B32E-BE9A87144BBC}" type="presOf" srcId="{A1683788-25E8-4B8F-9F82-50DF7DD5D819}" destId="{87C019DE-96E5-4D68-B5CE-641C70644808}" srcOrd="0" destOrd="0" presId="urn:microsoft.com/office/officeart/2005/8/layout/vList2"/>
    <dgm:cxn modelId="{3CA235B1-7E2A-4157-9BDC-03858E9BA3DF}" type="presOf" srcId="{E26E4FBF-40B9-4B22-B054-0A6AB2823644}" destId="{3C18C18D-572E-4FE2-BE36-665BE0E68AF5}" srcOrd="0" destOrd="0" presId="urn:microsoft.com/office/officeart/2005/8/layout/vList2"/>
    <dgm:cxn modelId="{F07B60BC-E79A-4391-972D-F707FE614902}" type="presOf" srcId="{EFAB395D-33A1-4E0A-8341-8FA1EAB3B32E}" destId="{17A6B37D-B5A6-4AC8-9823-B9F4E3A35CC5}" srcOrd="0" destOrd="0" presId="urn:microsoft.com/office/officeart/2005/8/layout/vList2"/>
    <dgm:cxn modelId="{6DC22BC9-280D-419E-8D61-F375E885852B}" type="presOf" srcId="{0CFDB16F-16C0-4FE6-BBD7-C9C1689F67D2}" destId="{ABBD12C8-7506-4A90-BC31-2A7217809882}" srcOrd="0" destOrd="0" presId="urn:microsoft.com/office/officeart/2005/8/layout/vList2"/>
    <dgm:cxn modelId="{A52286D7-3A05-4D30-B987-99BBFAE96021}" srcId="{BB85EC4A-B981-4D5A-BF10-48BDE9F2F415}" destId="{F305BDAF-DE20-4CAB-893A-21BFD6D5EDFB}" srcOrd="2" destOrd="0" parTransId="{77F98BB5-EDCC-4B9C-9335-EDDCD76800F4}" sibTransId="{5537B5E0-E410-4A96-9D86-FF9E451D37C1}"/>
    <dgm:cxn modelId="{E75BEEED-B1D9-46C7-88CC-CE8AAD449C79}" srcId="{BB85EC4A-B981-4D5A-BF10-48BDE9F2F415}" destId="{A1683788-25E8-4B8F-9F82-50DF7DD5D819}" srcOrd="0" destOrd="0" parTransId="{78DC8286-CB65-4ABF-B399-D10DFA7164BF}" sibTransId="{39F44F7B-104B-46CD-9742-53926690BBA4}"/>
    <dgm:cxn modelId="{4AF600EF-83A4-4E28-A59A-659736417C32}" type="presOf" srcId="{8855C943-7F8B-4FBA-9D0E-4E89D618297B}" destId="{DF0295D2-1497-489A-98BC-B5673F5D1CDA}" srcOrd="0" destOrd="0" presId="urn:microsoft.com/office/officeart/2005/8/layout/vList2"/>
    <dgm:cxn modelId="{1DF3E4F6-ACDF-4CE8-90B9-78F9DD528522}" type="presOf" srcId="{21834BDA-904D-48B8-BBB2-E9A19B918FF9}" destId="{6A0995C3-B19F-4116-A484-4491FCA7B316}" srcOrd="0" destOrd="0" presId="urn:microsoft.com/office/officeart/2005/8/layout/vList2"/>
    <dgm:cxn modelId="{6AD1440E-C63D-42CD-AA13-12ECB7B5F907}" type="presParOf" srcId="{3F626856-C5D9-4076-BB89-547F7DF3B6EE}" destId="{87C019DE-96E5-4D68-B5CE-641C70644808}" srcOrd="0" destOrd="0" presId="urn:microsoft.com/office/officeart/2005/8/layout/vList2"/>
    <dgm:cxn modelId="{41379418-9AC0-421E-AB5B-E7EC8E6B74F2}" type="presParOf" srcId="{3F626856-C5D9-4076-BB89-547F7DF3B6EE}" destId="{A96BDAFE-928F-465F-A0A9-A3CD9F7D9712}" srcOrd="1" destOrd="0" presId="urn:microsoft.com/office/officeart/2005/8/layout/vList2"/>
    <dgm:cxn modelId="{95D49A34-F783-466E-9818-78B857F85DE8}" type="presParOf" srcId="{3F626856-C5D9-4076-BB89-547F7DF3B6EE}" destId="{3C18C18D-572E-4FE2-BE36-665BE0E68AF5}" srcOrd="2" destOrd="0" presId="urn:microsoft.com/office/officeart/2005/8/layout/vList2"/>
    <dgm:cxn modelId="{67C253D9-D221-4436-B8DB-883EFDB099C4}" type="presParOf" srcId="{3F626856-C5D9-4076-BB89-547F7DF3B6EE}" destId="{5F610BBB-9FB2-4BD2-9B49-9AAD9C35AC9C}" srcOrd="3" destOrd="0" presId="urn:microsoft.com/office/officeart/2005/8/layout/vList2"/>
    <dgm:cxn modelId="{1B3793FE-9DB0-4EEA-B16F-3AECF3A7F0C8}" type="presParOf" srcId="{3F626856-C5D9-4076-BB89-547F7DF3B6EE}" destId="{8E270432-B5C7-4B25-B64F-E35B4ABF0147}" srcOrd="4" destOrd="0" presId="urn:microsoft.com/office/officeart/2005/8/layout/vList2"/>
    <dgm:cxn modelId="{3D199E2D-A047-4481-A2A9-B2582FEF0BE8}" type="presParOf" srcId="{3F626856-C5D9-4076-BB89-547F7DF3B6EE}" destId="{79DFDA8D-C5B6-456C-B81F-92B02FB90294}" srcOrd="5" destOrd="0" presId="urn:microsoft.com/office/officeart/2005/8/layout/vList2"/>
    <dgm:cxn modelId="{D19E8C56-94EE-4992-B203-C7D25D4A8630}" type="presParOf" srcId="{3F626856-C5D9-4076-BB89-547F7DF3B6EE}" destId="{41BAFD75-86C0-412A-8E15-C0374350A521}" srcOrd="6" destOrd="0" presId="urn:microsoft.com/office/officeart/2005/8/layout/vList2"/>
    <dgm:cxn modelId="{0D1EB14C-1DEE-4F1A-9447-7F23F4F3998F}" type="presParOf" srcId="{3F626856-C5D9-4076-BB89-547F7DF3B6EE}" destId="{9D2550A5-2D76-421B-98A4-79CEE6641984}" srcOrd="7" destOrd="0" presId="urn:microsoft.com/office/officeart/2005/8/layout/vList2"/>
    <dgm:cxn modelId="{C0301BEC-8616-4A97-AB76-5AFE972D1F90}" type="presParOf" srcId="{3F626856-C5D9-4076-BB89-547F7DF3B6EE}" destId="{6A0995C3-B19F-4116-A484-4491FCA7B316}" srcOrd="8" destOrd="0" presId="urn:microsoft.com/office/officeart/2005/8/layout/vList2"/>
    <dgm:cxn modelId="{1B3C9B65-5100-45A9-B938-78BE8BE376C7}" type="presParOf" srcId="{3F626856-C5D9-4076-BB89-547F7DF3B6EE}" destId="{B71EBBD8-6478-400A-AE8E-AB1F4FCBD1A5}" srcOrd="9" destOrd="0" presId="urn:microsoft.com/office/officeart/2005/8/layout/vList2"/>
    <dgm:cxn modelId="{6D67B7B0-3519-4DF9-B981-1220F931FBF5}" type="presParOf" srcId="{3F626856-C5D9-4076-BB89-547F7DF3B6EE}" destId="{DF0295D2-1497-489A-98BC-B5673F5D1CDA}" srcOrd="10" destOrd="0" presId="urn:microsoft.com/office/officeart/2005/8/layout/vList2"/>
    <dgm:cxn modelId="{98396DBF-A5F4-4F20-818B-5FBE59A85403}" type="presParOf" srcId="{3F626856-C5D9-4076-BB89-547F7DF3B6EE}" destId="{A7456E82-0B2A-4212-BBFB-E2B8E8F35DEC}" srcOrd="11" destOrd="0" presId="urn:microsoft.com/office/officeart/2005/8/layout/vList2"/>
    <dgm:cxn modelId="{1CF312AB-7E19-4D36-A6E0-5FE19C6F75EF}" type="presParOf" srcId="{3F626856-C5D9-4076-BB89-547F7DF3B6EE}" destId="{D668DA73-C298-4943-BAC9-9CDE8E6D9EA9}" srcOrd="12" destOrd="0" presId="urn:microsoft.com/office/officeart/2005/8/layout/vList2"/>
    <dgm:cxn modelId="{F112B519-EB48-42A8-A407-29446F456A2D}" type="presParOf" srcId="{3F626856-C5D9-4076-BB89-547F7DF3B6EE}" destId="{866EF8D1-BD96-4E9B-BC4D-D20699E16DAC}" srcOrd="13" destOrd="0" presId="urn:microsoft.com/office/officeart/2005/8/layout/vList2"/>
    <dgm:cxn modelId="{AF1651A9-AB28-4E10-9EE8-77C180AD7007}" type="presParOf" srcId="{3F626856-C5D9-4076-BB89-547F7DF3B6EE}" destId="{ABBD12C8-7506-4A90-BC31-2A7217809882}" srcOrd="14" destOrd="0" presId="urn:microsoft.com/office/officeart/2005/8/layout/vList2"/>
    <dgm:cxn modelId="{F05971E9-B3D8-483A-9B2A-AF88EEB84D92}" type="presParOf" srcId="{3F626856-C5D9-4076-BB89-547F7DF3B6EE}" destId="{0B030F9C-D058-4CCB-9552-E6CE44462B7D}" srcOrd="15" destOrd="0" presId="urn:microsoft.com/office/officeart/2005/8/layout/vList2"/>
    <dgm:cxn modelId="{C7AFEA5B-B67B-49D2-BF31-E332B45971B6}" type="presParOf" srcId="{3F626856-C5D9-4076-BB89-547F7DF3B6EE}" destId="{17A6B37D-B5A6-4AC8-9823-B9F4E3A35CC5}"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E58EBB-3200-472A-965F-FB953B77CBDF}" type="doc">
      <dgm:prSet loTypeId="urn:microsoft.com/office/officeart/2005/8/layout/process5" loCatId="process" qsTypeId="urn:microsoft.com/office/officeart/2005/8/quickstyle/simple4" qsCatId="simple" csTypeId="urn:microsoft.com/office/officeart/2005/8/colors/accent5_2" csCatId="accent5" phldr="1"/>
      <dgm:spPr/>
      <dgm:t>
        <a:bodyPr/>
        <a:lstStyle/>
        <a:p>
          <a:endParaRPr lang="en-US"/>
        </a:p>
      </dgm:t>
    </dgm:pt>
    <dgm:pt modelId="{F47E4149-7817-4577-A954-0E2632468F0B}">
      <dgm:prSet custT="1"/>
      <dgm:spPr/>
      <dgm:t>
        <a:bodyPr/>
        <a:lstStyle/>
        <a:p>
          <a:r>
            <a:rPr lang="en-US" sz="1800" b="0" i="0" dirty="0"/>
            <a:t>• Flight Foods faces a decline in quality performance. </a:t>
          </a:r>
        </a:p>
        <a:p>
          <a:endParaRPr lang="en-US" sz="1800" b="0" i="0" dirty="0"/>
        </a:p>
        <a:p>
          <a:r>
            <a:rPr lang="en-US" sz="1800" b="0" i="0" dirty="0"/>
            <a:t>(Naini et al, 2022).</a:t>
          </a:r>
          <a:endParaRPr lang="en-US" sz="1800" dirty="0"/>
        </a:p>
      </dgm:t>
    </dgm:pt>
    <dgm:pt modelId="{43C3E3DF-90B7-4363-8F89-DBA1A583FEE5}" type="parTrans" cxnId="{AAF8D999-1125-4BF3-B535-82D3E8882EAE}">
      <dgm:prSet/>
      <dgm:spPr/>
      <dgm:t>
        <a:bodyPr/>
        <a:lstStyle/>
        <a:p>
          <a:endParaRPr lang="en-US"/>
        </a:p>
      </dgm:t>
    </dgm:pt>
    <dgm:pt modelId="{9C89B29C-A378-4CE8-9467-54BD8ED32E19}" type="sibTrans" cxnId="{AAF8D999-1125-4BF3-B535-82D3E8882EAE}">
      <dgm:prSet/>
      <dgm:spPr/>
      <dgm:t>
        <a:bodyPr/>
        <a:lstStyle/>
        <a:p>
          <a:endParaRPr lang="en-US"/>
        </a:p>
      </dgm:t>
    </dgm:pt>
    <dgm:pt modelId="{CCEEBC0F-7BB3-4043-BC48-17E58363BD2F}">
      <dgm:prSet custT="1"/>
      <dgm:spPr/>
      <dgm:t>
        <a:bodyPr/>
        <a:lstStyle/>
        <a:p>
          <a:r>
            <a:rPr lang="en-US" sz="1800" b="0" i="0" dirty="0"/>
            <a:t>• Operational inefficiencies are linked to communication breakdowns.</a:t>
          </a:r>
        </a:p>
        <a:p>
          <a:endParaRPr lang="en-US" sz="1800" b="0" i="0" dirty="0"/>
        </a:p>
        <a:p>
          <a:r>
            <a:rPr lang="en-US" sz="1800" dirty="0"/>
            <a:t>(Shannon &amp; Weaver, 1949)</a:t>
          </a:r>
        </a:p>
      </dgm:t>
    </dgm:pt>
    <dgm:pt modelId="{DAC08003-24CE-4874-8C1D-9DFEAA6F855D}" type="parTrans" cxnId="{DE796546-8ACA-4575-AC10-F7A32EB0159A}">
      <dgm:prSet/>
      <dgm:spPr/>
      <dgm:t>
        <a:bodyPr/>
        <a:lstStyle/>
        <a:p>
          <a:endParaRPr lang="en-US"/>
        </a:p>
      </dgm:t>
    </dgm:pt>
    <dgm:pt modelId="{D7A5F4F8-F011-42DA-9399-CD766247557B}" type="sibTrans" cxnId="{DE796546-8ACA-4575-AC10-F7A32EB0159A}">
      <dgm:prSet/>
      <dgm:spPr/>
      <dgm:t>
        <a:bodyPr/>
        <a:lstStyle/>
        <a:p>
          <a:endParaRPr lang="en-US"/>
        </a:p>
      </dgm:t>
    </dgm:pt>
    <dgm:pt modelId="{37D56E02-AA1D-4056-9B69-AFA257501897}">
      <dgm:prSet custT="1"/>
      <dgm:spPr/>
      <dgm:t>
        <a:bodyPr/>
        <a:lstStyle/>
        <a:p>
          <a:r>
            <a:rPr lang="en-US" sz="1700" b="0" i="0" dirty="0"/>
            <a:t>• </a:t>
          </a:r>
          <a:r>
            <a:rPr lang="en-US" sz="1800" b="0" i="0" dirty="0"/>
            <a:t>Issues include unclear instructions, poor training, and cultural/language barriers.</a:t>
          </a:r>
        </a:p>
        <a:p>
          <a:r>
            <a:rPr lang="en-US" sz="1800" dirty="0"/>
            <a:t>(Hofstede, 2001)</a:t>
          </a:r>
        </a:p>
      </dgm:t>
    </dgm:pt>
    <dgm:pt modelId="{579B0265-C16F-4ADF-AE13-59018BBE18CD}" type="parTrans" cxnId="{B27C5F05-8C00-4A52-80AD-E23135C56390}">
      <dgm:prSet/>
      <dgm:spPr/>
      <dgm:t>
        <a:bodyPr/>
        <a:lstStyle/>
        <a:p>
          <a:endParaRPr lang="en-US"/>
        </a:p>
      </dgm:t>
    </dgm:pt>
    <dgm:pt modelId="{18B3D968-4A7B-4579-AF71-19ECE58988EE}" type="sibTrans" cxnId="{B27C5F05-8C00-4A52-80AD-E23135C56390}">
      <dgm:prSet/>
      <dgm:spPr/>
      <dgm:t>
        <a:bodyPr/>
        <a:lstStyle/>
        <a:p>
          <a:endParaRPr lang="en-US"/>
        </a:p>
      </dgm:t>
    </dgm:pt>
    <dgm:pt modelId="{8C0629C4-CFF0-48DF-89CE-565E473008CA}">
      <dgm:prSet custT="1"/>
      <dgm:spPr/>
      <dgm:t>
        <a:bodyPr/>
        <a:lstStyle/>
        <a:p>
          <a:r>
            <a:rPr lang="en-US" sz="1800" dirty="0"/>
            <a:t>External consultants were invited to assess safety and communication processes.</a:t>
          </a:r>
        </a:p>
        <a:p>
          <a:r>
            <a:rPr lang="en-US" sz="1800" dirty="0"/>
            <a:t>Smith, J (2020 ).</a:t>
          </a:r>
        </a:p>
      </dgm:t>
    </dgm:pt>
    <dgm:pt modelId="{587E32A9-5B03-473F-8D48-40F7478EC90D}" type="sibTrans" cxnId="{2F5064AD-41C5-4D05-AB9E-0C1E49256FAC}">
      <dgm:prSet/>
      <dgm:spPr/>
      <dgm:t>
        <a:bodyPr/>
        <a:lstStyle/>
        <a:p>
          <a:endParaRPr lang="en-US"/>
        </a:p>
      </dgm:t>
    </dgm:pt>
    <dgm:pt modelId="{E09E3808-B615-4842-8988-E94656DA2228}" type="parTrans" cxnId="{2F5064AD-41C5-4D05-AB9E-0C1E49256FAC}">
      <dgm:prSet/>
      <dgm:spPr/>
      <dgm:t>
        <a:bodyPr/>
        <a:lstStyle/>
        <a:p>
          <a:endParaRPr lang="en-US"/>
        </a:p>
      </dgm:t>
    </dgm:pt>
    <dgm:pt modelId="{C93F4AAA-CD6B-4903-AD2A-19CC803B50F3}" type="pres">
      <dgm:prSet presAssocID="{33E58EBB-3200-472A-965F-FB953B77CBDF}" presName="diagram" presStyleCnt="0">
        <dgm:presLayoutVars>
          <dgm:dir/>
          <dgm:resizeHandles val="exact"/>
        </dgm:presLayoutVars>
      </dgm:prSet>
      <dgm:spPr/>
    </dgm:pt>
    <dgm:pt modelId="{C4205103-FEB2-4A2B-AF5C-73C6E975A2BE}" type="pres">
      <dgm:prSet presAssocID="{F47E4149-7817-4577-A954-0E2632468F0B}" presName="node" presStyleLbl="node1" presStyleIdx="0" presStyleCnt="4" custScaleX="159368" custScaleY="161186">
        <dgm:presLayoutVars>
          <dgm:bulletEnabled val="1"/>
        </dgm:presLayoutVars>
      </dgm:prSet>
      <dgm:spPr/>
    </dgm:pt>
    <dgm:pt modelId="{35F50898-31EC-4083-AF51-32A1C504117D}" type="pres">
      <dgm:prSet presAssocID="{9C89B29C-A378-4CE8-9467-54BD8ED32E19}" presName="sibTrans" presStyleLbl="sibTrans2D1" presStyleIdx="0" presStyleCnt="3"/>
      <dgm:spPr/>
    </dgm:pt>
    <dgm:pt modelId="{C7058F4B-5F21-476C-A923-6F2A54D26E04}" type="pres">
      <dgm:prSet presAssocID="{9C89B29C-A378-4CE8-9467-54BD8ED32E19}" presName="connectorText" presStyleLbl="sibTrans2D1" presStyleIdx="0" presStyleCnt="3"/>
      <dgm:spPr/>
    </dgm:pt>
    <dgm:pt modelId="{68402AAF-5D45-40A5-9799-1055626734FE}" type="pres">
      <dgm:prSet presAssocID="{CCEEBC0F-7BB3-4043-BC48-17E58363BD2F}" presName="node" presStyleLbl="node1" presStyleIdx="1" presStyleCnt="4" custScaleX="155882" custScaleY="162863" custLinFactNeighborX="4964" custLinFactNeighborY="-1792">
        <dgm:presLayoutVars>
          <dgm:bulletEnabled val="1"/>
        </dgm:presLayoutVars>
      </dgm:prSet>
      <dgm:spPr/>
    </dgm:pt>
    <dgm:pt modelId="{5AC8234D-1A88-4D7B-92CA-E609A370BC24}" type="pres">
      <dgm:prSet presAssocID="{D7A5F4F8-F011-42DA-9399-CD766247557B}" presName="sibTrans" presStyleLbl="sibTrans2D1" presStyleIdx="1" presStyleCnt="3"/>
      <dgm:spPr/>
    </dgm:pt>
    <dgm:pt modelId="{2B09B0E9-0788-4F1F-BBA5-5D95236C5709}" type="pres">
      <dgm:prSet presAssocID="{D7A5F4F8-F011-42DA-9399-CD766247557B}" presName="connectorText" presStyleLbl="sibTrans2D1" presStyleIdx="1" presStyleCnt="3"/>
      <dgm:spPr/>
    </dgm:pt>
    <dgm:pt modelId="{CB91E262-E7B5-45A8-97A6-7E6456B702C9}" type="pres">
      <dgm:prSet presAssocID="{37D56E02-AA1D-4056-9B69-AFA257501897}" presName="node" presStyleLbl="node1" presStyleIdx="2" presStyleCnt="4" custScaleX="158113" custScaleY="162931" custLinFactNeighborX="6730" custLinFactNeighborY="2103">
        <dgm:presLayoutVars>
          <dgm:bulletEnabled val="1"/>
        </dgm:presLayoutVars>
      </dgm:prSet>
      <dgm:spPr/>
    </dgm:pt>
    <dgm:pt modelId="{0D6CD0BF-69AE-43CF-9C7B-FB69ECBCEF7F}" type="pres">
      <dgm:prSet presAssocID="{18B3D968-4A7B-4579-AF71-19ECE58988EE}" presName="sibTrans" presStyleLbl="sibTrans2D1" presStyleIdx="2" presStyleCnt="3"/>
      <dgm:spPr/>
    </dgm:pt>
    <dgm:pt modelId="{7EF4B839-473F-45B5-AEF0-6297F339EB7A}" type="pres">
      <dgm:prSet presAssocID="{18B3D968-4A7B-4579-AF71-19ECE58988EE}" presName="connectorText" presStyleLbl="sibTrans2D1" presStyleIdx="2" presStyleCnt="3"/>
      <dgm:spPr/>
    </dgm:pt>
    <dgm:pt modelId="{6E813C9C-34BF-4624-9AE6-5AC2BDBC7187}" type="pres">
      <dgm:prSet presAssocID="{8C0629C4-CFF0-48DF-89CE-565E473008CA}" presName="node" presStyleLbl="node1" presStyleIdx="3" presStyleCnt="4" custScaleX="158145" custScaleY="167027" custLinFactNeighborX="-1043" custLinFactNeighborY="55">
        <dgm:presLayoutVars>
          <dgm:bulletEnabled val="1"/>
        </dgm:presLayoutVars>
      </dgm:prSet>
      <dgm:spPr/>
    </dgm:pt>
  </dgm:ptLst>
  <dgm:cxnLst>
    <dgm:cxn modelId="{6CA2F800-3B65-40B0-B0F7-88226A4475C1}" type="presOf" srcId="{18B3D968-4A7B-4579-AF71-19ECE58988EE}" destId="{7EF4B839-473F-45B5-AEF0-6297F339EB7A}" srcOrd="1" destOrd="0" presId="urn:microsoft.com/office/officeart/2005/8/layout/process5"/>
    <dgm:cxn modelId="{B27C5F05-8C00-4A52-80AD-E23135C56390}" srcId="{33E58EBB-3200-472A-965F-FB953B77CBDF}" destId="{37D56E02-AA1D-4056-9B69-AFA257501897}" srcOrd="2" destOrd="0" parTransId="{579B0265-C16F-4ADF-AE13-59018BBE18CD}" sibTransId="{18B3D968-4A7B-4579-AF71-19ECE58988EE}"/>
    <dgm:cxn modelId="{637DB622-4D02-4033-AD6A-82D1EB045D09}" type="presOf" srcId="{8C0629C4-CFF0-48DF-89CE-565E473008CA}" destId="{6E813C9C-34BF-4624-9AE6-5AC2BDBC7187}" srcOrd="0" destOrd="0" presId="urn:microsoft.com/office/officeart/2005/8/layout/process5"/>
    <dgm:cxn modelId="{DDE3C429-43B7-4085-B936-E38B6AAEB6F3}" type="presOf" srcId="{D7A5F4F8-F011-42DA-9399-CD766247557B}" destId="{2B09B0E9-0788-4F1F-BBA5-5D95236C5709}" srcOrd="1" destOrd="0" presId="urn:microsoft.com/office/officeart/2005/8/layout/process5"/>
    <dgm:cxn modelId="{BBBD0860-B2F1-4759-A198-42DF320CA62F}" type="presOf" srcId="{CCEEBC0F-7BB3-4043-BC48-17E58363BD2F}" destId="{68402AAF-5D45-40A5-9799-1055626734FE}" srcOrd="0" destOrd="0" presId="urn:microsoft.com/office/officeart/2005/8/layout/process5"/>
    <dgm:cxn modelId="{2959E760-D0C5-4A01-B02E-56DFAFD04837}" type="presOf" srcId="{33E58EBB-3200-472A-965F-FB953B77CBDF}" destId="{C93F4AAA-CD6B-4903-AD2A-19CC803B50F3}" srcOrd="0" destOrd="0" presId="urn:microsoft.com/office/officeart/2005/8/layout/process5"/>
    <dgm:cxn modelId="{DE796546-8ACA-4575-AC10-F7A32EB0159A}" srcId="{33E58EBB-3200-472A-965F-FB953B77CBDF}" destId="{CCEEBC0F-7BB3-4043-BC48-17E58363BD2F}" srcOrd="1" destOrd="0" parTransId="{DAC08003-24CE-4874-8C1D-9DFEAA6F855D}" sibTransId="{D7A5F4F8-F011-42DA-9399-CD766247557B}"/>
    <dgm:cxn modelId="{EBE87D4F-9126-44E0-A1C1-EB3FF338BFFD}" type="presOf" srcId="{9C89B29C-A378-4CE8-9467-54BD8ED32E19}" destId="{C7058F4B-5F21-476C-A923-6F2A54D26E04}" srcOrd="1" destOrd="0" presId="urn:microsoft.com/office/officeart/2005/8/layout/process5"/>
    <dgm:cxn modelId="{C88AF88F-EE2F-4393-A60B-45DF1C4D2554}" type="presOf" srcId="{F47E4149-7817-4577-A954-0E2632468F0B}" destId="{C4205103-FEB2-4A2B-AF5C-73C6E975A2BE}" srcOrd="0" destOrd="0" presId="urn:microsoft.com/office/officeart/2005/8/layout/process5"/>
    <dgm:cxn modelId="{EC29BE93-1F0D-480B-A767-56F66EEEA31A}" type="presOf" srcId="{37D56E02-AA1D-4056-9B69-AFA257501897}" destId="{CB91E262-E7B5-45A8-97A6-7E6456B702C9}" srcOrd="0" destOrd="0" presId="urn:microsoft.com/office/officeart/2005/8/layout/process5"/>
    <dgm:cxn modelId="{AAF8D999-1125-4BF3-B535-82D3E8882EAE}" srcId="{33E58EBB-3200-472A-965F-FB953B77CBDF}" destId="{F47E4149-7817-4577-A954-0E2632468F0B}" srcOrd="0" destOrd="0" parTransId="{43C3E3DF-90B7-4363-8F89-DBA1A583FEE5}" sibTransId="{9C89B29C-A378-4CE8-9467-54BD8ED32E19}"/>
    <dgm:cxn modelId="{2F5064AD-41C5-4D05-AB9E-0C1E49256FAC}" srcId="{33E58EBB-3200-472A-965F-FB953B77CBDF}" destId="{8C0629C4-CFF0-48DF-89CE-565E473008CA}" srcOrd="3" destOrd="0" parTransId="{E09E3808-B615-4842-8988-E94656DA2228}" sibTransId="{587E32A9-5B03-473F-8D48-40F7478EC90D}"/>
    <dgm:cxn modelId="{FC3448C5-8092-4EF8-87C5-292772F8C04C}" type="presOf" srcId="{D7A5F4F8-F011-42DA-9399-CD766247557B}" destId="{5AC8234D-1A88-4D7B-92CA-E609A370BC24}" srcOrd="0" destOrd="0" presId="urn:microsoft.com/office/officeart/2005/8/layout/process5"/>
    <dgm:cxn modelId="{2A8F84DD-2D62-4972-96C3-55E0E845E464}" type="presOf" srcId="{9C89B29C-A378-4CE8-9467-54BD8ED32E19}" destId="{35F50898-31EC-4083-AF51-32A1C504117D}" srcOrd="0" destOrd="0" presId="urn:microsoft.com/office/officeart/2005/8/layout/process5"/>
    <dgm:cxn modelId="{12D597EE-86A4-41BB-8E48-250B478F6BC6}" type="presOf" srcId="{18B3D968-4A7B-4579-AF71-19ECE58988EE}" destId="{0D6CD0BF-69AE-43CF-9C7B-FB69ECBCEF7F}" srcOrd="0" destOrd="0" presId="urn:microsoft.com/office/officeart/2005/8/layout/process5"/>
    <dgm:cxn modelId="{E81B3400-14CA-4D48-979A-038E376A2B81}" type="presParOf" srcId="{C93F4AAA-CD6B-4903-AD2A-19CC803B50F3}" destId="{C4205103-FEB2-4A2B-AF5C-73C6E975A2BE}" srcOrd="0" destOrd="0" presId="urn:microsoft.com/office/officeart/2005/8/layout/process5"/>
    <dgm:cxn modelId="{DB6DCF63-F6E1-4D7E-83FD-A86D809A8952}" type="presParOf" srcId="{C93F4AAA-CD6B-4903-AD2A-19CC803B50F3}" destId="{35F50898-31EC-4083-AF51-32A1C504117D}" srcOrd="1" destOrd="0" presId="urn:microsoft.com/office/officeart/2005/8/layout/process5"/>
    <dgm:cxn modelId="{38FBF860-C005-4C6B-AF98-5848C1451667}" type="presParOf" srcId="{35F50898-31EC-4083-AF51-32A1C504117D}" destId="{C7058F4B-5F21-476C-A923-6F2A54D26E04}" srcOrd="0" destOrd="0" presId="urn:microsoft.com/office/officeart/2005/8/layout/process5"/>
    <dgm:cxn modelId="{62D61251-A71E-461D-AD5F-A70F114F5954}" type="presParOf" srcId="{C93F4AAA-CD6B-4903-AD2A-19CC803B50F3}" destId="{68402AAF-5D45-40A5-9799-1055626734FE}" srcOrd="2" destOrd="0" presId="urn:microsoft.com/office/officeart/2005/8/layout/process5"/>
    <dgm:cxn modelId="{4A6810E8-9B9D-46EF-AC77-7B157ADA50CB}" type="presParOf" srcId="{C93F4AAA-CD6B-4903-AD2A-19CC803B50F3}" destId="{5AC8234D-1A88-4D7B-92CA-E609A370BC24}" srcOrd="3" destOrd="0" presId="urn:microsoft.com/office/officeart/2005/8/layout/process5"/>
    <dgm:cxn modelId="{F028AF01-9ADA-4564-BB84-11E3581DA935}" type="presParOf" srcId="{5AC8234D-1A88-4D7B-92CA-E609A370BC24}" destId="{2B09B0E9-0788-4F1F-BBA5-5D95236C5709}" srcOrd="0" destOrd="0" presId="urn:microsoft.com/office/officeart/2005/8/layout/process5"/>
    <dgm:cxn modelId="{A61983C2-2E70-4EC0-BD38-3C2B1A06D5EA}" type="presParOf" srcId="{C93F4AAA-CD6B-4903-AD2A-19CC803B50F3}" destId="{CB91E262-E7B5-45A8-97A6-7E6456B702C9}" srcOrd="4" destOrd="0" presId="urn:microsoft.com/office/officeart/2005/8/layout/process5"/>
    <dgm:cxn modelId="{06A6EFB5-9B15-4AC4-976F-71759F154220}" type="presParOf" srcId="{C93F4AAA-CD6B-4903-AD2A-19CC803B50F3}" destId="{0D6CD0BF-69AE-43CF-9C7B-FB69ECBCEF7F}" srcOrd="5" destOrd="0" presId="urn:microsoft.com/office/officeart/2005/8/layout/process5"/>
    <dgm:cxn modelId="{A717F89E-F270-45CC-B19C-3FDD579C52DA}" type="presParOf" srcId="{0D6CD0BF-69AE-43CF-9C7B-FB69ECBCEF7F}" destId="{7EF4B839-473F-45B5-AEF0-6297F339EB7A}" srcOrd="0" destOrd="0" presId="urn:microsoft.com/office/officeart/2005/8/layout/process5"/>
    <dgm:cxn modelId="{C07FACD9-7D0A-4745-BAD5-EAED7A685101}" type="presParOf" srcId="{C93F4AAA-CD6B-4903-AD2A-19CC803B50F3}" destId="{6E813C9C-34BF-4624-9AE6-5AC2BDBC7187}"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899A49D-AFD4-4482-BA1E-EAC6CD5F7407}"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8EA1C75-622F-48BE-B3C9-5F0055EF6E9C}">
      <dgm:prSet custT="1"/>
      <dgm:spPr/>
      <dgm:t>
        <a:bodyPr/>
        <a:lstStyle/>
        <a:p>
          <a:pPr>
            <a:defRPr cap="all"/>
          </a:pPr>
          <a:r>
            <a:rPr lang="en-US" sz="1600" b="0" i="0" dirty="0"/>
            <a:t>Berlo’s model emphasizes sender–message–channel–receiver interactions:</a:t>
          </a:r>
          <a:endParaRPr lang="en-US" sz="1600" dirty="0"/>
        </a:p>
      </dgm:t>
    </dgm:pt>
    <dgm:pt modelId="{B202E4B1-6F8F-469C-B01A-FDA03909525E}" type="parTrans" cxnId="{86F444AA-E4F3-419B-96D1-8C066EF12D04}">
      <dgm:prSet/>
      <dgm:spPr/>
      <dgm:t>
        <a:bodyPr/>
        <a:lstStyle/>
        <a:p>
          <a:endParaRPr lang="en-US"/>
        </a:p>
      </dgm:t>
    </dgm:pt>
    <dgm:pt modelId="{2018B8EA-AD09-482A-B66A-335C59FD943F}" type="sibTrans" cxnId="{86F444AA-E4F3-419B-96D1-8C066EF12D04}">
      <dgm:prSet/>
      <dgm:spPr/>
      <dgm:t>
        <a:bodyPr/>
        <a:lstStyle/>
        <a:p>
          <a:endParaRPr lang="en-US"/>
        </a:p>
      </dgm:t>
    </dgm:pt>
    <dgm:pt modelId="{419F7910-0EE3-474B-884B-01036DE94EF2}">
      <dgm:prSet custT="1"/>
      <dgm:spPr/>
      <dgm:t>
        <a:bodyPr/>
        <a:lstStyle/>
        <a:p>
          <a:pPr>
            <a:defRPr cap="all"/>
          </a:pPr>
          <a:r>
            <a:rPr lang="en-US" sz="1100" b="0" i="0" dirty="0"/>
            <a:t>• </a:t>
          </a:r>
          <a:r>
            <a:rPr lang="en-US" sz="1600" b="0" i="0" dirty="0"/>
            <a:t>Sender: Supervisors lack leadership training.</a:t>
          </a:r>
          <a:endParaRPr lang="en-US" sz="1600" dirty="0"/>
        </a:p>
      </dgm:t>
    </dgm:pt>
    <dgm:pt modelId="{126984FD-FED2-404B-A07C-B9CE21E2BD0B}" type="parTrans" cxnId="{38C4CFF7-0E82-4064-8B0E-F61DB1BBFA97}">
      <dgm:prSet/>
      <dgm:spPr/>
      <dgm:t>
        <a:bodyPr/>
        <a:lstStyle/>
        <a:p>
          <a:endParaRPr lang="en-US"/>
        </a:p>
      </dgm:t>
    </dgm:pt>
    <dgm:pt modelId="{8F26D7FA-3014-425A-8032-3C931FEEF9A9}" type="sibTrans" cxnId="{38C4CFF7-0E82-4064-8B0E-F61DB1BBFA97}">
      <dgm:prSet/>
      <dgm:spPr/>
      <dgm:t>
        <a:bodyPr/>
        <a:lstStyle/>
        <a:p>
          <a:endParaRPr lang="en-US"/>
        </a:p>
      </dgm:t>
    </dgm:pt>
    <dgm:pt modelId="{44B4369C-E99F-4291-9D47-654818A0FA84}">
      <dgm:prSet custT="1"/>
      <dgm:spPr/>
      <dgm:t>
        <a:bodyPr/>
        <a:lstStyle/>
        <a:p>
          <a:pPr>
            <a:defRPr cap="all"/>
          </a:pPr>
          <a:r>
            <a:rPr lang="en-US" sz="1100" b="0" i="0" dirty="0"/>
            <a:t>• </a:t>
          </a:r>
          <a:r>
            <a:rPr lang="en-US" sz="1600" b="0" i="0" dirty="0"/>
            <a:t>Message: Instructions lack structure and detail.</a:t>
          </a:r>
          <a:endParaRPr lang="en-US" sz="1600" dirty="0"/>
        </a:p>
      </dgm:t>
    </dgm:pt>
    <dgm:pt modelId="{E3914CB6-A80B-4CA7-A797-79987D61E5E0}" type="parTrans" cxnId="{090CE109-2ABD-4D6B-9184-EB9C8D7C6BE4}">
      <dgm:prSet/>
      <dgm:spPr/>
      <dgm:t>
        <a:bodyPr/>
        <a:lstStyle/>
        <a:p>
          <a:endParaRPr lang="en-US"/>
        </a:p>
      </dgm:t>
    </dgm:pt>
    <dgm:pt modelId="{72FED4DB-10DD-420D-8D1B-E503520B54C6}" type="sibTrans" cxnId="{090CE109-2ABD-4D6B-9184-EB9C8D7C6BE4}">
      <dgm:prSet/>
      <dgm:spPr/>
      <dgm:t>
        <a:bodyPr/>
        <a:lstStyle/>
        <a:p>
          <a:endParaRPr lang="en-US"/>
        </a:p>
      </dgm:t>
    </dgm:pt>
    <dgm:pt modelId="{C3397638-BA17-4255-820F-2801D32A7122}">
      <dgm:prSet custT="1"/>
      <dgm:spPr/>
      <dgm:t>
        <a:bodyPr/>
        <a:lstStyle/>
        <a:p>
          <a:pPr>
            <a:defRPr cap="all"/>
          </a:pPr>
          <a:r>
            <a:rPr lang="en-US" sz="1100" b="0" i="0" dirty="0"/>
            <a:t>• </a:t>
          </a:r>
          <a:r>
            <a:rPr lang="en-US" sz="1600" b="0" i="0" dirty="0"/>
            <a:t>Channel: Training uses static signs instead of demonstrations.</a:t>
          </a:r>
          <a:endParaRPr lang="en-US" sz="1600" dirty="0"/>
        </a:p>
      </dgm:t>
    </dgm:pt>
    <dgm:pt modelId="{8B5C32A0-1561-4C68-8ED6-95B476A378F4}" type="parTrans" cxnId="{56518F4F-6CE7-48C4-A80F-3DCA2ED6ABDD}">
      <dgm:prSet/>
      <dgm:spPr/>
      <dgm:t>
        <a:bodyPr/>
        <a:lstStyle/>
        <a:p>
          <a:endParaRPr lang="en-US"/>
        </a:p>
      </dgm:t>
    </dgm:pt>
    <dgm:pt modelId="{3E5C08E2-A437-4A1F-8FDC-E4CA40420036}" type="sibTrans" cxnId="{56518F4F-6CE7-48C4-A80F-3DCA2ED6ABDD}">
      <dgm:prSet/>
      <dgm:spPr/>
      <dgm:t>
        <a:bodyPr/>
        <a:lstStyle/>
        <a:p>
          <a:endParaRPr lang="en-US"/>
        </a:p>
      </dgm:t>
    </dgm:pt>
    <dgm:pt modelId="{AF39706D-0260-48A2-B64A-A95C5FF0260A}">
      <dgm:prSet custT="1"/>
      <dgm:spPr/>
      <dgm:t>
        <a:bodyPr/>
        <a:lstStyle/>
        <a:p>
          <a:pPr>
            <a:defRPr cap="all"/>
          </a:pPr>
          <a:r>
            <a:rPr lang="en-US" sz="1600" b="0" i="0" dirty="0"/>
            <a:t>• Receiver: Diverse workforce with varying literacy levels.</a:t>
          </a:r>
          <a:endParaRPr lang="en-US" sz="1600" dirty="0"/>
        </a:p>
      </dgm:t>
    </dgm:pt>
    <dgm:pt modelId="{88E9CC0D-9456-4419-AF18-B5A082A5C34E}" type="parTrans" cxnId="{CFDEDC14-3412-460E-B9BC-B75140DFA443}">
      <dgm:prSet/>
      <dgm:spPr/>
      <dgm:t>
        <a:bodyPr/>
        <a:lstStyle/>
        <a:p>
          <a:endParaRPr lang="en-US"/>
        </a:p>
      </dgm:t>
    </dgm:pt>
    <dgm:pt modelId="{E9275060-C92D-4E95-BD91-4B542AE2151E}" type="sibTrans" cxnId="{CFDEDC14-3412-460E-B9BC-B75140DFA443}">
      <dgm:prSet/>
      <dgm:spPr/>
      <dgm:t>
        <a:bodyPr/>
        <a:lstStyle/>
        <a:p>
          <a:endParaRPr lang="en-US"/>
        </a:p>
      </dgm:t>
    </dgm:pt>
    <dgm:pt modelId="{2358ED13-4184-4EC9-82CF-526F7C1BFBB3}" type="pres">
      <dgm:prSet presAssocID="{1899A49D-AFD4-4482-BA1E-EAC6CD5F7407}" presName="root" presStyleCnt="0">
        <dgm:presLayoutVars>
          <dgm:dir/>
          <dgm:resizeHandles val="exact"/>
        </dgm:presLayoutVars>
      </dgm:prSet>
      <dgm:spPr/>
    </dgm:pt>
    <dgm:pt modelId="{876673AB-105F-4B75-A528-99BB14D3CE7E}" type="pres">
      <dgm:prSet presAssocID="{E8EA1C75-622F-48BE-B3C9-5F0055EF6E9C}" presName="compNode" presStyleCnt="0"/>
      <dgm:spPr/>
    </dgm:pt>
    <dgm:pt modelId="{D96F4818-E286-423B-82F6-50DBA430B0F7}" type="pres">
      <dgm:prSet presAssocID="{E8EA1C75-622F-48BE-B3C9-5F0055EF6E9C}" presName="iconBgRect" presStyleLbl="bgShp" presStyleIdx="0" presStyleCnt="5"/>
      <dgm:spPr/>
    </dgm:pt>
    <dgm:pt modelId="{47B80CED-0A21-46BA-A8AF-184C6D357677}" type="pres">
      <dgm:prSet presAssocID="{E8EA1C75-622F-48BE-B3C9-5F0055EF6E9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ransfer"/>
        </a:ext>
      </dgm:extLst>
    </dgm:pt>
    <dgm:pt modelId="{C3F449B8-0760-4011-994B-DBF69762821B}" type="pres">
      <dgm:prSet presAssocID="{E8EA1C75-622F-48BE-B3C9-5F0055EF6E9C}" presName="spaceRect" presStyleCnt="0"/>
      <dgm:spPr/>
    </dgm:pt>
    <dgm:pt modelId="{A69F1E0E-CC2D-4A1A-8832-2BA57449D837}" type="pres">
      <dgm:prSet presAssocID="{E8EA1C75-622F-48BE-B3C9-5F0055EF6E9C}" presName="textRect" presStyleLbl="revTx" presStyleIdx="0" presStyleCnt="5">
        <dgm:presLayoutVars>
          <dgm:chMax val="1"/>
          <dgm:chPref val="1"/>
        </dgm:presLayoutVars>
      </dgm:prSet>
      <dgm:spPr/>
    </dgm:pt>
    <dgm:pt modelId="{7F016BB6-8613-4C82-AFB0-FBE69F9A12C1}" type="pres">
      <dgm:prSet presAssocID="{2018B8EA-AD09-482A-B66A-335C59FD943F}" presName="sibTrans" presStyleCnt="0"/>
      <dgm:spPr/>
    </dgm:pt>
    <dgm:pt modelId="{490878B8-9615-4753-B107-0D73D1566925}" type="pres">
      <dgm:prSet presAssocID="{419F7910-0EE3-474B-884B-01036DE94EF2}" presName="compNode" presStyleCnt="0"/>
      <dgm:spPr/>
    </dgm:pt>
    <dgm:pt modelId="{3F60ED5D-90A3-44EC-8EBE-02207447123F}" type="pres">
      <dgm:prSet presAssocID="{419F7910-0EE3-474B-884B-01036DE94EF2}" presName="iconBgRect" presStyleLbl="bgShp" presStyleIdx="1" presStyleCnt="5"/>
      <dgm:spPr/>
    </dgm:pt>
    <dgm:pt modelId="{B671D73F-97FB-47B3-B426-F92270DC29C3}" type="pres">
      <dgm:prSet presAssocID="{419F7910-0EE3-474B-884B-01036DE94EF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ocial Network"/>
        </a:ext>
      </dgm:extLst>
    </dgm:pt>
    <dgm:pt modelId="{53AC8358-C306-41A2-9A11-F1CEFF4360EA}" type="pres">
      <dgm:prSet presAssocID="{419F7910-0EE3-474B-884B-01036DE94EF2}" presName="spaceRect" presStyleCnt="0"/>
      <dgm:spPr/>
    </dgm:pt>
    <dgm:pt modelId="{3740AD53-4270-4D92-B23B-D766F3A7D6B1}" type="pres">
      <dgm:prSet presAssocID="{419F7910-0EE3-474B-884B-01036DE94EF2}" presName="textRect" presStyleLbl="revTx" presStyleIdx="1" presStyleCnt="5">
        <dgm:presLayoutVars>
          <dgm:chMax val="1"/>
          <dgm:chPref val="1"/>
        </dgm:presLayoutVars>
      </dgm:prSet>
      <dgm:spPr/>
    </dgm:pt>
    <dgm:pt modelId="{BA34DA8C-D2C0-4579-97DD-1CF1EF7E6FE1}" type="pres">
      <dgm:prSet presAssocID="{8F26D7FA-3014-425A-8032-3C931FEEF9A9}" presName="sibTrans" presStyleCnt="0"/>
      <dgm:spPr/>
    </dgm:pt>
    <dgm:pt modelId="{DE5348AA-1A95-4F40-9AD5-E9E6402C31C0}" type="pres">
      <dgm:prSet presAssocID="{44B4369C-E99F-4291-9D47-654818A0FA84}" presName="compNode" presStyleCnt="0"/>
      <dgm:spPr/>
    </dgm:pt>
    <dgm:pt modelId="{439E3C09-87F3-47CB-9E44-05ACD24477B9}" type="pres">
      <dgm:prSet presAssocID="{44B4369C-E99F-4291-9D47-654818A0FA84}" presName="iconBgRect" presStyleLbl="bgShp" presStyleIdx="2" presStyleCnt="5"/>
      <dgm:spPr/>
    </dgm:pt>
    <dgm:pt modelId="{642247D5-A5B5-470E-90BA-830EFF6FD61E}" type="pres">
      <dgm:prSet presAssocID="{44B4369C-E99F-4291-9D47-654818A0FA8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Bubble"/>
        </a:ext>
      </dgm:extLst>
    </dgm:pt>
    <dgm:pt modelId="{97493AAC-D61E-48C2-88CD-192A44F635BA}" type="pres">
      <dgm:prSet presAssocID="{44B4369C-E99F-4291-9D47-654818A0FA84}" presName="spaceRect" presStyleCnt="0"/>
      <dgm:spPr/>
    </dgm:pt>
    <dgm:pt modelId="{DD81B276-5949-441A-B1CE-0470243A083A}" type="pres">
      <dgm:prSet presAssocID="{44B4369C-E99F-4291-9D47-654818A0FA84}" presName="textRect" presStyleLbl="revTx" presStyleIdx="2" presStyleCnt="5">
        <dgm:presLayoutVars>
          <dgm:chMax val="1"/>
          <dgm:chPref val="1"/>
        </dgm:presLayoutVars>
      </dgm:prSet>
      <dgm:spPr/>
    </dgm:pt>
    <dgm:pt modelId="{9CB2EFE3-EF6D-4987-83C2-B1E2A8F7A39A}" type="pres">
      <dgm:prSet presAssocID="{72FED4DB-10DD-420D-8D1B-E503520B54C6}" presName="sibTrans" presStyleCnt="0"/>
      <dgm:spPr/>
    </dgm:pt>
    <dgm:pt modelId="{5AA63997-7C9F-4A20-B498-3E45B7058FDC}" type="pres">
      <dgm:prSet presAssocID="{C3397638-BA17-4255-820F-2801D32A7122}" presName="compNode" presStyleCnt="0"/>
      <dgm:spPr/>
    </dgm:pt>
    <dgm:pt modelId="{C7F68EB6-F0DB-4282-A12B-4A1115F92E91}" type="pres">
      <dgm:prSet presAssocID="{C3397638-BA17-4255-820F-2801D32A7122}" presName="iconBgRect" presStyleLbl="bgShp" presStyleIdx="3" presStyleCnt="5"/>
      <dgm:spPr/>
    </dgm:pt>
    <dgm:pt modelId="{5061C641-8079-4CCD-ADE3-D04075A4E4B7}" type="pres">
      <dgm:prSet presAssocID="{C3397638-BA17-4255-820F-2801D32A712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eb Design"/>
        </a:ext>
      </dgm:extLst>
    </dgm:pt>
    <dgm:pt modelId="{AB73FF77-79DD-473B-BB94-40053D30341A}" type="pres">
      <dgm:prSet presAssocID="{C3397638-BA17-4255-820F-2801D32A7122}" presName="spaceRect" presStyleCnt="0"/>
      <dgm:spPr/>
    </dgm:pt>
    <dgm:pt modelId="{7E16F41B-3DEB-43EA-87E5-0B77537430FD}" type="pres">
      <dgm:prSet presAssocID="{C3397638-BA17-4255-820F-2801D32A7122}" presName="textRect" presStyleLbl="revTx" presStyleIdx="3" presStyleCnt="5">
        <dgm:presLayoutVars>
          <dgm:chMax val="1"/>
          <dgm:chPref val="1"/>
        </dgm:presLayoutVars>
      </dgm:prSet>
      <dgm:spPr/>
    </dgm:pt>
    <dgm:pt modelId="{49219487-FA2C-4AEE-AE54-EDD37760A285}" type="pres">
      <dgm:prSet presAssocID="{3E5C08E2-A437-4A1F-8FDC-E4CA40420036}" presName="sibTrans" presStyleCnt="0"/>
      <dgm:spPr/>
    </dgm:pt>
    <dgm:pt modelId="{9C21EA06-BF48-4CD2-9FC9-C568EC0F2975}" type="pres">
      <dgm:prSet presAssocID="{AF39706D-0260-48A2-B64A-A95C5FF0260A}" presName="compNode" presStyleCnt="0"/>
      <dgm:spPr/>
    </dgm:pt>
    <dgm:pt modelId="{255E638A-53D4-4947-A53A-35BD0210E9EC}" type="pres">
      <dgm:prSet presAssocID="{AF39706D-0260-48A2-B64A-A95C5FF0260A}" presName="iconBgRect" presStyleLbl="bgShp" presStyleIdx="4" presStyleCnt="5"/>
      <dgm:spPr/>
    </dgm:pt>
    <dgm:pt modelId="{B4DB261C-A503-4D55-BE0E-98DFCACFD454}" type="pres">
      <dgm:prSet presAssocID="{AF39706D-0260-48A2-B64A-A95C5FF0260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 Network"/>
        </a:ext>
      </dgm:extLst>
    </dgm:pt>
    <dgm:pt modelId="{08FAA807-4226-47ED-8168-BED81686D393}" type="pres">
      <dgm:prSet presAssocID="{AF39706D-0260-48A2-B64A-A95C5FF0260A}" presName="spaceRect" presStyleCnt="0"/>
      <dgm:spPr/>
    </dgm:pt>
    <dgm:pt modelId="{4A89E88B-11E2-47BC-9EC9-226B12C2B756}" type="pres">
      <dgm:prSet presAssocID="{AF39706D-0260-48A2-B64A-A95C5FF0260A}" presName="textRect" presStyleLbl="revTx" presStyleIdx="4" presStyleCnt="5">
        <dgm:presLayoutVars>
          <dgm:chMax val="1"/>
          <dgm:chPref val="1"/>
        </dgm:presLayoutVars>
      </dgm:prSet>
      <dgm:spPr/>
    </dgm:pt>
  </dgm:ptLst>
  <dgm:cxnLst>
    <dgm:cxn modelId="{090CE109-2ABD-4D6B-9184-EB9C8D7C6BE4}" srcId="{1899A49D-AFD4-4482-BA1E-EAC6CD5F7407}" destId="{44B4369C-E99F-4291-9D47-654818A0FA84}" srcOrd="2" destOrd="0" parTransId="{E3914CB6-A80B-4CA7-A797-79987D61E5E0}" sibTransId="{72FED4DB-10DD-420D-8D1B-E503520B54C6}"/>
    <dgm:cxn modelId="{CFDEDC14-3412-460E-B9BC-B75140DFA443}" srcId="{1899A49D-AFD4-4482-BA1E-EAC6CD5F7407}" destId="{AF39706D-0260-48A2-B64A-A95C5FF0260A}" srcOrd="4" destOrd="0" parTransId="{88E9CC0D-9456-4419-AF18-B5A082A5C34E}" sibTransId="{E9275060-C92D-4E95-BD91-4B542AE2151E}"/>
    <dgm:cxn modelId="{798D9262-CC62-444E-9E09-007497F78DD0}" type="presOf" srcId="{AF39706D-0260-48A2-B64A-A95C5FF0260A}" destId="{4A89E88B-11E2-47BC-9EC9-226B12C2B756}" srcOrd="0" destOrd="0" presId="urn:microsoft.com/office/officeart/2018/5/layout/IconCircleLabelList"/>
    <dgm:cxn modelId="{56518F4F-6CE7-48C4-A80F-3DCA2ED6ABDD}" srcId="{1899A49D-AFD4-4482-BA1E-EAC6CD5F7407}" destId="{C3397638-BA17-4255-820F-2801D32A7122}" srcOrd="3" destOrd="0" parTransId="{8B5C32A0-1561-4C68-8ED6-95B476A378F4}" sibTransId="{3E5C08E2-A437-4A1F-8FDC-E4CA40420036}"/>
    <dgm:cxn modelId="{EBC75A87-E9C0-4566-8938-E1FBDD66B7CB}" type="presOf" srcId="{E8EA1C75-622F-48BE-B3C9-5F0055EF6E9C}" destId="{A69F1E0E-CC2D-4A1A-8832-2BA57449D837}" srcOrd="0" destOrd="0" presId="urn:microsoft.com/office/officeart/2018/5/layout/IconCircleLabelList"/>
    <dgm:cxn modelId="{713F0D8A-6B08-4585-9F39-3FAA40FB78E1}" type="presOf" srcId="{C3397638-BA17-4255-820F-2801D32A7122}" destId="{7E16F41B-3DEB-43EA-87E5-0B77537430FD}" srcOrd="0" destOrd="0" presId="urn:microsoft.com/office/officeart/2018/5/layout/IconCircleLabelList"/>
    <dgm:cxn modelId="{6DE14792-21E3-4ACE-9387-91815CF1A149}" type="presOf" srcId="{419F7910-0EE3-474B-884B-01036DE94EF2}" destId="{3740AD53-4270-4D92-B23B-D766F3A7D6B1}" srcOrd="0" destOrd="0" presId="urn:microsoft.com/office/officeart/2018/5/layout/IconCircleLabelList"/>
    <dgm:cxn modelId="{86F444AA-E4F3-419B-96D1-8C066EF12D04}" srcId="{1899A49D-AFD4-4482-BA1E-EAC6CD5F7407}" destId="{E8EA1C75-622F-48BE-B3C9-5F0055EF6E9C}" srcOrd="0" destOrd="0" parTransId="{B202E4B1-6F8F-469C-B01A-FDA03909525E}" sibTransId="{2018B8EA-AD09-482A-B66A-335C59FD943F}"/>
    <dgm:cxn modelId="{4D363DC3-93AB-4767-B490-03BA57AF4E1E}" type="presOf" srcId="{44B4369C-E99F-4291-9D47-654818A0FA84}" destId="{DD81B276-5949-441A-B1CE-0470243A083A}" srcOrd="0" destOrd="0" presId="urn:microsoft.com/office/officeart/2018/5/layout/IconCircleLabelList"/>
    <dgm:cxn modelId="{027E5EED-D32E-4AFB-9219-59A6BC3EBAC9}" type="presOf" srcId="{1899A49D-AFD4-4482-BA1E-EAC6CD5F7407}" destId="{2358ED13-4184-4EC9-82CF-526F7C1BFBB3}" srcOrd="0" destOrd="0" presId="urn:microsoft.com/office/officeart/2018/5/layout/IconCircleLabelList"/>
    <dgm:cxn modelId="{38C4CFF7-0E82-4064-8B0E-F61DB1BBFA97}" srcId="{1899A49D-AFD4-4482-BA1E-EAC6CD5F7407}" destId="{419F7910-0EE3-474B-884B-01036DE94EF2}" srcOrd="1" destOrd="0" parTransId="{126984FD-FED2-404B-A07C-B9CE21E2BD0B}" sibTransId="{8F26D7FA-3014-425A-8032-3C931FEEF9A9}"/>
    <dgm:cxn modelId="{3B80FB91-EF32-40D6-8868-AA2263475FE3}" type="presParOf" srcId="{2358ED13-4184-4EC9-82CF-526F7C1BFBB3}" destId="{876673AB-105F-4B75-A528-99BB14D3CE7E}" srcOrd="0" destOrd="0" presId="urn:microsoft.com/office/officeart/2018/5/layout/IconCircleLabelList"/>
    <dgm:cxn modelId="{5E7A2817-BC98-49AA-A7FB-BF5AA5788E5D}" type="presParOf" srcId="{876673AB-105F-4B75-A528-99BB14D3CE7E}" destId="{D96F4818-E286-423B-82F6-50DBA430B0F7}" srcOrd="0" destOrd="0" presId="urn:microsoft.com/office/officeart/2018/5/layout/IconCircleLabelList"/>
    <dgm:cxn modelId="{3F25CABF-0583-4388-8E06-6D9E78F38BD3}" type="presParOf" srcId="{876673AB-105F-4B75-A528-99BB14D3CE7E}" destId="{47B80CED-0A21-46BA-A8AF-184C6D357677}" srcOrd="1" destOrd="0" presId="urn:microsoft.com/office/officeart/2018/5/layout/IconCircleLabelList"/>
    <dgm:cxn modelId="{A896223B-8FBE-46B6-8C08-DF8D8AD3B094}" type="presParOf" srcId="{876673AB-105F-4B75-A528-99BB14D3CE7E}" destId="{C3F449B8-0760-4011-994B-DBF69762821B}" srcOrd="2" destOrd="0" presId="urn:microsoft.com/office/officeart/2018/5/layout/IconCircleLabelList"/>
    <dgm:cxn modelId="{91C91D5A-BB0F-4A95-B236-00AD4A76FEB0}" type="presParOf" srcId="{876673AB-105F-4B75-A528-99BB14D3CE7E}" destId="{A69F1E0E-CC2D-4A1A-8832-2BA57449D837}" srcOrd="3" destOrd="0" presId="urn:microsoft.com/office/officeart/2018/5/layout/IconCircleLabelList"/>
    <dgm:cxn modelId="{775BBE31-C0D1-40B7-8F30-11D8675D7289}" type="presParOf" srcId="{2358ED13-4184-4EC9-82CF-526F7C1BFBB3}" destId="{7F016BB6-8613-4C82-AFB0-FBE69F9A12C1}" srcOrd="1" destOrd="0" presId="urn:microsoft.com/office/officeart/2018/5/layout/IconCircleLabelList"/>
    <dgm:cxn modelId="{D4C9288C-2B10-4520-ADD6-CAF033A11D87}" type="presParOf" srcId="{2358ED13-4184-4EC9-82CF-526F7C1BFBB3}" destId="{490878B8-9615-4753-B107-0D73D1566925}" srcOrd="2" destOrd="0" presId="urn:microsoft.com/office/officeart/2018/5/layout/IconCircleLabelList"/>
    <dgm:cxn modelId="{72ED22D6-DE49-49ED-849A-0E526C5FF23E}" type="presParOf" srcId="{490878B8-9615-4753-B107-0D73D1566925}" destId="{3F60ED5D-90A3-44EC-8EBE-02207447123F}" srcOrd="0" destOrd="0" presId="urn:microsoft.com/office/officeart/2018/5/layout/IconCircleLabelList"/>
    <dgm:cxn modelId="{74C34CD2-8F81-4315-8210-9EEE448C6718}" type="presParOf" srcId="{490878B8-9615-4753-B107-0D73D1566925}" destId="{B671D73F-97FB-47B3-B426-F92270DC29C3}" srcOrd="1" destOrd="0" presId="urn:microsoft.com/office/officeart/2018/5/layout/IconCircleLabelList"/>
    <dgm:cxn modelId="{32E74FC6-E4DD-4CEB-8684-66D17FE84D1D}" type="presParOf" srcId="{490878B8-9615-4753-B107-0D73D1566925}" destId="{53AC8358-C306-41A2-9A11-F1CEFF4360EA}" srcOrd="2" destOrd="0" presId="urn:microsoft.com/office/officeart/2018/5/layout/IconCircleLabelList"/>
    <dgm:cxn modelId="{2F8301F8-E8C0-4782-91E4-B94FAB9FEB5C}" type="presParOf" srcId="{490878B8-9615-4753-B107-0D73D1566925}" destId="{3740AD53-4270-4D92-B23B-D766F3A7D6B1}" srcOrd="3" destOrd="0" presId="urn:microsoft.com/office/officeart/2018/5/layout/IconCircleLabelList"/>
    <dgm:cxn modelId="{B8ED83AB-7945-47BF-B6B1-C2D362EAF7B2}" type="presParOf" srcId="{2358ED13-4184-4EC9-82CF-526F7C1BFBB3}" destId="{BA34DA8C-D2C0-4579-97DD-1CF1EF7E6FE1}" srcOrd="3" destOrd="0" presId="urn:microsoft.com/office/officeart/2018/5/layout/IconCircleLabelList"/>
    <dgm:cxn modelId="{07929D6B-A873-43D9-8DAF-92B5F0522CFA}" type="presParOf" srcId="{2358ED13-4184-4EC9-82CF-526F7C1BFBB3}" destId="{DE5348AA-1A95-4F40-9AD5-E9E6402C31C0}" srcOrd="4" destOrd="0" presId="urn:microsoft.com/office/officeart/2018/5/layout/IconCircleLabelList"/>
    <dgm:cxn modelId="{D53D4496-1E85-4630-8729-C2C8A7EAF6CB}" type="presParOf" srcId="{DE5348AA-1A95-4F40-9AD5-E9E6402C31C0}" destId="{439E3C09-87F3-47CB-9E44-05ACD24477B9}" srcOrd="0" destOrd="0" presId="urn:microsoft.com/office/officeart/2018/5/layout/IconCircleLabelList"/>
    <dgm:cxn modelId="{540433F3-D9DA-4BBA-A589-A45058206D37}" type="presParOf" srcId="{DE5348AA-1A95-4F40-9AD5-E9E6402C31C0}" destId="{642247D5-A5B5-470E-90BA-830EFF6FD61E}" srcOrd="1" destOrd="0" presId="urn:microsoft.com/office/officeart/2018/5/layout/IconCircleLabelList"/>
    <dgm:cxn modelId="{17905F42-DBCD-40F7-B05D-365527EE2563}" type="presParOf" srcId="{DE5348AA-1A95-4F40-9AD5-E9E6402C31C0}" destId="{97493AAC-D61E-48C2-88CD-192A44F635BA}" srcOrd="2" destOrd="0" presId="urn:microsoft.com/office/officeart/2018/5/layout/IconCircleLabelList"/>
    <dgm:cxn modelId="{4E97C3D7-9D74-43FB-8EE7-F98EBDE19CB5}" type="presParOf" srcId="{DE5348AA-1A95-4F40-9AD5-E9E6402C31C0}" destId="{DD81B276-5949-441A-B1CE-0470243A083A}" srcOrd="3" destOrd="0" presId="urn:microsoft.com/office/officeart/2018/5/layout/IconCircleLabelList"/>
    <dgm:cxn modelId="{2B1A0B0C-5059-4FC7-95EC-59FC8187CDBB}" type="presParOf" srcId="{2358ED13-4184-4EC9-82CF-526F7C1BFBB3}" destId="{9CB2EFE3-EF6D-4987-83C2-B1E2A8F7A39A}" srcOrd="5" destOrd="0" presId="urn:microsoft.com/office/officeart/2018/5/layout/IconCircleLabelList"/>
    <dgm:cxn modelId="{84174F1B-2AF0-4B5E-8CC9-41C981AA8C11}" type="presParOf" srcId="{2358ED13-4184-4EC9-82CF-526F7C1BFBB3}" destId="{5AA63997-7C9F-4A20-B498-3E45B7058FDC}" srcOrd="6" destOrd="0" presId="urn:microsoft.com/office/officeart/2018/5/layout/IconCircleLabelList"/>
    <dgm:cxn modelId="{07EAE2E2-3AF8-4986-80FB-62E9EF522C55}" type="presParOf" srcId="{5AA63997-7C9F-4A20-B498-3E45B7058FDC}" destId="{C7F68EB6-F0DB-4282-A12B-4A1115F92E91}" srcOrd="0" destOrd="0" presId="urn:microsoft.com/office/officeart/2018/5/layout/IconCircleLabelList"/>
    <dgm:cxn modelId="{35DFE6AE-E705-4A7A-A268-430073452C26}" type="presParOf" srcId="{5AA63997-7C9F-4A20-B498-3E45B7058FDC}" destId="{5061C641-8079-4CCD-ADE3-D04075A4E4B7}" srcOrd="1" destOrd="0" presId="urn:microsoft.com/office/officeart/2018/5/layout/IconCircleLabelList"/>
    <dgm:cxn modelId="{A1EA57D4-F808-4A5F-A181-686BE7A2AFCE}" type="presParOf" srcId="{5AA63997-7C9F-4A20-B498-3E45B7058FDC}" destId="{AB73FF77-79DD-473B-BB94-40053D30341A}" srcOrd="2" destOrd="0" presId="urn:microsoft.com/office/officeart/2018/5/layout/IconCircleLabelList"/>
    <dgm:cxn modelId="{64F353EC-B520-4845-BFBA-DFFB5ABFC2C6}" type="presParOf" srcId="{5AA63997-7C9F-4A20-B498-3E45B7058FDC}" destId="{7E16F41B-3DEB-43EA-87E5-0B77537430FD}" srcOrd="3" destOrd="0" presId="urn:microsoft.com/office/officeart/2018/5/layout/IconCircleLabelList"/>
    <dgm:cxn modelId="{A7B13316-F1A7-4F86-86BE-3465F1118820}" type="presParOf" srcId="{2358ED13-4184-4EC9-82CF-526F7C1BFBB3}" destId="{49219487-FA2C-4AEE-AE54-EDD37760A285}" srcOrd="7" destOrd="0" presId="urn:microsoft.com/office/officeart/2018/5/layout/IconCircleLabelList"/>
    <dgm:cxn modelId="{B68EE439-8B9B-4311-8273-DC6381E5A74A}" type="presParOf" srcId="{2358ED13-4184-4EC9-82CF-526F7C1BFBB3}" destId="{9C21EA06-BF48-4CD2-9FC9-C568EC0F2975}" srcOrd="8" destOrd="0" presId="urn:microsoft.com/office/officeart/2018/5/layout/IconCircleLabelList"/>
    <dgm:cxn modelId="{5062EC43-363F-4F4C-B9E8-E8D88D7BAEEA}" type="presParOf" srcId="{9C21EA06-BF48-4CD2-9FC9-C568EC0F2975}" destId="{255E638A-53D4-4947-A53A-35BD0210E9EC}" srcOrd="0" destOrd="0" presId="urn:microsoft.com/office/officeart/2018/5/layout/IconCircleLabelList"/>
    <dgm:cxn modelId="{3D6F6AB1-C108-4D2D-B6B2-EE5FBC751C37}" type="presParOf" srcId="{9C21EA06-BF48-4CD2-9FC9-C568EC0F2975}" destId="{B4DB261C-A503-4D55-BE0E-98DFCACFD454}" srcOrd="1" destOrd="0" presId="urn:microsoft.com/office/officeart/2018/5/layout/IconCircleLabelList"/>
    <dgm:cxn modelId="{F20699B7-598D-431E-A972-8258578AB0F1}" type="presParOf" srcId="{9C21EA06-BF48-4CD2-9FC9-C568EC0F2975}" destId="{08FAA807-4226-47ED-8168-BED81686D393}" srcOrd="2" destOrd="0" presId="urn:microsoft.com/office/officeart/2018/5/layout/IconCircleLabelList"/>
    <dgm:cxn modelId="{3339E96F-FB19-41BA-B620-E83906EC7424}" type="presParOf" srcId="{9C21EA06-BF48-4CD2-9FC9-C568EC0F2975}" destId="{4A89E88B-11E2-47BC-9EC9-226B12C2B756}"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92AF877-E43B-4987-8661-88B300CF51F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22B4023-AFF9-4A14-8B5A-38076FD18E3F}">
      <dgm:prSet custT="1"/>
      <dgm:spPr/>
      <dgm:t>
        <a:bodyPr/>
        <a:lstStyle/>
        <a:p>
          <a:pPr>
            <a:defRPr cap="all"/>
          </a:pPr>
          <a:r>
            <a:rPr lang="en-US" sz="1100" dirty="0"/>
            <a:t>• </a:t>
          </a:r>
          <a:r>
            <a:rPr lang="en-US" sz="1400" dirty="0"/>
            <a:t>Introduce multilingual and visual training modules</a:t>
          </a:r>
        </a:p>
      </dgm:t>
    </dgm:pt>
    <dgm:pt modelId="{894556AD-F9AC-40F5-B294-6638ACE3A66B}" type="parTrans" cxnId="{0C43C11A-8309-43EF-80B1-19C9ABA60C2B}">
      <dgm:prSet/>
      <dgm:spPr/>
      <dgm:t>
        <a:bodyPr/>
        <a:lstStyle/>
        <a:p>
          <a:endParaRPr lang="en-US"/>
        </a:p>
      </dgm:t>
    </dgm:pt>
    <dgm:pt modelId="{B78C4AF5-C900-401A-A8D1-245125C57BC1}" type="sibTrans" cxnId="{0C43C11A-8309-43EF-80B1-19C9ABA60C2B}">
      <dgm:prSet/>
      <dgm:spPr/>
      <dgm:t>
        <a:bodyPr/>
        <a:lstStyle/>
        <a:p>
          <a:endParaRPr lang="en-US"/>
        </a:p>
      </dgm:t>
    </dgm:pt>
    <dgm:pt modelId="{2D29EEBD-04EB-4003-835D-E3551F185579}">
      <dgm:prSet custT="1"/>
      <dgm:spPr/>
      <dgm:t>
        <a:bodyPr/>
        <a:lstStyle/>
        <a:p>
          <a:pPr>
            <a:defRPr cap="all"/>
          </a:pPr>
          <a:r>
            <a:rPr lang="en-US" sz="1400" dirty="0"/>
            <a:t>• Implement regular safety briefings with feedback opportunities</a:t>
          </a:r>
        </a:p>
      </dgm:t>
    </dgm:pt>
    <dgm:pt modelId="{18FF2314-D001-47F2-9777-0E25DD0D9A1D}" type="parTrans" cxnId="{1CFAB065-FD43-4747-91BA-09A1A69E02BB}">
      <dgm:prSet/>
      <dgm:spPr/>
      <dgm:t>
        <a:bodyPr/>
        <a:lstStyle/>
        <a:p>
          <a:endParaRPr lang="en-US"/>
        </a:p>
      </dgm:t>
    </dgm:pt>
    <dgm:pt modelId="{579D18D6-19DE-443C-AD2C-AC4BAE134685}" type="sibTrans" cxnId="{1CFAB065-FD43-4747-91BA-09A1A69E02BB}">
      <dgm:prSet/>
      <dgm:spPr/>
      <dgm:t>
        <a:bodyPr/>
        <a:lstStyle/>
        <a:p>
          <a:endParaRPr lang="en-US"/>
        </a:p>
      </dgm:t>
    </dgm:pt>
    <dgm:pt modelId="{D0815CE7-FDB7-44D4-BE43-131AEC5683E8}">
      <dgm:prSet custT="1"/>
      <dgm:spPr/>
      <dgm:t>
        <a:bodyPr/>
        <a:lstStyle/>
        <a:p>
          <a:pPr>
            <a:defRPr cap="all"/>
          </a:pPr>
          <a:r>
            <a:rPr lang="en-US" sz="1400" dirty="0"/>
            <a:t>• Develop leadership training for supervisors</a:t>
          </a:r>
        </a:p>
      </dgm:t>
    </dgm:pt>
    <dgm:pt modelId="{07D2181B-FE74-466E-B97A-831CFACEC87E}" type="parTrans" cxnId="{0646228A-D394-4326-BA30-71A2BBDE48AE}">
      <dgm:prSet/>
      <dgm:spPr/>
      <dgm:t>
        <a:bodyPr/>
        <a:lstStyle/>
        <a:p>
          <a:endParaRPr lang="en-US"/>
        </a:p>
      </dgm:t>
    </dgm:pt>
    <dgm:pt modelId="{1C87BDB1-1E98-47DF-B14C-EA3A7BB9ABF6}" type="sibTrans" cxnId="{0646228A-D394-4326-BA30-71A2BBDE48AE}">
      <dgm:prSet/>
      <dgm:spPr/>
      <dgm:t>
        <a:bodyPr/>
        <a:lstStyle/>
        <a:p>
          <a:endParaRPr lang="en-US"/>
        </a:p>
      </dgm:t>
    </dgm:pt>
    <dgm:pt modelId="{975EBAAB-F621-4005-9A93-A69E2AE33A0A}">
      <dgm:prSet custT="1"/>
      <dgm:spPr/>
      <dgm:t>
        <a:bodyPr/>
        <a:lstStyle/>
        <a:p>
          <a:pPr>
            <a:defRPr cap="all"/>
          </a:pPr>
          <a:r>
            <a:rPr lang="en-US" sz="1100" dirty="0"/>
            <a:t>• </a:t>
          </a:r>
          <a:r>
            <a:rPr lang="en-US" sz="1400" dirty="0"/>
            <a:t>Create peer‑mentoring programs to support new employees</a:t>
          </a:r>
        </a:p>
      </dgm:t>
    </dgm:pt>
    <dgm:pt modelId="{A2AFE079-4833-4E57-AFB2-3B1EF09AD876}" type="parTrans" cxnId="{78EC21AA-CC81-4C45-9AB9-317C951140D9}">
      <dgm:prSet/>
      <dgm:spPr/>
      <dgm:t>
        <a:bodyPr/>
        <a:lstStyle/>
        <a:p>
          <a:endParaRPr lang="en-US"/>
        </a:p>
      </dgm:t>
    </dgm:pt>
    <dgm:pt modelId="{B9AE9037-7888-480E-B2AE-9FE65B19F9FD}" type="sibTrans" cxnId="{78EC21AA-CC81-4C45-9AB9-317C951140D9}">
      <dgm:prSet/>
      <dgm:spPr/>
      <dgm:t>
        <a:bodyPr/>
        <a:lstStyle/>
        <a:p>
          <a:endParaRPr lang="en-US"/>
        </a:p>
      </dgm:t>
    </dgm:pt>
    <dgm:pt modelId="{4E6BFE77-7C2D-424E-96EA-754EF57F9291}">
      <dgm:prSet custT="1"/>
      <dgm:spPr/>
      <dgm:t>
        <a:bodyPr/>
        <a:lstStyle/>
        <a:p>
          <a:pPr>
            <a:defRPr cap="all"/>
          </a:pPr>
          <a:r>
            <a:rPr lang="en-US" sz="1100" dirty="0"/>
            <a:t>•</a:t>
          </a:r>
          <a:r>
            <a:rPr lang="en-US" sz="1400" dirty="0"/>
            <a:t>HAVING</a:t>
          </a:r>
          <a:r>
            <a:rPr lang="en-US" sz="1100" dirty="0"/>
            <a:t>  </a:t>
          </a:r>
          <a:r>
            <a:rPr lang="en-US" sz="1400" dirty="0"/>
            <a:t>open communication and shared responsibility</a:t>
          </a:r>
        </a:p>
      </dgm:t>
    </dgm:pt>
    <dgm:pt modelId="{EF0E547F-D5AC-4E87-A7BC-B4DBFD9B3D75}" type="parTrans" cxnId="{F4CD75FE-D489-4C46-8A41-ABDE924D323A}">
      <dgm:prSet/>
      <dgm:spPr/>
      <dgm:t>
        <a:bodyPr/>
        <a:lstStyle/>
        <a:p>
          <a:endParaRPr lang="en-US"/>
        </a:p>
      </dgm:t>
    </dgm:pt>
    <dgm:pt modelId="{041E949A-7205-4A8D-B96B-39315CD8140B}" type="sibTrans" cxnId="{F4CD75FE-D489-4C46-8A41-ABDE924D323A}">
      <dgm:prSet/>
      <dgm:spPr/>
      <dgm:t>
        <a:bodyPr/>
        <a:lstStyle/>
        <a:p>
          <a:endParaRPr lang="en-US"/>
        </a:p>
      </dgm:t>
    </dgm:pt>
    <dgm:pt modelId="{9C6AAA10-F2A4-4905-9397-069A76766D79}" type="pres">
      <dgm:prSet presAssocID="{492AF877-E43B-4987-8661-88B300CF51FA}" presName="root" presStyleCnt="0">
        <dgm:presLayoutVars>
          <dgm:dir/>
          <dgm:resizeHandles val="exact"/>
        </dgm:presLayoutVars>
      </dgm:prSet>
      <dgm:spPr/>
    </dgm:pt>
    <dgm:pt modelId="{11AB182E-C5A7-4C0E-ADE3-7C5DA9DEBCB7}" type="pres">
      <dgm:prSet presAssocID="{822B4023-AFF9-4A14-8B5A-38076FD18E3F}" presName="compNode" presStyleCnt="0"/>
      <dgm:spPr/>
    </dgm:pt>
    <dgm:pt modelId="{0510BC9A-03AC-4417-8B96-FDACAA1E91AE}" type="pres">
      <dgm:prSet presAssocID="{822B4023-AFF9-4A14-8B5A-38076FD18E3F}" presName="iconBgRect" presStyleLbl="bgShp" presStyleIdx="0" presStyleCnt="5"/>
      <dgm:spPr/>
    </dgm:pt>
    <dgm:pt modelId="{3CB44E2A-16EE-44F7-8143-447CABEA4598}" type="pres">
      <dgm:prSet presAssocID="{822B4023-AFF9-4A14-8B5A-38076FD18E3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F4089247-F7A0-4B22-928F-1B22E88699A8}" type="pres">
      <dgm:prSet presAssocID="{822B4023-AFF9-4A14-8B5A-38076FD18E3F}" presName="spaceRect" presStyleCnt="0"/>
      <dgm:spPr/>
    </dgm:pt>
    <dgm:pt modelId="{1B630BC4-E174-45DA-991E-7FF60A04A877}" type="pres">
      <dgm:prSet presAssocID="{822B4023-AFF9-4A14-8B5A-38076FD18E3F}" presName="textRect" presStyleLbl="revTx" presStyleIdx="0" presStyleCnt="5">
        <dgm:presLayoutVars>
          <dgm:chMax val="1"/>
          <dgm:chPref val="1"/>
        </dgm:presLayoutVars>
      </dgm:prSet>
      <dgm:spPr/>
    </dgm:pt>
    <dgm:pt modelId="{545DA90C-FE90-4F5D-9E88-FA6FE0ADC838}" type="pres">
      <dgm:prSet presAssocID="{B78C4AF5-C900-401A-A8D1-245125C57BC1}" presName="sibTrans" presStyleCnt="0"/>
      <dgm:spPr/>
    </dgm:pt>
    <dgm:pt modelId="{8D5CDE5C-8FF1-4771-92EA-D3BD7FC99639}" type="pres">
      <dgm:prSet presAssocID="{2D29EEBD-04EB-4003-835D-E3551F185579}" presName="compNode" presStyleCnt="0"/>
      <dgm:spPr/>
    </dgm:pt>
    <dgm:pt modelId="{B5F5C29A-4349-4D25-9BCA-BFF47C0DE777}" type="pres">
      <dgm:prSet presAssocID="{2D29EEBD-04EB-4003-835D-E3551F185579}" presName="iconBgRect" presStyleLbl="bgShp" presStyleIdx="1" presStyleCnt="5"/>
      <dgm:spPr/>
    </dgm:pt>
    <dgm:pt modelId="{25A2315D-67D0-4E12-895B-7C0403FB1F9B}" type="pres">
      <dgm:prSet presAssocID="{2D29EEBD-04EB-4003-835D-E3551F18557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7F5A3D77-D11C-4633-8FA0-4911E285A086}" type="pres">
      <dgm:prSet presAssocID="{2D29EEBD-04EB-4003-835D-E3551F185579}" presName="spaceRect" presStyleCnt="0"/>
      <dgm:spPr/>
    </dgm:pt>
    <dgm:pt modelId="{F6B9AB7F-140E-419D-97CA-75DB26B9B65C}" type="pres">
      <dgm:prSet presAssocID="{2D29EEBD-04EB-4003-835D-E3551F185579}" presName="textRect" presStyleLbl="revTx" presStyleIdx="1" presStyleCnt="5">
        <dgm:presLayoutVars>
          <dgm:chMax val="1"/>
          <dgm:chPref val="1"/>
        </dgm:presLayoutVars>
      </dgm:prSet>
      <dgm:spPr/>
    </dgm:pt>
    <dgm:pt modelId="{FC6E1D0D-3226-4A30-AC3F-46F1F746DEA1}" type="pres">
      <dgm:prSet presAssocID="{579D18D6-19DE-443C-AD2C-AC4BAE134685}" presName="sibTrans" presStyleCnt="0"/>
      <dgm:spPr/>
    </dgm:pt>
    <dgm:pt modelId="{84548A8E-8167-42E1-925E-8FF90353D0DD}" type="pres">
      <dgm:prSet presAssocID="{D0815CE7-FDB7-44D4-BE43-131AEC5683E8}" presName="compNode" presStyleCnt="0"/>
      <dgm:spPr/>
    </dgm:pt>
    <dgm:pt modelId="{776D6CF1-7AD7-4628-AD55-9EBCC448C74B}" type="pres">
      <dgm:prSet presAssocID="{D0815CE7-FDB7-44D4-BE43-131AEC5683E8}" presName="iconBgRect" presStyleLbl="bgShp" presStyleIdx="2" presStyleCnt="5"/>
      <dgm:spPr/>
    </dgm:pt>
    <dgm:pt modelId="{2072F3BC-F5F2-47F3-B4C1-19E0D919C155}" type="pres">
      <dgm:prSet presAssocID="{D0815CE7-FDB7-44D4-BE43-131AEC5683E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Success"/>
        </a:ext>
      </dgm:extLst>
    </dgm:pt>
    <dgm:pt modelId="{66A57B2B-43A5-4F1A-A936-34351D305547}" type="pres">
      <dgm:prSet presAssocID="{D0815CE7-FDB7-44D4-BE43-131AEC5683E8}" presName="spaceRect" presStyleCnt="0"/>
      <dgm:spPr/>
    </dgm:pt>
    <dgm:pt modelId="{4833C177-89A5-48DA-9EE9-A718BF3E3A1F}" type="pres">
      <dgm:prSet presAssocID="{D0815CE7-FDB7-44D4-BE43-131AEC5683E8}" presName="textRect" presStyleLbl="revTx" presStyleIdx="2" presStyleCnt="5">
        <dgm:presLayoutVars>
          <dgm:chMax val="1"/>
          <dgm:chPref val="1"/>
        </dgm:presLayoutVars>
      </dgm:prSet>
      <dgm:spPr/>
    </dgm:pt>
    <dgm:pt modelId="{B05E296D-A4C4-4AF4-8F28-E396E4690321}" type="pres">
      <dgm:prSet presAssocID="{1C87BDB1-1E98-47DF-B14C-EA3A7BB9ABF6}" presName="sibTrans" presStyleCnt="0"/>
      <dgm:spPr/>
    </dgm:pt>
    <dgm:pt modelId="{65E58BE5-CC7B-4636-B865-8F2CE4BAC4F4}" type="pres">
      <dgm:prSet presAssocID="{975EBAAB-F621-4005-9A93-A69E2AE33A0A}" presName="compNode" presStyleCnt="0"/>
      <dgm:spPr/>
    </dgm:pt>
    <dgm:pt modelId="{417A1483-2C28-4945-8DDA-E116AB9E0F93}" type="pres">
      <dgm:prSet presAssocID="{975EBAAB-F621-4005-9A93-A69E2AE33A0A}" presName="iconBgRect" presStyleLbl="bgShp" presStyleIdx="3" presStyleCnt="5"/>
      <dgm:spPr/>
    </dgm:pt>
    <dgm:pt modelId="{9084E904-8CA9-4EAF-99CA-4761E942B3B5}" type="pres">
      <dgm:prSet presAssocID="{975EBAAB-F621-4005-9A93-A69E2AE33A0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ocial Network"/>
        </a:ext>
      </dgm:extLst>
    </dgm:pt>
    <dgm:pt modelId="{140BDB2F-5BE8-4419-ACC0-B3699D8DD750}" type="pres">
      <dgm:prSet presAssocID="{975EBAAB-F621-4005-9A93-A69E2AE33A0A}" presName="spaceRect" presStyleCnt="0"/>
      <dgm:spPr/>
    </dgm:pt>
    <dgm:pt modelId="{5B677938-A34B-4939-96AC-86490A6DF6A5}" type="pres">
      <dgm:prSet presAssocID="{975EBAAB-F621-4005-9A93-A69E2AE33A0A}" presName="textRect" presStyleLbl="revTx" presStyleIdx="3" presStyleCnt="5">
        <dgm:presLayoutVars>
          <dgm:chMax val="1"/>
          <dgm:chPref val="1"/>
        </dgm:presLayoutVars>
      </dgm:prSet>
      <dgm:spPr/>
    </dgm:pt>
    <dgm:pt modelId="{FE39D3A6-9474-4F3D-8471-8E3CC83C363D}" type="pres">
      <dgm:prSet presAssocID="{B9AE9037-7888-480E-B2AE-9FE65B19F9FD}" presName="sibTrans" presStyleCnt="0"/>
      <dgm:spPr/>
    </dgm:pt>
    <dgm:pt modelId="{9FFB4DEA-FDFF-494B-9E43-3CB5034389BC}" type="pres">
      <dgm:prSet presAssocID="{4E6BFE77-7C2D-424E-96EA-754EF57F9291}" presName="compNode" presStyleCnt="0"/>
      <dgm:spPr/>
    </dgm:pt>
    <dgm:pt modelId="{0B84083A-7B93-482A-8B4C-B2BF2D187833}" type="pres">
      <dgm:prSet presAssocID="{4E6BFE77-7C2D-424E-96EA-754EF57F9291}" presName="iconBgRect" presStyleLbl="bgShp" presStyleIdx="4" presStyleCnt="5"/>
      <dgm:spPr/>
    </dgm:pt>
    <dgm:pt modelId="{059824F0-C45F-493C-82CF-1B8C783589E2}" type="pres">
      <dgm:prSet presAssocID="{4E6BFE77-7C2D-424E-96EA-754EF57F929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at"/>
        </a:ext>
      </dgm:extLst>
    </dgm:pt>
    <dgm:pt modelId="{1A509F24-2A33-4CAF-93DE-CB18DEE3B141}" type="pres">
      <dgm:prSet presAssocID="{4E6BFE77-7C2D-424E-96EA-754EF57F9291}" presName="spaceRect" presStyleCnt="0"/>
      <dgm:spPr/>
    </dgm:pt>
    <dgm:pt modelId="{5871B144-1E98-4559-A83B-01051897E8CF}" type="pres">
      <dgm:prSet presAssocID="{4E6BFE77-7C2D-424E-96EA-754EF57F9291}" presName="textRect" presStyleLbl="revTx" presStyleIdx="4" presStyleCnt="5">
        <dgm:presLayoutVars>
          <dgm:chMax val="1"/>
          <dgm:chPref val="1"/>
        </dgm:presLayoutVars>
      </dgm:prSet>
      <dgm:spPr/>
    </dgm:pt>
  </dgm:ptLst>
  <dgm:cxnLst>
    <dgm:cxn modelId="{0C43C11A-8309-43EF-80B1-19C9ABA60C2B}" srcId="{492AF877-E43B-4987-8661-88B300CF51FA}" destId="{822B4023-AFF9-4A14-8B5A-38076FD18E3F}" srcOrd="0" destOrd="0" parTransId="{894556AD-F9AC-40F5-B294-6638ACE3A66B}" sibTransId="{B78C4AF5-C900-401A-A8D1-245125C57BC1}"/>
    <dgm:cxn modelId="{0AF38334-15B9-4E42-9DDF-E77FC6DFDBD3}" type="presOf" srcId="{4E6BFE77-7C2D-424E-96EA-754EF57F9291}" destId="{5871B144-1E98-4559-A83B-01051897E8CF}" srcOrd="0" destOrd="0" presId="urn:microsoft.com/office/officeart/2018/5/layout/IconCircleLabelList"/>
    <dgm:cxn modelId="{1CFAB065-FD43-4747-91BA-09A1A69E02BB}" srcId="{492AF877-E43B-4987-8661-88B300CF51FA}" destId="{2D29EEBD-04EB-4003-835D-E3551F185579}" srcOrd="1" destOrd="0" parTransId="{18FF2314-D001-47F2-9777-0E25DD0D9A1D}" sibTransId="{579D18D6-19DE-443C-AD2C-AC4BAE134685}"/>
    <dgm:cxn modelId="{8546B34D-1727-42E4-BC31-3622E27A7CB9}" type="presOf" srcId="{2D29EEBD-04EB-4003-835D-E3551F185579}" destId="{F6B9AB7F-140E-419D-97CA-75DB26B9B65C}" srcOrd="0" destOrd="0" presId="urn:microsoft.com/office/officeart/2018/5/layout/IconCircleLabelList"/>
    <dgm:cxn modelId="{D7C07D83-CF18-44B4-B28E-92EFBF08B84F}" type="presOf" srcId="{492AF877-E43B-4987-8661-88B300CF51FA}" destId="{9C6AAA10-F2A4-4905-9397-069A76766D79}" srcOrd="0" destOrd="0" presId="urn:microsoft.com/office/officeart/2018/5/layout/IconCircleLabelList"/>
    <dgm:cxn modelId="{0646228A-D394-4326-BA30-71A2BBDE48AE}" srcId="{492AF877-E43B-4987-8661-88B300CF51FA}" destId="{D0815CE7-FDB7-44D4-BE43-131AEC5683E8}" srcOrd="2" destOrd="0" parTransId="{07D2181B-FE74-466E-B97A-831CFACEC87E}" sibTransId="{1C87BDB1-1E98-47DF-B14C-EA3A7BB9ABF6}"/>
    <dgm:cxn modelId="{78EC21AA-CC81-4C45-9AB9-317C951140D9}" srcId="{492AF877-E43B-4987-8661-88B300CF51FA}" destId="{975EBAAB-F621-4005-9A93-A69E2AE33A0A}" srcOrd="3" destOrd="0" parTransId="{A2AFE079-4833-4E57-AFB2-3B1EF09AD876}" sibTransId="{B9AE9037-7888-480E-B2AE-9FE65B19F9FD}"/>
    <dgm:cxn modelId="{20D578C6-9631-4A79-8300-83C5C11D4B85}" type="presOf" srcId="{822B4023-AFF9-4A14-8B5A-38076FD18E3F}" destId="{1B630BC4-E174-45DA-991E-7FF60A04A877}" srcOrd="0" destOrd="0" presId="urn:microsoft.com/office/officeart/2018/5/layout/IconCircleLabelList"/>
    <dgm:cxn modelId="{EC99FCCE-7E41-403D-BF7C-738E2C715963}" type="presOf" srcId="{975EBAAB-F621-4005-9A93-A69E2AE33A0A}" destId="{5B677938-A34B-4939-96AC-86490A6DF6A5}" srcOrd="0" destOrd="0" presId="urn:microsoft.com/office/officeart/2018/5/layout/IconCircleLabelList"/>
    <dgm:cxn modelId="{DAC52FF6-7AB6-4A87-B54F-FB3C1ADFA341}" type="presOf" srcId="{D0815CE7-FDB7-44D4-BE43-131AEC5683E8}" destId="{4833C177-89A5-48DA-9EE9-A718BF3E3A1F}" srcOrd="0" destOrd="0" presId="urn:microsoft.com/office/officeart/2018/5/layout/IconCircleLabelList"/>
    <dgm:cxn modelId="{F4CD75FE-D489-4C46-8A41-ABDE924D323A}" srcId="{492AF877-E43B-4987-8661-88B300CF51FA}" destId="{4E6BFE77-7C2D-424E-96EA-754EF57F9291}" srcOrd="4" destOrd="0" parTransId="{EF0E547F-D5AC-4E87-A7BC-B4DBFD9B3D75}" sibTransId="{041E949A-7205-4A8D-B96B-39315CD8140B}"/>
    <dgm:cxn modelId="{C46048EA-E90B-448B-A885-3D90456186DE}" type="presParOf" srcId="{9C6AAA10-F2A4-4905-9397-069A76766D79}" destId="{11AB182E-C5A7-4C0E-ADE3-7C5DA9DEBCB7}" srcOrd="0" destOrd="0" presId="urn:microsoft.com/office/officeart/2018/5/layout/IconCircleLabelList"/>
    <dgm:cxn modelId="{00C6FB19-E383-4360-BD38-B0BDB517B11A}" type="presParOf" srcId="{11AB182E-C5A7-4C0E-ADE3-7C5DA9DEBCB7}" destId="{0510BC9A-03AC-4417-8B96-FDACAA1E91AE}" srcOrd="0" destOrd="0" presId="urn:microsoft.com/office/officeart/2018/5/layout/IconCircleLabelList"/>
    <dgm:cxn modelId="{4675C593-9495-4401-8F22-4B343851E01E}" type="presParOf" srcId="{11AB182E-C5A7-4C0E-ADE3-7C5DA9DEBCB7}" destId="{3CB44E2A-16EE-44F7-8143-447CABEA4598}" srcOrd="1" destOrd="0" presId="urn:microsoft.com/office/officeart/2018/5/layout/IconCircleLabelList"/>
    <dgm:cxn modelId="{CDF04706-E3C8-4DB3-A74A-552111F3A236}" type="presParOf" srcId="{11AB182E-C5A7-4C0E-ADE3-7C5DA9DEBCB7}" destId="{F4089247-F7A0-4B22-928F-1B22E88699A8}" srcOrd="2" destOrd="0" presId="urn:microsoft.com/office/officeart/2018/5/layout/IconCircleLabelList"/>
    <dgm:cxn modelId="{58B8235B-4EA5-4CA8-9357-22D026A2F7C8}" type="presParOf" srcId="{11AB182E-C5A7-4C0E-ADE3-7C5DA9DEBCB7}" destId="{1B630BC4-E174-45DA-991E-7FF60A04A877}" srcOrd="3" destOrd="0" presId="urn:microsoft.com/office/officeart/2018/5/layout/IconCircleLabelList"/>
    <dgm:cxn modelId="{AE7B719E-EF18-4AA6-B949-B131B07B5634}" type="presParOf" srcId="{9C6AAA10-F2A4-4905-9397-069A76766D79}" destId="{545DA90C-FE90-4F5D-9E88-FA6FE0ADC838}" srcOrd="1" destOrd="0" presId="urn:microsoft.com/office/officeart/2018/5/layout/IconCircleLabelList"/>
    <dgm:cxn modelId="{C116C2AF-FC7C-4F2C-9E36-4F0D4DDC4126}" type="presParOf" srcId="{9C6AAA10-F2A4-4905-9397-069A76766D79}" destId="{8D5CDE5C-8FF1-4771-92EA-D3BD7FC99639}" srcOrd="2" destOrd="0" presId="urn:microsoft.com/office/officeart/2018/5/layout/IconCircleLabelList"/>
    <dgm:cxn modelId="{B7CEFBCA-D5B6-4296-A414-D2D79E0B0A38}" type="presParOf" srcId="{8D5CDE5C-8FF1-4771-92EA-D3BD7FC99639}" destId="{B5F5C29A-4349-4D25-9BCA-BFF47C0DE777}" srcOrd="0" destOrd="0" presId="urn:microsoft.com/office/officeart/2018/5/layout/IconCircleLabelList"/>
    <dgm:cxn modelId="{4FC76E43-EE74-499E-8226-94778836B710}" type="presParOf" srcId="{8D5CDE5C-8FF1-4771-92EA-D3BD7FC99639}" destId="{25A2315D-67D0-4E12-895B-7C0403FB1F9B}" srcOrd="1" destOrd="0" presId="urn:microsoft.com/office/officeart/2018/5/layout/IconCircleLabelList"/>
    <dgm:cxn modelId="{80FC88BC-D82E-45C9-BAFC-6005E82FC0D4}" type="presParOf" srcId="{8D5CDE5C-8FF1-4771-92EA-D3BD7FC99639}" destId="{7F5A3D77-D11C-4633-8FA0-4911E285A086}" srcOrd="2" destOrd="0" presId="urn:microsoft.com/office/officeart/2018/5/layout/IconCircleLabelList"/>
    <dgm:cxn modelId="{08B702AD-4AB4-4B6B-8323-6A7326DF0E5C}" type="presParOf" srcId="{8D5CDE5C-8FF1-4771-92EA-D3BD7FC99639}" destId="{F6B9AB7F-140E-419D-97CA-75DB26B9B65C}" srcOrd="3" destOrd="0" presId="urn:microsoft.com/office/officeart/2018/5/layout/IconCircleLabelList"/>
    <dgm:cxn modelId="{3A851FBC-5F18-4C8A-A974-45B4A4946A90}" type="presParOf" srcId="{9C6AAA10-F2A4-4905-9397-069A76766D79}" destId="{FC6E1D0D-3226-4A30-AC3F-46F1F746DEA1}" srcOrd="3" destOrd="0" presId="urn:microsoft.com/office/officeart/2018/5/layout/IconCircleLabelList"/>
    <dgm:cxn modelId="{ED719F8D-DC28-4CC1-8146-AD2126727CAA}" type="presParOf" srcId="{9C6AAA10-F2A4-4905-9397-069A76766D79}" destId="{84548A8E-8167-42E1-925E-8FF90353D0DD}" srcOrd="4" destOrd="0" presId="urn:microsoft.com/office/officeart/2018/5/layout/IconCircleLabelList"/>
    <dgm:cxn modelId="{CF209BF3-8F2F-40FE-B974-F8D6C61D449B}" type="presParOf" srcId="{84548A8E-8167-42E1-925E-8FF90353D0DD}" destId="{776D6CF1-7AD7-4628-AD55-9EBCC448C74B}" srcOrd="0" destOrd="0" presId="urn:microsoft.com/office/officeart/2018/5/layout/IconCircleLabelList"/>
    <dgm:cxn modelId="{B714FBA8-C541-46ED-8079-090600EC5C07}" type="presParOf" srcId="{84548A8E-8167-42E1-925E-8FF90353D0DD}" destId="{2072F3BC-F5F2-47F3-B4C1-19E0D919C155}" srcOrd="1" destOrd="0" presId="urn:microsoft.com/office/officeart/2018/5/layout/IconCircleLabelList"/>
    <dgm:cxn modelId="{474F7368-6AC7-4822-A466-438B577EEE29}" type="presParOf" srcId="{84548A8E-8167-42E1-925E-8FF90353D0DD}" destId="{66A57B2B-43A5-4F1A-A936-34351D305547}" srcOrd="2" destOrd="0" presId="urn:microsoft.com/office/officeart/2018/5/layout/IconCircleLabelList"/>
    <dgm:cxn modelId="{B5A2DA48-48FF-485F-80AD-4ED35EA87EFB}" type="presParOf" srcId="{84548A8E-8167-42E1-925E-8FF90353D0DD}" destId="{4833C177-89A5-48DA-9EE9-A718BF3E3A1F}" srcOrd="3" destOrd="0" presId="urn:microsoft.com/office/officeart/2018/5/layout/IconCircleLabelList"/>
    <dgm:cxn modelId="{819E4315-F197-4832-B4DF-3BECC3658A9D}" type="presParOf" srcId="{9C6AAA10-F2A4-4905-9397-069A76766D79}" destId="{B05E296D-A4C4-4AF4-8F28-E396E4690321}" srcOrd="5" destOrd="0" presId="urn:microsoft.com/office/officeart/2018/5/layout/IconCircleLabelList"/>
    <dgm:cxn modelId="{56BCDBCF-4E3D-4D4F-A133-0BB282EA7895}" type="presParOf" srcId="{9C6AAA10-F2A4-4905-9397-069A76766D79}" destId="{65E58BE5-CC7B-4636-B865-8F2CE4BAC4F4}" srcOrd="6" destOrd="0" presId="urn:microsoft.com/office/officeart/2018/5/layout/IconCircleLabelList"/>
    <dgm:cxn modelId="{4A901BE6-8B3D-401A-BF34-0859440ECD22}" type="presParOf" srcId="{65E58BE5-CC7B-4636-B865-8F2CE4BAC4F4}" destId="{417A1483-2C28-4945-8DDA-E116AB9E0F93}" srcOrd="0" destOrd="0" presId="urn:microsoft.com/office/officeart/2018/5/layout/IconCircleLabelList"/>
    <dgm:cxn modelId="{B1C5D0BA-A0BB-434B-9DED-0AA0B8143D24}" type="presParOf" srcId="{65E58BE5-CC7B-4636-B865-8F2CE4BAC4F4}" destId="{9084E904-8CA9-4EAF-99CA-4761E942B3B5}" srcOrd="1" destOrd="0" presId="urn:microsoft.com/office/officeart/2018/5/layout/IconCircleLabelList"/>
    <dgm:cxn modelId="{618E7F5D-0EAB-404D-845C-B359D12FD462}" type="presParOf" srcId="{65E58BE5-CC7B-4636-B865-8F2CE4BAC4F4}" destId="{140BDB2F-5BE8-4419-ACC0-B3699D8DD750}" srcOrd="2" destOrd="0" presId="urn:microsoft.com/office/officeart/2018/5/layout/IconCircleLabelList"/>
    <dgm:cxn modelId="{71FD9591-9419-4883-AFDA-AB0086FA6D9B}" type="presParOf" srcId="{65E58BE5-CC7B-4636-B865-8F2CE4BAC4F4}" destId="{5B677938-A34B-4939-96AC-86490A6DF6A5}" srcOrd="3" destOrd="0" presId="urn:microsoft.com/office/officeart/2018/5/layout/IconCircleLabelList"/>
    <dgm:cxn modelId="{BBA7B747-D996-42B9-99CF-FDEFEBC7A298}" type="presParOf" srcId="{9C6AAA10-F2A4-4905-9397-069A76766D79}" destId="{FE39D3A6-9474-4F3D-8471-8E3CC83C363D}" srcOrd="7" destOrd="0" presId="urn:microsoft.com/office/officeart/2018/5/layout/IconCircleLabelList"/>
    <dgm:cxn modelId="{51D5E6EC-8E93-4CBD-B549-2912DB9C84D1}" type="presParOf" srcId="{9C6AAA10-F2A4-4905-9397-069A76766D79}" destId="{9FFB4DEA-FDFF-494B-9E43-3CB5034389BC}" srcOrd="8" destOrd="0" presId="urn:microsoft.com/office/officeart/2018/5/layout/IconCircleLabelList"/>
    <dgm:cxn modelId="{6AD08917-DDF8-411E-89CA-33C439A8D0FA}" type="presParOf" srcId="{9FFB4DEA-FDFF-494B-9E43-3CB5034389BC}" destId="{0B84083A-7B93-482A-8B4C-B2BF2D187833}" srcOrd="0" destOrd="0" presId="urn:microsoft.com/office/officeart/2018/5/layout/IconCircleLabelList"/>
    <dgm:cxn modelId="{A0C8CD80-6944-4D31-9D9C-7361E43644C4}" type="presParOf" srcId="{9FFB4DEA-FDFF-494B-9E43-3CB5034389BC}" destId="{059824F0-C45F-493C-82CF-1B8C783589E2}" srcOrd="1" destOrd="0" presId="urn:microsoft.com/office/officeart/2018/5/layout/IconCircleLabelList"/>
    <dgm:cxn modelId="{83BB3039-6E06-4EAF-AA72-65548A3C91B3}" type="presParOf" srcId="{9FFB4DEA-FDFF-494B-9E43-3CB5034389BC}" destId="{1A509F24-2A33-4CAF-93DE-CB18DEE3B141}" srcOrd="2" destOrd="0" presId="urn:microsoft.com/office/officeart/2018/5/layout/IconCircleLabelList"/>
    <dgm:cxn modelId="{1B07CA63-EB98-4AF4-A380-EB77733D9744}" type="presParOf" srcId="{9FFB4DEA-FDFF-494B-9E43-3CB5034389BC}" destId="{5871B144-1E98-4559-A83B-01051897E8CF}"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C019DE-96E5-4D68-B5CE-641C70644808}">
      <dsp:nvSpPr>
        <dsp:cNvPr id="0" name=""/>
        <dsp:cNvSpPr/>
      </dsp:nvSpPr>
      <dsp:spPr>
        <a:xfrm>
          <a:off x="0" y="114840"/>
          <a:ext cx="4793456" cy="503685"/>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1. Introduction</a:t>
          </a:r>
        </a:p>
      </dsp:txBody>
      <dsp:txXfrm>
        <a:off x="24588" y="139428"/>
        <a:ext cx="4744280" cy="454509"/>
      </dsp:txXfrm>
    </dsp:sp>
    <dsp:sp modelId="{3C18C18D-572E-4FE2-BE36-665BE0E68AF5}">
      <dsp:nvSpPr>
        <dsp:cNvPr id="0" name=""/>
        <dsp:cNvSpPr/>
      </dsp:nvSpPr>
      <dsp:spPr>
        <a:xfrm>
          <a:off x="0" y="679005"/>
          <a:ext cx="4793456" cy="503685"/>
        </a:xfrm>
        <a:prstGeom prst="roundRect">
          <a:avLst/>
        </a:prstGeom>
        <a:solidFill>
          <a:schemeClr val="accent2">
            <a:hueOff val="-2470715"/>
            <a:satOff val="113"/>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2. Overview of Key Components</a:t>
          </a:r>
        </a:p>
      </dsp:txBody>
      <dsp:txXfrm>
        <a:off x="24588" y="703593"/>
        <a:ext cx="4744280" cy="454509"/>
      </dsp:txXfrm>
    </dsp:sp>
    <dsp:sp modelId="{8E270432-B5C7-4B25-B64F-E35B4ABF0147}">
      <dsp:nvSpPr>
        <dsp:cNvPr id="0" name=""/>
        <dsp:cNvSpPr/>
      </dsp:nvSpPr>
      <dsp:spPr>
        <a:xfrm>
          <a:off x="0" y="1243170"/>
          <a:ext cx="4793456" cy="503685"/>
        </a:xfrm>
        <a:prstGeom prst="roundRect">
          <a:avLst/>
        </a:prstGeom>
        <a:solidFill>
          <a:schemeClr val="accent2">
            <a:hueOff val="-4941430"/>
            <a:satOff val="225"/>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3. SCMR Model Analysis</a:t>
          </a:r>
        </a:p>
      </dsp:txBody>
      <dsp:txXfrm>
        <a:off x="24588" y="1267758"/>
        <a:ext cx="4744280" cy="454509"/>
      </dsp:txXfrm>
    </dsp:sp>
    <dsp:sp modelId="{41BAFD75-86C0-412A-8E15-C0374350A521}">
      <dsp:nvSpPr>
        <dsp:cNvPr id="0" name=""/>
        <dsp:cNvSpPr/>
      </dsp:nvSpPr>
      <dsp:spPr>
        <a:xfrm>
          <a:off x="0" y="1807335"/>
          <a:ext cx="4793456" cy="503685"/>
        </a:xfrm>
        <a:prstGeom prst="roundRect">
          <a:avLst/>
        </a:prstGeom>
        <a:solidFill>
          <a:schemeClr val="accent2">
            <a:hueOff val="-7412145"/>
            <a:satOff val="338"/>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4. Schramm’s Model Analysis</a:t>
          </a:r>
        </a:p>
      </dsp:txBody>
      <dsp:txXfrm>
        <a:off x="24588" y="1831923"/>
        <a:ext cx="4744280" cy="454509"/>
      </dsp:txXfrm>
    </dsp:sp>
    <dsp:sp modelId="{6A0995C3-B19F-4116-A484-4491FCA7B316}">
      <dsp:nvSpPr>
        <dsp:cNvPr id="0" name=""/>
        <dsp:cNvSpPr/>
      </dsp:nvSpPr>
      <dsp:spPr>
        <a:xfrm>
          <a:off x="0" y="2371501"/>
          <a:ext cx="4793456" cy="503685"/>
        </a:xfrm>
        <a:prstGeom prst="roundRect">
          <a:avLst/>
        </a:prstGeom>
        <a:solidFill>
          <a:schemeClr val="accent2">
            <a:hueOff val="-9882860"/>
            <a:satOff val="45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5. Berlo’s SMCR Model Analysis</a:t>
          </a:r>
        </a:p>
      </dsp:txBody>
      <dsp:txXfrm>
        <a:off x="24588" y="2396089"/>
        <a:ext cx="4744280" cy="454509"/>
      </dsp:txXfrm>
    </dsp:sp>
    <dsp:sp modelId="{DF0295D2-1497-489A-98BC-B5673F5D1CDA}">
      <dsp:nvSpPr>
        <dsp:cNvPr id="0" name=""/>
        <dsp:cNvSpPr/>
      </dsp:nvSpPr>
      <dsp:spPr>
        <a:xfrm>
          <a:off x="0" y="2935666"/>
          <a:ext cx="4793456" cy="503685"/>
        </a:xfrm>
        <a:prstGeom prst="roundRect">
          <a:avLst/>
        </a:prstGeom>
        <a:solidFill>
          <a:schemeClr val="accent2">
            <a:hueOff val="-12353576"/>
            <a:satOff val="563"/>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6. Identified Barriers</a:t>
          </a:r>
        </a:p>
      </dsp:txBody>
      <dsp:txXfrm>
        <a:off x="24588" y="2960254"/>
        <a:ext cx="4744280" cy="454509"/>
      </dsp:txXfrm>
    </dsp:sp>
    <dsp:sp modelId="{D668DA73-C298-4943-BAC9-9CDE8E6D9EA9}">
      <dsp:nvSpPr>
        <dsp:cNvPr id="0" name=""/>
        <dsp:cNvSpPr/>
      </dsp:nvSpPr>
      <dsp:spPr>
        <a:xfrm>
          <a:off x="0" y="3499831"/>
          <a:ext cx="4793456" cy="503685"/>
        </a:xfrm>
        <a:prstGeom prst="roundRect">
          <a:avLst/>
        </a:prstGeom>
        <a:solidFill>
          <a:schemeClr val="accent2">
            <a:hueOff val="-14824290"/>
            <a:satOff val="676"/>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7. Proposed Solutions</a:t>
          </a:r>
        </a:p>
      </dsp:txBody>
      <dsp:txXfrm>
        <a:off x="24588" y="3524419"/>
        <a:ext cx="4744280" cy="454509"/>
      </dsp:txXfrm>
    </dsp:sp>
    <dsp:sp modelId="{ABBD12C8-7506-4A90-BC31-2A7217809882}">
      <dsp:nvSpPr>
        <dsp:cNvPr id="0" name=""/>
        <dsp:cNvSpPr/>
      </dsp:nvSpPr>
      <dsp:spPr>
        <a:xfrm>
          <a:off x="0" y="4063996"/>
          <a:ext cx="4793456" cy="503685"/>
        </a:xfrm>
        <a:prstGeom prst="roundRect">
          <a:avLst/>
        </a:prstGeom>
        <a:solidFill>
          <a:schemeClr val="accent2">
            <a:hueOff val="-17295005"/>
            <a:satOff val="788"/>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8. Conclusion</a:t>
          </a:r>
        </a:p>
      </dsp:txBody>
      <dsp:txXfrm>
        <a:off x="24588" y="4088584"/>
        <a:ext cx="4744280" cy="454509"/>
      </dsp:txXfrm>
    </dsp:sp>
    <dsp:sp modelId="{17A6B37D-B5A6-4AC8-9823-B9F4E3A35CC5}">
      <dsp:nvSpPr>
        <dsp:cNvPr id="0" name=""/>
        <dsp:cNvSpPr/>
      </dsp:nvSpPr>
      <dsp:spPr>
        <a:xfrm>
          <a:off x="0" y="4628161"/>
          <a:ext cx="4793456" cy="503685"/>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9. References</a:t>
          </a:r>
        </a:p>
      </dsp:txBody>
      <dsp:txXfrm>
        <a:off x="24588" y="4652749"/>
        <a:ext cx="4744280" cy="4545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05103-FEB2-4A2B-AF5C-73C6E975A2BE}">
      <dsp:nvSpPr>
        <dsp:cNvPr id="0" name=""/>
        <dsp:cNvSpPr/>
      </dsp:nvSpPr>
      <dsp:spPr>
        <a:xfrm>
          <a:off x="535507" y="10446"/>
          <a:ext cx="3106265" cy="1885020"/>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i="0" kern="1200" dirty="0"/>
            <a:t>• Flight Foods faces a decline in quality performance. </a:t>
          </a:r>
        </a:p>
        <a:p>
          <a:pPr marL="0" lvl="0" indent="0" algn="ctr" defTabSz="800100">
            <a:lnSpc>
              <a:spcPct val="90000"/>
            </a:lnSpc>
            <a:spcBef>
              <a:spcPct val="0"/>
            </a:spcBef>
            <a:spcAft>
              <a:spcPct val="35000"/>
            </a:spcAft>
            <a:buNone/>
          </a:pPr>
          <a:endParaRPr lang="en-US" sz="1800" b="0" i="0" kern="1200" dirty="0"/>
        </a:p>
        <a:p>
          <a:pPr marL="0" lvl="0" indent="0" algn="ctr" defTabSz="800100">
            <a:lnSpc>
              <a:spcPct val="90000"/>
            </a:lnSpc>
            <a:spcBef>
              <a:spcPct val="0"/>
            </a:spcBef>
            <a:spcAft>
              <a:spcPct val="35000"/>
            </a:spcAft>
            <a:buNone/>
          </a:pPr>
          <a:r>
            <a:rPr lang="en-US" sz="1800" b="0" i="0" kern="1200" dirty="0"/>
            <a:t>(Naini et al, 2022).</a:t>
          </a:r>
          <a:endParaRPr lang="en-US" sz="1800" kern="1200" dirty="0"/>
        </a:p>
      </dsp:txBody>
      <dsp:txXfrm>
        <a:off x="590717" y="65656"/>
        <a:ext cx="2995845" cy="1774600"/>
      </dsp:txXfrm>
    </dsp:sp>
    <dsp:sp modelId="{35F50898-31EC-4083-AF51-32A1C504117D}">
      <dsp:nvSpPr>
        <dsp:cNvPr id="0" name=""/>
        <dsp:cNvSpPr/>
      </dsp:nvSpPr>
      <dsp:spPr>
        <a:xfrm rot="21599443">
          <a:off x="3834581" y="710945"/>
          <a:ext cx="464492" cy="483380"/>
        </a:xfrm>
        <a:prstGeom prst="rightArrow">
          <a:avLst>
            <a:gd name="adj1" fmla="val 60000"/>
            <a:gd name="adj2" fmla="val 50000"/>
          </a:avLst>
        </a:prstGeom>
        <a:gradFill rotWithShape="0">
          <a:gsLst>
            <a:gs pos="0">
              <a:schemeClr val="accent5">
                <a:tint val="60000"/>
                <a:hueOff val="0"/>
                <a:satOff val="0"/>
                <a:lumOff val="0"/>
                <a:alphaOff val="0"/>
                <a:tint val="98000"/>
                <a:lumMod val="114000"/>
              </a:schemeClr>
            </a:gs>
            <a:gs pos="100000">
              <a:schemeClr val="accent5">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834581" y="807632"/>
        <a:ext cx="325144" cy="290028"/>
      </dsp:txXfrm>
    </dsp:sp>
    <dsp:sp modelId="{68402AAF-5D45-40A5-9799-1055626734FE}">
      <dsp:nvSpPr>
        <dsp:cNvPr id="0" name=""/>
        <dsp:cNvSpPr/>
      </dsp:nvSpPr>
      <dsp:spPr>
        <a:xfrm>
          <a:off x="4518173" y="0"/>
          <a:ext cx="3038319" cy="1904632"/>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i="0" kern="1200" dirty="0"/>
            <a:t>• Operational inefficiencies are linked to communication breakdowns.</a:t>
          </a:r>
        </a:p>
        <a:p>
          <a:pPr marL="0" lvl="0" indent="0" algn="ctr" defTabSz="800100">
            <a:lnSpc>
              <a:spcPct val="90000"/>
            </a:lnSpc>
            <a:spcBef>
              <a:spcPct val="0"/>
            </a:spcBef>
            <a:spcAft>
              <a:spcPct val="35000"/>
            </a:spcAft>
            <a:buNone/>
          </a:pPr>
          <a:endParaRPr lang="en-US" sz="1800" b="0" i="0" kern="1200" dirty="0"/>
        </a:p>
        <a:p>
          <a:pPr marL="0" lvl="0" indent="0" algn="ctr" defTabSz="800100">
            <a:lnSpc>
              <a:spcPct val="90000"/>
            </a:lnSpc>
            <a:spcBef>
              <a:spcPct val="0"/>
            </a:spcBef>
            <a:spcAft>
              <a:spcPct val="35000"/>
            </a:spcAft>
            <a:buNone/>
          </a:pPr>
          <a:r>
            <a:rPr lang="en-US" sz="1800" kern="1200" dirty="0"/>
            <a:t>(Shannon &amp; Weaver, 1949)</a:t>
          </a:r>
        </a:p>
      </dsp:txBody>
      <dsp:txXfrm>
        <a:off x="4573958" y="55785"/>
        <a:ext cx="2926749" cy="1793062"/>
      </dsp:txXfrm>
    </dsp:sp>
    <dsp:sp modelId="{5AC8234D-1A88-4D7B-92CA-E609A370BC24}">
      <dsp:nvSpPr>
        <dsp:cNvPr id="0" name=""/>
        <dsp:cNvSpPr/>
      </dsp:nvSpPr>
      <dsp:spPr>
        <a:xfrm rot="5384057">
          <a:off x="5823972" y="2064923"/>
          <a:ext cx="439283" cy="483380"/>
        </a:xfrm>
        <a:prstGeom prst="rightArrow">
          <a:avLst>
            <a:gd name="adj1" fmla="val 60000"/>
            <a:gd name="adj2" fmla="val 50000"/>
          </a:avLst>
        </a:prstGeom>
        <a:gradFill rotWithShape="0">
          <a:gsLst>
            <a:gs pos="0">
              <a:schemeClr val="accent5">
                <a:tint val="60000"/>
                <a:hueOff val="0"/>
                <a:satOff val="0"/>
                <a:lumOff val="0"/>
                <a:alphaOff val="0"/>
                <a:tint val="98000"/>
                <a:lumMod val="114000"/>
              </a:schemeClr>
            </a:gs>
            <a:gs pos="100000">
              <a:schemeClr val="accent5">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5400000">
        <a:off x="5898294" y="2086972"/>
        <a:ext cx="290028" cy="307498"/>
      </dsp:txXfrm>
    </dsp:sp>
    <dsp:sp modelId="{CB91E262-E7B5-45A8-97A6-7E6456B702C9}">
      <dsp:nvSpPr>
        <dsp:cNvPr id="0" name=""/>
        <dsp:cNvSpPr/>
      </dsp:nvSpPr>
      <dsp:spPr>
        <a:xfrm>
          <a:off x="4509110" y="2733460"/>
          <a:ext cx="3081804" cy="1905427"/>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dirty="0"/>
            <a:t>• </a:t>
          </a:r>
          <a:r>
            <a:rPr lang="en-US" sz="1800" b="0" i="0" kern="1200" dirty="0"/>
            <a:t>Issues include unclear instructions, poor training, and cultural/language barriers.</a:t>
          </a:r>
        </a:p>
        <a:p>
          <a:pPr marL="0" lvl="0" indent="0" algn="ctr" defTabSz="755650">
            <a:lnSpc>
              <a:spcPct val="90000"/>
            </a:lnSpc>
            <a:spcBef>
              <a:spcPct val="0"/>
            </a:spcBef>
            <a:spcAft>
              <a:spcPct val="35000"/>
            </a:spcAft>
            <a:buNone/>
          </a:pPr>
          <a:r>
            <a:rPr lang="en-US" sz="1800" kern="1200" dirty="0"/>
            <a:t>(Hofstede, 2001)</a:t>
          </a:r>
        </a:p>
      </dsp:txBody>
      <dsp:txXfrm>
        <a:off x="4564918" y="2789268"/>
        <a:ext cx="2970188" cy="1793811"/>
      </dsp:txXfrm>
    </dsp:sp>
    <dsp:sp modelId="{0D6CD0BF-69AE-43CF-9C7B-FB69ECBCEF7F}">
      <dsp:nvSpPr>
        <dsp:cNvPr id="0" name=""/>
        <dsp:cNvSpPr/>
      </dsp:nvSpPr>
      <dsp:spPr>
        <a:xfrm rot="10820516">
          <a:off x="3810742" y="3432592"/>
          <a:ext cx="493518" cy="483380"/>
        </a:xfrm>
        <a:prstGeom prst="rightArrow">
          <a:avLst>
            <a:gd name="adj1" fmla="val 60000"/>
            <a:gd name="adj2" fmla="val 50000"/>
          </a:avLst>
        </a:prstGeom>
        <a:gradFill rotWithShape="0">
          <a:gsLst>
            <a:gs pos="0">
              <a:schemeClr val="accent5">
                <a:tint val="60000"/>
                <a:hueOff val="0"/>
                <a:satOff val="0"/>
                <a:lumOff val="0"/>
                <a:alphaOff val="0"/>
                <a:tint val="98000"/>
                <a:lumMod val="114000"/>
              </a:schemeClr>
            </a:gs>
            <a:gs pos="100000">
              <a:schemeClr val="accent5">
                <a:tint val="60000"/>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3955755" y="3529701"/>
        <a:ext cx="348504" cy="290028"/>
      </dsp:txXfrm>
    </dsp:sp>
    <dsp:sp modelId="{6E813C9C-34BF-4624-9AE6-5AC2BDBC7187}">
      <dsp:nvSpPr>
        <dsp:cNvPr id="0" name=""/>
        <dsp:cNvSpPr/>
      </dsp:nvSpPr>
      <dsp:spPr>
        <a:xfrm>
          <a:off x="495531" y="2685558"/>
          <a:ext cx="3082428" cy="1953329"/>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External consultants were invited to assess safety and communication processes.</a:t>
          </a:r>
        </a:p>
        <a:p>
          <a:pPr marL="0" lvl="0" indent="0" algn="ctr" defTabSz="800100">
            <a:lnSpc>
              <a:spcPct val="90000"/>
            </a:lnSpc>
            <a:spcBef>
              <a:spcPct val="0"/>
            </a:spcBef>
            <a:spcAft>
              <a:spcPct val="35000"/>
            </a:spcAft>
            <a:buNone/>
          </a:pPr>
          <a:r>
            <a:rPr lang="en-US" sz="1800" kern="1200" dirty="0"/>
            <a:t>Smith, J (2020 ).</a:t>
          </a:r>
        </a:p>
      </dsp:txBody>
      <dsp:txXfrm>
        <a:off x="552742" y="2742769"/>
        <a:ext cx="2968006" cy="18389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6F4818-E286-423B-82F6-50DBA430B0F7}">
      <dsp:nvSpPr>
        <dsp:cNvPr id="0" name=""/>
        <dsp:cNvSpPr/>
      </dsp:nvSpPr>
      <dsp:spPr>
        <a:xfrm>
          <a:off x="263202" y="974169"/>
          <a:ext cx="821355" cy="82135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B80CED-0A21-46BA-A8AF-184C6D357677}">
      <dsp:nvSpPr>
        <dsp:cNvPr id="0" name=""/>
        <dsp:cNvSpPr/>
      </dsp:nvSpPr>
      <dsp:spPr>
        <a:xfrm>
          <a:off x="438245" y="1149212"/>
          <a:ext cx="471269" cy="4712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69F1E0E-CC2D-4A1A-8832-2BA57449D837}">
      <dsp:nvSpPr>
        <dsp:cNvPr id="0" name=""/>
        <dsp:cNvSpPr/>
      </dsp:nvSpPr>
      <dsp:spPr>
        <a:xfrm>
          <a:off x="638" y="2051356"/>
          <a:ext cx="1346484" cy="1178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US" sz="1600" b="0" i="0" kern="1200" dirty="0"/>
            <a:t>Berlo’s model emphasizes sender–message–channel–receiver interactions:</a:t>
          </a:r>
          <a:endParaRPr lang="en-US" sz="1600" kern="1200" dirty="0"/>
        </a:p>
      </dsp:txBody>
      <dsp:txXfrm>
        <a:off x="638" y="2051356"/>
        <a:ext cx="1346484" cy="1178173"/>
      </dsp:txXfrm>
    </dsp:sp>
    <dsp:sp modelId="{3F60ED5D-90A3-44EC-8EBE-02207447123F}">
      <dsp:nvSpPr>
        <dsp:cNvPr id="0" name=""/>
        <dsp:cNvSpPr/>
      </dsp:nvSpPr>
      <dsp:spPr>
        <a:xfrm>
          <a:off x="1845321" y="974169"/>
          <a:ext cx="821355" cy="82135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71D73F-97FB-47B3-B426-F92270DC29C3}">
      <dsp:nvSpPr>
        <dsp:cNvPr id="0" name=""/>
        <dsp:cNvSpPr/>
      </dsp:nvSpPr>
      <dsp:spPr>
        <a:xfrm>
          <a:off x="2020364" y="1149212"/>
          <a:ext cx="471269" cy="4712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740AD53-4270-4D92-B23B-D766F3A7D6B1}">
      <dsp:nvSpPr>
        <dsp:cNvPr id="0" name=""/>
        <dsp:cNvSpPr/>
      </dsp:nvSpPr>
      <dsp:spPr>
        <a:xfrm>
          <a:off x="1582757" y="2051356"/>
          <a:ext cx="1346484" cy="1178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dirty="0"/>
            <a:t>• </a:t>
          </a:r>
          <a:r>
            <a:rPr lang="en-US" sz="1600" b="0" i="0" kern="1200" dirty="0"/>
            <a:t>Sender: Supervisors lack leadership training.</a:t>
          </a:r>
          <a:endParaRPr lang="en-US" sz="1600" kern="1200" dirty="0"/>
        </a:p>
      </dsp:txBody>
      <dsp:txXfrm>
        <a:off x="1582757" y="2051356"/>
        <a:ext cx="1346484" cy="1178173"/>
      </dsp:txXfrm>
    </dsp:sp>
    <dsp:sp modelId="{439E3C09-87F3-47CB-9E44-05ACD24477B9}">
      <dsp:nvSpPr>
        <dsp:cNvPr id="0" name=""/>
        <dsp:cNvSpPr/>
      </dsp:nvSpPr>
      <dsp:spPr>
        <a:xfrm>
          <a:off x="3427440" y="974169"/>
          <a:ext cx="821355" cy="82135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2247D5-A5B5-470E-90BA-830EFF6FD61E}">
      <dsp:nvSpPr>
        <dsp:cNvPr id="0" name=""/>
        <dsp:cNvSpPr/>
      </dsp:nvSpPr>
      <dsp:spPr>
        <a:xfrm>
          <a:off x="3602483" y="1149212"/>
          <a:ext cx="471269" cy="4712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D81B276-5949-441A-B1CE-0470243A083A}">
      <dsp:nvSpPr>
        <dsp:cNvPr id="0" name=""/>
        <dsp:cNvSpPr/>
      </dsp:nvSpPr>
      <dsp:spPr>
        <a:xfrm>
          <a:off x="3164876" y="2051356"/>
          <a:ext cx="1346484" cy="1178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dirty="0"/>
            <a:t>• </a:t>
          </a:r>
          <a:r>
            <a:rPr lang="en-US" sz="1600" b="0" i="0" kern="1200" dirty="0"/>
            <a:t>Message: Instructions lack structure and detail.</a:t>
          </a:r>
          <a:endParaRPr lang="en-US" sz="1600" kern="1200" dirty="0"/>
        </a:p>
      </dsp:txBody>
      <dsp:txXfrm>
        <a:off x="3164876" y="2051356"/>
        <a:ext cx="1346484" cy="1178173"/>
      </dsp:txXfrm>
    </dsp:sp>
    <dsp:sp modelId="{C7F68EB6-F0DB-4282-A12B-4A1115F92E91}">
      <dsp:nvSpPr>
        <dsp:cNvPr id="0" name=""/>
        <dsp:cNvSpPr/>
      </dsp:nvSpPr>
      <dsp:spPr>
        <a:xfrm>
          <a:off x="5009559" y="974169"/>
          <a:ext cx="821355" cy="82135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61C641-8079-4CCD-ADE3-D04075A4E4B7}">
      <dsp:nvSpPr>
        <dsp:cNvPr id="0" name=""/>
        <dsp:cNvSpPr/>
      </dsp:nvSpPr>
      <dsp:spPr>
        <a:xfrm>
          <a:off x="5184602" y="1149212"/>
          <a:ext cx="471269" cy="4712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E16F41B-3DEB-43EA-87E5-0B77537430FD}">
      <dsp:nvSpPr>
        <dsp:cNvPr id="0" name=""/>
        <dsp:cNvSpPr/>
      </dsp:nvSpPr>
      <dsp:spPr>
        <a:xfrm>
          <a:off x="4746995" y="2051356"/>
          <a:ext cx="1346484" cy="1178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dirty="0"/>
            <a:t>• </a:t>
          </a:r>
          <a:r>
            <a:rPr lang="en-US" sz="1600" b="0" i="0" kern="1200" dirty="0"/>
            <a:t>Channel: Training uses static signs instead of demonstrations.</a:t>
          </a:r>
          <a:endParaRPr lang="en-US" sz="1600" kern="1200" dirty="0"/>
        </a:p>
      </dsp:txBody>
      <dsp:txXfrm>
        <a:off x="4746995" y="2051356"/>
        <a:ext cx="1346484" cy="1178173"/>
      </dsp:txXfrm>
    </dsp:sp>
    <dsp:sp modelId="{255E638A-53D4-4947-A53A-35BD0210E9EC}">
      <dsp:nvSpPr>
        <dsp:cNvPr id="0" name=""/>
        <dsp:cNvSpPr/>
      </dsp:nvSpPr>
      <dsp:spPr>
        <a:xfrm>
          <a:off x="6591679" y="974169"/>
          <a:ext cx="821355" cy="821355"/>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DB261C-A503-4D55-BE0E-98DFCACFD454}">
      <dsp:nvSpPr>
        <dsp:cNvPr id="0" name=""/>
        <dsp:cNvSpPr/>
      </dsp:nvSpPr>
      <dsp:spPr>
        <a:xfrm>
          <a:off x="6766722" y="1149212"/>
          <a:ext cx="471269" cy="47126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A89E88B-11E2-47BC-9EC9-226B12C2B756}">
      <dsp:nvSpPr>
        <dsp:cNvPr id="0" name=""/>
        <dsp:cNvSpPr/>
      </dsp:nvSpPr>
      <dsp:spPr>
        <a:xfrm>
          <a:off x="6329114" y="2051356"/>
          <a:ext cx="1346484" cy="11781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defRPr cap="all"/>
          </a:pPr>
          <a:r>
            <a:rPr lang="en-US" sz="1600" b="0" i="0" kern="1200" dirty="0"/>
            <a:t>• Receiver: Diverse workforce with varying literacy levels.</a:t>
          </a:r>
          <a:endParaRPr lang="en-US" sz="1600" kern="1200" dirty="0"/>
        </a:p>
      </dsp:txBody>
      <dsp:txXfrm>
        <a:off x="6329114" y="2051356"/>
        <a:ext cx="1346484" cy="11781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10BC9A-03AC-4417-8B96-FDACAA1E91AE}">
      <dsp:nvSpPr>
        <dsp:cNvPr id="0" name=""/>
        <dsp:cNvSpPr/>
      </dsp:nvSpPr>
      <dsp:spPr>
        <a:xfrm>
          <a:off x="280721" y="1068297"/>
          <a:ext cx="873896" cy="87389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B44E2A-16EE-44F7-8143-447CABEA4598}">
      <dsp:nvSpPr>
        <dsp:cNvPr id="0" name=""/>
        <dsp:cNvSpPr/>
      </dsp:nvSpPr>
      <dsp:spPr>
        <a:xfrm>
          <a:off x="466961" y="1254537"/>
          <a:ext cx="501416" cy="5014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B630BC4-E174-45DA-991E-7FF60A04A877}">
      <dsp:nvSpPr>
        <dsp:cNvPr id="0" name=""/>
        <dsp:cNvSpPr/>
      </dsp:nvSpPr>
      <dsp:spPr>
        <a:xfrm>
          <a:off x="1361" y="2214391"/>
          <a:ext cx="1432617" cy="783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dirty="0"/>
            <a:t>• </a:t>
          </a:r>
          <a:r>
            <a:rPr lang="en-US" sz="1400" kern="1200" dirty="0"/>
            <a:t>Introduce multilingual and visual training modules</a:t>
          </a:r>
        </a:p>
      </dsp:txBody>
      <dsp:txXfrm>
        <a:off x="1361" y="2214391"/>
        <a:ext cx="1432617" cy="783462"/>
      </dsp:txXfrm>
    </dsp:sp>
    <dsp:sp modelId="{B5F5C29A-4349-4D25-9BCA-BFF47C0DE777}">
      <dsp:nvSpPr>
        <dsp:cNvPr id="0" name=""/>
        <dsp:cNvSpPr/>
      </dsp:nvSpPr>
      <dsp:spPr>
        <a:xfrm>
          <a:off x="1964046" y="1068297"/>
          <a:ext cx="873896" cy="87389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A2315D-67D0-4E12-895B-7C0403FB1F9B}">
      <dsp:nvSpPr>
        <dsp:cNvPr id="0" name=""/>
        <dsp:cNvSpPr/>
      </dsp:nvSpPr>
      <dsp:spPr>
        <a:xfrm>
          <a:off x="2150286" y="1254537"/>
          <a:ext cx="501416" cy="5014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6B9AB7F-140E-419D-97CA-75DB26B9B65C}">
      <dsp:nvSpPr>
        <dsp:cNvPr id="0" name=""/>
        <dsp:cNvSpPr/>
      </dsp:nvSpPr>
      <dsp:spPr>
        <a:xfrm>
          <a:off x="1684686" y="2214391"/>
          <a:ext cx="1432617" cy="783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dirty="0"/>
            <a:t>• Implement regular safety briefings with feedback opportunities</a:t>
          </a:r>
        </a:p>
      </dsp:txBody>
      <dsp:txXfrm>
        <a:off x="1684686" y="2214391"/>
        <a:ext cx="1432617" cy="783462"/>
      </dsp:txXfrm>
    </dsp:sp>
    <dsp:sp modelId="{776D6CF1-7AD7-4628-AD55-9EBCC448C74B}">
      <dsp:nvSpPr>
        <dsp:cNvPr id="0" name=""/>
        <dsp:cNvSpPr/>
      </dsp:nvSpPr>
      <dsp:spPr>
        <a:xfrm>
          <a:off x="3647371" y="1068297"/>
          <a:ext cx="873896" cy="87389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72F3BC-F5F2-47F3-B4C1-19E0D919C155}">
      <dsp:nvSpPr>
        <dsp:cNvPr id="0" name=""/>
        <dsp:cNvSpPr/>
      </dsp:nvSpPr>
      <dsp:spPr>
        <a:xfrm>
          <a:off x="3833611" y="1254537"/>
          <a:ext cx="501416" cy="50141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833C177-89A5-48DA-9EE9-A718BF3E3A1F}">
      <dsp:nvSpPr>
        <dsp:cNvPr id="0" name=""/>
        <dsp:cNvSpPr/>
      </dsp:nvSpPr>
      <dsp:spPr>
        <a:xfrm>
          <a:off x="3368011" y="2214391"/>
          <a:ext cx="1432617" cy="783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dirty="0"/>
            <a:t>• Develop leadership training for supervisors</a:t>
          </a:r>
        </a:p>
      </dsp:txBody>
      <dsp:txXfrm>
        <a:off x="3368011" y="2214391"/>
        <a:ext cx="1432617" cy="783462"/>
      </dsp:txXfrm>
    </dsp:sp>
    <dsp:sp modelId="{417A1483-2C28-4945-8DDA-E116AB9E0F93}">
      <dsp:nvSpPr>
        <dsp:cNvPr id="0" name=""/>
        <dsp:cNvSpPr/>
      </dsp:nvSpPr>
      <dsp:spPr>
        <a:xfrm>
          <a:off x="5330696" y="1068297"/>
          <a:ext cx="873896" cy="87389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84E904-8CA9-4EAF-99CA-4761E942B3B5}">
      <dsp:nvSpPr>
        <dsp:cNvPr id="0" name=""/>
        <dsp:cNvSpPr/>
      </dsp:nvSpPr>
      <dsp:spPr>
        <a:xfrm>
          <a:off x="5516937" y="1254537"/>
          <a:ext cx="501416" cy="50141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B677938-A34B-4939-96AC-86490A6DF6A5}">
      <dsp:nvSpPr>
        <dsp:cNvPr id="0" name=""/>
        <dsp:cNvSpPr/>
      </dsp:nvSpPr>
      <dsp:spPr>
        <a:xfrm>
          <a:off x="5051336" y="2214391"/>
          <a:ext cx="1432617" cy="783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dirty="0"/>
            <a:t>• </a:t>
          </a:r>
          <a:r>
            <a:rPr lang="en-US" sz="1400" kern="1200" dirty="0"/>
            <a:t>Create peer‑mentoring programs to support new employees</a:t>
          </a:r>
        </a:p>
      </dsp:txBody>
      <dsp:txXfrm>
        <a:off x="5051336" y="2214391"/>
        <a:ext cx="1432617" cy="783462"/>
      </dsp:txXfrm>
    </dsp:sp>
    <dsp:sp modelId="{0B84083A-7B93-482A-8B4C-B2BF2D187833}">
      <dsp:nvSpPr>
        <dsp:cNvPr id="0" name=""/>
        <dsp:cNvSpPr/>
      </dsp:nvSpPr>
      <dsp:spPr>
        <a:xfrm>
          <a:off x="7014022" y="1068297"/>
          <a:ext cx="873896" cy="873896"/>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9824F0-C45F-493C-82CF-1B8C783589E2}">
      <dsp:nvSpPr>
        <dsp:cNvPr id="0" name=""/>
        <dsp:cNvSpPr/>
      </dsp:nvSpPr>
      <dsp:spPr>
        <a:xfrm>
          <a:off x="7200262" y="1254537"/>
          <a:ext cx="501416" cy="50141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871B144-1E98-4559-A83B-01051897E8CF}">
      <dsp:nvSpPr>
        <dsp:cNvPr id="0" name=""/>
        <dsp:cNvSpPr/>
      </dsp:nvSpPr>
      <dsp:spPr>
        <a:xfrm>
          <a:off x="6734661" y="2214391"/>
          <a:ext cx="1432617" cy="783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dirty="0"/>
            <a:t>•</a:t>
          </a:r>
          <a:r>
            <a:rPr lang="en-US" sz="1400" kern="1200" dirty="0"/>
            <a:t>HAVING</a:t>
          </a:r>
          <a:r>
            <a:rPr lang="en-US" sz="1100" kern="1200" dirty="0"/>
            <a:t>  </a:t>
          </a:r>
          <a:r>
            <a:rPr lang="en-US" sz="1400" kern="1200" dirty="0"/>
            <a:t>open communication and shared responsibility</a:t>
          </a:r>
        </a:p>
      </dsp:txBody>
      <dsp:txXfrm>
        <a:off x="6734661" y="2214391"/>
        <a:ext cx="1432617" cy="78346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75D2D3-F852-4246-8F84-E4A7627D6C04}" type="datetimeFigureOut">
              <a:rPr lang="en-US" smtClean="0"/>
              <a:t>12/9/2025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D2B7DB-26C1-2047-9981-37D8259503C0}" type="slidenum">
              <a:rPr lang="en-US" smtClean="0"/>
              <a:t>‹#›</a:t>
            </a:fld>
            <a:endParaRPr lang="en-US"/>
          </a:p>
        </p:txBody>
      </p:sp>
    </p:spTree>
    <p:extLst>
      <p:ext uri="{BB962C8B-B14F-4D97-AF65-F5344CB8AC3E}">
        <p14:creationId xmlns:p14="http://schemas.microsoft.com/office/powerpoint/2010/main" val="13971171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dirty="0"/>
              <a:t>In the First side we need to enter group 2. More barrier of com. Are in week 8</a:t>
            </a:r>
            <a:endParaRPr lang="en-US" dirty="0"/>
          </a:p>
        </p:txBody>
      </p:sp>
      <p:sp>
        <p:nvSpPr>
          <p:cNvPr id="4" name="Slide Number Placeholder 3"/>
          <p:cNvSpPr>
            <a:spLocks noGrp="1"/>
          </p:cNvSpPr>
          <p:nvPr>
            <p:ph type="sldNum" sz="quarter" idx="5"/>
          </p:nvPr>
        </p:nvSpPr>
        <p:spPr/>
        <p:txBody>
          <a:bodyPr/>
          <a:lstStyle/>
          <a:p>
            <a:fld id="{60D2B7DB-26C1-2047-9981-37D8259503C0}" type="slidenum">
              <a:rPr lang="en-US" smtClean="0"/>
              <a:t>1</a:t>
            </a:fld>
            <a:endParaRPr lang="en-US"/>
          </a:p>
        </p:txBody>
      </p:sp>
    </p:spTree>
    <p:extLst>
      <p:ext uri="{BB962C8B-B14F-4D97-AF65-F5344CB8AC3E}">
        <p14:creationId xmlns:p14="http://schemas.microsoft.com/office/powerpoint/2010/main" val="10974649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5BCAD085-E8A6-8845-BD4E-CB4CCA059FC4}" type="datetimeFigureOut">
              <a:rPr lang="en-US" smtClean="0"/>
              <a:t>12/9/2025</a:t>
            </a:fld>
            <a:endParaRPr lang="en-US"/>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US"/>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874468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3825779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txBody>
            <a:bodyPr/>
            <a:lstStyle/>
            <a:p>
              <a:endParaRPr lang="en-GB"/>
            </a:p>
          </p:txBody>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64964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668760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352162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75261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Date Placeholder 1"/>
          <p:cNvSpPr>
            <a:spLocks noGrp="1"/>
          </p:cNvSpPr>
          <p:nvPr>
            <p:ph type="dt" sz="half" idx="10"/>
          </p:nvPr>
        </p:nvSpPr>
        <p:spPr/>
        <p:txBody>
          <a:bodyPr/>
          <a:lstStyle/>
          <a:p>
            <a:fld id="{5BCAD085-E8A6-8845-BD4E-CB4CCA059FC4}"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787161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txBody>
            <a:bodyPr/>
            <a:lstStyle/>
            <a:p>
              <a:endParaRPr lang="en-GB"/>
            </a:p>
          </p:txBody>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3008901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txBody>
            <a:bodyPr/>
            <a:lstStyle/>
            <a:p>
              <a:endParaRPr lang="en-GB"/>
            </a:p>
          </p:txBody>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867425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txBody>
            <a:bodyPr/>
            <a:lstStyle/>
            <a:p>
              <a:endParaRPr lang="en-GB"/>
            </a:p>
          </p:txBody>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756459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txBody>
            <a:bodyPr/>
            <a:lstStyle/>
            <a:p>
              <a:endParaRPr lang="en-GB"/>
            </a:p>
          </p:txBody>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1"/>
          <p:cNvSpPr>
            <a:spLocks noGrp="1"/>
          </p:cNvSpPr>
          <p:nvPr>
            <p:ph type="title"/>
          </p:nvPr>
        </p:nvSpPr>
        <p:spPr>
          <a:xfrm>
            <a:off x="866440" y="927100"/>
            <a:ext cx="6422005" cy="1692720"/>
          </a:xfrm>
        </p:spPr>
        <p:txBody>
          <a:bodyPr/>
          <a:lstStyle>
            <a:lvl1pPr>
              <a:defRPr sz="3600"/>
            </a:lvl1pPr>
          </a:lstStyle>
          <a:p>
            <a:r>
              <a:rPr lang="en-US"/>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5643524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txBody>
            <a:bodyPr/>
            <a:lstStyle/>
            <a:p>
              <a:endParaRPr lang="en-GB"/>
            </a:p>
          </p:txBody>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38993617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txBody>
            <a:bodyPr/>
            <a:lstStyle/>
            <a:p>
              <a:endParaRPr lang="en-GB"/>
            </a:p>
          </p:txBody>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2459541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BCAD085-E8A6-8845-BD4E-CB4CCA059FC4}"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4706316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BCAD085-E8A6-8845-BD4E-CB4CCA059FC4}"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13098887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28589140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txBody>
          <a:bodyPr/>
          <a:lstStyle/>
          <a:p>
            <a:endParaRPr lang="en-GB"/>
          </a:p>
        </p:txBody>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sp>
        <p:nvSpPr>
          <p:cNvPr id="2" name="Vertical Title 1"/>
          <p:cNvSpPr>
            <a:spLocks noGrp="1"/>
          </p:cNvSpPr>
          <p:nvPr>
            <p:ph type="title" orient="vert"/>
          </p:nvPr>
        </p:nvSpPr>
        <p:spPr>
          <a:xfrm>
            <a:off x="6174928" y="1447799"/>
            <a:ext cx="1113516" cy="4572001"/>
          </a:xfrm>
        </p:spPr>
        <p:txBody>
          <a:bodyPr vert="eaVert" anchor="ctr"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C1FF6DA9-008F-8B48-92A6-B652298478BF}" type="slidenum">
              <a:rPr lang="en-US" smtClean="0"/>
              <a:t>‹#›</a:t>
            </a:fld>
            <a:endParaRPr lang="en-US"/>
          </a:p>
        </p:txBody>
      </p:sp>
    </p:spTree>
    <p:extLst>
      <p:ext uri="{BB962C8B-B14F-4D97-AF65-F5344CB8AC3E}">
        <p14:creationId xmlns:p14="http://schemas.microsoft.com/office/powerpoint/2010/main" val="584682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txBody>
            <a:bodyPr/>
            <a:lstStyle/>
            <a:p>
              <a:endParaRPr lang="en-GB"/>
            </a:p>
          </p:txBody>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GB"/>
            </a:p>
          </p:txBody>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5BCAD085-E8A6-8845-BD4E-CB4CCA059FC4}" type="datetimeFigureOut">
              <a:rPr lang="en-US" smtClean="0"/>
              <a:t>12/9/2025</a:t>
            </a:fld>
            <a:endParaRPr lang="en-US"/>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US"/>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4443497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3147" y="544900"/>
            <a:ext cx="8742996" cy="1470025"/>
          </a:xfrm>
        </p:spPr>
        <p:txBody>
          <a:bodyPr>
            <a:noAutofit/>
          </a:bodyPr>
          <a:lstStyle/>
          <a:p>
            <a:r>
              <a:rPr sz="3200" dirty="0"/>
              <a:t>EFFECTIVE TEAMWORK AND COMMUNICATION</a:t>
            </a:r>
          </a:p>
          <a:p>
            <a:r>
              <a:rPr sz="3200" dirty="0"/>
              <a:t>IN FLIGHT FOODS LTD</a:t>
            </a:r>
          </a:p>
        </p:txBody>
      </p:sp>
      <p:sp>
        <p:nvSpPr>
          <p:cNvPr id="3" name="Subtitle 2"/>
          <p:cNvSpPr>
            <a:spLocks noGrp="1"/>
          </p:cNvSpPr>
          <p:nvPr>
            <p:ph type="subTitle" idx="1"/>
          </p:nvPr>
        </p:nvSpPr>
        <p:spPr>
          <a:xfrm>
            <a:off x="776376" y="2160916"/>
            <a:ext cx="6844937" cy="3437243"/>
          </a:xfrm>
        </p:spPr>
        <p:txBody>
          <a:bodyPr>
            <a:normAutofit fontScale="25000" lnSpcReduction="20000"/>
          </a:bodyPr>
          <a:lstStyle/>
          <a:p>
            <a:r>
              <a:rPr sz="8000" dirty="0"/>
              <a:t>Group Presentation</a:t>
            </a:r>
            <a:r>
              <a:rPr lang="en-GB" sz="8000" dirty="0"/>
              <a:t> – GROUP 2</a:t>
            </a:r>
            <a:endParaRPr sz="2000" dirty="0"/>
          </a:p>
          <a:p>
            <a:r>
              <a:rPr lang="en-GB" sz="8000" dirty="0">
                <a:solidFill>
                  <a:srgbClr val="00B0F0"/>
                </a:solidFill>
              </a:rPr>
              <a:t>MARIANO D’SILVA:2442193</a:t>
            </a:r>
          </a:p>
          <a:p>
            <a:endParaRPr kumimoji="0" lang="en-GB" sz="8000" b="0" i="0" u="none" strike="noStrike" kern="1200" cap="all" spc="0" normalizeH="0" baseline="0" noProof="0" dirty="0">
              <a:ln>
                <a:noFill/>
              </a:ln>
              <a:solidFill>
                <a:srgbClr val="00B0F0"/>
              </a:solidFill>
              <a:effectLst/>
              <a:uLnTx/>
              <a:uFillTx/>
              <a:ea typeface="+mn-ea"/>
              <a:cs typeface="+mn-cs"/>
            </a:endParaRPr>
          </a:p>
          <a:p>
            <a:r>
              <a:rPr kumimoji="0" lang="en-GB" sz="8000" b="0" i="0" u="none" strike="noStrike" kern="1200" cap="all" spc="0" normalizeH="0" baseline="0" noProof="0" dirty="0">
                <a:ln>
                  <a:noFill/>
                </a:ln>
                <a:solidFill>
                  <a:srgbClr val="00B0F0"/>
                </a:solidFill>
                <a:effectLst/>
                <a:uLnTx/>
                <a:uFillTx/>
                <a:ea typeface="+mn-ea"/>
                <a:cs typeface="+mn-cs"/>
              </a:rPr>
              <a:t>KEVIN USECHE:2441569</a:t>
            </a:r>
            <a:br>
              <a:rPr kumimoji="0" lang="en-GB" sz="8000" b="0" i="0" u="none" strike="noStrike" kern="1200" cap="all" spc="0" normalizeH="0" baseline="0" noProof="0" dirty="0">
                <a:ln>
                  <a:noFill/>
                </a:ln>
                <a:solidFill>
                  <a:srgbClr val="00B0F0"/>
                </a:solidFill>
                <a:effectLst/>
                <a:uLnTx/>
                <a:uFillTx/>
                <a:ea typeface="+mn-ea"/>
                <a:cs typeface="+mn-cs"/>
              </a:rPr>
            </a:br>
            <a:endParaRPr kumimoji="0" lang="en-GB" sz="8000" b="0" i="0" u="none" strike="noStrike" kern="1200" cap="all" spc="0" normalizeH="0" baseline="0" noProof="0" dirty="0">
              <a:ln>
                <a:noFill/>
              </a:ln>
              <a:solidFill>
                <a:srgbClr val="00B0F0"/>
              </a:solidFill>
              <a:effectLst/>
              <a:uLnTx/>
              <a:uFillTx/>
              <a:ea typeface="+mn-ea"/>
              <a:cs typeface="+mn-cs"/>
            </a:endParaRPr>
          </a:p>
          <a:p>
            <a:r>
              <a:rPr kumimoji="0" lang="en-GB" sz="8000" b="0" i="0" u="none" strike="noStrike" kern="1200" cap="all" spc="0" normalizeH="0" baseline="0" noProof="0" dirty="0">
                <a:ln>
                  <a:noFill/>
                </a:ln>
                <a:solidFill>
                  <a:srgbClr val="00B0F0"/>
                </a:solidFill>
                <a:effectLst/>
                <a:uLnTx/>
                <a:uFillTx/>
                <a:ea typeface="+mn-ea"/>
                <a:cs typeface="+mn-cs"/>
              </a:rPr>
              <a:t>KIMBERLY SOGBOSSI:2438775</a:t>
            </a:r>
            <a:br>
              <a:rPr kumimoji="0" lang="en-GB" sz="8000" b="0" i="0" u="none" strike="noStrike" kern="1200" cap="all" spc="0" normalizeH="0" baseline="0" noProof="0" dirty="0">
                <a:ln>
                  <a:noFill/>
                </a:ln>
                <a:solidFill>
                  <a:srgbClr val="00B0F0"/>
                </a:solidFill>
                <a:effectLst/>
                <a:uLnTx/>
                <a:uFillTx/>
                <a:ea typeface="+mn-ea"/>
                <a:cs typeface="+mn-cs"/>
              </a:rPr>
            </a:br>
            <a:br>
              <a:rPr kumimoji="0" lang="en-GB" sz="8000" b="0" i="0" u="none" strike="noStrike" kern="1200" cap="all" spc="0" normalizeH="0" baseline="0" noProof="0" dirty="0">
                <a:ln>
                  <a:noFill/>
                </a:ln>
                <a:solidFill>
                  <a:srgbClr val="00B0F0"/>
                </a:solidFill>
                <a:effectLst/>
                <a:uLnTx/>
                <a:uFillTx/>
                <a:ea typeface="+mn-ea"/>
                <a:cs typeface="+mn-cs"/>
              </a:rPr>
            </a:br>
            <a:endParaRPr kumimoji="0" lang="en-GB" sz="8000" b="0" i="0" u="none" strike="noStrike" kern="1200" cap="all" spc="0" normalizeH="0" baseline="0" noProof="0" dirty="0">
              <a:ln>
                <a:noFill/>
              </a:ln>
              <a:solidFill>
                <a:srgbClr val="00B0F0"/>
              </a:solidFill>
              <a:effectLst/>
              <a:uLnTx/>
              <a:uFillTx/>
              <a:ea typeface="+mn-ea"/>
              <a:cs typeface="+mn-cs"/>
            </a:endParaRPr>
          </a:p>
          <a:p>
            <a:r>
              <a:rPr kumimoji="0" lang="en-GB" sz="8000" b="0" i="0" u="none" strike="noStrike" kern="1200" cap="all" spc="0" normalizeH="0" baseline="0" noProof="0" dirty="0">
                <a:ln>
                  <a:noFill/>
                </a:ln>
                <a:solidFill>
                  <a:srgbClr val="00B0F0"/>
                </a:solidFill>
                <a:effectLst/>
                <a:uLnTx/>
                <a:uFillTx/>
                <a:ea typeface="+mn-ea"/>
                <a:cs typeface="+mn-cs"/>
              </a:rPr>
              <a:t>SARIFATOU ZABDA:2442722</a:t>
            </a:r>
            <a:br>
              <a:rPr kumimoji="0" lang="en-GB" sz="5500" b="0" i="0" u="none" strike="noStrike" kern="1200" cap="all" spc="0" normalizeH="0" baseline="0" noProof="0" dirty="0">
                <a:ln>
                  <a:noFill/>
                </a:ln>
                <a:solidFill>
                  <a:srgbClr val="00B0F0"/>
                </a:solidFill>
                <a:effectLst/>
                <a:uLnTx/>
                <a:uFillTx/>
                <a:ea typeface="+mn-ea"/>
                <a:cs typeface="+mn-cs"/>
              </a:rPr>
            </a:br>
            <a:br>
              <a:rPr kumimoji="0" lang="en-GB" sz="5500" b="0" i="0" u="none" strike="noStrike" kern="1200" cap="all" spc="0" normalizeH="0" baseline="0" noProof="0" dirty="0">
                <a:ln>
                  <a:noFill/>
                </a:ln>
                <a:solidFill>
                  <a:srgbClr val="00B0F0"/>
                </a:solidFill>
                <a:effectLst/>
                <a:uLnTx/>
                <a:uFillTx/>
                <a:ea typeface="+mn-ea"/>
                <a:cs typeface="+mn-cs"/>
              </a:rPr>
            </a:br>
            <a:br>
              <a:rPr kumimoji="0" lang="en-GB" sz="5500" b="0" i="0" u="none" strike="noStrike" kern="1200" cap="all" spc="0" normalizeH="0" baseline="0" noProof="0" dirty="0">
                <a:ln>
                  <a:noFill/>
                </a:ln>
                <a:solidFill>
                  <a:srgbClr val="00B0F0"/>
                </a:solidFill>
                <a:effectLst/>
                <a:uLnTx/>
                <a:uFillTx/>
                <a:latin typeface="Century Gothic" panose="020B0502020202020204"/>
                <a:ea typeface="+mn-ea"/>
                <a:cs typeface="+mn-cs"/>
              </a:rPr>
            </a:br>
            <a:endParaRPr sz="5500" dirty="0">
              <a:solidFill>
                <a:srgbClr val="00B0F0"/>
              </a:solidFill>
            </a:endParaRPr>
          </a:p>
          <a:p>
            <a:r>
              <a:rPr sz="7200" dirty="0"/>
              <a:t>Module: LCLM4003</a:t>
            </a:r>
          </a:p>
        </p:txBody>
      </p:sp>
      <p:sp>
        <p:nvSpPr>
          <p:cNvPr id="4" name="TextBox 3">
            <a:extLst>
              <a:ext uri="{FF2B5EF4-FFF2-40B4-BE49-F238E27FC236}">
                <a16:creationId xmlns:a16="http://schemas.microsoft.com/office/drawing/2014/main" id="{42A45A0E-1A1C-BA4C-F051-EA30047BB262}"/>
              </a:ext>
            </a:extLst>
          </p:cNvPr>
          <p:cNvSpPr txBox="1"/>
          <p:nvPr/>
        </p:nvSpPr>
        <p:spPr>
          <a:xfrm>
            <a:off x="4572000" y="6297283"/>
            <a:ext cx="4572001" cy="400110"/>
          </a:xfrm>
          <a:prstGeom prst="rect">
            <a:avLst/>
          </a:prstGeom>
          <a:noFill/>
        </p:spPr>
        <p:txBody>
          <a:bodyPr wrap="square" rtlCol="0">
            <a:spAutoFit/>
          </a:bodyPr>
          <a:lstStyle/>
          <a:p>
            <a:r>
              <a:rPr lang="en-GB" sz="2000" dirty="0">
                <a:solidFill>
                  <a:srgbClr val="FF0000"/>
                </a:solidFill>
              </a:rPr>
              <a:t>Lecturer:</a:t>
            </a:r>
            <a:r>
              <a:rPr lang="en-GB" sz="2000" dirty="0"/>
              <a:t> Mohammad Rahman</a:t>
            </a:r>
            <a:r>
              <a:rPr lang="en-GB" dirty="0"/>
              <a: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0" name="Rectangle 9">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10">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Oval 11">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5"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6"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title"/>
          </p:nvPr>
        </p:nvSpPr>
        <p:spPr>
          <a:xfrm>
            <a:off x="866216" y="973667"/>
            <a:ext cx="2206657" cy="4833745"/>
          </a:xfrm>
        </p:spPr>
        <p:txBody>
          <a:bodyPr>
            <a:normAutofit/>
          </a:bodyPr>
          <a:lstStyle/>
          <a:p>
            <a:r>
              <a:rPr lang="en-GB">
                <a:solidFill>
                  <a:srgbClr val="EBEBEB"/>
                </a:solidFill>
              </a:rPr>
              <a:t>Table of Contents</a:t>
            </a:r>
          </a:p>
        </p:txBody>
      </p:sp>
      <p:sp>
        <p:nvSpPr>
          <p:cNvPr id="18" name="Rectangle 17">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742522D2-2195-DDDA-A5B8-937AD3F57620}"/>
              </a:ext>
            </a:extLst>
          </p:cNvPr>
          <p:cNvGraphicFramePr>
            <a:graphicFrameLocks noGrp="1"/>
          </p:cNvGraphicFramePr>
          <p:nvPr>
            <p:ph idx="1"/>
            <p:extLst>
              <p:ext uri="{D42A27DB-BD31-4B8C-83A1-F6EECF244321}">
                <p14:modId xmlns:p14="http://schemas.microsoft.com/office/powerpoint/2010/main" val="156477446"/>
              </p:ext>
            </p:extLst>
          </p:nvPr>
        </p:nvGraphicFramePr>
        <p:xfrm>
          <a:off x="3895725" y="808038"/>
          <a:ext cx="4793456"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E0488BA-180E-40D8-8350-4B17917955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Variety of fresh salads">
            <a:extLst>
              <a:ext uri="{FF2B5EF4-FFF2-40B4-BE49-F238E27FC236}">
                <a16:creationId xmlns:a16="http://schemas.microsoft.com/office/drawing/2014/main" id="{629BB62C-B99E-7B5D-964C-9DE9CE17A94D}"/>
              </a:ext>
            </a:extLst>
          </p:cNvPr>
          <p:cNvPicPr>
            <a:picLocks noChangeAspect="1"/>
          </p:cNvPicPr>
          <p:nvPr/>
        </p:nvPicPr>
        <p:blipFill>
          <a:blip r:embed="rId2">
            <a:alphaModFix amt="40000"/>
          </a:blip>
          <a:srcRect l="886" r="10113" b="-1"/>
          <a:stretch>
            <a:fillRect/>
          </a:stretch>
        </p:blipFill>
        <p:spPr>
          <a:xfrm>
            <a:off x="20" y="10"/>
            <a:ext cx="9143980" cy="6857990"/>
          </a:xfrm>
          <a:prstGeom prst="rect">
            <a:avLst/>
          </a:prstGeom>
        </p:spPr>
      </p:pic>
      <p:sp>
        <p:nvSpPr>
          <p:cNvPr id="2" name="Title 1"/>
          <p:cNvSpPr>
            <a:spLocks noGrp="1"/>
          </p:cNvSpPr>
          <p:nvPr>
            <p:ph type="title"/>
          </p:nvPr>
        </p:nvSpPr>
        <p:spPr>
          <a:xfrm>
            <a:off x="866215" y="973668"/>
            <a:ext cx="6571060" cy="706964"/>
          </a:xfrm>
        </p:spPr>
        <p:txBody>
          <a:bodyPr>
            <a:normAutofit/>
          </a:bodyPr>
          <a:lstStyle/>
          <a:p>
            <a:r>
              <a:rPr lang="en-GB" dirty="0">
                <a:solidFill>
                  <a:schemeClr val="tx1"/>
                </a:solidFill>
              </a:rPr>
              <a:t>Introduction</a:t>
            </a:r>
          </a:p>
        </p:txBody>
      </p:sp>
      <p:sp>
        <p:nvSpPr>
          <p:cNvPr id="3" name="Content Placeholder 2"/>
          <p:cNvSpPr>
            <a:spLocks noGrp="1"/>
          </p:cNvSpPr>
          <p:nvPr>
            <p:ph idx="1"/>
          </p:nvPr>
        </p:nvSpPr>
        <p:spPr>
          <a:xfrm>
            <a:off x="866215" y="2603500"/>
            <a:ext cx="6619244" cy="3416300"/>
          </a:xfrm>
        </p:spPr>
        <p:txBody>
          <a:bodyPr>
            <a:normAutofit fontScale="92500" lnSpcReduction="10000"/>
          </a:bodyPr>
          <a:lstStyle/>
          <a:p>
            <a:r>
              <a:rPr lang="en-US" sz="2400" dirty="0">
                <a:solidFill>
                  <a:schemeClr val="tx1"/>
                </a:solidFill>
              </a:rPr>
              <a:t>This presentation examines operational and communication challenges at Flight Foods Ltd, a company supplying ready‑made meals for airline clients. The study explores communication theories based on  3 modules which are : SMCR, Schramm’s  and Berlo’s .</a:t>
            </a:r>
          </a:p>
          <a:p>
            <a:r>
              <a:rPr lang="en-US" sz="2400" dirty="0">
                <a:solidFill>
                  <a:schemeClr val="tx1"/>
                </a:solidFill>
              </a:rPr>
              <a:t>We provide strategies to improve teamwork, hygiene compliance, and organizational communication practices.</a:t>
            </a:r>
          </a:p>
        </p:txBody>
      </p:sp>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1" name="Rectangle 10">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p:cNvSpPr>
            <a:spLocks noGrp="1"/>
          </p:cNvSpPr>
          <p:nvPr>
            <p:ph type="title"/>
          </p:nvPr>
        </p:nvSpPr>
        <p:spPr>
          <a:xfrm>
            <a:off x="1055996" y="750739"/>
            <a:ext cx="6571060" cy="706964"/>
          </a:xfrm>
        </p:spPr>
        <p:txBody>
          <a:bodyPr>
            <a:normAutofit/>
          </a:bodyPr>
          <a:lstStyle/>
          <a:p>
            <a:r>
              <a:rPr lang="en-GB" dirty="0">
                <a:solidFill>
                  <a:srgbClr val="FFFFFF"/>
                </a:solidFill>
              </a:rPr>
              <a:t>Overview of Key Components</a:t>
            </a:r>
          </a:p>
        </p:txBody>
      </p:sp>
      <p:sp>
        <p:nvSpPr>
          <p:cNvPr id="14" name="Rectangle 13">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C7754102-74C1-8054-B206-0CF8390F213D}"/>
              </a:ext>
            </a:extLst>
          </p:cNvPr>
          <p:cNvGraphicFramePr>
            <a:graphicFrameLocks noGrp="1"/>
          </p:cNvGraphicFramePr>
          <p:nvPr>
            <p:ph idx="1"/>
            <p:extLst>
              <p:ext uri="{D42A27DB-BD31-4B8C-83A1-F6EECF244321}">
                <p14:modId xmlns:p14="http://schemas.microsoft.com/office/powerpoint/2010/main" val="1280768402"/>
              </p:ext>
            </p:extLst>
          </p:nvPr>
        </p:nvGraphicFramePr>
        <p:xfrm>
          <a:off x="367109" y="1468373"/>
          <a:ext cx="7975600" cy="46388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03B54A97-CA6A-6390-F513-04182FA95272}"/>
            </a:ext>
          </a:extLst>
        </p:cNvPr>
        <p:cNvGrpSpPr/>
        <p:nvPr/>
      </p:nvGrpSpPr>
      <p:grpSpPr>
        <a:xfrm>
          <a:off x="0" y="0"/>
          <a:ext cx="0" cy="0"/>
          <a:chOff x="0" y="0"/>
          <a:chExt cx="0" cy="0"/>
        </a:xfrm>
      </p:grpSpPr>
      <p:grpSp>
        <p:nvGrpSpPr>
          <p:cNvPr id="51" name="Group 50">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52" name="Rectangle 51">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3"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a:extLst>
              <a:ext uri="{FF2B5EF4-FFF2-40B4-BE49-F238E27FC236}">
                <a16:creationId xmlns:a16="http://schemas.microsoft.com/office/drawing/2014/main" id="{4D1E5C16-71F3-5F45-8F80-F4D8696394DE}"/>
              </a:ext>
            </a:extLst>
          </p:cNvPr>
          <p:cNvSpPr>
            <a:spLocks noGrp="1"/>
          </p:cNvSpPr>
          <p:nvPr>
            <p:ph type="title"/>
          </p:nvPr>
        </p:nvSpPr>
        <p:spPr>
          <a:xfrm>
            <a:off x="1286470" y="761028"/>
            <a:ext cx="6571060" cy="706964"/>
          </a:xfrm>
        </p:spPr>
        <p:txBody>
          <a:bodyPr vert="horz" lIns="91440" tIns="45720" rIns="91440" bIns="45720" rtlCol="0" anchor="ctr">
            <a:normAutofit fontScale="90000"/>
          </a:bodyPr>
          <a:lstStyle/>
          <a:p>
            <a:pPr algn="ctr"/>
            <a:r>
              <a:rPr lang="en-US" sz="4400" b="1" u="sng">
                <a:solidFill>
                  <a:srgbClr val="FFFFFF"/>
                </a:solidFill>
              </a:rPr>
              <a:t>SMCR Model Analysis</a:t>
            </a:r>
            <a:endParaRPr lang="en-US" sz="4400" b="1" u="sng" dirty="0">
              <a:solidFill>
                <a:srgbClr val="FFFFFF"/>
              </a:solidFill>
            </a:endParaRPr>
          </a:p>
        </p:txBody>
      </p:sp>
      <p:sp>
        <p:nvSpPr>
          <p:cNvPr id="55" name="Rectangle 54">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pSp>
        <p:nvGrpSpPr>
          <p:cNvPr id="10" name="Group 9">
            <a:extLst>
              <a:ext uri="{FF2B5EF4-FFF2-40B4-BE49-F238E27FC236}">
                <a16:creationId xmlns:a16="http://schemas.microsoft.com/office/drawing/2014/main" id="{99663F59-D229-774D-5A5A-FF9CCB066353}"/>
              </a:ext>
            </a:extLst>
          </p:cNvPr>
          <p:cNvGrpSpPr/>
          <p:nvPr/>
        </p:nvGrpSpPr>
        <p:grpSpPr>
          <a:xfrm>
            <a:off x="862641" y="2389389"/>
            <a:ext cx="7729266" cy="3707580"/>
            <a:chOff x="1380294" y="3025750"/>
            <a:chExt cx="6803942" cy="2721032"/>
          </a:xfrm>
        </p:grpSpPr>
        <p:sp>
          <p:nvSpPr>
            <p:cNvPr id="13" name="Free-form: Shape 12">
              <a:extLst>
                <a:ext uri="{FF2B5EF4-FFF2-40B4-BE49-F238E27FC236}">
                  <a16:creationId xmlns:a16="http://schemas.microsoft.com/office/drawing/2014/main" id="{61722EA0-C309-07BA-AC67-EB67F2C62B3C}"/>
                </a:ext>
              </a:extLst>
            </p:cNvPr>
            <p:cNvSpPr/>
            <p:nvPr/>
          </p:nvSpPr>
          <p:spPr>
            <a:xfrm>
              <a:off x="1380294" y="3025750"/>
              <a:ext cx="5558658" cy="616082"/>
            </a:xfrm>
            <a:custGeom>
              <a:avLst/>
              <a:gdLst>
                <a:gd name="csX0" fmla="*/ 0 w 5558658"/>
                <a:gd name="csY0" fmla="*/ 61608 h 616082"/>
                <a:gd name="csX1" fmla="*/ 61608 w 5558658"/>
                <a:gd name="csY1" fmla="*/ 0 h 616082"/>
                <a:gd name="csX2" fmla="*/ 5497050 w 5558658"/>
                <a:gd name="csY2" fmla="*/ 0 h 616082"/>
                <a:gd name="csX3" fmla="*/ 5558658 w 5558658"/>
                <a:gd name="csY3" fmla="*/ 61608 h 616082"/>
                <a:gd name="csX4" fmla="*/ 5558658 w 5558658"/>
                <a:gd name="csY4" fmla="*/ 554474 h 616082"/>
                <a:gd name="csX5" fmla="*/ 5497050 w 5558658"/>
                <a:gd name="csY5" fmla="*/ 616082 h 616082"/>
                <a:gd name="csX6" fmla="*/ 61608 w 5558658"/>
                <a:gd name="csY6" fmla="*/ 616082 h 616082"/>
                <a:gd name="csX7" fmla="*/ 0 w 5558658"/>
                <a:gd name="csY7" fmla="*/ 554474 h 616082"/>
                <a:gd name="csX8" fmla="*/ 0 w 5558658"/>
                <a:gd name="csY8" fmla="*/ 61608 h 6160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5558658" h="616082">
                  <a:moveTo>
                    <a:pt x="0" y="61608"/>
                  </a:moveTo>
                  <a:cubicBezTo>
                    <a:pt x="0" y="27583"/>
                    <a:pt x="27583" y="0"/>
                    <a:pt x="61608" y="0"/>
                  </a:cubicBezTo>
                  <a:lnTo>
                    <a:pt x="5497050" y="0"/>
                  </a:lnTo>
                  <a:cubicBezTo>
                    <a:pt x="5531075" y="0"/>
                    <a:pt x="5558658" y="27583"/>
                    <a:pt x="5558658" y="61608"/>
                  </a:cubicBezTo>
                  <a:lnTo>
                    <a:pt x="5558658" y="554474"/>
                  </a:lnTo>
                  <a:cubicBezTo>
                    <a:pt x="5558658" y="588499"/>
                    <a:pt x="5531075" y="616082"/>
                    <a:pt x="5497050" y="616082"/>
                  </a:cubicBezTo>
                  <a:lnTo>
                    <a:pt x="61608" y="616082"/>
                  </a:lnTo>
                  <a:cubicBezTo>
                    <a:pt x="27583" y="616082"/>
                    <a:pt x="0" y="588499"/>
                    <a:pt x="0" y="554474"/>
                  </a:cubicBezTo>
                  <a:lnTo>
                    <a:pt x="0" y="61608"/>
                  </a:lnTo>
                  <a:close/>
                </a:path>
              </a:pathLst>
            </a:custGeom>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spcFirstLastPara="0" vert="horz" wrap="square" lIns="59954" tIns="59954" rIns="875503" bIns="59954" numCol="1" spcCol="1270" anchor="ctr" anchorCtr="0">
              <a:noAutofit/>
            </a:bodyPr>
            <a:lstStyle/>
            <a:p>
              <a:pPr marL="0" lvl="0" indent="0" algn="l" defTabSz="488950">
                <a:spcBef>
                  <a:spcPct val="0"/>
                </a:spcBef>
                <a:spcAft>
                  <a:spcPct val="35000"/>
                </a:spcAft>
                <a:buNone/>
              </a:pPr>
              <a:r>
                <a:rPr lang="en-GB" sz="1600" kern="1200" dirty="0">
                  <a:latin typeface="Calibri" panose="020F0502020204030204" pitchFamily="34" charset="0"/>
                  <a:ea typeface="Calibri" panose="020F0502020204030204" pitchFamily="34" charset="0"/>
                  <a:cs typeface="Calibri" panose="020F0502020204030204" pitchFamily="34" charset="0"/>
                </a:rPr>
                <a:t>• Sender: Managers provide instructions without sufficient clarity or verification, leading to confusion (Argyris, 1991).</a:t>
              </a:r>
              <a:endParaRPr lang="en-US" sz="1600" kern="1200" dirty="0">
                <a:latin typeface="Calibri" panose="020F0502020204030204" pitchFamily="34" charset="0"/>
                <a:ea typeface="Calibri" panose="020F0502020204030204" pitchFamily="34" charset="0"/>
                <a:cs typeface="Calibri" panose="020F0502020204030204" pitchFamily="34" charset="0"/>
              </a:endParaRPr>
            </a:p>
          </p:txBody>
        </p:sp>
        <p:sp>
          <p:nvSpPr>
            <p:cNvPr id="18" name="Free-form: Shape 17">
              <a:extLst>
                <a:ext uri="{FF2B5EF4-FFF2-40B4-BE49-F238E27FC236}">
                  <a16:creationId xmlns:a16="http://schemas.microsoft.com/office/drawing/2014/main" id="{D7D35BB9-B6AA-1238-0BE9-22E21AE3D8B8}"/>
                </a:ext>
              </a:extLst>
            </p:cNvPr>
            <p:cNvSpPr/>
            <p:nvPr/>
          </p:nvSpPr>
          <p:spPr>
            <a:xfrm>
              <a:off x="1795389" y="3727400"/>
              <a:ext cx="5558658" cy="616082"/>
            </a:xfrm>
            <a:custGeom>
              <a:avLst/>
              <a:gdLst>
                <a:gd name="csX0" fmla="*/ 0 w 5558658"/>
                <a:gd name="csY0" fmla="*/ 61608 h 616082"/>
                <a:gd name="csX1" fmla="*/ 61608 w 5558658"/>
                <a:gd name="csY1" fmla="*/ 0 h 616082"/>
                <a:gd name="csX2" fmla="*/ 5497050 w 5558658"/>
                <a:gd name="csY2" fmla="*/ 0 h 616082"/>
                <a:gd name="csX3" fmla="*/ 5558658 w 5558658"/>
                <a:gd name="csY3" fmla="*/ 61608 h 616082"/>
                <a:gd name="csX4" fmla="*/ 5558658 w 5558658"/>
                <a:gd name="csY4" fmla="*/ 554474 h 616082"/>
                <a:gd name="csX5" fmla="*/ 5497050 w 5558658"/>
                <a:gd name="csY5" fmla="*/ 616082 h 616082"/>
                <a:gd name="csX6" fmla="*/ 61608 w 5558658"/>
                <a:gd name="csY6" fmla="*/ 616082 h 616082"/>
                <a:gd name="csX7" fmla="*/ 0 w 5558658"/>
                <a:gd name="csY7" fmla="*/ 554474 h 616082"/>
                <a:gd name="csX8" fmla="*/ 0 w 5558658"/>
                <a:gd name="csY8" fmla="*/ 61608 h 6160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5558658" h="616082">
                  <a:moveTo>
                    <a:pt x="0" y="61608"/>
                  </a:moveTo>
                  <a:cubicBezTo>
                    <a:pt x="0" y="27583"/>
                    <a:pt x="27583" y="0"/>
                    <a:pt x="61608" y="0"/>
                  </a:cubicBezTo>
                  <a:lnTo>
                    <a:pt x="5497050" y="0"/>
                  </a:lnTo>
                  <a:cubicBezTo>
                    <a:pt x="5531075" y="0"/>
                    <a:pt x="5558658" y="27583"/>
                    <a:pt x="5558658" y="61608"/>
                  </a:cubicBezTo>
                  <a:lnTo>
                    <a:pt x="5558658" y="554474"/>
                  </a:lnTo>
                  <a:cubicBezTo>
                    <a:pt x="5558658" y="588499"/>
                    <a:pt x="5531075" y="616082"/>
                    <a:pt x="5497050" y="616082"/>
                  </a:cubicBezTo>
                  <a:lnTo>
                    <a:pt x="61608" y="616082"/>
                  </a:lnTo>
                  <a:cubicBezTo>
                    <a:pt x="27583" y="616082"/>
                    <a:pt x="0" y="588499"/>
                    <a:pt x="0" y="554474"/>
                  </a:cubicBezTo>
                  <a:lnTo>
                    <a:pt x="0" y="61608"/>
                  </a:lnTo>
                  <a:close/>
                </a:path>
              </a:pathLst>
            </a:custGeom>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txBody>
            <a:bodyPr spcFirstLastPara="0" vert="horz" wrap="square" lIns="59954" tIns="59954" rIns="875503" bIns="59954" numCol="1" spcCol="1270" anchor="ctr" anchorCtr="0">
              <a:noAutofit/>
            </a:bodyPr>
            <a:lstStyle/>
            <a:p>
              <a:pPr marL="0" lvl="0" indent="0" algn="l" defTabSz="488950">
                <a:spcBef>
                  <a:spcPct val="0"/>
                </a:spcBef>
                <a:spcAft>
                  <a:spcPct val="35000"/>
                </a:spcAft>
                <a:buNone/>
              </a:pPr>
              <a:r>
                <a:rPr lang="en-GB" sz="1600" kern="1200">
                  <a:latin typeface="Calibri" panose="020F0502020204030204" pitchFamily="34" charset="0"/>
                  <a:ea typeface="Calibri" panose="020F0502020204030204" pitchFamily="34" charset="0"/>
                  <a:cs typeface="Calibri" panose="020F0502020204030204" pitchFamily="34" charset="0"/>
                </a:rPr>
                <a:t>• Message: Hygiene expectations are communicated vaguely and inconsistently, resulting in mixed interpretations among staff (Keyton, 2011).</a:t>
              </a:r>
              <a:endParaRPr lang="en-US" sz="1600" kern="1200">
                <a:latin typeface="Calibri" panose="020F0502020204030204" pitchFamily="34" charset="0"/>
                <a:ea typeface="Calibri" panose="020F0502020204030204" pitchFamily="34" charset="0"/>
                <a:cs typeface="Calibri" panose="020F0502020204030204" pitchFamily="34" charset="0"/>
              </a:endParaRPr>
            </a:p>
          </p:txBody>
        </p:sp>
        <p:sp>
          <p:nvSpPr>
            <p:cNvPr id="19" name="Free-form: Shape 18">
              <a:extLst>
                <a:ext uri="{FF2B5EF4-FFF2-40B4-BE49-F238E27FC236}">
                  <a16:creationId xmlns:a16="http://schemas.microsoft.com/office/drawing/2014/main" id="{6A90CE9C-379A-F362-FB2F-4362E6BAC851}"/>
                </a:ext>
              </a:extLst>
            </p:cNvPr>
            <p:cNvSpPr/>
            <p:nvPr/>
          </p:nvSpPr>
          <p:spPr>
            <a:xfrm>
              <a:off x="2210483" y="4429050"/>
              <a:ext cx="5558658" cy="616082"/>
            </a:xfrm>
            <a:custGeom>
              <a:avLst/>
              <a:gdLst>
                <a:gd name="csX0" fmla="*/ 0 w 5558658"/>
                <a:gd name="csY0" fmla="*/ 61608 h 616082"/>
                <a:gd name="csX1" fmla="*/ 61608 w 5558658"/>
                <a:gd name="csY1" fmla="*/ 0 h 616082"/>
                <a:gd name="csX2" fmla="*/ 5497050 w 5558658"/>
                <a:gd name="csY2" fmla="*/ 0 h 616082"/>
                <a:gd name="csX3" fmla="*/ 5558658 w 5558658"/>
                <a:gd name="csY3" fmla="*/ 61608 h 616082"/>
                <a:gd name="csX4" fmla="*/ 5558658 w 5558658"/>
                <a:gd name="csY4" fmla="*/ 554474 h 616082"/>
                <a:gd name="csX5" fmla="*/ 5497050 w 5558658"/>
                <a:gd name="csY5" fmla="*/ 616082 h 616082"/>
                <a:gd name="csX6" fmla="*/ 61608 w 5558658"/>
                <a:gd name="csY6" fmla="*/ 616082 h 616082"/>
                <a:gd name="csX7" fmla="*/ 0 w 5558658"/>
                <a:gd name="csY7" fmla="*/ 554474 h 616082"/>
                <a:gd name="csX8" fmla="*/ 0 w 5558658"/>
                <a:gd name="csY8" fmla="*/ 61608 h 6160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5558658" h="616082">
                  <a:moveTo>
                    <a:pt x="0" y="61608"/>
                  </a:moveTo>
                  <a:cubicBezTo>
                    <a:pt x="0" y="27583"/>
                    <a:pt x="27583" y="0"/>
                    <a:pt x="61608" y="0"/>
                  </a:cubicBezTo>
                  <a:lnTo>
                    <a:pt x="5497050" y="0"/>
                  </a:lnTo>
                  <a:cubicBezTo>
                    <a:pt x="5531075" y="0"/>
                    <a:pt x="5558658" y="27583"/>
                    <a:pt x="5558658" y="61608"/>
                  </a:cubicBezTo>
                  <a:lnTo>
                    <a:pt x="5558658" y="554474"/>
                  </a:lnTo>
                  <a:cubicBezTo>
                    <a:pt x="5558658" y="588499"/>
                    <a:pt x="5531075" y="616082"/>
                    <a:pt x="5497050" y="616082"/>
                  </a:cubicBezTo>
                  <a:lnTo>
                    <a:pt x="61608" y="616082"/>
                  </a:lnTo>
                  <a:cubicBezTo>
                    <a:pt x="27583" y="616082"/>
                    <a:pt x="0" y="588499"/>
                    <a:pt x="0" y="554474"/>
                  </a:cubicBezTo>
                  <a:lnTo>
                    <a:pt x="0" y="61608"/>
                  </a:lnTo>
                  <a:close/>
                </a:path>
              </a:pathLst>
            </a:custGeom>
          </p:spPr>
          <p:style>
            <a:lnRef idx="0">
              <a:schemeClr val="lt1">
                <a:hueOff val="0"/>
                <a:satOff val="0"/>
                <a:lumOff val="0"/>
                <a:alphaOff val="0"/>
              </a:schemeClr>
            </a:lnRef>
            <a:fillRef idx="3">
              <a:schemeClr val="accent5">
                <a:hueOff val="0"/>
                <a:satOff val="0"/>
                <a:lumOff val="0"/>
                <a:alphaOff val="0"/>
              </a:schemeClr>
            </a:fillRef>
            <a:effectRef idx="2">
              <a:schemeClr val="accent5">
                <a:hueOff val="0"/>
                <a:satOff val="0"/>
                <a:lumOff val="0"/>
                <a:alphaOff val="0"/>
              </a:schemeClr>
            </a:effectRef>
            <a:fontRef idx="minor">
              <a:schemeClr val="lt1"/>
            </a:fontRef>
          </p:style>
          <p:txBody>
            <a:bodyPr spcFirstLastPara="0" vert="horz" wrap="square" lIns="59954" tIns="59954" rIns="875503" bIns="59954" numCol="1" spcCol="1270" anchor="ctr" anchorCtr="0">
              <a:noAutofit/>
            </a:bodyPr>
            <a:lstStyle/>
            <a:p>
              <a:pPr marL="0" lvl="0" indent="0" algn="l" defTabSz="488950">
                <a:spcBef>
                  <a:spcPct val="0"/>
                </a:spcBef>
                <a:spcAft>
                  <a:spcPct val="35000"/>
                </a:spcAft>
                <a:buNone/>
              </a:pPr>
              <a:r>
                <a:rPr lang="en-GB" sz="1600" kern="1200">
                  <a:latin typeface="Calibri" panose="020F0502020204030204" pitchFamily="34" charset="0"/>
                  <a:ea typeface="Calibri" panose="020F0502020204030204" pitchFamily="34" charset="0"/>
                  <a:cs typeface="Calibri" panose="020F0502020204030204" pitchFamily="34" charset="0"/>
                </a:rPr>
                <a:t>• Channel: Overreliance on written signs instead of two-way or interactive communication reduces message clarity and limits feedback (Daft &amp; Lengel, 1986).</a:t>
              </a:r>
              <a:endParaRPr lang="en-US" sz="1600" kern="1200">
                <a:latin typeface="Calibri" panose="020F0502020204030204" pitchFamily="34" charset="0"/>
                <a:ea typeface="Calibri" panose="020F0502020204030204" pitchFamily="34" charset="0"/>
                <a:cs typeface="Calibri" panose="020F0502020204030204" pitchFamily="34" charset="0"/>
              </a:endParaRPr>
            </a:p>
          </p:txBody>
        </p:sp>
        <p:sp>
          <p:nvSpPr>
            <p:cNvPr id="20" name="Free-form: Shape 19">
              <a:extLst>
                <a:ext uri="{FF2B5EF4-FFF2-40B4-BE49-F238E27FC236}">
                  <a16:creationId xmlns:a16="http://schemas.microsoft.com/office/drawing/2014/main" id="{F63B4753-9F83-04FA-55D2-4A7157C2AFC4}"/>
                </a:ext>
              </a:extLst>
            </p:cNvPr>
            <p:cNvSpPr/>
            <p:nvPr/>
          </p:nvSpPr>
          <p:spPr>
            <a:xfrm>
              <a:off x="2625578" y="5130700"/>
              <a:ext cx="5558658" cy="616082"/>
            </a:xfrm>
            <a:custGeom>
              <a:avLst/>
              <a:gdLst>
                <a:gd name="csX0" fmla="*/ 0 w 5558658"/>
                <a:gd name="csY0" fmla="*/ 61608 h 616082"/>
                <a:gd name="csX1" fmla="*/ 61608 w 5558658"/>
                <a:gd name="csY1" fmla="*/ 0 h 616082"/>
                <a:gd name="csX2" fmla="*/ 5497050 w 5558658"/>
                <a:gd name="csY2" fmla="*/ 0 h 616082"/>
                <a:gd name="csX3" fmla="*/ 5558658 w 5558658"/>
                <a:gd name="csY3" fmla="*/ 61608 h 616082"/>
                <a:gd name="csX4" fmla="*/ 5558658 w 5558658"/>
                <a:gd name="csY4" fmla="*/ 554474 h 616082"/>
                <a:gd name="csX5" fmla="*/ 5497050 w 5558658"/>
                <a:gd name="csY5" fmla="*/ 616082 h 616082"/>
                <a:gd name="csX6" fmla="*/ 61608 w 5558658"/>
                <a:gd name="csY6" fmla="*/ 616082 h 616082"/>
                <a:gd name="csX7" fmla="*/ 0 w 5558658"/>
                <a:gd name="csY7" fmla="*/ 554474 h 616082"/>
                <a:gd name="csX8" fmla="*/ 0 w 5558658"/>
                <a:gd name="csY8" fmla="*/ 61608 h 6160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5558658" h="616082">
                  <a:moveTo>
                    <a:pt x="0" y="61608"/>
                  </a:moveTo>
                  <a:cubicBezTo>
                    <a:pt x="0" y="27583"/>
                    <a:pt x="27583" y="0"/>
                    <a:pt x="61608" y="0"/>
                  </a:cubicBezTo>
                  <a:lnTo>
                    <a:pt x="5497050" y="0"/>
                  </a:lnTo>
                  <a:cubicBezTo>
                    <a:pt x="5531075" y="0"/>
                    <a:pt x="5558658" y="27583"/>
                    <a:pt x="5558658" y="61608"/>
                  </a:cubicBezTo>
                  <a:lnTo>
                    <a:pt x="5558658" y="554474"/>
                  </a:lnTo>
                  <a:cubicBezTo>
                    <a:pt x="5558658" y="588499"/>
                    <a:pt x="5531075" y="616082"/>
                    <a:pt x="5497050" y="616082"/>
                  </a:cubicBezTo>
                  <a:lnTo>
                    <a:pt x="61608" y="616082"/>
                  </a:lnTo>
                  <a:cubicBezTo>
                    <a:pt x="27583" y="616082"/>
                    <a:pt x="0" y="588499"/>
                    <a:pt x="0" y="554474"/>
                  </a:cubicBezTo>
                  <a:lnTo>
                    <a:pt x="0" y="61608"/>
                  </a:lnTo>
                  <a:close/>
                </a:path>
              </a:pathLst>
            </a:custGeom>
          </p:spPr>
          <p:style>
            <a:lnRef idx="0">
              <a:schemeClr val="lt1">
                <a:hueOff val="0"/>
                <a:satOff val="0"/>
                <a:lumOff val="0"/>
                <a:alphaOff val="0"/>
              </a:schemeClr>
            </a:lnRef>
            <a:fillRef idx="3">
              <a:schemeClr val="accent6">
                <a:hueOff val="0"/>
                <a:satOff val="0"/>
                <a:lumOff val="0"/>
                <a:alphaOff val="0"/>
              </a:schemeClr>
            </a:fillRef>
            <a:effectRef idx="2">
              <a:schemeClr val="accent6">
                <a:hueOff val="0"/>
                <a:satOff val="0"/>
                <a:lumOff val="0"/>
                <a:alphaOff val="0"/>
              </a:schemeClr>
            </a:effectRef>
            <a:fontRef idx="minor">
              <a:schemeClr val="lt1"/>
            </a:fontRef>
          </p:style>
          <p:txBody>
            <a:bodyPr spcFirstLastPara="0" vert="horz" wrap="square" lIns="59954" tIns="59954" rIns="875503" bIns="59954" numCol="1" spcCol="1270" anchor="ctr" anchorCtr="0">
              <a:noAutofit/>
            </a:bodyPr>
            <a:lstStyle/>
            <a:p>
              <a:pPr marL="0" lvl="0" indent="0" algn="l" defTabSz="488950">
                <a:spcBef>
                  <a:spcPct val="0"/>
                </a:spcBef>
                <a:spcAft>
                  <a:spcPct val="35000"/>
                </a:spcAft>
                <a:buNone/>
              </a:pPr>
              <a:r>
                <a:rPr lang="en-GB" sz="1600" kern="1200">
                  <a:latin typeface="Calibri" panose="020F0502020204030204" pitchFamily="34" charset="0"/>
                  <a:ea typeface="Calibri" panose="020F0502020204030204" pitchFamily="34" charset="0"/>
                  <a:cs typeface="Calibri" panose="020F0502020204030204" pitchFamily="34" charset="0"/>
                </a:rPr>
                <a:t>Receiver: Employees with limited English proficiency struggle to interpret written instructions accurately, increasing the risk of errors (Hofstede, 2001).</a:t>
              </a:r>
              <a:endParaRPr lang="en-US" sz="1600" kern="1200">
                <a:latin typeface="Calibri" panose="020F0502020204030204" pitchFamily="34" charset="0"/>
                <a:ea typeface="Calibri" panose="020F0502020204030204" pitchFamily="34" charset="0"/>
                <a:cs typeface="Calibri" panose="020F0502020204030204" pitchFamily="34" charset="0"/>
              </a:endParaRPr>
            </a:p>
          </p:txBody>
        </p:sp>
        <p:sp>
          <p:nvSpPr>
            <p:cNvPr id="22" name="Free-form: Shape 21">
              <a:extLst>
                <a:ext uri="{FF2B5EF4-FFF2-40B4-BE49-F238E27FC236}">
                  <a16:creationId xmlns:a16="http://schemas.microsoft.com/office/drawing/2014/main" id="{E47A699E-62AB-B1F3-2F61-F04C30FF3498}"/>
                </a:ext>
              </a:extLst>
            </p:cNvPr>
            <p:cNvSpPr/>
            <p:nvPr/>
          </p:nvSpPr>
          <p:spPr>
            <a:xfrm>
              <a:off x="6538499" y="3475832"/>
              <a:ext cx="400453" cy="400453"/>
            </a:xfrm>
            <a:custGeom>
              <a:avLst/>
              <a:gdLst>
                <a:gd name="csX0" fmla="*/ 0 w 400453"/>
                <a:gd name="csY0" fmla="*/ 220249 h 400453"/>
                <a:gd name="csX1" fmla="*/ 90102 w 400453"/>
                <a:gd name="csY1" fmla="*/ 220249 h 400453"/>
                <a:gd name="csX2" fmla="*/ 90102 w 400453"/>
                <a:gd name="csY2" fmla="*/ 0 h 400453"/>
                <a:gd name="csX3" fmla="*/ 310351 w 400453"/>
                <a:gd name="csY3" fmla="*/ 0 h 400453"/>
                <a:gd name="csX4" fmla="*/ 310351 w 400453"/>
                <a:gd name="csY4" fmla="*/ 220249 h 400453"/>
                <a:gd name="csX5" fmla="*/ 400453 w 400453"/>
                <a:gd name="csY5" fmla="*/ 220249 h 400453"/>
                <a:gd name="csX6" fmla="*/ 200227 w 400453"/>
                <a:gd name="csY6" fmla="*/ 400453 h 400453"/>
                <a:gd name="csX7" fmla="*/ 0 w 400453"/>
                <a:gd name="csY7" fmla="*/ 220249 h 4004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00453" h="400453">
                  <a:moveTo>
                    <a:pt x="0" y="220249"/>
                  </a:moveTo>
                  <a:lnTo>
                    <a:pt x="90102" y="220249"/>
                  </a:lnTo>
                  <a:lnTo>
                    <a:pt x="90102" y="0"/>
                  </a:lnTo>
                  <a:lnTo>
                    <a:pt x="310351" y="0"/>
                  </a:lnTo>
                  <a:lnTo>
                    <a:pt x="310351" y="220249"/>
                  </a:lnTo>
                  <a:lnTo>
                    <a:pt x="400453" y="220249"/>
                  </a:lnTo>
                  <a:lnTo>
                    <a:pt x="200227" y="400453"/>
                  </a:lnTo>
                  <a:lnTo>
                    <a:pt x="0" y="220249"/>
                  </a:lnTo>
                  <a:close/>
                </a:path>
              </a:pathLst>
            </a:custGeom>
          </p:spPr>
          <p:style>
            <a:lnRef idx="1">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12962" tIns="22860" rIns="112962" bIns="121972" numCol="1" spcCol="1270" anchor="ctr" anchorCtr="0">
              <a:noAutofit/>
            </a:bodyPr>
            <a:lstStyle/>
            <a:p>
              <a:pPr marL="0" lvl="0" indent="0" algn="ctr" defTabSz="800100">
                <a:spcBef>
                  <a:spcPct val="0"/>
                </a:spcBef>
                <a:spcAft>
                  <a:spcPct val="35000"/>
                </a:spcAft>
                <a:buNone/>
              </a:pPr>
              <a:endParaRPr lang="en-US" sz="1600" kern="1200">
                <a:latin typeface="Calibri" panose="020F0502020204030204" pitchFamily="34" charset="0"/>
                <a:ea typeface="Calibri" panose="020F0502020204030204" pitchFamily="34" charset="0"/>
                <a:cs typeface="Calibri" panose="020F0502020204030204" pitchFamily="34" charset="0"/>
              </a:endParaRPr>
            </a:p>
          </p:txBody>
        </p:sp>
        <p:sp>
          <p:nvSpPr>
            <p:cNvPr id="24" name="Free-form: Shape 23">
              <a:extLst>
                <a:ext uri="{FF2B5EF4-FFF2-40B4-BE49-F238E27FC236}">
                  <a16:creationId xmlns:a16="http://schemas.microsoft.com/office/drawing/2014/main" id="{E2FDC24B-647D-0503-D90D-1C43A0098562}"/>
                </a:ext>
              </a:extLst>
            </p:cNvPr>
            <p:cNvSpPr/>
            <p:nvPr/>
          </p:nvSpPr>
          <p:spPr>
            <a:xfrm>
              <a:off x="6953593" y="4167214"/>
              <a:ext cx="400453" cy="400453"/>
            </a:xfrm>
            <a:custGeom>
              <a:avLst/>
              <a:gdLst>
                <a:gd name="csX0" fmla="*/ 0 w 400453"/>
                <a:gd name="csY0" fmla="*/ 220249 h 400453"/>
                <a:gd name="csX1" fmla="*/ 90102 w 400453"/>
                <a:gd name="csY1" fmla="*/ 220249 h 400453"/>
                <a:gd name="csX2" fmla="*/ 90102 w 400453"/>
                <a:gd name="csY2" fmla="*/ 0 h 400453"/>
                <a:gd name="csX3" fmla="*/ 310351 w 400453"/>
                <a:gd name="csY3" fmla="*/ 0 h 400453"/>
                <a:gd name="csX4" fmla="*/ 310351 w 400453"/>
                <a:gd name="csY4" fmla="*/ 220249 h 400453"/>
                <a:gd name="csX5" fmla="*/ 400453 w 400453"/>
                <a:gd name="csY5" fmla="*/ 220249 h 400453"/>
                <a:gd name="csX6" fmla="*/ 200227 w 400453"/>
                <a:gd name="csY6" fmla="*/ 400453 h 400453"/>
                <a:gd name="csX7" fmla="*/ 0 w 400453"/>
                <a:gd name="csY7" fmla="*/ 220249 h 4004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00453" h="400453">
                  <a:moveTo>
                    <a:pt x="0" y="220249"/>
                  </a:moveTo>
                  <a:lnTo>
                    <a:pt x="90102" y="220249"/>
                  </a:lnTo>
                  <a:lnTo>
                    <a:pt x="90102" y="0"/>
                  </a:lnTo>
                  <a:lnTo>
                    <a:pt x="310351" y="0"/>
                  </a:lnTo>
                  <a:lnTo>
                    <a:pt x="310351" y="220249"/>
                  </a:lnTo>
                  <a:lnTo>
                    <a:pt x="400453" y="220249"/>
                  </a:lnTo>
                  <a:lnTo>
                    <a:pt x="200227" y="400453"/>
                  </a:lnTo>
                  <a:lnTo>
                    <a:pt x="0" y="220249"/>
                  </a:lnTo>
                  <a:close/>
                </a:path>
              </a:pathLst>
            </a:custGeom>
          </p:spPr>
          <p:style>
            <a:lnRef idx="1">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12962" tIns="22860" rIns="112962" bIns="121972" numCol="1" spcCol="1270" anchor="ctr" anchorCtr="0">
              <a:noAutofit/>
            </a:bodyPr>
            <a:lstStyle/>
            <a:p>
              <a:pPr marL="0" lvl="0" indent="0" algn="ctr" defTabSz="800100">
                <a:spcBef>
                  <a:spcPct val="0"/>
                </a:spcBef>
                <a:spcAft>
                  <a:spcPct val="35000"/>
                </a:spcAft>
                <a:buNone/>
              </a:pPr>
              <a:endParaRPr lang="en-US" sz="1600" kern="1200">
                <a:latin typeface="Calibri" panose="020F0502020204030204" pitchFamily="34" charset="0"/>
                <a:ea typeface="Calibri" panose="020F0502020204030204" pitchFamily="34" charset="0"/>
                <a:cs typeface="Calibri" panose="020F0502020204030204" pitchFamily="34" charset="0"/>
              </a:endParaRPr>
            </a:p>
          </p:txBody>
        </p:sp>
        <p:sp>
          <p:nvSpPr>
            <p:cNvPr id="25" name="Free-form: Shape 24">
              <a:extLst>
                <a:ext uri="{FF2B5EF4-FFF2-40B4-BE49-F238E27FC236}">
                  <a16:creationId xmlns:a16="http://schemas.microsoft.com/office/drawing/2014/main" id="{DF71E0A2-0D28-943E-E1FA-FADF038FEFE1}"/>
                </a:ext>
              </a:extLst>
            </p:cNvPr>
            <p:cNvSpPr/>
            <p:nvPr/>
          </p:nvSpPr>
          <p:spPr>
            <a:xfrm>
              <a:off x="7368688" y="4875710"/>
              <a:ext cx="400453" cy="400453"/>
            </a:xfrm>
            <a:custGeom>
              <a:avLst/>
              <a:gdLst>
                <a:gd name="csX0" fmla="*/ 0 w 400453"/>
                <a:gd name="csY0" fmla="*/ 220249 h 400453"/>
                <a:gd name="csX1" fmla="*/ 90102 w 400453"/>
                <a:gd name="csY1" fmla="*/ 220249 h 400453"/>
                <a:gd name="csX2" fmla="*/ 90102 w 400453"/>
                <a:gd name="csY2" fmla="*/ 0 h 400453"/>
                <a:gd name="csX3" fmla="*/ 310351 w 400453"/>
                <a:gd name="csY3" fmla="*/ 0 h 400453"/>
                <a:gd name="csX4" fmla="*/ 310351 w 400453"/>
                <a:gd name="csY4" fmla="*/ 220249 h 400453"/>
                <a:gd name="csX5" fmla="*/ 400453 w 400453"/>
                <a:gd name="csY5" fmla="*/ 220249 h 400453"/>
                <a:gd name="csX6" fmla="*/ 200227 w 400453"/>
                <a:gd name="csY6" fmla="*/ 400453 h 400453"/>
                <a:gd name="csX7" fmla="*/ 0 w 400453"/>
                <a:gd name="csY7" fmla="*/ 220249 h 4004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00453" h="400453">
                  <a:moveTo>
                    <a:pt x="0" y="220249"/>
                  </a:moveTo>
                  <a:lnTo>
                    <a:pt x="90102" y="220249"/>
                  </a:lnTo>
                  <a:lnTo>
                    <a:pt x="90102" y="0"/>
                  </a:lnTo>
                  <a:lnTo>
                    <a:pt x="310351" y="0"/>
                  </a:lnTo>
                  <a:lnTo>
                    <a:pt x="310351" y="220249"/>
                  </a:lnTo>
                  <a:lnTo>
                    <a:pt x="400453" y="220249"/>
                  </a:lnTo>
                  <a:lnTo>
                    <a:pt x="200227" y="400453"/>
                  </a:lnTo>
                  <a:lnTo>
                    <a:pt x="0" y="220249"/>
                  </a:lnTo>
                  <a:close/>
                </a:path>
              </a:pathLst>
            </a:custGeom>
          </p:spPr>
          <p:style>
            <a:lnRef idx="1">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12962" tIns="22860" rIns="112962" bIns="121972" numCol="1" spcCol="1270" anchor="ctr" anchorCtr="0">
              <a:noAutofit/>
            </a:bodyPr>
            <a:lstStyle/>
            <a:p>
              <a:pPr marL="0" lvl="0" indent="0" algn="ctr" defTabSz="800100">
                <a:spcBef>
                  <a:spcPct val="0"/>
                </a:spcBef>
                <a:spcAft>
                  <a:spcPct val="35000"/>
                </a:spcAft>
                <a:buNone/>
              </a:pPr>
              <a:endParaRPr lang="en-US" sz="1600" kern="1200">
                <a:latin typeface="Calibri" panose="020F0502020204030204" pitchFamily="34" charset="0"/>
                <a:ea typeface="Calibri" panose="020F0502020204030204" pitchFamily="34" charset="0"/>
                <a:cs typeface="Calibri" panose="020F0502020204030204" pitchFamily="34" charset="0"/>
              </a:endParaRPr>
            </a:p>
          </p:txBody>
        </p:sp>
      </p:grpSp>
      <p:sp>
        <p:nvSpPr>
          <p:cNvPr id="27" name="TextBox 26">
            <a:extLst>
              <a:ext uri="{FF2B5EF4-FFF2-40B4-BE49-F238E27FC236}">
                <a16:creationId xmlns:a16="http://schemas.microsoft.com/office/drawing/2014/main" id="{584DFFF9-F00C-62CE-AF05-5770E4BBE2E8}"/>
              </a:ext>
            </a:extLst>
          </p:cNvPr>
          <p:cNvSpPr txBox="1"/>
          <p:nvPr/>
        </p:nvSpPr>
        <p:spPr>
          <a:xfrm>
            <a:off x="634733" y="1605526"/>
            <a:ext cx="8710158" cy="646331"/>
          </a:xfrm>
          <a:prstGeom prst="rect">
            <a:avLst/>
          </a:prstGeom>
          <a:noFill/>
        </p:spPr>
        <p:txBody>
          <a:bodyPr wrap="square">
            <a:spAutoFit/>
          </a:bodyPr>
          <a:lstStyle/>
          <a:p>
            <a:pPr>
              <a:buNone/>
            </a:pPr>
            <a:r>
              <a:rPr lang="en-GB" b="1"/>
              <a:t>The SMCR model highlights specific breakdowns in the workplace communication process.</a:t>
            </a:r>
            <a:endParaRPr lang="en-GB" b="1" dirty="0"/>
          </a:p>
        </p:txBody>
      </p:sp>
    </p:spTree>
    <p:extLst>
      <p:ext uri="{BB962C8B-B14F-4D97-AF65-F5344CB8AC3E}">
        <p14:creationId xmlns:p14="http://schemas.microsoft.com/office/powerpoint/2010/main" val="2731343429"/>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36" name="Rectangle 35">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7"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p:cNvSpPr>
            <a:spLocks noGrp="1"/>
          </p:cNvSpPr>
          <p:nvPr>
            <p:ph type="title"/>
          </p:nvPr>
        </p:nvSpPr>
        <p:spPr>
          <a:xfrm>
            <a:off x="948110" y="905873"/>
            <a:ext cx="7476494" cy="706964"/>
          </a:xfrm>
        </p:spPr>
        <p:txBody>
          <a:bodyPr>
            <a:noAutofit/>
          </a:bodyPr>
          <a:lstStyle/>
          <a:p>
            <a:pPr algn="ctr"/>
            <a:r>
              <a:rPr lang="en-GB" sz="4000" b="1" u="sng" dirty="0">
                <a:solidFill>
                  <a:srgbClr val="FFFFFF"/>
                </a:solidFill>
              </a:rPr>
              <a:t>Schramm’s Model Analysis</a:t>
            </a:r>
          </a:p>
        </p:txBody>
      </p:sp>
      <p:sp>
        <p:nvSpPr>
          <p:cNvPr id="38" name="Rectangle 37">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pSp>
        <p:nvGrpSpPr>
          <p:cNvPr id="3" name="Group 2">
            <a:extLst>
              <a:ext uri="{FF2B5EF4-FFF2-40B4-BE49-F238E27FC236}">
                <a16:creationId xmlns:a16="http://schemas.microsoft.com/office/drawing/2014/main" id="{D60A664A-BAE3-E533-5FED-F099A7EA9F57}"/>
              </a:ext>
            </a:extLst>
          </p:cNvPr>
          <p:cNvGrpSpPr/>
          <p:nvPr/>
        </p:nvGrpSpPr>
        <p:grpSpPr>
          <a:xfrm>
            <a:off x="569071" y="2231156"/>
            <a:ext cx="8055261" cy="4025414"/>
            <a:chOff x="484891" y="1704992"/>
            <a:chExt cx="7995048" cy="4973075"/>
          </a:xfrm>
        </p:grpSpPr>
        <p:sp>
          <p:nvSpPr>
            <p:cNvPr id="4" name="Oval 3">
              <a:extLst>
                <a:ext uri="{FF2B5EF4-FFF2-40B4-BE49-F238E27FC236}">
                  <a16:creationId xmlns:a16="http://schemas.microsoft.com/office/drawing/2014/main" id="{8574BDA2-64BE-8A1D-9BBB-5F132363CE4F}"/>
                </a:ext>
              </a:extLst>
            </p:cNvPr>
            <p:cNvSpPr/>
            <p:nvPr/>
          </p:nvSpPr>
          <p:spPr>
            <a:xfrm>
              <a:off x="562571" y="1957428"/>
              <a:ext cx="904311" cy="904311"/>
            </a:xfrm>
            <a:prstGeom prst="ellipse">
              <a:avLst/>
            </a:prstGeom>
          </p:spPr>
          <p:style>
            <a:lnRef idx="0">
              <a:schemeClr val="lt1">
                <a:alpha val="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p:style>
          <p:txBody>
            <a:bodyPr/>
            <a:lstStyle/>
            <a:p>
              <a:endParaRPr lang="en-GB" sz="2400"/>
            </a:p>
          </p:txBody>
        </p:sp>
        <p:sp>
          <p:nvSpPr>
            <p:cNvPr id="5" name="Rectangle 4" descr="Network Diagram">
              <a:extLst>
                <a:ext uri="{FF2B5EF4-FFF2-40B4-BE49-F238E27FC236}">
                  <a16:creationId xmlns:a16="http://schemas.microsoft.com/office/drawing/2014/main" id="{18366C85-952B-2C8C-8C4E-5D4ED36A6F91}"/>
                </a:ext>
              </a:extLst>
            </p:cNvPr>
            <p:cNvSpPr/>
            <p:nvPr/>
          </p:nvSpPr>
          <p:spPr>
            <a:xfrm>
              <a:off x="801054" y="2104934"/>
              <a:ext cx="534948" cy="524500"/>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GB" sz="2400"/>
            </a:p>
          </p:txBody>
        </p:sp>
        <p:sp>
          <p:nvSpPr>
            <p:cNvPr id="6" name="Free-form: Shape 5">
              <a:extLst>
                <a:ext uri="{FF2B5EF4-FFF2-40B4-BE49-F238E27FC236}">
                  <a16:creationId xmlns:a16="http://schemas.microsoft.com/office/drawing/2014/main" id="{8DD65D1B-67BF-5CDF-96AD-3B23EC0C30FA}"/>
                </a:ext>
              </a:extLst>
            </p:cNvPr>
            <p:cNvSpPr/>
            <p:nvPr/>
          </p:nvSpPr>
          <p:spPr>
            <a:xfrm>
              <a:off x="1706277" y="1739665"/>
              <a:ext cx="2279694" cy="1628945"/>
            </a:xfrm>
            <a:custGeom>
              <a:avLst/>
              <a:gdLst>
                <a:gd name="csX0" fmla="*/ 0 w 2279694"/>
                <a:gd name="csY0" fmla="*/ 0 h 1628945"/>
                <a:gd name="csX1" fmla="*/ 2279694 w 2279694"/>
                <a:gd name="csY1" fmla="*/ 0 h 1628945"/>
                <a:gd name="csX2" fmla="*/ 2279694 w 2279694"/>
                <a:gd name="csY2" fmla="*/ 1628945 h 1628945"/>
                <a:gd name="csX3" fmla="*/ 0 w 2279694"/>
                <a:gd name="csY3" fmla="*/ 1628945 h 1628945"/>
                <a:gd name="csX4" fmla="*/ 0 w 2279694"/>
                <a:gd name="csY4" fmla="*/ 0 h 1628945"/>
              </a:gdLst>
              <a:ahLst/>
              <a:cxnLst>
                <a:cxn ang="0">
                  <a:pos x="csX0" y="csY0"/>
                </a:cxn>
                <a:cxn ang="0">
                  <a:pos x="csX1" y="csY1"/>
                </a:cxn>
                <a:cxn ang="0">
                  <a:pos x="csX2" y="csY2"/>
                </a:cxn>
                <a:cxn ang="0">
                  <a:pos x="csX3" y="csY3"/>
                </a:cxn>
                <a:cxn ang="0">
                  <a:pos x="csX4" y="csY4"/>
                </a:cxn>
              </a:cxnLst>
              <a:rect l="l" t="t" r="r" b="b"/>
              <a:pathLst>
                <a:path w="2279694" h="1628945">
                  <a:moveTo>
                    <a:pt x="0" y="0"/>
                  </a:moveTo>
                  <a:lnTo>
                    <a:pt x="2279694" y="0"/>
                  </a:lnTo>
                  <a:lnTo>
                    <a:pt x="2279694" y="1628945"/>
                  </a:lnTo>
                  <a:lnTo>
                    <a:pt x="0" y="162894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US" kern="1200" dirty="0"/>
                <a:t>Applying Schramm’s circular model reveals breakdowns in feedback mechanisms:</a:t>
              </a:r>
            </a:p>
            <a:p>
              <a:pPr marL="0" lvl="0" indent="0" algn="l" defTabSz="666750">
                <a:lnSpc>
                  <a:spcPct val="90000"/>
                </a:lnSpc>
                <a:spcBef>
                  <a:spcPct val="0"/>
                </a:spcBef>
                <a:spcAft>
                  <a:spcPct val="35000"/>
                </a:spcAft>
                <a:buNone/>
              </a:pPr>
              <a:r>
                <a:rPr lang="en-US" kern="1200" dirty="0"/>
                <a:t>(Schramm, 1954)</a:t>
              </a:r>
            </a:p>
          </p:txBody>
        </p:sp>
        <p:sp>
          <p:nvSpPr>
            <p:cNvPr id="7" name="Oval 6">
              <a:extLst>
                <a:ext uri="{FF2B5EF4-FFF2-40B4-BE49-F238E27FC236}">
                  <a16:creationId xmlns:a16="http://schemas.microsoft.com/office/drawing/2014/main" id="{EDC0CBE3-0895-D083-75E1-F6477B107ACB}"/>
                </a:ext>
              </a:extLst>
            </p:cNvPr>
            <p:cNvSpPr/>
            <p:nvPr/>
          </p:nvSpPr>
          <p:spPr>
            <a:xfrm>
              <a:off x="4617866" y="2171316"/>
              <a:ext cx="904311" cy="904311"/>
            </a:xfrm>
            <a:prstGeom prst="ellipse">
              <a:avLst/>
            </a:prstGeom>
          </p:spPr>
          <p:style>
            <a:lnRef idx="0">
              <a:schemeClr val="lt1">
                <a:alpha val="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p:style>
          <p:txBody>
            <a:bodyPr/>
            <a:lstStyle/>
            <a:p>
              <a:endParaRPr lang="en-GB" sz="2400"/>
            </a:p>
          </p:txBody>
        </p:sp>
        <p:sp>
          <p:nvSpPr>
            <p:cNvPr id="8" name="Rectangle 7" descr="Confused Person">
              <a:extLst>
                <a:ext uri="{FF2B5EF4-FFF2-40B4-BE49-F238E27FC236}">
                  <a16:creationId xmlns:a16="http://schemas.microsoft.com/office/drawing/2014/main" id="{9D74445E-2A5C-16FC-67F6-F2541F583394}"/>
                </a:ext>
              </a:extLst>
            </p:cNvPr>
            <p:cNvSpPr/>
            <p:nvPr/>
          </p:nvSpPr>
          <p:spPr>
            <a:xfrm>
              <a:off x="4807771" y="2361221"/>
              <a:ext cx="524500" cy="524500"/>
            </a:xfrm>
            <a:prstGeom prst="rect">
              <a:avLst/>
            </a:prstGeom>
            <a: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GB" sz="2400"/>
            </a:p>
          </p:txBody>
        </p:sp>
        <p:sp>
          <p:nvSpPr>
            <p:cNvPr id="9" name="Free-form: Shape 8">
              <a:extLst>
                <a:ext uri="{FF2B5EF4-FFF2-40B4-BE49-F238E27FC236}">
                  <a16:creationId xmlns:a16="http://schemas.microsoft.com/office/drawing/2014/main" id="{B90F351D-8384-AA48-380C-7F369DD92928}"/>
                </a:ext>
              </a:extLst>
            </p:cNvPr>
            <p:cNvSpPr/>
            <p:nvPr/>
          </p:nvSpPr>
          <p:spPr>
            <a:xfrm>
              <a:off x="5701485" y="1704992"/>
              <a:ext cx="2664872" cy="1756181"/>
            </a:xfrm>
            <a:custGeom>
              <a:avLst/>
              <a:gdLst>
                <a:gd name="csX0" fmla="*/ 0 w 2664872"/>
                <a:gd name="csY0" fmla="*/ 0 h 1756181"/>
                <a:gd name="csX1" fmla="*/ 2664872 w 2664872"/>
                <a:gd name="csY1" fmla="*/ 0 h 1756181"/>
                <a:gd name="csX2" fmla="*/ 2664872 w 2664872"/>
                <a:gd name="csY2" fmla="*/ 1756181 h 1756181"/>
                <a:gd name="csX3" fmla="*/ 0 w 2664872"/>
                <a:gd name="csY3" fmla="*/ 1756181 h 1756181"/>
                <a:gd name="csX4" fmla="*/ 0 w 2664872"/>
                <a:gd name="csY4" fmla="*/ 0 h 1756181"/>
              </a:gdLst>
              <a:ahLst/>
              <a:cxnLst>
                <a:cxn ang="0">
                  <a:pos x="csX0" y="csY0"/>
                </a:cxn>
                <a:cxn ang="0">
                  <a:pos x="csX1" y="csY1"/>
                </a:cxn>
                <a:cxn ang="0">
                  <a:pos x="csX2" y="csY2"/>
                </a:cxn>
                <a:cxn ang="0">
                  <a:pos x="csX3" y="csY3"/>
                </a:cxn>
                <a:cxn ang="0">
                  <a:pos x="csX4" y="csY4"/>
                </a:cxn>
              </a:cxnLst>
              <a:rect l="l" t="t" r="r" b="b"/>
              <a:pathLst>
                <a:path w="2664872" h="1756181">
                  <a:moveTo>
                    <a:pt x="0" y="0"/>
                  </a:moveTo>
                  <a:lnTo>
                    <a:pt x="2664872" y="0"/>
                  </a:lnTo>
                  <a:lnTo>
                    <a:pt x="2664872" y="1756181"/>
                  </a:lnTo>
                  <a:lnTo>
                    <a:pt x="0" y="175618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US" kern="1200"/>
                <a:t> Workers rarely ask questions due to hierarchy and fear of judgment.</a:t>
              </a:r>
            </a:p>
            <a:p>
              <a:pPr marL="0" lvl="0" indent="0" algn="l" defTabSz="666750">
                <a:lnSpc>
                  <a:spcPct val="90000"/>
                </a:lnSpc>
                <a:spcBef>
                  <a:spcPct val="0"/>
                </a:spcBef>
                <a:spcAft>
                  <a:spcPct val="35000"/>
                </a:spcAft>
                <a:buNone/>
              </a:pPr>
              <a:r>
                <a:rPr lang="en-US" kern="1200"/>
                <a:t>(Edmondson,1999)</a:t>
              </a:r>
            </a:p>
          </p:txBody>
        </p:sp>
        <p:sp>
          <p:nvSpPr>
            <p:cNvPr id="10" name="Oval 9">
              <a:extLst>
                <a:ext uri="{FF2B5EF4-FFF2-40B4-BE49-F238E27FC236}">
                  <a16:creationId xmlns:a16="http://schemas.microsoft.com/office/drawing/2014/main" id="{3FF865FB-7EB8-D180-4D29-851F7CB67334}"/>
                </a:ext>
              </a:extLst>
            </p:cNvPr>
            <p:cNvSpPr/>
            <p:nvPr/>
          </p:nvSpPr>
          <p:spPr>
            <a:xfrm>
              <a:off x="484891" y="5016002"/>
              <a:ext cx="904311" cy="904311"/>
            </a:xfrm>
            <a:prstGeom prst="ellipse">
              <a:avLst/>
            </a:prstGeom>
          </p:spPr>
          <p:style>
            <a:lnRef idx="0">
              <a:schemeClr val="lt1">
                <a:alpha val="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p:style>
          <p:txBody>
            <a:bodyPr/>
            <a:lstStyle/>
            <a:p>
              <a:endParaRPr lang="en-GB" sz="2400"/>
            </a:p>
          </p:txBody>
        </p:sp>
        <p:sp>
          <p:nvSpPr>
            <p:cNvPr id="11" name="Rectangle 10" descr="Subtitles">
              <a:extLst>
                <a:ext uri="{FF2B5EF4-FFF2-40B4-BE49-F238E27FC236}">
                  <a16:creationId xmlns:a16="http://schemas.microsoft.com/office/drawing/2014/main" id="{81FCAE82-A0E4-D6E3-3287-07C1DA8D0B35}"/>
                </a:ext>
              </a:extLst>
            </p:cNvPr>
            <p:cNvSpPr/>
            <p:nvPr/>
          </p:nvSpPr>
          <p:spPr>
            <a:xfrm>
              <a:off x="633397" y="5205906"/>
              <a:ext cx="524500" cy="524500"/>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GB" sz="2400"/>
            </a:p>
          </p:txBody>
        </p:sp>
        <p:sp>
          <p:nvSpPr>
            <p:cNvPr id="12" name="Free-form: Shape 11">
              <a:extLst>
                <a:ext uri="{FF2B5EF4-FFF2-40B4-BE49-F238E27FC236}">
                  <a16:creationId xmlns:a16="http://schemas.microsoft.com/office/drawing/2014/main" id="{1761C574-80D5-BB94-2918-5F4DBF03F56A}"/>
                </a:ext>
              </a:extLst>
            </p:cNvPr>
            <p:cNvSpPr/>
            <p:nvPr/>
          </p:nvSpPr>
          <p:spPr>
            <a:xfrm>
              <a:off x="1706277" y="4627152"/>
              <a:ext cx="2800655" cy="1777614"/>
            </a:xfrm>
            <a:custGeom>
              <a:avLst/>
              <a:gdLst>
                <a:gd name="csX0" fmla="*/ 0 w 2800655"/>
                <a:gd name="csY0" fmla="*/ 0 h 1777614"/>
                <a:gd name="csX1" fmla="*/ 2800655 w 2800655"/>
                <a:gd name="csY1" fmla="*/ 0 h 1777614"/>
                <a:gd name="csX2" fmla="*/ 2800655 w 2800655"/>
                <a:gd name="csY2" fmla="*/ 1777614 h 1777614"/>
                <a:gd name="csX3" fmla="*/ 0 w 2800655"/>
                <a:gd name="csY3" fmla="*/ 1777614 h 1777614"/>
                <a:gd name="csX4" fmla="*/ 0 w 2800655"/>
                <a:gd name="csY4" fmla="*/ 0 h 1777614"/>
              </a:gdLst>
              <a:ahLst/>
              <a:cxnLst>
                <a:cxn ang="0">
                  <a:pos x="csX0" y="csY0"/>
                </a:cxn>
                <a:cxn ang="0">
                  <a:pos x="csX1" y="csY1"/>
                </a:cxn>
                <a:cxn ang="0">
                  <a:pos x="csX2" y="csY2"/>
                </a:cxn>
                <a:cxn ang="0">
                  <a:pos x="csX3" y="csY3"/>
                </a:cxn>
                <a:cxn ang="0">
                  <a:pos x="csX4" y="csY4"/>
                </a:cxn>
              </a:cxnLst>
              <a:rect l="l" t="t" r="r" b="b"/>
              <a:pathLst>
                <a:path w="2800655" h="1777614">
                  <a:moveTo>
                    <a:pt x="0" y="0"/>
                  </a:moveTo>
                  <a:lnTo>
                    <a:pt x="2800655" y="0"/>
                  </a:lnTo>
                  <a:lnTo>
                    <a:pt x="2800655" y="1777614"/>
                  </a:lnTo>
                  <a:lnTo>
                    <a:pt x="0" y="177761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US" kern="1200" dirty="0"/>
                <a:t>No feedback loop exists to confirm understanding of the message.</a:t>
              </a:r>
            </a:p>
            <a:p>
              <a:pPr marL="0" lvl="0" indent="0" algn="l" defTabSz="622300">
                <a:lnSpc>
                  <a:spcPct val="90000"/>
                </a:lnSpc>
                <a:spcBef>
                  <a:spcPct val="0"/>
                </a:spcBef>
                <a:spcAft>
                  <a:spcPct val="35000"/>
                </a:spcAft>
                <a:buNone/>
              </a:pPr>
              <a:r>
                <a:rPr lang="en-US" kern="1200" dirty="0"/>
                <a:t>(Keyton, 2011)</a:t>
              </a:r>
            </a:p>
          </p:txBody>
        </p:sp>
        <p:sp>
          <p:nvSpPr>
            <p:cNvPr id="13" name="Oval 12">
              <a:extLst>
                <a:ext uri="{FF2B5EF4-FFF2-40B4-BE49-F238E27FC236}">
                  <a16:creationId xmlns:a16="http://schemas.microsoft.com/office/drawing/2014/main" id="{DABCA7D0-4F00-266C-3E85-B12641D5AA6D}"/>
                </a:ext>
              </a:extLst>
            </p:cNvPr>
            <p:cNvSpPr/>
            <p:nvPr/>
          </p:nvSpPr>
          <p:spPr>
            <a:xfrm>
              <a:off x="4685909" y="4878673"/>
              <a:ext cx="904311" cy="904311"/>
            </a:xfrm>
            <a:prstGeom prst="ellipse">
              <a:avLst/>
            </a:prstGeom>
          </p:spPr>
          <p:style>
            <a:lnRef idx="0">
              <a:schemeClr val="lt1">
                <a:alpha val="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p:style>
          <p:txBody>
            <a:bodyPr/>
            <a:lstStyle/>
            <a:p>
              <a:endParaRPr lang="en-GB" sz="2400" dirty="0"/>
            </a:p>
          </p:txBody>
        </p:sp>
        <p:sp>
          <p:nvSpPr>
            <p:cNvPr id="14" name="Rectangle 13" descr="Cycle with People">
              <a:extLst>
                <a:ext uri="{FF2B5EF4-FFF2-40B4-BE49-F238E27FC236}">
                  <a16:creationId xmlns:a16="http://schemas.microsoft.com/office/drawing/2014/main" id="{DE0DF06E-072C-3075-EFCC-7D1CE3735D48}"/>
                </a:ext>
              </a:extLst>
            </p:cNvPr>
            <p:cNvSpPr/>
            <p:nvPr/>
          </p:nvSpPr>
          <p:spPr>
            <a:xfrm>
              <a:off x="4839753" y="5085890"/>
              <a:ext cx="524500" cy="524500"/>
            </a:xfrm>
            <a:prstGeom prst="rect">
              <a:avLst/>
            </a:prstGeom>
            <a: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GB" sz="2400"/>
            </a:p>
          </p:txBody>
        </p:sp>
        <p:sp>
          <p:nvSpPr>
            <p:cNvPr id="20" name="Free-form: Shape 19">
              <a:extLst>
                <a:ext uri="{FF2B5EF4-FFF2-40B4-BE49-F238E27FC236}">
                  <a16:creationId xmlns:a16="http://schemas.microsoft.com/office/drawing/2014/main" id="{5177DBA2-3581-40C1-FA62-C5FFD53347FA}"/>
                </a:ext>
              </a:extLst>
            </p:cNvPr>
            <p:cNvSpPr/>
            <p:nvPr/>
          </p:nvSpPr>
          <p:spPr>
            <a:xfrm>
              <a:off x="5604529" y="4353851"/>
              <a:ext cx="2875410" cy="2324216"/>
            </a:xfrm>
            <a:custGeom>
              <a:avLst/>
              <a:gdLst>
                <a:gd name="csX0" fmla="*/ 0 w 2875410"/>
                <a:gd name="csY0" fmla="*/ 0 h 2324216"/>
                <a:gd name="csX1" fmla="*/ 2875410 w 2875410"/>
                <a:gd name="csY1" fmla="*/ 0 h 2324216"/>
                <a:gd name="csX2" fmla="*/ 2875410 w 2875410"/>
                <a:gd name="csY2" fmla="*/ 2324216 h 2324216"/>
                <a:gd name="csX3" fmla="*/ 0 w 2875410"/>
                <a:gd name="csY3" fmla="*/ 2324216 h 2324216"/>
                <a:gd name="csX4" fmla="*/ 0 w 2875410"/>
                <a:gd name="csY4" fmla="*/ 0 h 2324216"/>
              </a:gdLst>
              <a:ahLst/>
              <a:cxnLst>
                <a:cxn ang="0">
                  <a:pos x="csX0" y="csY0"/>
                </a:cxn>
                <a:cxn ang="0">
                  <a:pos x="csX1" y="csY1"/>
                </a:cxn>
                <a:cxn ang="0">
                  <a:pos x="csX2" y="csY2"/>
                </a:cxn>
                <a:cxn ang="0">
                  <a:pos x="csX3" y="csY3"/>
                </a:cxn>
                <a:cxn ang="0">
                  <a:pos x="csX4" y="csY4"/>
                </a:cxn>
              </a:cxnLst>
              <a:rect l="l" t="t" r="r" b="b"/>
              <a:pathLst>
                <a:path w="2875410" h="2324216">
                  <a:moveTo>
                    <a:pt x="0" y="0"/>
                  </a:moveTo>
                  <a:lnTo>
                    <a:pt x="2875410" y="0"/>
                  </a:lnTo>
                  <a:lnTo>
                    <a:pt x="2875410" y="2324216"/>
                  </a:lnTo>
                  <a:lnTo>
                    <a:pt x="0" y="23242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US" sz="1600" kern="1200"/>
                <a:t>Managers </a:t>
              </a:r>
              <a:r>
                <a:rPr lang="en-GB" sz="1600" kern="1200"/>
                <a:t>often assume that employees understand instructions without verifying this understanding</a:t>
              </a:r>
              <a:r>
                <a:rPr lang="en-US" sz="1600" kern="1200"/>
                <a:t>.</a:t>
              </a:r>
            </a:p>
            <a:p>
              <a:pPr marL="0" lvl="0" indent="0" algn="l" defTabSz="577850">
                <a:lnSpc>
                  <a:spcPct val="90000"/>
                </a:lnSpc>
                <a:spcBef>
                  <a:spcPct val="0"/>
                </a:spcBef>
                <a:spcAft>
                  <a:spcPct val="35000"/>
                </a:spcAft>
                <a:buNone/>
              </a:pPr>
              <a:r>
                <a:rPr lang="en-US" sz="1600" kern="1200"/>
                <a:t>(Argyris, 1991)</a:t>
              </a:r>
            </a:p>
            <a:p>
              <a:pPr marL="0" lvl="0" indent="0" algn="l" defTabSz="577850">
                <a:lnSpc>
                  <a:spcPct val="90000"/>
                </a:lnSpc>
                <a:spcBef>
                  <a:spcPct val="0"/>
                </a:spcBef>
                <a:spcAft>
                  <a:spcPct val="35000"/>
                </a:spcAft>
                <a:buNone/>
              </a:pPr>
              <a:endParaRPr lang="en-US" sz="1600" kern="1200"/>
            </a:p>
          </p:txBody>
        </p:sp>
      </p:grpSp>
    </p:spTree>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0" name="Rectangle 9">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p:cNvSpPr>
            <a:spLocks noGrp="1"/>
          </p:cNvSpPr>
          <p:nvPr>
            <p:ph type="title"/>
          </p:nvPr>
        </p:nvSpPr>
        <p:spPr>
          <a:xfrm>
            <a:off x="866215" y="973668"/>
            <a:ext cx="6571060" cy="706964"/>
          </a:xfrm>
        </p:spPr>
        <p:txBody>
          <a:bodyPr>
            <a:normAutofit/>
          </a:bodyPr>
          <a:lstStyle/>
          <a:p>
            <a:r>
              <a:rPr lang="en-GB">
                <a:solidFill>
                  <a:srgbClr val="FFFFFF"/>
                </a:solidFill>
              </a:rPr>
              <a:t>Berlo’s SMCR Model Analysis</a:t>
            </a:r>
          </a:p>
        </p:txBody>
      </p:sp>
      <p:sp>
        <p:nvSpPr>
          <p:cNvPr id="13" name="Rectangle 12">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9BB1BE19-B2C7-7C02-804B-900478519073}"/>
              </a:ext>
            </a:extLst>
          </p:cNvPr>
          <p:cNvGraphicFramePr>
            <a:graphicFrameLocks noGrp="1"/>
          </p:cNvGraphicFramePr>
          <p:nvPr>
            <p:ph idx="1"/>
            <p:extLst>
              <p:ext uri="{D42A27DB-BD31-4B8C-83A1-F6EECF244321}">
                <p14:modId xmlns:p14="http://schemas.microsoft.com/office/powerpoint/2010/main" val="3344026255"/>
              </p:ext>
            </p:extLst>
          </p:nvPr>
        </p:nvGraphicFramePr>
        <p:xfrm>
          <a:off x="508000" y="1680632"/>
          <a:ext cx="7676237" cy="42037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314C310-850D-4491-AA52-C75BEA68B6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4EC3799-3F52-48CE-85CC-83AED368EB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1" name="Rectangle 10">
              <a:extLst>
                <a:ext uri="{FF2B5EF4-FFF2-40B4-BE49-F238E27FC236}">
                  <a16:creationId xmlns:a16="http://schemas.microsoft.com/office/drawing/2014/main" id="{F3FC2939-BF10-4CBC-904B-74A17D4B9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Freeform 5">
              <a:extLst>
                <a:ext uri="{FF2B5EF4-FFF2-40B4-BE49-F238E27FC236}">
                  <a16:creationId xmlns:a16="http://schemas.microsoft.com/office/drawing/2014/main" id="{266B6D5D-11B6-40A6-9CEF-F0B0D104C5C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grpSp>
      <p:sp>
        <p:nvSpPr>
          <p:cNvPr id="2" name="Title 1"/>
          <p:cNvSpPr>
            <a:spLocks noGrp="1"/>
          </p:cNvSpPr>
          <p:nvPr>
            <p:ph type="title"/>
          </p:nvPr>
        </p:nvSpPr>
        <p:spPr>
          <a:xfrm>
            <a:off x="627185" y="1085549"/>
            <a:ext cx="2573210" cy="4686903"/>
          </a:xfrm>
        </p:spPr>
        <p:txBody>
          <a:bodyPr anchor="ctr">
            <a:normAutofit/>
          </a:bodyPr>
          <a:lstStyle/>
          <a:p>
            <a:pPr algn="r"/>
            <a:r>
              <a:rPr lang="en-GB" dirty="0">
                <a:solidFill>
                  <a:schemeClr val="tx1"/>
                </a:solidFill>
              </a:rPr>
              <a:t>Identified Barriers</a:t>
            </a:r>
          </a:p>
        </p:txBody>
      </p:sp>
      <p:cxnSp>
        <p:nvCxnSpPr>
          <p:cNvPr id="14" name="Straight Connector 13">
            <a:extLst>
              <a:ext uri="{FF2B5EF4-FFF2-40B4-BE49-F238E27FC236}">
                <a16:creationId xmlns:a16="http://schemas.microsoft.com/office/drawing/2014/main" id="{789E20C7-BB50-4317-93C7-90C8ED80B2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930986"/>
            <a:ext cx="0" cy="3200400"/>
          </a:xfrm>
          <a:prstGeom prst="line">
            <a:avLst/>
          </a:prstGeom>
          <a:ln w="15875" cap="sq">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781049" y="1085549"/>
            <a:ext cx="4184780" cy="4686903"/>
          </a:xfrm>
        </p:spPr>
        <p:txBody>
          <a:bodyPr anchor="ctr">
            <a:normAutofit/>
          </a:bodyPr>
          <a:lstStyle/>
          <a:p>
            <a:r>
              <a:rPr lang="en-US" sz="2000" dirty="0">
                <a:solidFill>
                  <a:schemeClr val="tx1"/>
                </a:solidFill>
              </a:rPr>
              <a:t>• Language and cultural differences</a:t>
            </a:r>
          </a:p>
          <a:p>
            <a:r>
              <a:rPr lang="en-US" sz="2000" dirty="0">
                <a:solidFill>
                  <a:schemeClr val="tx1"/>
                </a:solidFill>
              </a:rPr>
              <a:t>• Limited training and unclear hygiene protocols</a:t>
            </a:r>
          </a:p>
          <a:p>
            <a:r>
              <a:rPr lang="en-US" sz="2000" dirty="0">
                <a:solidFill>
                  <a:schemeClr val="tx1"/>
                </a:solidFill>
              </a:rPr>
              <a:t>• Ineffective leadership and lack of feedback culture</a:t>
            </a:r>
          </a:p>
          <a:p>
            <a:r>
              <a:rPr lang="en-US" sz="2000" dirty="0">
                <a:solidFill>
                  <a:schemeClr val="tx1"/>
                </a:solidFill>
              </a:rPr>
              <a:t>• Miscommunication between senior and junior staff members</a:t>
            </a:r>
          </a:p>
          <a:p>
            <a:endParaRPr lang="en-US" dirty="0">
              <a:solidFill>
                <a:schemeClr val="tx1"/>
              </a:solidFill>
            </a:endParaRPr>
          </a:p>
        </p:txBody>
      </p:sp>
    </p:spTree>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6" name="Rectangle 15">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7"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p:cNvSpPr>
            <a:spLocks noGrp="1"/>
          </p:cNvSpPr>
          <p:nvPr>
            <p:ph type="title"/>
          </p:nvPr>
        </p:nvSpPr>
        <p:spPr>
          <a:xfrm>
            <a:off x="866215" y="973668"/>
            <a:ext cx="6571060" cy="706964"/>
          </a:xfrm>
        </p:spPr>
        <p:txBody>
          <a:bodyPr>
            <a:normAutofit/>
          </a:bodyPr>
          <a:lstStyle/>
          <a:p>
            <a:r>
              <a:rPr lang="en-GB">
                <a:solidFill>
                  <a:srgbClr val="FFFFFF"/>
                </a:solidFill>
              </a:rPr>
              <a:t>Proposed Solutions</a:t>
            </a:r>
          </a:p>
        </p:txBody>
      </p:sp>
      <p:sp>
        <p:nvSpPr>
          <p:cNvPr id="18" name="Rectangle 17">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9" name="Content Placeholder 2">
            <a:extLst>
              <a:ext uri="{FF2B5EF4-FFF2-40B4-BE49-F238E27FC236}">
                <a16:creationId xmlns:a16="http://schemas.microsoft.com/office/drawing/2014/main" id="{0C901916-CE46-3E9D-5FF2-2A0D0388B14F}"/>
              </a:ext>
            </a:extLst>
          </p:cNvPr>
          <p:cNvGraphicFramePr>
            <a:graphicFrameLocks noGrp="1"/>
          </p:cNvGraphicFramePr>
          <p:nvPr>
            <p:ph idx="1"/>
            <p:extLst>
              <p:ext uri="{D42A27DB-BD31-4B8C-83A1-F6EECF244321}">
                <p14:modId xmlns:p14="http://schemas.microsoft.com/office/powerpoint/2010/main" val="1048107764"/>
              </p:ext>
            </p:extLst>
          </p:nvPr>
        </p:nvGraphicFramePr>
        <p:xfrm>
          <a:off x="477520" y="1680632"/>
          <a:ext cx="8168640" cy="40661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B219AE65-9B94-44EA-BEF3-EF4BFA169C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0C81A57-9CD5-461B-8FFE-4A8CB6CFB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63154" y="467397"/>
            <a:ext cx="521872" cy="5919116"/>
          </a:xfrm>
          <a:prstGeom prst="rect">
            <a:avLst/>
          </a:prstGeom>
          <a:solidFill>
            <a:srgbClr val="0D0D0D"/>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nvGrpSpPr>
          <p:cNvPr id="17" name="Group 16">
            <a:extLst>
              <a:ext uri="{FF2B5EF4-FFF2-40B4-BE49-F238E27FC236}">
                <a16:creationId xmlns:a16="http://schemas.microsoft.com/office/drawing/2014/main" id="{3086C462-37F4-494D-8292-CCB95221CC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a:solidFill>
            <a:srgbClr val="FFFFFF"/>
          </a:solidFill>
        </p:grpSpPr>
        <p:sp>
          <p:nvSpPr>
            <p:cNvPr id="13" name="Rectangle 12">
              <a:extLst>
                <a:ext uri="{FF2B5EF4-FFF2-40B4-BE49-F238E27FC236}">
                  <a16:creationId xmlns:a16="http://schemas.microsoft.com/office/drawing/2014/main" id="{2C7D2D64-353F-4802-AA48-A70CE6020B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Freeform 5">
              <a:extLst>
                <a:ext uri="{FF2B5EF4-FFF2-40B4-BE49-F238E27FC236}">
                  <a16:creationId xmlns:a16="http://schemas.microsoft.com/office/drawing/2014/main" id="{30A6328F-CAA3-4052-BF4C-14BD47706E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txBody>
            <a:bodyPr/>
            <a:lstStyle/>
            <a:p>
              <a:endParaRPr lang="en-GB"/>
            </a:p>
          </p:txBody>
        </p:sp>
      </p:grpSp>
      <p:sp>
        <p:nvSpPr>
          <p:cNvPr id="2" name="Title 1"/>
          <p:cNvSpPr>
            <a:spLocks noGrp="1"/>
          </p:cNvSpPr>
          <p:nvPr>
            <p:ph type="title"/>
          </p:nvPr>
        </p:nvSpPr>
        <p:spPr>
          <a:xfrm>
            <a:off x="866215" y="855481"/>
            <a:ext cx="6571060" cy="898674"/>
          </a:xfrm>
        </p:spPr>
        <p:txBody>
          <a:bodyPr anchor="b">
            <a:normAutofit/>
          </a:bodyPr>
          <a:lstStyle/>
          <a:p>
            <a:r>
              <a:rPr lang="en-GB">
                <a:solidFill>
                  <a:schemeClr val="tx1"/>
                </a:solidFill>
              </a:rPr>
              <a:t>Conclusion</a:t>
            </a:r>
          </a:p>
        </p:txBody>
      </p:sp>
      <p:sp>
        <p:nvSpPr>
          <p:cNvPr id="3" name="Content Placeholder 2"/>
          <p:cNvSpPr>
            <a:spLocks noGrp="1"/>
          </p:cNvSpPr>
          <p:nvPr>
            <p:ph idx="1"/>
          </p:nvPr>
        </p:nvSpPr>
        <p:spPr>
          <a:xfrm>
            <a:off x="866215" y="2079173"/>
            <a:ext cx="6136643" cy="3730689"/>
          </a:xfrm>
        </p:spPr>
        <p:txBody>
          <a:bodyPr anchor="ctr">
            <a:normAutofit/>
          </a:bodyPr>
          <a:lstStyle/>
          <a:p>
            <a:r>
              <a:rPr lang="en-US" sz="2400" dirty="0">
                <a:solidFill>
                  <a:schemeClr val="tx1"/>
                </a:solidFill>
              </a:rPr>
              <a:t>Improving communication and teamwork at Flight Foods Ltd is crucial for restoring food quality standards. By applying communication models and implementing targeted solutions, the organization can enhance safety, efficiency, and overall performance.</a:t>
            </a:r>
          </a:p>
        </p:txBody>
      </p:sp>
    </p:spTree>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1109B5D-BC35-4376-98A2-F53B03E4E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Freeform 5">
            <a:extLst>
              <a:ext uri="{FF2B5EF4-FFF2-40B4-BE49-F238E27FC236}">
                <a16:creationId xmlns:a16="http://schemas.microsoft.com/office/drawing/2014/main" id="{94D90C11-98A3-40E3-B04C-A3025D6458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0"/>
            <a:ext cx="9144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p:cNvSpPr>
            <a:spLocks noGrp="1"/>
          </p:cNvSpPr>
          <p:nvPr>
            <p:ph type="title"/>
          </p:nvPr>
        </p:nvSpPr>
        <p:spPr>
          <a:xfrm>
            <a:off x="274320" y="772160"/>
            <a:ext cx="2417823" cy="5068804"/>
          </a:xfrm>
        </p:spPr>
        <p:txBody>
          <a:bodyPr anchor="t">
            <a:normAutofit/>
          </a:bodyPr>
          <a:lstStyle/>
          <a:p>
            <a:r>
              <a:rPr lang="en-GB" dirty="0">
                <a:solidFill>
                  <a:schemeClr val="tx1"/>
                </a:solidFill>
              </a:rPr>
              <a:t>References</a:t>
            </a:r>
          </a:p>
        </p:txBody>
      </p:sp>
      <p:sp>
        <p:nvSpPr>
          <p:cNvPr id="12" name="Rectangle 11">
            <a:extLst>
              <a:ext uri="{FF2B5EF4-FFF2-40B4-BE49-F238E27FC236}">
                <a16:creationId xmlns:a16="http://schemas.microsoft.com/office/drawing/2014/main" id="{A3B28FB1-97C9-4A9E-A45B-356508C2C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p:cNvSpPr>
            <a:spLocks noGrp="1"/>
          </p:cNvSpPr>
          <p:nvPr>
            <p:ph idx="1"/>
          </p:nvPr>
        </p:nvSpPr>
        <p:spPr>
          <a:xfrm>
            <a:off x="2540000" y="293846"/>
            <a:ext cx="6014720" cy="6268720"/>
          </a:xfrm>
        </p:spPr>
        <p:txBody>
          <a:bodyPr>
            <a:normAutofit/>
          </a:bodyPr>
          <a:lstStyle/>
          <a:p>
            <a:pPr>
              <a:lnSpc>
                <a:spcPct val="90000"/>
              </a:lnSpc>
            </a:pPr>
            <a:endParaRPr lang="en-US" dirty="0">
              <a:solidFill>
                <a:schemeClr val="tx1"/>
              </a:solidFill>
            </a:endParaRPr>
          </a:p>
          <a:p>
            <a:pPr>
              <a:lnSpc>
                <a:spcPct val="90000"/>
              </a:lnSpc>
            </a:pPr>
            <a:r>
              <a:rPr lang="en-US" sz="1400" dirty="0">
                <a:solidFill>
                  <a:schemeClr val="tx1"/>
                </a:solidFill>
              </a:rPr>
              <a:t>Chen, L. (2022). Workplace Communication Challenges. Journal of Organizational Studies.</a:t>
            </a:r>
          </a:p>
          <a:p>
            <a:pPr>
              <a:lnSpc>
                <a:spcPct val="90000"/>
              </a:lnSpc>
            </a:pPr>
            <a:r>
              <a:rPr lang="en-US" sz="1400" dirty="0"/>
              <a:t>DHHS,1997.a.Food Code .Public  Health Service, Food and Drug administration.US Department of commerce, Springfield.VA</a:t>
            </a:r>
          </a:p>
          <a:p>
            <a:pPr>
              <a:lnSpc>
                <a:spcPct val="90000"/>
              </a:lnSpc>
            </a:pPr>
            <a:r>
              <a:rPr lang="en-US" sz="1400" dirty="0"/>
              <a:t>External consultants were invited to assess safety and communication processes. Smith, J (2020 ).</a:t>
            </a:r>
          </a:p>
          <a:p>
            <a:pPr>
              <a:lnSpc>
                <a:spcPct val="90000"/>
              </a:lnSpc>
            </a:pPr>
            <a:r>
              <a:rPr lang="en-US" sz="1400" dirty="0"/>
              <a:t>Flight Foods faces declining quality performance. (Naini et al, 2022).</a:t>
            </a:r>
          </a:p>
          <a:p>
            <a:pPr>
              <a:lnSpc>
                <a:spcPct val="90000"/>
              </a:lnSpc>
            </a:pPr>
            <a:r>
              <a:rPr lang="en-US" sz="1400" dirty="0"/>
              <a:t>FSIS(FOOD SAFETY AND INSPECTION SERVICE).1996.a.food standards and labelling policy book. US DEPARTMENT OF AGRICULTURE,WASHINGTON,DC.</a:t>
            </a:r>
          </a:p>
          <a:p>
            <a:pPr>
              <a:lnSpc>
                <a:spcPct val="90000"/>
              </a:lnSpc>
            </a:pPr>
            <a:r>
              <a:rPr lang="en-US" sz="1400" dirty="0"/>
              <a:t>Groth E 1991.communicating with consumer about food safety and risk issues. Food tech 45(5):248-253.</a:t>
            </a:r>
          </a:p>
          <a:p>
            <a:r>
              <a:rPr lang="en-US" sz="1400" dirty="0"/>
              <a:t>Hygiene expectations are vague and inconsistently reinforced. Food safety(England).regulation 2013(SI 2020/2996).</a:t>
            </a:r>
            <a:endParaRPr lang="en-US" sz="1400" dirty="0">
              <a:solidFill>
                <a:schemeClr val="tx1"/>
              </a:solidFill>
            </a:endParaRPr>
          </a:p>
          <a:p>
            <a:pPr>
              <a:lnSpc>
                <a:spcPct val="90000"/>
              </a:lnSpc>
            </a:pPr>
            <a:r>
              <a:rPr lang="en-US" sz="1400" dirty="0">
                <a:solidFill>
                  <a:schemeClr val="tx1"/>
                </a:solidFill>
              </a:rPr>
              <a:t>Mendez, R. &amp; Patel, S. (2023). Improving Food Safety Training in Diverse Teams. Food Service Review.</a:t>
            </a:r>
          </a:p>
          <a:p>
            <a:pPr>
              <a:lnSpc>
                <a:spcPct val="90000"/>
              </a:lnSpc>
            </a:pPr>
            <a:r>
              <a:rPr lang="en-US" sz="1400" dirty="0">
                <a:solidFill>
                  <a:schemeClr val="tx1"/>
                </a:solidFill>
              </a:rPr>
              <a:t>Okoro, T. (2024). Multilingual Communication Practices in Manufacturing. International Business Journal.</a:t>
            </a:r>
          </a:p>
          <a:p>
            <a:pPr>
              <a:lnSpc>
                <a:spcPct val="90000"/>
              </a:lnSpc>
            </a:pPr>
            <a:r>
              <a:rPr lang="en-US" sz="1400" dirty="0">
                <a:solidFill>
                  <a:schemeClr val="tx1"/>
                </a:solidFill>
              </a:rPr>
              <a:t>Wong, H. (2021). Leadership and Message Delivery in Operations. Management &amp; Society Magazine.</a:t>
            </a:r>
          </a:p>
          <a:p>
            <a:pPr marL="0" indent="0">
              <a:lnSpc>
                <a:spcPct val="90000"/>
              </a:lnSpc>
              <a:buNone/>
            </a:pPr>
            <a:endParaRPr lang="en-US" sz="1400" dirty="0"/>
          </a:p>
          <a:p>
            <a:endParaRPr lang="en-GB" sz="1400" dirty="0"/>
          </a:p>
          <a:p>
            <a:pPr lvl="0"/>
            <a:endParaRPr lang="en-GB" sz="1400" dirty="0"/>
          </a:p>
          <a:p>
            <a:pPr>
              <a:lnSpc>
                <a:spcPct val="90000"/>
              </a:lnSpc>
            </a:pPr>
            <a:endParaRPr lang="en-US" sz="1400" dirty="0"/>
          </a:p>
          <a:p>
            <a:pPr>
              <a:lnSpc>
                <a:spcPct val="90000"/>
              </a:lnSpc>
            </a:pPr>
            <a:endParaRPr lang="en-GB" sz="1400" dirty="0"/>
          </a:p>
          <a:p>
            <a:pPr>
              <a:lnSpc>
                <a:spcPct val="90000"/>
              </a:lnSpc>
            </a:pPr>
            <a:endParaRPr lang="en-US" dirty="0">
              <a:solidFill>
                <a:schemeClr val="tx1"/>
              </a:solidFill>
            </a:endParaRPr>
          </a:p>
          <a:p>
            <a:pPr>
              <a:lnSpc>
                <a:spcPct val="90000"/>
              </a:lnSpc>
            </a:pPr>
            <a:endParaRPr lang="en-US" dirty="0">
              <a:solidFill>
                <a:schemeClr val="tx1"/>
              </a:solidFill>
            </a:endParaRPr>
          </a:p>
          <a:p>
            <a:pPr>
              <a:lnSpc>
                <a:spcPct val="90000"/>
              </a:lnSpc>
            </a:pPr>
            <a:endParaRPr lang="en-US" dirty="0">
              <a:solidFill>
                <a:schemeClr val="tx1"/>
              </a:solidFill>
            </a:endParaRPr>
          </a:p>
        </p:txBody>
      </p:sp>
    </p:spTree>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TM02900722[[fn=Ion Boardroom]]</Template>
  <TotalTime>281</TotalTime>
  <Words>776</Words>
  <Application>Microsoft Office PowerPoint</Application>
  <PresentationFormat>On-screen Show (4:3)</PresentationFormat>
  <Paragraphs>88</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Arial</vt:lpstr>
      <vt:lpstr>Calibri</vt:lpstr>
      <vt:lpstr>Century Gothic</vt:lpstr>
      <vt:lpstr>Wingdings 3</vt:lpstr>
      <vt:lpstr>Ion Boardroom</vt:lpstr>
      <vt:lpstr>EFFECTIVE TEAMWORK AND COMMUNICATION IN FLIGHT FOODS LTD</vt:lpstr>
      <vt:lpstr>Table of Contents</vt:lpstr>
      <vt:lpstr>Introduction</vt:lpstr>
      <vt:lpstr>Overview of Key Components</vt:lpstr>
      <vt:lpstr>SMCR Model Analysis</vt:lpstr>
      <vt:lpstr>Schramm’s Model Analysis</vt:lpstr>
      <vt:lpstr>Berlo’s SMCR Model Analysis</vt:lpstr>
      <vt:lpstr>Identified Barriers</vt:lpstr>
      <vt:lpstr>Proposed Solutions</vt:lpstr>
      <vt:lpstr>Conclusion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TEAMWORK AND COMMUNICATION IN FLIGHT FOODS LTD</dc:title>
  <dc:subject/>
  <dc:creator>Yeiron Girón</dc:creator>
  <cp:keywords/>
  <dc:description>generated using python-pptx</dc:description>
  <cp:lastModifiedBy>Mariano D Silva</cp:lastModifiedBy>
  <cp:revision>7</cp:revision>
  <dcterms:created xsi:type="dcterms:W3CDTF">2013-01-27T09:14:16Z</dcterms:created>
  <dcterms:modified xsi:type="dcterms:W3CDTF">2025-12-10T00:51:04Z</dcterms:modified>
  <cp:category/>
</cp:coreProperties>
</file>