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75" r:id="rId6"/>
    <p:sldId id="271" r:id="rId7"/>
    <p:sldId id="279" r:id="rId8"/>
    <p:sldId id="276" r:id="rId9"/>
    <p:sldId id="277" r:id="rId10"/>
    <p:sldId id="269" r:id="rId11"/>
    <p:sldId id="270" r:id="rId12"/>
    <p:sldId id="262" r:id="rId13"/>
    <p:sldId id="263" r:id="rId14"/>
    <p:sldId id="272" r:id="rId15"/>
    <p:sldId id="273" r:id="rId16"/>
    <p:sldId id="264" r:id="rId17"/>
    <p:sldId id="265" r:id="rId18"/>
    <p:sldId id="266"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EA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FB8C3-620F-48C1-B3E7-07F9701BE2CF}" v="3" dt="2026-07-14T17:22:24.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58" autoAdjust="0"/>
    <p:restoredTop sz="94660"/>
  </p:normalViewPr>
  <p:slideViewPr>
    <p:cSldViewPr snapToGrid="0" showGuides="1">
      <p:cViewPr varScale="1">
        <p:scale>
          <a:sx n="83" d="100"/>
          <a:sy n="83" d="100"/>
        </p:scale>
        <p:origin x="38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Sinayoko (2310293)" userId="dd2568eb-5cd0-494a-a013-288ab7daf526" providerId="ADAL" clId="{A586337F-8D56-493E-8BFF-BC2594057F93}"/>
    <pc:docChg chg="undo custSel addSld delSld modSld">
      <pc:chgData name="Aminata Sinayoko (2310293)" userId="dd2568eb-5cd0-494a-a013-288ab7daf526" providerId="ADAL" clId="{A586337F-8D56-493E-8BFF-BC2594057F93}" dt="2026-07-14T17:31:31.192" v="7326" actId="20577"/>
      <pc:docMkLst>
        <pc:docMk/>
      </pc:docMkLst>
      <pc:sldChg chg="modSp mod">
        <pc:chgData name="Aminata Sinayoko (2310293)" userId="dd2568eb-5cd0-494a-a013-288ab7daf526" providerId="ADAL" clId="{A586337F-8D56-493E-8BFF-BC2594057F93}" dt="2026-07-02T23:25:14.650" v="6221" actId="14100"/>
        <pc:sldMkLst>
          <pc:docMk/>
          <pc:sldMk cId="340320050" sldId="256"/>
        </pc:sldMkLst>
        <pc:spChg chg="mod">
          <ac:chgData name="Aminata Sinayoko (2310293)" userId="dd2568eb-5cd0-494a-a013-288ab7daf526" providerId="ADAL" clId="{A586337F-8D56-493E-8BFF-BC2594057F93}" dt="2026-07-02T23:24:59.422" v="6218" actId="2711"/>
          <ac:spMkLst>
            <pc:docMk/>
            <pc:sldMk cId="340320050" sldId="256"/>
            <ac:spMk id="8" creationId="{ADCF9386-AD5A-C2D3-767F-83A40CB6DED3}"/>
          </ac:spMkLst>
        </pc:spChg>
        <pc:picChg chg="mod">
          <ac:chgData name="Aminata Sinayoko (2310293)" userId="dd2568eb-5cd0-494a-a013-288ab7daf526" providerId="ADAL" clId="{A586337F-8D56-493E-8BFF-BC2594057F93}" dt="2026-07-02T23:25:14.650" v="6221" actId="14100"/>
          <ac:picMkLst>
            <pc:docMk/>
            <pc:sldMk cId="340320050" sldId="256"/>
            <ac:picMk id="4" creationId="{27A0766E-E345-6F4B-6180-43DF3243E053}"/>
          </ac:picMkLst>
        </pc:picChg>
      </pc:sldChg>
      <pc:sldChg chg="addSp modSp mod setBg">
        <pc:chgData name="Aminata Sinayoko (2310293)" userId="dd2568eb-5cd0-494a-a013-288ab7daf526" providerId="ADAL" clId="{A586337F-8D56-493E-8BFF-BC2594057F93}" dt="2026-07-14T17:20:01.698" v="7108" actId="20577"/>
        <pc:sldMkLst>
          <pc:docMk/>
          <pc:sldMk cId="1156982838" sldId="262"/>
        </pc:sldMkLst>
        <pc:spChg chg="mod">
          <ac:chgData name="Aminata Sinayoko (2310293)" userId="dd2568eb-5cd0-494a-a013-288ab7daf526" providerId="ADAL" clId="{A586337F-8D56-493E-8BFF-BC2594057F93}" dt="2026-07-02T23:17:33.615" v="6189" actId="255"/>
          <ac:spMkLst>
            <pc:docMk/>
            <pc:sldMk cId="1156982838" sldId="262"/>
            <ac:spMk id="2" creationId="{62F836AC-D083-C2EF-2899-821BB15A27EC}"/>
          </ac:spMkLst>
        </pc:spChg>
        <pc:spChg chg="mod">
          <ac:chgData name="Aminata Sinayoko (2310293)" userId="dd2568eb-5cd0-494a-a013-288ab7daf526" providerId="ADAL" clId="{A586337F-8D56-493E-8BFF-BC2594057F93}" dt="2026-07-14T17:20:01.698" v="7108" actId="20577"/>
          <ac:spMkLst>
            <pc:docMk/>
            <pc:sldMk cId="1156982838" sldId="262"/>
            <ac:spMk id="3" creationId="{6290C8A2-ECC5-1FA2-2AAD-8483AF8E26F5}"/>
          </ac:spMkLst>
        </pc:spChg>
        <pc:spChg chg="add">
          <ac:chgData name="Aminata Sinayoko (2310293)" userId="dd2568eb-5cd0-494a-a013-288ab7daf526" providerId="ADAL" clId="{A586337F-8D56-493E-8BFF-BC2594057F93}" dt="2026-07-02T23:17:13.452" v="6187" actId="26606"/>
          <ac:spMkLst>
            <pc:docMk/>
            <pc:sldMk cId="1156982838" sldId="262"/>
            <ac:spMk id="8" creationId="{907EF6B7-1338-4443-8C46-6A318D952DFD}"/>
          </ac:spMkLst>
        </pc:spChg>
        <pc:spChg chg="add">
          <ac:chgData name="Aminata Sinayoko (2310293)" userId="dd2568eb-5cd0-494a-a013-288ab7daf526" providerId="ADAL" clId="{A586337F-8D56-493E-8BFF-BC2594057F93}" dt="2026-07-02T23:17:13.452" v="6187" actId="26606"/>
          <ac:spMkLst>
            <pc:docMk/>
            <pc:sldMk cId="1156982838" sldId="262"/>
            <ac:spMk id="10" creationId="{DAAE4CDD-124C-4DCF-9584-B6033B545DD5}"/>
          </ac:spMkLst>
        </pc:spChg>
        <pc:spChg chg="add">
          <ac:chgData name="Aminata Sinayoko (2310293)" userId="dd2568eb-5cd0-494a-a013-288ab7daf526" providerId="ADAL" clId="{A586337F-8D56-493E-8BFF-BC2594057F93}" dt="2026-07-02T23:17:13.452" v="6187" actId="26606"/>
          <ac:spMkLst>
            <pc:docMk/>
            <pc:sldMk cId="1156982838" sldId="262"/>
            <ac:spMk id="12" creationId="{081E4A58-353D-44AE-B2FC-2A74E2E400F7}"/>
          </ac:spMkLst>
        </pc:spChg>
      </pc:sldChg>
      <pc:sldChg chg="addSp delSp modSp mod setBg">
        <pc:chgData name="Aminata Sinayoko (2310293)" userId="dd2568eb-5cd0-494a-a013-288ab7daf526" providerId="ADAL" clId="{A586337F-8D56-493E-8BFF-BC2594057F93}" dt="2026-07-14T17:21:23.178" v="7116" actId="14100"/>
        <pc:sldMkLst>
          <pc:docMk/>
          <pc:sldMk cId="3215951608" sldId="263"/>
        </pc:sldMkLst>
        <pc:spChg chg="mod">
          <ac:chgData name="Aminata Sinayoko (2310293)" userId="dd2568eb-5cd0-494a-a013-288ab7daf526" providerId="ADAL" clId="{A586337F-8D56-493E-8BFF-BC2594057F93}" dt="2026-07-14T17:21:23.178" v="7116" actId="14100"/>
          <ac:spMkLst>
            <pc:docMk/>
            <pc:sldMk cId="3215951608" sldId="263"/>
            <ac:spMk id="2" creationId="{619F2F81-D559-2F7B-BF38-32E663FB4B38}"/>
          </ac:spMkLst>
        </pc:spChg>
        <pc:spChg chg="mod">
          <ac:chgData name="Aminata Sinayoko (2310293)" userId="dd2568eb-5cd0-494a-a013-288ab7daf526" providerId="ADAL" clId="{A586337F-8D56-493E-8BFF-BC2594057F93}" dt="2026-07-12T22:51:47.134" v="7069" actId="20578"/>
          <ac:spMkLst>
            <pc:docMk/>
            <pc:sldMk cId="3215951608" sldId="263"/>
            <ac:spMk id="3" creationId="{6DB0DFF2-3262-97C9-19EA-4CCBAABB42DC}"/>
          </ac:spMkLst>
        </pc:spChg>
        <pc:spChg chg="add">
          <ac:chgData name="Aminata Sinayoko (2310293)" userId="dd2568eb-5cd0-494a-a013-288ab7daf526" providerId="ADAL" clId="{A586337F-8D56-493E-8BFF-BC2594057F93}" dt="2026-07-07T21:54:00.158" v="7013" actId="26606"/>
          <ac:spMkLst>
            <pc:docMk/>
            <pc:sldMk cId="3215951608" sldId="263"/>
            <ac:spMk id="27" creationId="{F4F2FC05-7D27-410F-BDA9-ADF4831368C7}"/>
          </ac:spMkLst>
        </pc:spChg>
        <pc:spChg chg="add">
          <ac:chgData name="Aminata Sinayoko (2310293)" userId="dd2568eb-5cd0-494a-a013-288ab7daf526" providerId="ADAL" clId="{A586337F-8D56-493E-8BFF-BC2594057F93}" dt="2026-07-07T21:54:00.158" v="7013" actId="26606"/>
          <ac:spMkLst>
            <pc:docMk/>
            <pc:sldMk cId="3215951608" sldId="263"/>
            <ac:spMk id="29" creationId="{9080D120-BD54-46E1-BA37-82F5E8089E90}"/>
          </ac:spMkLst>
        </pc:spChg>
        <pc:spChg chg="add">
          <ac:chgData name="Aminata Sinayoko (2310293)" userId="dd2568eb-5cd0-494a-a013-288ab7daf526" providerId="ADAL" clId="{A586337F-8D56-493E-8BFF-BC2594057F93}" dt="2026-07-07T21:54:00.158" v="7013" actId="26606"/>
          <ac:spMkLst>
            <pc:docMk/>
            <pc:sldMk cId="3215951608" sldId="263"/>
            <ac:spMk id="31" creationId="{81D83946-74FA-498A-AC80-9926F041B5C5}"/>
          </ac:spMkLst>
        </pc:spChg>
        <pc:spChg chg="add">
          <ac:chgData name="Aminata Sinayoko (2310293)" userId="dd2568eb-5cd0-494a-a013-288ab7daf526" providerId="ADAL" clId="{A586337F-8D56-493E-8BFF-BC2594057F93}" dt="2026-07-07T21:54:00.158" v="7013" actId="26606"/>
          <ac:spMkLst>
            <pc:docMk/>
            <pc:sldMk cId="3215951608" sldId="263"/>
            <ac:spMk id="33" creationId="{5060D983-8B52-443A-8183-2A1DE05618B5}"/>
          </ac:spMkLst>
        </pc:spChg>
        <pc:picChg chg="add mod ord">
          <ac:chgData name="Aminata Sinayoko (2310293)" userId="dd2568eb-5cd0-494a-a013-288ab7daf526" providerId="ADAL" clId="{A586337F-8D56-493E-8BFF-BC2594057F93}" dt="2026-07-14T17:20:34.455" v="7109" actId="14100"/>
          <ac:picMkLst>
            <pc:docMk/>
            <pc:sldMk cId="3215951608" sldId="263"/>
            <ac:picMk id="5" creationId="{D2821436-B6BB-4587-C6F5-56892FCE1539}"/>
          </ac:picMkLst>
        </pc:picChg>
        <pc:picChg chg="add mod">
          <ac:chgData name="Aminata Sinayoko (2310293)" userId="dd2568eb-5cd0-494a-a013-288ab7daf526" providerId="ADAL" clId="{A586337F-8D56-493E-8BFF-BC2594057F93}" dt="2026-07-14T17:20:53.310" v="7112" actId="14100"/>
          <ac:picMkLst>
            <pc:docMk/>
            <pc:sldMk cId="3215951608" sldId="263"/>
            <ac:picMk id="6" creationId="{AB9068EE-1D4E-FB8D-EA15-CE1A68855242}"/>
          </ac:picMkLst>
        </pc:picChg>
      </pc:sldChg>
      <pc:sldChg chg="addSp delSp modSp mod setBg">
        <pc:chgData name="Aminata Sinayoko (2310293)" userId="dd2568eb-5cd0-494a-a013-288ab7daf526" providerId="ADAL" clId="{A586337F-8D56-493E-8BFF-BC2594057F93}" dt="2026-07-04T23:43:39.525" v="6944"/>
        <pc:sldMkLst>
          <pc:docMk/>
          <pc:sldMk cId="1556107715" sldId="264"/>
        </pc:sldMkLst>
        <pc:spChg chg="mod">
          <ac:chgData name="Aminata Sinayoko (2310293)" userId="dd2568eb-5cd0-494a-a013-288ab7daf526" providerId="ADAL" clId="{A586337F-8D56-493E-8BFF-BC2594057F93}" dt="2026-07-02T23:19:55.837" v="6197" actId="26606"/>
          <ac:spMkLst>
            <pc:docMk/>
            <pc:sldMk cId="1556107715" sldId="264"/>
            <ac:spMk id="2" creationId="{AD38DFA0-C9D6-BD9B-F729-0610115B6C54}"/>
          </ac:spMkLst>
        </pc:spChg>
        <pc:spChg chg="add">
          <ac:chgData name="Aminata Sinayoko (2310293)" userId="dd2568eb-5cd0-494a-a013-288ab7daf526" providerId="ADAL" clId="{A586337F-8D56-493E-8BFF-BC2594057F93}" dt="2026-07-02T23:19:55.837" v="6197" actId="26606"/>
          <ac:spMkLst>
            <pc:docMk/>
            <pc:sldMk cId="1556107715" sldId="264"/>
            <ac:spMk id="9" creationId="{BACC6370-2D7E-4714-9D71-7542949D7D5D}"/>
          </ac:spMkLst>
        </pc:spChg>
        <pc:spChg chg="add">
          <ac:chgData name="Aminata Sinayoko (2310293)" userId="dd2568eb-5cd0-494a-a013-288ab7daf526" providerId="ADAL" clId="{A586337F-8D56-493E-8BFF-BC2594057F93}" dt="2026-07-02T23:19:55.837" v="6197" actId="26606"/>
          <ac:spMkLst>
            <pc:docMk/>
            <pc:sldMk cId="1556107715" sldId="264"/>
            <ac:spMk id="11" creationId="{F68B3F68-107C-434F-AA38-110D5EA91B85}"/>
          </ac:spMkLst>
        </pc:spChg>
        <pc:spChg chg="add">
          <ac:chgData name="Aminata Sinayoko (2310293)" userId="dd2568eb-5cd0-494a-a013-288ab7daf526" providerId="ADAL" clId="{A586337F-8D56-493E-8BFF-BC2594057F93}" dt="2026-07-02T23:19:55.837" v="6197" actId="26606"/>
          <ac:spMkLst>
            <pc:docMk/>
            <pc:sldMk cId="1556107715" sldId="264"/>
            <ac:spMk id="13" creationId="{AAD0DBB9-1A4B-4391-81D4-CB19F9AB918A}"/>
          </ac:spMkLst>
        </pc:spChg>
        <pc:spChg chg="add">
          <ac:chgData name="Aminata Sinayoko (2310293)" userId="dd2568eb-5cd0-494a-a013-288ab7daf526" providerId="ADAL" clId="{A586337F-8D56-493E-8BFF-BC2594057F93}" dt="2026-07-02T23:19:55.837" v="6197" actId="26606"/>
          <ac:spMkLst>
            <pc:docMk/>
            <pc:sldMk cId="1556107715" sldId="264"/>
            <ac:spMk id="15" creationId="{063BBA22-50EA-4C4D-BE05-F1CE4E63AA56}"/>
          </ac:spMkLst>
        </pc:spChg>
        <pc:graphicFrameChg chg="add mod">
          <ac:chgData name="Aminata Sinayoko (2310293)" userId="dd2568eb-5cd0-494a-a013-288ab7daf526" providerId="ADAL" clId="{A586337F-8D56-493E-8BFF-BC2594057F93}" dt="2026-07-04T23:43:39.525" v="6944"/>
          <ac:graphicFrameMkLst>
            <pc:docMk/>
            <pc:sldMk cId="1556107715" sldId="264"/>
            <ac:graphicFrameMk id="5" creationId="{B61B9470-471B-3957-1EBC-9BDEDBBF81D4}"/>
          </ac:graphicFrameMkLst>
        </pc:graphicFrameChg>
      </pc:sldChg>
      <pc:sldChg chg="addSp delSp modSp mod setBg">
        <pc:chgData name="Aminata Sinayoko (2310293)" userId="dd2568eb-5cd0-494a-a013-288ab7daf526" providerId="ADAL" clId="{A586337F-8D56-493E-8BFF-BC2594057F93}" dt="2026-07-14T17:27:23.817" v="7325" actId="123"/>
        <pc:sldMkLst>
          <pc:docMk/>
          <pc:sldMk cId="3439676151" sldId="265"/>
        </pc:sldMkLst>
        <pc:spChg chg="mod">
          <ac:chgData name="Aminata Sinayoko (2310293)" userId="dd2568eb-5cd0-494a-a013-288ab7daf526" providerId="ADAL" clId="{A586337F-8D56-493E-8BFF-BC2594057F93}" dt="2026-07-02T23:27:26.273" v="6225" actId="255"/>
          <ac:spMkLst>
            <pc:docMk/>
            <pc:sldMk cId="3439676151" sldId="265"/>
            <ac:spMk id="2" creationId="{EFDEE74E-DE08-E73A-DFD6-5CB993604C93}"/>
          </ac:spMkLst>
        </pc:spChg>
        <pc:spChg chg="mod">
          <ac:chgData name="Aminata Sinayoko (2310293)" userId="dd2568eb-5cd0-494a-a013-288ab7daf526" providerId="ADAL" clId="{A586337F-8D56-493E-8BFF-BC2594057F93}" dt="2026-07-14T17:27:23.817" v="7325" actId="123"/>
          <ac:spMkLst>
            <pc:docMk/>
            <pc:sldMk cId="3439676151" sldId="265"/>
            <ac:spMk id="3" creationId="{C9487AFC-6557-B1B9-BDCA-44FE1B3F4C9B}"/>
          </ac:spMkLst>
        </pc:spChg>
        <pc:spChg chg="add">
          <ac:chgData name="Aminata Sinayoko (2310293)" userId="dd2568eb-5cd0-494a-a013-288ab7daf526" providerId="ADAL" clId="{A586337F-8D56-493E-8BFF-BC2594057F93}" dt="2026-07-02T23:23:07.249" v="6214" actId="26606"/>
          <ac:spMkLst>
            <pc:docMk/>
            <pc:sldMk cId="3439676151" sldId="265"/>
            <ac:spMk id="18" creationId="{A09989E4-EFDC-4A90-A633-E0525FB4139E}"/>
          </ac:spMkLst>
        </pc:spChg>
        <pc:spChg chg="add">
          <ac:chgData name="Aminata Sinayoko (2310293)" userId="dd2568eb-5cd0-494a-a013-288ab7daf526" providerId="ADAL" clId="{A586337F-8D56-493E-8BFF-BC2594057F93}" dt="2026-07-02T23:23:07.249" v="6214" actId="26606"/>
          <ac:spMkLst>
            <pc:docMk/>
            <pc:sldMk cId="3439676151" sldId="265"/>
            <ac:spMk id="19" creationId="{DEE2AD96-B495-4E06-9291-B71706F728CB}"/>
          </ac:spMkLst>
        </pc:spChg>
        <pc:spChg chg="add">
          <ac:chgData name="Aminata Sinayoko (2310293)" userId="dd2568eb-5cd0-494a-a013-288ab7daf526" providerId="ADAL" clId="{A586337F-8D56-493E-8BFF-BC2594057F93}" dt="2026-07-02T23:23:07.249" v="6214" actId="26606"/>
          <ac:spMkLst>
            <pc:docMk/>
            <pc:sldMk cId="3439676151" sldId="265"/>
            <ac:spMk id="20" creationId="{53CF6D67-C5A8-4ADD-9E8E-1E38CA1D3166}"/>
          </ac:spMkLst>
        </pc:spChg>
        <pc:spChg chg="add">
          <ac:chgData name="Aminata Sinayoko (2310293)" userId="dd2568eb-5cd0-494a-a013-288ab7daf526" providerId="ADAL" clId="{A586337F-8D56-493E-8BFF-BC2594057F93}" dt="2026-07-02T23:23:07.249" v="6214" actId="26606"/>
          <ac:spMkLst>
            <pc:docMk/>
            <pc:sldMk cId="3439676151" sldId="265"/>
            <ac:spMk id="21" creationId="{86909FA0-B515-4681-B7A8-FA281D133B94}"/>
          </ac:spMkLst>
        </pc:spChg>
        <pc:spChg chg="add">
          <ac:chgData name="Aminata Sinayoko (2310293)" userId="dd2568eb-5cd0-494a-a013-288ab7daf526" providerId="ADAL" clId="{A586337F-8D56-493E-8BFF-BC2594057F93}" dt="2026-07-02T23:23:07.249" v="6214" actId="26606"/>
          <ac:spMkLst>
            <pc:docMk/>
            <pc:sldMk cId="3439676151" sldId="265"/>
            <ac:spMk id="22" creationId="{21C9FE86-FCC3-4A31-AA1C-C882262B7FE7}"/>
          </ac:spMkLst>
        </pc:spChg>
        <pc:spChg chg="add">
          <ac:chgData name="Aminata Sinayoko (2310293)" userId="dd2568eb-5cd0-494a-a013-288ab7daf526" providerId="ADAL" clId="{A586337F-8D56-493E-8BFF-BC2594057F93}" dt="2026-07-02T23:23:07.249" v="6214" actId="26606"/>
          <ac:spMkLst>
            <pc:docMk/>
            <pc:sldMk cId="3439676151" sldId="265"/>
            <ac:spMk id="23" creationId="{7D96243B-ECED-4B71-8E06-AE9A285EAD20}"/>
          </ac:spMkLst>
        </pc:spChg>
      </pc:sldChg>
      <pc:sldChg chg="modSp mod">
        <pc:chgData name="Aminata Sinayoko (2310293)" userId="dd2568eb-5cd0-494a-a013-288ab7daf526" providerId="ADAL" clId="{A586337F-8D56-493E-8BFF-BC2594057F93}" dt="2026-07-12T22:57:37.961" v="7072" actId="14100"/>
        <pc:sldMkLst>
          <pc:docMk/>
          <pc:sldMk cId="1576222403" sldId="266"/>
        </pc:sldMkLst>
        <pc:spChg chg="mod">
          <ac:chgData name="Aminata Sinayoko (2310293)" userId="dd2568eb-5cd0-494a-a013-288ab7daf526" providerId="ADAL" clId="{A586337F-8D56-493E-8BFF-BC2594057F93}" dt="2026-07-03T22:10:50.004" v="6566" actId="14100"/>
          <ac:spMkLst>
            <pc:docMk/>
            <pc:sldMk cId="1576222403" sldId="266"/>
            <ac:spMk id="2" creationId="{F52BB015-47DA-982A-E674-0A0C338ACE7A}"/>
          </ac:spMkLst>
        </pc:spChg>
        <pc:spChg chg="mod">
          <ac:chgData name="Aminata Sinayoko (2310293)" userId="dd2568eb-5cd0-494a-a013-288ab7daf526" providerId="ADAL" clId="{A586337F-8D56-493E-8BFF-BC2594057F93}" dt="2026-07-12T22:57:37.961" v="7072" actId="14100"/>
          <ac:spMkLst>
            <pc:docMk/>
            <pc:sldMk cId="1576222403" sldId="266"/>
            <ac:spMk id="3" creationId="{9A84BBB1-217B-AD70-72B3-F8F0E706CAD8}"/>
          </ac:spMkLst>
        </pc:spChg>
      </pc:sldChg>
      <pc:sldChg chg="addSp delSp modSp new mod setBg">
        <pc:chgData name="Aminata Sinayoko (2310293)" userId="dd2568eb-5cd0-494a-a013-288ab7daf526" providerId="ADAL" clId="{A586337F-8D56-493E-8BFF-BC2594057F93}" dt="2026-07-14T17:18:36.375" v="7102" actId="14100"/>
        <pc:sldMkLst>
          <pc:docMk/>
          <pc:sldMk cId="3982342189" sldId="269"/>
        </pc:sldMkLst>
        <pc:spChg chg="mod">
          <ac:chgData name="Aminata Sinayoko (2310293)" userId="dd2568eb-5cd0-494a-a013-288ab7daf526" providerId="ADAL" clId="{A586337F-8D56-493E-8BFF-BC2594057F93}" dt="2026-07-02T22:14:31.716" v="6051" actId="26606"/>
          <ac:spMkLst>
            <pc:docMk/>
            <pc:sldMk cId="3982342189" sldId="269"/>
            <ac:spMk id="2" creationId="{826C4881-9F2B-C340-D651-05D1C200063E}"/>
          </ac:spMkLst>
        </pc:spChg>
        <pc:spChg chg="mod">
          <ac:chgData name="Aminata Sinayoko (2310293)" userId="dd2568eb-5cd0-494a-a013-288ab7daf526" providerId="ADAL" clId="{A586337F-8D56-493E-8BFF-BC2594057F93}" dt="2026-07-02T23:14:25.101" v="6181" actId="27636"/>
          <ac:spMkLst>
            <pc:docMk/>
            <pc:sldMk cId="3982342189" sldId="269"/>
            <ac:spMk id="3" creationId="{71847C8B-AB2E-3848-8015-ECFE3651C424}"/>
          </ac:spMkLst>
        </pc:spChg>
        <pc:spChg chg="add mod ord">
          <ac:chgData name="Aminata Sinayoko (2310293)" userId="dd2568eb-5cd0-494a-a013-288ab7daf526" providerId="ADAL" clId="{A586337F-8D56-493E-8BFF-BC2594057F93}" dt="2026-07-02T23:14:12.068" v="6179" actId="255"/>
          <ac:spMkLst>
            <pc:docMk/>
            <pc:sldMk cId="3982342189" sldId="269"/>
            <ac:spMk id="6" creationId="{1C35E5D7-EBC9-524C-E34D-78CEE972E853}"/>
          </ac:spMkLst>
        </pc:spChg>
        <pc:spChg chg="add">
          <ac:chgData name="Aminata Sinayoko (2310293)" userId="dd2568eb-5cd0-494a-a013-288ab7daf526" providerId="ADAL" clId="{A586337F-8D56-493E-8BFF-BC2594057F93}" dt="2026-07-02T22:14:31.716" v="6051" actId="26606"/>
          <ac:spMkLst>
            <pc:docMk/>
            <pc:sldMk cId="3982342189" sldId="269"/>
            <ac:spMk id="19" creationId="{45D37F4E-DDB4-456B-97E0-9937730A039F}"/>
          </ac:spMkLst>
        </pc:spChg>
        <pc:spChg chg="add">
          <ac:chgData name="Aminata Sinayoko (2310293)" userId="dd2568eb-5cd0-494a-a013-288ab7daf526" providerId="ADAL" clId="{A586337F-8D56-493E-8BFF-BC2594057F93}" dt="2026-07-02T22:14:31.716" v="6051" actId="26606"/>
          <ac:spMkLst>
            <pc:docMk/>
            <pc:sldMk cId="3982342189" sldId="269"/>
            <ac:spMk id="20" creationId="{B2DD41CD-8F47-4F56-AD12-4E2FF7696987}"/>
          </ac:spMkLst>
        </pc:spChg>
        <pc:picChg chg="add mod">
          <ac:chgData name="Aminata Sinayoko (2310293)" userId="dd2568eb-5cd0-494a-a013-288ab7daf526" providerId="ADAL" clId="{A586337F-8D56-493E-8BFF-BC2594057F93}" dt="2026-07-14T17:18:36.375" v="7102" actId="14100"/>
          <ac:picMkLst>
            <pc:docMk/>
            <pc:sldMk cId="3982342189" sldId="269"/>
            <ac:picMk id="4" creationId="{EBFCF764-2E1D-18F5-3955-29CF4AE94B7C}"/>
          </ac:picMkLst>
        </pc:picChg>
      </pc:sldChg>
      <pc:sldChg chg="addSp delSp modSp new mod setBg">
        <pc:chgData name="Aminata Sinayoko (2310293)" userId="dd2568eb-5cd0-494a-a013-288ab7daf526" providerId="ADAL" clId="{A586337F-8D56-493E-8BFF-BC2594057F93}" dt="2026-07-02T23:24:33.962" v="6216" actId="26606"/>
        <pc:sldMkLst>
          <pc:docMk/>
          <pc:sldMk cId="3475751757" sldId="270"/>
        </pc:sldMkLst>
        <pc:spChg chg="mod">
          <ac:chgData name="Aminata Sinayoko (2310293)" userId="dd2568eb-5cd0-494a-a013-288ab7daf526" providerId="ADAL" clId="{A586337F-8D56-493E-8BFF-BC2594057F93}" dt="2026-07-02T23:24:33.962" v="6216" actId="26606"/>
          <ac:spMkLst>
            <pc:docMk/>
            <pc:sldMk cId="3475751757" sldId="270"/>
            <ac:spMk id="2" creationId="{7BDB5B20-CED1-3A34-98AF-9271586BEF64}"/>
          </ac:spMkLst>
        </pc:spChg>
        <pc:spChg chg="mod">
          <ac:chgData name="Aminata Sinayoko (2310293)" userId="dd2568eb-5cd0-494a-a013-288ab7daf526" providerId="ADAL" clId="{A586337F-8D56-493E-8BFF-BC2594057F93}" dt="2026-07-02T23:24:33.962" v="6216" actId="26606"/>
          <ac:spMkLst>
            <pc:docMk/>
            <pc:sldMk cId="3475751757" sldId="270"/>
            <ac:spMk id="3" creationId="{CEB07A7A-6E38-7C58-7B31-CA7B5A916AC8}"/>
          </ac:spMkLst>
        </pc:spChg>
        <pc:spChg chg="add del">
          <ac:chgData name="Aminata Sinayoko (2310293)" userId="dd2568eb-5cd0-494a-a013-288ab7daf526" providerId="ADAL" clId="{A586337F-8D56-493E-8BFF-BC2594057F93}" dt="2026-07-02T23:24:33.962" v="6216" actId="26606"/>
          <ac:spMkLst>
            <pc:docMk/>
            <pc:sldMk cId="3475751757" sldId="270"/>
            <ac:spMk id="8" creationId="{100EDD19-6802-4EC3-95CE-CFFAB042CFD6}"/>
          </ac:spMkLst>
        </pc:spChg>
        <pc:spChg chg="add del">
          <ac:chgData name="Aminata Sinayoko (2310293)" userId="dd2568eb-5cd0-494a-a013-288ab7daf526" providerId="ADAL" clId="{A586337F-8D56-493E-8BFF-BC2594057F93}" dt="2026-07-02T23:24:33.962" v="6216" actId="26606"/>
          <ac:spMkLst>
            <pc:docMk/>
            <pc:sldMk cId="3475751757" sldId="270"/>
            <ac:spMk id="10" creationId="{DB17E863-922E-4C26-BD64-E8FD41D28661}"/>
          </ac:spMkLst>
        </pc:spChg>
      </pc:sldChg>
      <pc:sldChg chg="addSp delSp modSp new mod setBg">
        <pc:chgData name="Aminata Sinayoko (2310293)" userId="dd2568eb-5cd0-494a-a013-288ab7daf526" providerId="ADAL" clId="{A586337F-8D56-493E-8BFF-BC2594057F93}" dt="2026-07-12T22:37:20.366" v="7025" actId="20577"/>
        <pc:sldMkLst>
          <pc:docMk/>
          <pc:sldMk cId="1712683722" sldId="271"/>
        </pc:sldMkLst>
        <pc:spChg chg="mod">
          <ac:chgData name="Aminata Sinayoko (2310293)" userId="dd2568eb-5cd0-494a-a013-288ab7daf526" providerId="ADAL" clId="{A586337F-8D56-493E-8BFF-BC2594057F93}" dt="2026-06-28T21:49:42.966" v="4471" actId="255"/>
          <ac:spMkLst>
            <pc:docMk/>
            <pc:sldMk cId="1712683722" sldId="271"/>
            <ac:spMk id="2" creationId="{20FFB773-F7BE-FF3A-CE88-ABBF020EA93F}"/>
          </ac:spMkLst>
        </pc:spChg>
        <pc:spChg chg="add del mod">
          <ac:chgData name="Aminata Sinayoko (2310293)" userId="dd2568eb-5cd0-494a-a013-288ab7daf526" providerId="ADAL" clId="{A586337F-8D56-493E-8BFF-BC2594057F93}" dt="2026-07-12T22:37:20.366" v="7025" actId="20577"/>
          <ac:spMkLst>
            <pc:docMk/>
            <pc:sldMk cId="1712683722" sldId="271"/>
            <ac:spMk id="17" creationId="{3EFBAF16-ACC1-FCC6-BA86-D8C420D8CDBA}"/>
          </ac:spMkLst>
        </pc:spChg>
        <pc:spChg chg="add mod">
          <ac:chgData name="Aminata Sinayoko (2310293)" userId="dd2568eb-5cd0-494a-a013-288ab7daf526" providerId="ADAL" clId="{A586337F-8D56-493E-8BFF-BC2594057F93}" dt="2026-07-01T11:20:50.141" v="5717" actId="14100"/>
          <ac:spMkLst>
            <pc:docMk/>
            <pc:sldMk cId="1712683722" sldId="271"/>
            <ac:spMk id="21" creationId="{9825B5FE-96E0-D2C9-EA09-989E7522CD17}"/>
          </ac:spMkLst>
        </pc:spChg>
        <pc:spChg chg="add mod">
          <ac:chgData name="Aminata Sinayoko (2310293)" userId="dd2568eb-5cd0-494a-a013-288ab7daf526" providerId="ADAL" clId="{A586337F-8D56-493E-8BFF-BC2594057F93}" dt="2026-07-01T11:21:54.913" v="5736" actId="14100"/>
          <ac:spMkLst>
            <pc:docMk/>
            <pc:sldMk cId="1712683722" sldId="271"/>
            <ac:spMk id="22" creationId="{4E442790-22C7-DF91-66CF-27790AC022C5}"/>
          </ac:spMkLst>
        </pc:spChg>
        <pc:spChg chg="add mod">
          <ac:chgData name="Aminata Sinayoko (2310293)" userId="dd2568eb-5cd0-494a-a013-288ab7daf526" providerId="ADAL" clId="{A586337F-8D56-493E-8BFF-BC2594057F93}" dt="2026-07-01T11:23:31.552" v="5766" actId="20577"/>
          <ac:spMkLst>
            <pc:docMk/>
            <pc:sldMk cId="1712683722" sldId="271"/>
            <ac:spMk id="28" creationId="{EE7B1C0A-0073-9A0C-2D20-A8D069B9BDE5}"/>
          </ac:spMkLst>
        </pc:spChg>
        <pc:spChg chg="add mod">
          <ac:chgData name="Aminata Sinayoko (2310293)" userId="dd2568eb-5cd0-494a-a013-288ab7daf526" providerId="ADAL" clId="{A586337F-8D56-493E-8BFF-BC2594057F93}" dt="2026-07-01T11:34:38.507" v="5823" actId="20577"/>
          <ac:spMkLst>
            <pc:docMk/>
            <pc:sldMk cId="1712683722" sldId="271"/>
            <ac:spMk id="30" creationId="{7961A6FE-914E-2C79-BF65-8391929B8043}"/>
          </ac:spMkLst>
        </pc:spChg>
      </pc:sldChg>
      <pc:sldChg chg="addSp delSp modSp new mod setBg">
        <pc:chgData name="Aminata Sinayoko (2310293)" userId="dd2568eb-5cd0-494a-a013-288ab7daf526" providerId="ADAL" clId="{A586337F-8D56-493E-8BFF-BC2594057F93}" dt="2026-07-14T17:31:31.192" v="7326" actId="20577"/>
        <pc:sldMkLst>
          <pc:docMk/>
          <pc:sldMk cId="598112094" sldId="272"/>
        </pc:sldMkLst>
        <pc:spChg chg="mod">
          <ac:chgData name="Aminata Sinayoko (2310293)" userId="dd2568eb-5cd0-494a-a013-288ab7daf526" providerId="ADAL" clId="{A586337F-8D56-493E-8BFF-BC2594057F93}" dt="2026-07-14T17:23:31.461" v="7148" actId="255"/>
          <ac:spMkLst>
            <pc:docMk/>
            <pc:sldMk cId="598112094" sldId="272"/>
            <ac:spMk id="2" creationId="{5A9C5215-25AC-AF3A-035F-DED5A70F6944}"/>
          </ac:spMkLst>
        </pc:spChg>
        <pc:spChg chg="mod">
          <ac:chgData name="Aminata Sinayoko (2310293)" userId="dd2568eb-5cd0-494a-a013-288ab7daf526" providerId="ADAL" clId="{A586337F-8D56-493E-8BFF-BC2594057F93}" dt="2026-07-14T17:31:31.192" v="7326" actId="20577"/>
          <ac:spMkLst>
            <pc:docMk/>
            <pc:sldMk cId="598112094" sldId="272"/>
            <ac:spMk id="3" creationId="{51B86393-2677-F4FD-2E80-93D900EEDEC1}"/>
          </ac:spMkLst>
        </pc:spChg>
        <pc:spChg chg="add del">
          <ac:chgData name="Aminata Sinayoko (2310293)" userId="dd2568eb-5cd0-494a-a013-288ab7daf526" providerId="ADAL" clId="{A586337F-8D56-493E-8BFF-BC2594057F93}" dt="2026-07-07T21:40:06.635" v="6972" actId="26606"/>
          <ac:spMkLst>
            <pc:docMk/>
            <pc:sldMk cId="598112094" sldId="272"/>
            <ac:spMk id="39" creationId="{45D37F4E-DDB4-456B-97E0-9937730A039F}"/>
          </ac:spMkLst>
        </pc:spChg>
        <pc:spChg chg="add del">
          <ac:chgData name="Aminata Sinayoko (2310293)" userId="dd2568eb-5cd0-494a-a013-288ab7daf526" providerId="ADAL" clId="{A586337F-8D56-493E-8BFF-BC2594057F93}" dt="2026-07-07T21:40:06.635" v="6972" actId="26606"/>
          <ac:spMkLst>
            <pc:docMk/>
            <pc:sldMk cId="598112094" sldId="272"/>
            <ac:spMk id="41" creationId="{B2DD41CD-8F47-4F56-AD12-4E2FF7696987}"/>
          </ac:spMkLst>
        </pc:spChg>
        <pc:picChg chg="add mod">
          <ac:chgData name="Aminata Sinayoko (2310293)" userId="dd2568eb-5cd0-494a-a013-288ab7daf526" providerId="ADAL" clId="{A586337F-8D56-493E-8BFF-BC2594057F93}" dt="2026-07-14T17:23:59.821" v="7152" actId="14100"/>
          <ac:picMkLst>
            <pc:docMk/>
            <pc:sldMk cId="598112094" sldId="272"/>
            <ac:picMk id="8" creationId="{B488E8EC-352F-5A19-55B2-C8CA995684FB}"/>
          </ac:picMkLst>
        </pc:picChg>
      </pc:sldChg>
      <pc:sldChg chg="addSp modSp new mod setBg">
        <pc:chgData name="Aminata Sinayoko (2310293)" userId="dd2568eb-5cd0-494a-a013-288ab7daf526" providerId="ADAL" clId="{A586337F-8D56-493E-8BFF-BC2594057F93}" dt="2026-07-02T23:19:33.203" v="6196" actId="255"/>
        <pc:sldMkLst>
          <pc:docMk/>
          <pc:sldMk cId="1030729454" sldId="273"/>
        </pc:sldMkLst>
        <pc:spChg chg="mod">
          <ac:chgData name="Aminata Sinayoko (2310293)" userId="dd2568eb-5cd0-494a-a013-288ab7daf526" providerId="ADAL" clId="{A586337F-8D56-493E-8BFF-BC2594057F93}" dt="2026-07-02T23:19:33.203" v="6196" actId="255"/>
          <ac:spMkLst>
            <pc:docMk/>
            <pc:sldMk cId="1030729454" sldId="273"/>
            <ac:spMk id="2" creationId="{2AB1A7FC-C963-D7B7-FFB1-D3B23893AC57}"/>
          </ac:spMkLst>
        </pc:spChg>
        <pc:spChg chg="mod">
          <ac:chgData name="Aminata Sinayoko (2310293)" userId="dd2568eb-5cd0-494a-a013-288ab7daf526" providerId="ADAL" clId="{A586337F-8D56-493E-8BFF-BC2594057F93}" dt="2026-07-02T23:19:23.706" v="6195" actId="255"/>
          <ac:spMkLst>
            <pc:docMk/>
            <pc:sldMk cId="1030729454" sldId="273"/>
            <ac:spMk id="3" creationId="{03BF8782-3FE6-2E11-3E22-8E35DFE3DE58}"/>
          </ac:spMkLst>
        </pc:spChg>
        <pc:spChg chg="add">
          <ac:chgData name="Aminata Sinayoko (2310293)" userId="dd2568eb-5cd0-494a-a013-288ab7daf526" providerId="ADAL" clId="{A586337F-8D56-493E-8BFF-BC2594057F93}" dt="2026-07-02T23:19:13.640" v="6194" actId="26606"/>
          <ac:spMkLst>
            <pc:docMk/>
            <pc:sldMk cId="1030729454" sldId="273"/>
            <ac:spMk id="8" creationId="{09588DA8-065E-4F6F-8EFD-43104AB2E0CF}"/>
          </ac:spMkLst>
        </pc:spChg>
        <pc:spChg chg="add">
          <ac:chgData name="Aminata Sinayoko (2310293)" userId="dd2568eb-5cd0-494a-a013-288ab7daf526" providerId="ADAL" clId="{A586337F-8D56-493E-8BFF-BC2594057F93}" dt="2026-07-02T23:19:13.640" v="6194" actId="26606"/>
          <ac:spMkLst>
            <pc:docMk/>
            <pc:sldMk cId="1030729454" sldId="273"/>
            <ac:spMk id="10" creationId="{C4285719-470E-454C-AF62-8323075F1F5B}"/>
          </ac:spMkLst>
        </pc:spChg>
        <pc:spChg chg="add">
          <ac:chgData name="Aminata Sinayoko (2310293)" userId="dd2568eb-5cd0-494a-a013-288ab7daf526" providerId="ADAL" clId="{A586337F-8D56-493E-8BFF-BC2594057F93}" dt="2026-07-02T23:19:13.640" v="6194" actId="26606"/>
          <ac:spMkLst>
            <pc:docMk/>
            <pc:sldMk cId="1030729454" sldId="273"/>
            <ac:spMk id="12" creationId="{CD9FE4EF-C4D8-49A0-B2FF-81D8DB7D8A24}"/>
          </ac:spMkLst>
        </pc:spChg>
        <pc:spChg chg="add">
          <ac:chgData name="Aminata Sinayoko (2310293)" userId="dd2568eb-5cd0-494a-a013-288ab7daf526" providerId="ADAL" clId="{A586337F-8D56-493E-8BFF-BC2594057F93}" dt="2026-07-02T23:19:13.640" v="6194" actId="26606"/>
          <ac:spMkLst>
            <pc:docMk/>
            <pc:sldMk cId="1030729454" sldId="273"/>
            <ac:spMk id="14" creationId="{4300840D-0A0B-4512-BACA-B439D5B9C57C}"/>
          </ac:spMkLst>
        </pc:spChg>
        <pc:spChg chg="add">
          <ac:chgData name="Aminata Sinayoko (2310293)" userId="dd2568eb-5cd0-494a-a013-288ab7daf526" providerId="ADAL" clId="{A586337F-8D56-493E-8BFF-BC2594057F93}" dt="2026-07-02T23:19:13.640" v="6194" actId="26606"/>
          <ac:spMkLst>
            <pc:docMk/>
            <pc:sldMk cId="1030729454" sldId="273"/>
            <ac:spMk id="16" creationId="{D2B78728-A580-49A7-84F9-6EF6F583ADE0}"/>
          </ac:spMkLst>
        </pc:spChg>
        <pc:spChg chg="add">
          <ac:chgData name="Aminata Sinayoko (2310293)" userId="dd2568eb-5cd0-494a-a013-288ab7daf526" providerId="ADAL" clId="{A586337F-8D56-493E-8BFF-BC2594057F93}" dt="2026-07-02T23:19:13.640" v="6194" actId="26606"/>
          <ac:spMkLst>
            <pc:docMk/>
            <pc:sldMk cId="1030729454" sldId="273"/>
            <ac:spMk id="18" creationId="{38FAA1A1-D861-433F-88FA-1E9D6FD31D11}"/>
          </ac:spMkLst>
        </pc:spChg>
        <pc:spChg chg="add">
          <ac:chgData name="Aminata Sinayoko (2310293)" userId="dd2568eb-5cd0-494a-a013-288ab7daf526" providerId="ADAL" clId="{A586337F-8D56-493E-8BFF-BC2594057F93}" dt="2026-07-02T23:19:13.640" v="6194" actId="26606"/>
          <ac:spMkLst>
            <pc:docMk/>
            <pc:sldMk cId="1030729454" sldId="273"/>
            <ac:spMk id="20" creationId="{8D71EDA1-87BF-4D5D-AB79-F346FD19278A}"/>
          </ac:spMkLst>
        </pc:spChg>
      </pc:sldChg>
      <pc:sldChg chg="addSp delSp modSp new mod">
        <pc:chgData name="Aminata Sinayoko (2310293)" userId="dd2568eb-5cd0-494a-a013-288ab7daf526" providerId="ADAL" clId="{A586337F-8D56-493E-8BFF-BC2594057F93}" dt="2026-07-14T17:26:14.594" v="7319" actId="20577"/>
        <pc:sldMkLst>
          <pc:docMk/>
          <pc:sldMk cId="3079726328" sldId="274"/>
        </pc:sldMkLst>
        <pc:spChg chg="mod">
          <ac:chgData name="Aminata Sinayoko (2310293)" userId="dd2568eb-5cd0-494a-a013-288ab7daf526" providerId="ADAL" clId="{A586337F-8D56-493E-8BFF-BC2594057F93}" dt="2026-07-12T22:59:55.516" v="7086" actId="255"/>
          <ac:spMkLst>
            <pc:docMk/>
            <pc:sldMk cId="3079726328" sldId="274"/>
            <ac:spMk id="2" creationId="{317D808E-17AC-2C8E-210F-7830919A2C7B}"/>
          </ac:spMkLst>
        </pc:spChg>
        <pc:spChg chg="add del mod">
          <ac:chgData name="Aminata Sinayoko (2310293)" userId="dd2568eb-5cd0-494a-a013-288ab7daf526" providerId="ADAL" clId="{A586337F-8D56-493E-8BFF-BC2594057F93}" dt="2026-07-14T17:26:14.594" v="7319" actId="20577"/>
          <ac:spMkLst>
            <pc:docMk/>
            <pc:sldMk cId="3079726328" sldId="274"/>
            <ac:spMk id="3" creationId="{6D442BC0-0C98-30B8-64E1-4307CB2E5682}"/>
          </ac:spMkLst>
        </pc:spChg>
      </pc:sldChg>
      <pc:sldChg chg="addSp delSp modSp new mod setBg">
        <pc:chgData name="Aminata Sinayoko (2310293)" userId="dd2568eb-5cd0-494a-a013-288ab7daf526" providerId="ADAL" clId="{A586337F-8D56-493E-8BFF-BC2594057F93}" dt="2026-07-14T17:15:54.917" v="7092" actId="14100"/>
        <pc:sldMkLst>
          <pc:docMk/>
          <pc:sldMk cId="379683958" sldId="275"/>
        </pc:sldMkLst>
        <pc:spChg chg="mod">
          <ac:chgData name="Aminata Sinayoko (2310293)" userId="dd2568eb-5cd0-494a-a013-288ab7daf526" providerId="ADAL" clId="{A586337F-8D56-493E-8BFF-BC2594057F93}" dt="2026-07-14T17:15:54.917" v="7092" actId="14100"/>
          <ac:spMkLst>
            <pc:docMk/>
            <pc:sldMk cId="379683958" sldId="275"/>
            <ac:spMk id="2" creationId="{2F0ED425-F398-3025-E6DA-D902860AF22D}"/>
          </ac:spMkLst>
        </pc:spChg>
        <pc:spChg chg="add">
          <ac:chgData name="Aminata Sinayoko (2310293)" userId="dd2568eb-5cd0-494a-a013-288ab7daf526" providerId="ADAL" clId="{A586337F-8D56-493E-8BFF-BC2594057F93}" dt="2026-07-02T22:55:31.701" v="6140" actId="26606"/>
          <ac:spMkLst>
            <pc:docMk/>
            <pc:sldMk cId="379683958" sldId="275"/>
            <ac:spMk id="19" creationId="{907EF6B7-1338-4443-8C46-6A318D952DFD}"/>
          </ac:spMkLst>
        </pc:spChg>
        <pc:spChg chg="add">
          <ac:chgData name="Aminata Sinayoko (2310293)" userId="dd2568eb-5cd0-494a-a013-288ab7daf526" providerId="ADAL" clId="{A586337F-8D56-493E-8BFF-BC2594057F93}" dt="2026-07-02T22:55:31.701" v="6140" actId="26606"/>
          <ac:spMkLst>
            <pc:docMk/>
            <pc:sldMk cId="379683958" sldId="275"/>
            <ac:spMk id="20" creationId="{DAAE4CDD-124C-4DCF-9584-B6033B545DD5}"/>
          </ac:spMkLst>
        </pc:spChg>
        <pc:spChg chg="add">
          <ac:chgData name="Aminata Sinayoko (2310293)" userId="dd2568eb-5cd0-494a-a013-288ab7daf526" providerId="ADAL" clId="{A586337F-8D56-493E-8BFF-BC2594057F93}" dt="2026-07-02T22:55:31.701" v="6140" actId="26606"/>
          <ac:spMkLst>
            <pc:docMk/>
            <pc:sldMk cId="379683958" sldId="275"/>
            <ac:spMk id="21" creationId="{081E4A58-353D-44AE-B2FC-2A74E2E400F7}"/>
          </ac:spMkLst>
        </pc:spChg>
        <pc:spChg chg="add mod">
          <ac:chgData name="Aminata Sinayoko (2310293)" userId="dd2568eb-5cd0-494a-a013-288ab7daf526" providerId="ADAL" clId="{A586337F-8D56-493E-8BFF-BC2594057F93}" dt="2026-07-02T23:13:08.022" v="6173" actId="255"/>
          <ac:spMkLst>
            <pc:docMk/>
            <pc:sldMk cId="379683958" sldId="275"/>
            <ac:spMk id="22" creationId="{C9D4290C-0BF9-4397-56E9-A95D2874C034}"/>
          </ac:spMkLst>
        </pc:spChg>
      </pc:sldChg>
      <pc:sldChg chg="addSp modSp new mod setBg">
        <pc:chgData name="Aminata Sinayoko (2310293)" userId="dd2568eb-5cd0-494a-a013-288ab7daf526" providerId="ADAL" clId="{A586337F-8D56-493E-8BFF-BC2594057F93}" dt="2026-07-14T17:17:17.241" v="7094" actId="255"/>
        <pc:sldMkLst>
          <pc:docMk/>
          <pc:sldMk cId="663342040" sldId="276"/>
        </pc:sldMkLst>
        <pc:spChg chg="mod">
          <ac:chgData name="Aminata Sinayoko (2310293)" userId="dd2568eb-5cd0-494a-a013-288ab7daf526" providerId="ADAL" clId="{A586337F-8D56-493E-8BFF-BC2594057F93}" dt="2026-07-14T17:17:17.241" v="7094" actId="255"/>
          <ac:spMkLst>
            <pc:docMk/>
            <pc:sldMk cId="663342040" sldId="276"/>
            <ac:spMk id="2" creationId="{432AAC1B-4C2F-42C1-E745-3F934C8A66CE}"/>
          </ac:spMkLst>
        </pc:spChg>
        <pc:spChg chg="mod">
          <ac:chgData name="Aminata Sinayoko (2310293)" userId="dd2568eb-5cd0-494a-a013-288ab7daf526" providerId="ADAL" clId="{A586337F-8D56-493E-8BFF-BC2594057F93}" dt="2026-07-02T23:11:55.592" v="6172" actId="20577"/>
          <ac:spMkLst>
            <pc:docMk/>
            <pc:sldMk cId="663342040" sldId="276"/>
            <ac:spMk id="3" creationId="{691FD3F4-D043-4C84-12A3-82B5D5207F41}"/>
          </ac:spMkLst>
        </pc:spChg>
        <pc:spChg chg="add">
          <ac:chgData name="Aminata Sinayoko (2310293)" userId="dd2568eb-5cd0-494a-a013-288ab7daf526" providerId="ADAL" clId="{A586337F-8D56-493E-8BFF-BC2594057F93}" dt="2026-07-02T23:10:52.985" v="6162" actId="26606"/>
          <ac:spMkLst>
            <pc:docMk/>
            <pc:sldMk cId="663342040" sldId="276"/>
            <ac:spMk id="8" creationId="{100EDD19-6802-4EC3-95CE-CFFAB042CFD6}"/>
          </ac:spMkLst>
        </pc:spChg>
        <pc:spChg chg="add">
          <ac:chgData name="Aminata Sinayoko (2310293)" userId="dd2568eb-5cd0-494a-a013-288ab7daf526" providerId="ADAL" clId="{A586337F-8D56-493E-8BFF-BC2594057F93}" dt="2026-07-02T23:10:52.985" v="6162" actId="26606"/>
          <ac:spMkLst>
            <pc:docMk/>
            <pc:sldMk cId="663342040" sldId="276"/>
            <ac:spMk id="10" creationId="{DB17E863-922E-4C26-BD64-E8FD41D28661}"/>
          </ac:spMkLst>
        </pc:spChg>
      </pc:sldChg>
      <pc:sldChg chg="addSp delSp modSp new mod setBg">
        <pc:chgData name="Aminata Sinayoko (2310293)" userId="dd2568eb-5cd0-494a-a013-288ab7daf526" providerId="ADAL" clId="{A586337F-8D56-493E-8BFF-BC2594057F93}" dt="2026-07-14T17:18:10.209" v="7099" actId="14100"/>
        <pc:sldMkLst>
          <pc:docMk/>
          <pc:sldMk cId="3170222132" sldId="277"/>
        </pc:sldMkLst>
        <pc:spChg chg="mod">
          <ac:chgData name="Aminata Sinayoko (2310293)" userId="dd2568eb-5cd0-494a-a013-288ab7daf526" providerId="ADAL" clId="{A586337F-8D56-493E-8BFF-BC2594057F93}" dt="2026-07-14T17:17:41.933" v="7095" actId="255"/>
          <ac:spMkLst>
            <pc:docMk/>
            <pc:sldMk cId="3170222132" sldId="277"/>
            <ac:spMk id="2" creationId="{40A4E0D2-DA39-B3D8-E83F-7B058CF14389}"/>
          </ac:spMkLst>
        </pc:spChg>
        <pc:spChg chg="mod">
          <ac:chgData name="Aminata Sinayoko (2310293)" userId="dd2568eb-5cd0-494a-a013-288ab7daf526" providerId="ADAL" clId="{A586337F-8D56-493E-8BFF-BC2594057F93}" dt="2026-07-02T23:26:16.013" v="6223" actId="14100"/>
          <ac:spMkLst>
            <pc:docMk/>
            <pc:sldMk cId="3170222132" sldId="277"/>
            <ac:spMk id="3" creationId="{5F497991-2D30-F333-DDA1-77BAC6A2ABFC}"/>
          </ac:spMkLst>
        </pc:spChg>
        <pc:spChg chg="add mod">
          <ac:chgData name="Aminata Sinayoko (2310293)" userId="dd2568eb-5cd0-494a-a013-288ab7daf526" providerId="ADAL" clId="{A586337F-8D56-493E-8BFF-BC2594057F93}" dt="2026-07-02T23:09:52.687" v="6161" actId="207"/>
          <ac:spMkLst>
            <pc:docMk/>
            <pc:sldMk cId="3170222132" sldId="277"/>
            <ac:spMk id="6" creationId="{DC9BA953-37A7-F8BB-7739-6AEFED550216}"/>
          </ac:spMkLst>
        </pc:spChg>
        <pc:spChg chg="add">
          <ac:chgData name="Aminata Sinayoko (2310293)" userId="dd2568eb-5cd0-494a-a013-288ab7daf526" providerId="ADAL" clId="{A586337F-8D56-493E-8BFF-BC2594057F93}" dt="2026-07-02T22:47:04.575" v="6100" actId="26606"/>
          <ac:spMkLst>
            <pc:docMk/>
            <pc:sldMk cId="3170222132" sldId="277"/>
            <ac:spMk id="18" creationId="{7FF47CB7-972F-479F-A36D-9E72D26EC8DA}"/>
          </ac:spMkLst>
        </pc:spChg>
        <pc:spChg chg="add">
          <ac:chgData name="Aminata Sinayoko (2310293)" userId="dd2568eb-5cd0-494a-a013-288ab7daf526" providerId="ADAL" clId="{A586337F-8D56-493E-8BFF-BC2594057F93}" dt="2026-07-02T22:47:04.575" v="6100" actId="26606"/>
          <ac:spMkLst>
            <pc:docMk/>
            <pc:sldMk cId="3170222132" sldId="277"/>
            <ac:spMk id="20" creationId="{0D153B68-5844-490D-8E67-F616D6D721CA}"/>
          </ac:spMkLst>
        </pc:spChg>
        <pc:spChg chg="add">
          <ac:chgData name="Aminata Sinayoko (2310293)" userId="dd2568eb-5cd0-494a-a013-288ab7daf526" providerId="ADAL" clId="{A586337F-8D56-493E-8BFF-BC2594057F93}" dt="2026-07-02T22:47:04.575" v="6100" actId="26606"/>
          <ac:spMkLst>
            <pc:docMk/>
            <pc:sldMk cId="3170222132" sldId="277"/>
            <ac:spMk id="22" creationId="{9A0D773F-7A7D-4DBB-9DEA-86BB8B8F4BC8}"/>
          </ac:spMkLst>
        </pc:spChg>
        <pc:picChg chg="add mod">
          <ac:chgData name="Aminata Sinayoko (2310293)" userId="dd2568eb-5cd0-494a-a013-288ab7daf526" providerId="ADAL" clId="{A586337F-8D56-493E-8BFF-BC2594057F93}" dt="2026-07-14T17:18:10.209" v="7099" actId="14100"/>
          <ac:picMkLst>
            <pc:docMk/>
            <pc:sldMk cId="3170222132" sldId="277"/>
            <ac:picMk id="4" creationId="{7F1AE75E-5101-6FEB-5DAC-23E5CBF4235B}"/>
          </ac:picMkLst>
        </pc:picChg>
      </pc:sldChg>
      <pc:sldChg chg="modSp add mod">
        <pc:chgData name="Aminata Sinayoko (2310293)" userId="dd2568eb-5cd0-494a-a013-288ab7daf526" providerId="ADAL" clId="{A586337F-8D56-493E-8BFF-BC2594057F93}" dt="2026-07-14T17:16:36.382" v="7093" actId="14100"/>
        <pc:sldMkLst>
          <pc:docMk/>
          <pc:sldMk cId="2961014166" sldId="279"/>
        </pc:sldMkLst>
        <pc:spChg chg="mod">
          <ac:chgData name="Aminata Sinayoko (2310293)" userId="dd2568eb-5cd0-494a-a013-288ab7daf526" providerId="ADAL" clId="{A586337F-8D56-493E-8BFF-BC2594057F93}" dt="2026-07-14T17:16:36.382" v="7093" actId="14100"/>
          <ac:spMkLst>
            <pc:docMk/>
            <pc:sldMk cId="2961014166" sldId="279"/>
            <ac:spMk id="2" creationId="{5F9737D3-86DB-D186-019E-0B180B58B2CD}"/>
          </ac:spMkLst>
        </pc:spChg>
        <pc:spChg chg="mod">
          <ac:chgData name="Aminata Sinayoko (2310293)" userId="dd2568eb-5cd0-494a-a013-288ab7daf526" providerId="ADAL" clId="{A586337F-8D56-493E-8BFF-BC2594057F93}" dt="2026-07-12T22:38:52.128" v="7026" actId="255"/>
          <ac:spMkLst>
            <pc:docMk/>
            <pc:sldMk cId="2961014166" sldId="279"/>
            <ac:spMk id="14" creationId="{F9C8E57F-BF56-8B3A-449B-71CD41F36B7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CBD879-3D8B-41FA-8E18-E88E3ACC2C7F}"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4DDF0DE3-030B-4C90-8925-AB9941E3DEA2}">
      <dgm:prSet custT="1"/>
      <dgm:spPr/>
      <dgm:t>
        <a:bodyPr/>
        <a:lstStyle/>
        <a:p>
          <a:r>
            <a:rPr lang="en-GB" sz="1400" dirty="0">
              <a:latin typeface="Arial" panose="020B0604020202020204" pitchFamily="34" charset="0"/>
              <a:cs typeface="Arial" panose="020B0604020202020204" pitchFamily="34" charset="0"/>
            </a:rPr>
            <a:t>Increase investment in preventive healthcare </a:t>
          </a:r>
          <a:endParaRPr lang="en-US" sz="1400" dirty="0">
            <a:latin typeface="Arial" panose="020B0604020202020204" pitchFamily="34" charset="0"/>
            <a:cs typeface="Arial" panose="020B0604020202020204" pitchFamily="34" charset="0"/>
          </a:endParaRPr>
        </a:p>
      </dgm:t>
    </dgm:pt>
    <dgm:pt modelId="{4368C29E-A154-4E84-BBBD-6394C2BBCE20}" type="parTrans" cxnId="{8FEA83BF-1DC3-4173-9597-6A474555FAB8}">
      <dgm:prSet/>
      <dgm:spPr/>
      <dgm:t>
        <a:bodyPr/>
        <a:lstStyle/>
        <a:p>
          <a:endParaRPr lang="en-US"/>
        </a:p>
      </dgm:t>
    </dgm:pt>
    <dgm:pt modelId="{F43815D3-9C00-464A-B1B1-E68E6255CE92}" type="sibTrans" cxnId="{8FEA83BF-1DC3-4173-9597-6A474555FAB8}">
      <dgm:prSet phldrT="01" phldr="0"/>
      <dgm:spPr/>
      <dgm:t>
        <a:bodyPr/>
        <a:lstStyle/>
        <a:p>
          <a:r>
            <a:rPr lang="en-US"/>
            <a:t>01</a:t>
          </a:r>
        </a:p>
      </dgm:t>
    </dgm:pt>
    <dgm:pt modelId="{FFE8D24A-D5D1-4E7B-A86A-4737464BF1EA}">
      <dgm:prSet custT="1"/>
      <dgm:spPr/>
      <dgm:t>
        <a:bodyPr/>
        <a:lstStyle/>
        <a:p>
          <a:r>
            <a:rPr lang="en-GB" sz="1400" dirty="0">
              <a:latin typeface="Arial" panose="020B0604020202020204" pitchFamily="34" charset="0"/>
              <a:cs typeface="Arial" panose="020B0604020202020204" pitchFamily="34" charset="0"/>
            </a:rPr>
            <a:t>Expand mental health services </a:t>
          </a:r>
          <a:endParaRPr lang="en-US" sz="1400" dirty="0">
            <a:latin typeface="Arial" panose="020B0604020202020204" pitchFamily="34" charset="0"/>
            <a:cs typeface="Arial" panose="020B0604020202020204" pitchFamily="34" charset="0"/>
          </a:endParaRPr>
        </a:p>
      </dgm:t>
    </dgm:pt>
    <dgm:pt modelId="{797C5F7E-1D80-415D-8764-23F7417801D7}" type="parTrans" cxnId="{27E5E52D-E708-4E10-87A7-9D789154BD3A}">
      <dgm:prSet/>
      <dgm:spPr/>
      <dgm:t>
        <a:bodyPr/>
        <a:lstStyle/>
        <a:p>
          <a:endParaRPr lang="en-US"/>
        </a:p>
      </dgm:t>
    </dgm:pt>
    <dgm:pt modelId="{D4655B67-1670-4574-A8C5-F2A932FD1902}" type="sibTrans" cxnId="{27E5E52D-E708-4E10-87A7-9D789154BD3A}">
      <dgm:prSet phldrT="02" phldr="0"/>
      <dgm:spPr/>
      <dgm:t>
        <a:bodyPr/>
        <a:lstStyle/>
        <a:p>
          <a:r>
            <a:rPr lang="en-US"/>
            <a:t>02</a:t>
          </a:r>
        </a:p>
      </dgm:t>
    </dgm:pt>
    <dgm:pt modelId="{315CF544-AFFD-443E-B064-602F5457282C}">
      <dgm:prSet custT="1"/>
      <dgm:spPr/>
      <dgm:t>
        <a:bodyPr/>
        <a:lstStyle/>
        <a:p>
          <a:r>
            <a:rPr lang="en-GB" sz="1400" dirty="0">
              <a:latin typeface="Arial" panose="020B0604020202020204" pitchFamily="34" charset="0"/>
              <a:cs typeface="Arial" panose="020B0604020202020204" pitchFamily="34" charset="0"/>
            </a:rPr>
            <a:t>Improve digital inclusion in health access </a:t>
          </a:r>
          <a:endParaRPr lang="en-US" sz="1400" dirty="0">
            <a:latin typeface="Arial" panose="020B0604020202020204" pitchFamily="34" charset="0"/>
            <a:cs typeface="Arial" panose="020B0604020202020204" pitchFamily="34" charset="0"/>
          </a:endParaRPr>
        </a:p>
      </dgm:t>
    </dgm:pt>
    <dgm:pt modelId="{31868807-426B-40C9-9069-245396E1849E}" type="parTrans" cxnId="{2352963D-7727-4C6B-A86B-73D6DFE1EF72}">
      <dgm:prSet/>
      <dgm:spPr/>
      <dgm:t>
        <a:bodyPr/>
        <a:lstStyle/>
        <a:p>
          <a:endParaRPr lang="en-US"/>
        </a:p>
      </dgm:t>
    </dgm:pt>
    <dgm:pt modelId="{1359BB6E-365A-467E-BC34-58C82D1BA3B3}" type="sibTrans" cxnId="{2352963D-7727-4C6B-A86B-73D6DFE1EF72}">
      <dgm:prSet phldrT="03" phldr="0"/>
      <dgm:spPr/>
      <dgm:t>
        <a:bodyPr/>
        <a:lstStyle/>
        <a:p>
          <a:r>
            <a:rPr lang="en-US"/>
            <a:t>03</a:t>
          </a:r>
          <a:endParaRPr lang="en-US" dirty="0"/>
        </a:p>
      </dgm:t>
    </dgm:pt>
    <dgm:pt modelId="{3CEA58B8-312B-415B-BD1F-A2DEB4FFC597}">
      <dgm:prSet custT="1"/>
      <dgm:spPr/>
      <dgm:t>
        <a:bodyPr/>
        <a:lstStyle/>
        <a:p>
          <a:r>
            <a:rPr lang="en-GB" sz="1400" dirty="0">
              <a:latin typeface="Arial" panose="020B0604020202020204" pitchFamily="34" charset="0"/>
              <a:cs typeface="Arial" panose="020B0604020202020204" pitchFamily="34" charset="0"/>
            </a:rPr>
            <a:t>Strengthen community-based care services </a:t>
          </a:r>
          <a:endParaRPr lang="en-US" sz="1400" dirty="0">
            <a:latin typeface="Arial" panose="020B0604020202020204" pitchFamily="34" charset="0"/>
            <a:cs typeface="Arial" panose="020B0604020202020204" pitchFamily="34" charset="0"/>
          </a:endParaRPr>
        </a:p>
      </dgm:t>
    </dgm:pt>
    <dgm:pt modelId="{4F3E3B63-DC43-466E-A277-DC76A621723A}" type="parTrans" cxnId="{04F53EE5-00EE-4962-947D-3F06D8F9FE81}">
      <dgm:prSet/>
      <dgm:spPr/>
      <dgm:t>
        <a:bodyPr/>
        <a:lstStyle/>
        <a:p>
          <a:endParaRPr lang="en-US"/>
        </a:p>
      </dgm:t>
    </dgm:pt>
    <dgm:pt modelId="{5F1AF37C-5F98-4271-A9AB-D1CE9914A921}" type="sibTrans" cxnId="{04F53EE5-00EE-4962-947D-3F06D8F9FE81}">
      <dgm:prSet phldrT="04" phldr="0"/>
      <dgm:spPr/>
      <dgm:t>
        <a:bodyPr/>
        <a:lstStyle/>
        <a:p>
          <a:r>
            <a:rPr lang="en-US"/>
            <a:t>04</a:t>
          </a:r>
        </a:p>
      </dgm:t>
    </dgm:pt>
    <dgm:pt modelId="{B110D9FF-1892-4ACE-A8F3-627BF49DDF65}">
      <dgm:prSet custT="1"/>
      <dgm:spPr/>
      <dgm:t>
        <a:bodyPr/>
        <a:lstStyle/>
        <a:p>
          <a:r>
            <a:rPr lang="en-GB" sz="1400" dirty="0">
              <a:latin typeface="Arial" panose="020B0604020202020204" pitchFamily="34" charset="0"/>
              <a:cs typeface="Arial" panose="020B0604020202020204" pitchFamily="34" charset="0"/>
            </a:rPr>
            <a:t>Enhance cross-sector collaboration (health, social care, housing, education</a:t>
          </a:r>
          <a:r>
            <a:rPr lang="en-GB" sz="1200" dirty="0"/>
            <a:t>) </a:t>
          </a:r>
          <a:endParaRPr lang="en-US" sz="1200" dirty="0"/>
        </a:p>
      </dgm:t>
    </dgm:pt>
    <dgm:pt modelId="{D5CD9856-6F96-4E6D-8A75-E39E3D14B487}" type="parTrans" cxnId="{58CB2730-F142-4BEA-9F18-133ADBEBA488}">
      <dgm:prSet/>
      <dgm:spPr/>
      <dgm:t>
        <a:bodyPr/>
        <a:lstStyle/>
        <a:p>
          <a:endParaRPr lang="en-US"/>
        </a:p>
      </dgm:t>
    </dgm:pt>
    <dgm:pt modelId="{37EED9EA-5A86-4AD9-A355-076DBAFFA751}" type="sibTrans" cxnId="{58CB2730-F142-4BEA-9F18-133ADBEBA488}">
      <dgm:prSet phldrT="05" phldr="0"/>
      <dgm:spPr/>
      <dgm:t>
        <a:bodyPr/>
        <a:lstStyle/>
        <a:p>
          <a:r>
            <a:rPr lang="en-US"/>
            <a:t>05</a:t>
          </a:r>
        </a:p>
      </dgm:t>
    </dgm:pt>
    <dgm:pt modelId="{E2BF04E1-B847-4743-BA69-EDFFF17B2FC9}">
      <dgm:prSet custT="1"/>
      <dgm:spPr/>
      <dgm:t>
        <a:bodyPr/>
        <a:lstStyle/>
        <a:p>
          <a:r>
            <a:rPr lang="en-GB" sz="1400" dirty="0">
              <a:latin typeface="Arial" panose="020B0604020202020204" pitchFamily="34" charset="0"/>
              <a:cs typeface="Arial" panose="020B0604020202020204" pitchFamily="34" charset="0"/>
            </a:rPr>
            <a:t>Embed sustainability in healthcare planning and delivery </a:t>
          </a:r>
          <a:endParaRPr lang="en-US" sz="1400" dirty="0">
            <a:latin typeface="Arial" panose="020B0604020202020204" pitchFamily="34" charset="0"/>
            <a:cs typeface="Arial" panose="020B0604020202020204" pitchFamily="34" charset="0"/>
          </a:endParaRPr>
        </a:p>
      </dgm:t>
    </dgm:pt>
    <dgm:pt modelId="{AC576AA2-8B4D-4EEB-B78D-1D6CA65F17FB}" type="parTrans" cxnId="{3457955B-F5C8-4010-A7FF-942033533691}">
      <dgm:prSet/>
      <dgm:spPr/>
      <dgm:t>
        <a:bodyPr/>
        <a:lstStyle/>
        <a:p>
          <a:endParaRPr lang="en-US"/>
        </a:p>
      </dgm:t>
    </dgm:pt>
    <dgm:pt modelId="{5590AAB6-7E33-49FD-A53F-7525CE4BC303}" type="sibTrans" cxnId="{3457955B-F5C8-4010-A7FF-942033533691}">
      <dgm:prSet phldrT="06" phldr="0"/>
      <dgm:spPr/>
      <dgm:t>
        <a:bodyPr/>
        <a:lstStyle/>
        <a:p>
          <a:r>
            <a:rPr lang="en-US"/>
            <a:t>06</a:t>
          </a:r>
        </a:p>
      </dgm:t>
    </dgm:pt>
    <dgm:pt modelId="{32CE9DF6-63B1-4E64-9D02-215631929382}" type="pres">
      <dgm:prSet presAssocID="{CACBD879-3D8B-41FA-8E18-E88E3ACC2C7F}" presName="Name0" presStyleCnt="0">
        <dgm:presLayoutVars>
          <dgm:animLvl val="lvl"/>
          <dgm:resizeHandles val="exact"/>
        </dgm:presLayoutVars>
      </dgm:prSet>
      <dgm:spPr/>
    </dgm:pt>
    <dgm:pt modelId="{576A763D-6E5D-429F-BF3A-CBAAEA3C7522}" type="pres">
      <dgm:prSet presAssocID="{4DDF0DE3-030B-4C90-8925-AB9941E3DEA2}" presName="compositeNode" presStyleCnt="0">
        <dgm:presLayoutVars>
          <dgm:bulletEnabled val="1"/>
        </dgm:presLayoutVars>
      </dgm:prSet>
      <dgm:spPr/>
    </dgm:pt>
    <dgm:pt modelId="{1606659A-18E4-4243-A8FA-57F531EA1557}" type="pres">
      <dgm:prSet presAssocID="{4DDF0DE3-030B-4C90-8925-AB9941E3DEA2}" presName="bgRect" presStyleLbl="alignNode1" presStyleIdx="0" presStyleCnt="6"/>
      <dgm:spPr/>
    </dgm:pt>
    <dgm:pt modelId="{5D55B6CD-DFB0-416B-BEEB-7996F76579D0}" type="pres">
      <dgm:prSet presAssocID="{F43815D3-9C00-464A-B1B1-E68E6255CE92}" presName="sibTransNodeRect" presStyleLbl="alignNode1" presStyleIdx="0" presStyleCnt="6">
        <dgm:presLayoutVars>
          <dgm:chMax val="0"/>
          <dgm:bulletEnabled val="1"/>
        </dgm:presLayoutVars>
      </dgm:prSet>
      <dgm:spPr/>
    </dgm:pt>
    <dgm:pt modelId="{66CE41CA-771F-4016-8691-29C89FE758E8}" type="pres">
      <dgm:prSet presAssocID="{4DDF0DE3-030B-4C90-8925-AB9941E3DEA2}" presName="nodeRect" presStyleLbl="alignNode1" presStyleIdx="0" presStyleCnt="6">
        <dgm:presLayoutVars>
          <dgm:bulletEnabled val="1"/>
        </dgm:presLayoutVars>
      </dgm:prSet>
      <dgm:spPr/>
    </dgm:pt>
    <dgm:pt modelId="{0A4A5E49-A3C5-4C2E-86A6-2218DB6A5CBE}" type="pres">
      <dgm:prSet presAssocID="{F43815D3-9C00-464A-B1B1-E68E6255CE92}" presName="sibTrans" presStyleCnt="0"/>
      <dgm:spPr/>
    </dgm:pt>
    <dgm:pt modelId="{71BA8877-E40B-4548-959A-E9721BEE7B8D}" type="pres">
      <dgm:prSet presAssocID="{FFE8D24A-D5D1-4E7B-A86A-4737464BF1EA}" presName="compositeNode" presStyleCnt="0">
        <dgm:presLayoutVars>
          <dgm:bulletEnabled val="1"/>
        </dgm:presLayoutVars>
      </dgm:prSet>
      <dgm:spPr/>
    </dgm:pt>
    <dgm:pt modelId="{81EEA80B-A0F3-4B4A-8149-8F97489CDA54}" type="pres">
      <dgm:prSet presAssocID="{FFE8D24A-D5D1-4E7B-A86A-4737464BF1EA}" presName="bgRect" presStyleLbl="alignNode1" presStyleIdx="1" presStyleCnt="6"/>
      <dgm:spPr/>
    </dgm:pt>
    <dgm:pt modelId="{D2DC0C0D-BCB3-49AC-9445-2AD915C3C875}" type="pres">
      <dgm:prSet presAssocID="{D4655B67-1670-4574-A8C5-F2A932FD1902}" presName="sibTransNodeRect" presStyleLbl="alignNode1" presStyleIdx="1" presStyleCnt="6">
        <dgm:presLayoutVars>
          <dgm:chMax val="0"/>
          <dgm:bulletEnabled val="1"/>
        </dgm:presLayoutVars>
      </dgm:prSet>
      <dgm:spPr/>
    </dgm:pt>
    <dgm:pt modelId="{45678D24-F99A-40F4-8AF0-77A459038B0E}" type="pres">
      <dgm:prSet presAssocID="{FFE8D24A-D5D1-4E7B-A86A-4737464BF1EA}" presName="nodeRect" presStyleLbl="alignNode1" presStyleIdx="1" presStyleCnt="6">
        <dgm:presLayoutVars>
          <dgm:bulletEnabled val="1"/>
        </dgm:presLayoutVars>
      </dgm:prSet>
      <dgm:spPr/>
    </dgm:pt>
    <dgm:pt modelId="{F3F6586F-63FF-4769-BB09-1416C2FEBDAB}" type="pres">
      <dgm:prSet presAssocID="{D4655B67-1670-4574-A8C5-F2A932FD1902}" presName="sibTrans" presStyleCnt="0"/>
      <dgm:spPr/>
    </dgm:pt>
    <dgm:pt modelId="{703FBF59-86EA-435E-9938-4DC609B6407B}" type="pres">
      <dgm:prSet presAssocID="{315CF544-AFFD-443E-B064-602F5457282C}" presName="compositeNode" presStyleCnt="0">
        <dgm:presLayoutVars>
          <dgm:bulletEnabled val="1"/>
        </dgm:presLayoutVars>
      </dgm:prSet>
      <dgm:spPr/>
    </dgm:pt>
    <dgm:pt modelId="{9DB6F07D-45EF-410B-9038-3094D573B928}" type="pres">
      <dgm:prSet presAssocID="{315CF544-AFFD-443E-B064-602F5457282C}" presName="bgRect" presStyleLbl="alignNode1" presStyleIdx="2" presStyleCnt="6"/>
      <dgm:spPr/>
    </dgm:pt>
    <dgm:pt modelId="{D03996BE-53BD-4200-8D2A-4AD14041F057}" type="pres">
      <dgm:prSet presAssocID="{1359BB6E-365A-467E-BC34-58C82D1BA3B3}" presName="sibTransNodeRect" presStyleLbl="alignNode1" presStyleIdx="2" presStyleCnt="6">
        <dgm:presLayoutVars>
          <dgm:chMax val="0"/>
          <dgm:bulletEnabled val="1"/>
        </dgm:presLayoutVars>
      </dgm:prSet>
      <dgm:spPr/>
    </dgm:pt>
    <dgm:pt modelId="{76A118B1-F38B-4D9E-9D16-820239531E5E}" type="pres">
      <dgm:prSet presAssocID="{315CF544-AFFD-443E-B064-602F5457282C}" presName="nodeRect" presStyleLbl="alignNode1" presStyleIdx="2" presStyleCnt="6">
        <dgm:presLayoutVars>
          <dgm:bulletEnabled val="1"/>
        </dgm:presLayoutVars>
      </dgm:prSet>
      <dgm:spPr/>
    </dgm:pt>
    <dgm:pt modelId="{E8E4501A-EB6D-45B3-B70D-86553E8545C9}" type="pres">
      <dgm:prSet presAssocID="{1359BB6E-365A-467E-BC34-58C82D1BA3B3}" presName="sibTrans" presStyleCnt="0"/>
      <dgm:spPr/>
    </dgm:pt>
    <dgm:pt modelId="{6AE65FA6-D2B8-4231-9FBD-AC4EC556C726}" type="pres">
      <dgm:prSet presAssocID="{3CEA58B8-312B-415B-BD1F-A2DEB4FFC597}" presName="compositeNode" presStyleCnt="0">
        <dgm:presLayoutVars>
          <dgm:bulletEnabled val="1"/>
        </dgm:presLayoutVars>
      </dgm:prSet>
      <dgm:spPr/>
    </dgm:pt>
    <dgm:pt modelId="{8E09CE83-BEB7-4680-A9BB-BFE702279371}" type="pres">
      <dgm:prSet presAssocID="{3CEA58B8-312B-415B-BD1F-A2DEB4FFC597}" presName="bgRect" presStyleLbl="alignNode1" presStyleIdx="3" presStyleCnt="6"/>
      <dgm:spPr/>
    </dgm:pt>
    <dgm:pt modelId="{9BEBF449-5D03-4B02-BC3D-DF511E386076}" type="pres">
      <dgm:prSet presAssocID="{5F1AF37C-5F98-4271-A9AB-D1CE9914A921}" presName="sibTransNodeRect" presStyleLbl="alignNode1" presStyleIdx="3" presStyleCnt="6">
        <dgm:presLayoutVars>
          <dgm:chMax val="0"/>
          <dgm:bulletEnabled val="1"/>
        </dgm:presLayoutVars>
      </dgm:prSet>
      <dgm:spPr/>
    </dgm:pt>
    <dgm:pt modelId="{FA307064-23B8-4453-A2B1-F2A6647698AA}" type="pres">
      <dgm:prSet presAssocID="{3CEA58B8-312B-415B-BD1F-A2DEB4FFC597}" presName="nodeRect" presStyleLbl="alignNode1" presStyleIdx="3" presStyleCnt="6">
        <dgm:presLayoutVars>
          <dgm:bulletEnabled val="1"/>
        </dgm:presLayoutVars>
      </dgm:prSet>
      <dgm:spPr/>
    </dgm:pt>
    <dgm:pt modelId="{955DADFD-671A-41E8-86AC-27A437A29BD0}" type="pres">
      <dgm:prSet presAssocID="{5F1AF37C-5F98-4271-A9AB-D1CE9914A921}" presName="sibTrans" presStyleCnt="0"/>
      <dgm:spPr/>
    </dgm:pt>
    <dgm:pt modelId="{DE9CC207-49A2-4CB4-AFFF-FFC2F0DB6F4C}" type="pres">
      <dgm:prSet presAssocID="{B110D9FF-1892-4ACE-A8F3-627BF49DDF65}" presName="compositeNode" presStyleCnt="0">
        <dgm:presLayoutVars>
          <dgm:bulletEnabled val="1"/>
        </dgm:presLayoutVars>
      </dgm:prSet>
      <dgm:spPr/>
    </dgm:pt>
    <dgm:pt modelId="{9AD7BED5-7301-408E-AE16-3B1409C739BA}" type="pres">
      <dgm:prSet presAssocID="{B110D9FF-1892-4ACE-A8F3-627BF49DDF65}" presName="bgRect" presStyleLbl="alignNode1" presStyleIdx="4" presStyleCnt="6"/>
      <dgm:spPr/>
    </dgm:pt>
    <dgm:pt modelId="{1609261A-FBC9-48ED-B58C-436E3AA58E4E}" type="pres">
      <dgm:prSet presAssocID="{37EED9EA-5A86-4AD9-A355-076DBAFFA751}" presName="sibTransNodeRect" presStyleLbl="alignNode1" presStyleIdx="4" presStyleCnt="6">
        <dgm:presLayoutVars>
          <dgm:chMax val="0"/>
          <dgm:bulletEnabled val="1"/>
        </dgm:presLayoutVars>
      </dgm:prSet>
      <dgm:spPr/>
    </dgm:pt>
    <dgm:pt modelId="{D5262394-A499-413E-937E-2E22FCFEE6B6}" type="pres">
      <dgm:prSet presAssocID="{B110D9FF-1892-4ACE-A8F3-627BF49DDF65}" presName="nodeRect" presStyleLbl="alignNode1" presStyleIdx="4" presStyleCnt="6">
        <dgm:presLayoutVars>
          <dgm:bulletEnabled val="1"/>
        </dgm:presLayoutVars>
      </dgm:prSet>
      <dgm:spPr/>
    </dgm:pt>
    <dgm:pt modelId="{9253CA17-9307-449D-AC0F-79323435B18F}" type="pres">
      <dgm:prSet presAssocID="{37EED9EA-5A86-4AD9-A355-076DBAFFA751}" presName="sibTrans" presStyleCnt="0"/>
      <dgm:spPr/>
    </dgm:pt>
    <dgm:pt modelId="{6C276DF0-C140-48B4-9082-9A93BB44DF47}" type="pres">
      <dgm:prSet presAssocID="{E2BF04E1-B847-4743-BA69-EDFFF17B2FC9}" presName="compositeNode" presStyleCnt="0">
        <dgm:presLayoutVars>
          <dgm:bulletEnabled val="1"/>
        </dgm:presLayoutVars>
      </dgm:prSet>
      <dgm:spPr/>
    </dgm:pt>
    <dgm:pt modelId="{39C57432-03FB-4DFC-B562-FA174C244CF2}" type="pres">
      <dgm:prSet presAssocID="{E2BF04E1-B847-4743-BA69-EDFFF17B2FC9}" presName="bgRect" presStyleLbl="alignNode1" presStyleIdx="5" presStyleCnt="6"/>
      <dgm:spPr/>
    </dgm:pt>
    <dgm:pt modelId="{AE065CB0-4135-43E9-9765-EDE9CDFD9D2D}" type="pres">
      <dgm:prSet presAssocID="{5590AAB6-7E33-49FD-A53F-7525CE4BC303}" presName="sibTransNodeRect" presStyleLbl="alignNode1" presStyleIdx="5" presStyleCnt="6">
        <dgm:presLayoutVars>
          <dgm:chMax val="0"/>
          <dgm:bulletEnabled val="1"/>
        </dgm:presLayoutVars>
      </dgm:prSet>
      <dgm:spPr/>
    </dgm:pt>
    <dgm:pt modelId="{566442C5-8A83-4675-B80C-43E1B698754B}" type="pres">
      <dgm:prSet presAssocID="{E2BF04E1-B847-4743-BA69-EDFFF17B2FC9}" presName="nodeRect" presStyleLbl="alignNode1" presStyleIdx="5" presStyleCnt="6">
        <dgm:presLayoutVars>
          <dgm:bulletEnabled val="1"/>
        </dgm:presLayoutVars>
      </dgm:prSet>
      <dgm:spPr/>
    </dgm:pt>
  </dgm:ptLst>
  <dgm:cxnLst>
    <dgm:cxn modelId="{46957F04-BF77-486B-A052-7AADFDD1113B}" type="presOf" srcId="{B110D9FF-1892-4ACE-A8F3-627BF49DDF65}" destId="{9AD7BED5-7301-408E-AE16-3B1409C739BA}" srcOrd="0" destOrd="0" presId="urn:microsoft.com/office/officeart/2016/7/layout/LinearBlockProcessNumbered"/>
    <dgm:cxn modelId="{3D059923-78A9-49C2-9704-62B7591D628A}" type="presOf" srcId="{D4655B67-1670-4574-A8C5-F2A932FD1902}" destId="{D2DC0C0D-BCB3-49AC-9445-2AD915C3C875}" srcOrd="0" destOrd="0" presId="urn:microsoft.com/office/officeart/2016/7/layout/LinearBlockProcessNumbered"/>
    <dgm:cxn modelId="{27E5E52D-E708-4E10-87A7-9D789154BD3A}" srcId="{CACBD879-3D8B-41FA-8E18-E88E3ACC2C7F}" destId="{FFE8D24A-D5D1-4E7B-A86A-4737464BF1EA}" srcOrd="1" destOrd="0" parTransId="{797C5F7E-1D80-415D-8764-23F7417801D7}" sibTransId="{D4655B67-1670-4574-A8C5-F2A932FD1902}"/>
    <dgm:cxn modelId="{58CB2730-F142-4BEA-9F18-133ADBEBA488}" srcId="{CACBD879-3D8B-41FA-8E18-E88E3ACC2C7F}" destId="{B110D9FF-1892-4ACE-A8F3-627BF49DDF65}" srcOrd="4" destOrd="0" parTransId="{D5CD9856-6F96-4E6D-8A75-E39E3D14B487}" sibTransId="{37EED9EA-5A86-4AD9-A355-076DBAFFA751}"/>
    <dgm:cxn modelId="{2352963D-7727-4C6B-A86B-73D6DFE1EF72}" srcId="{CACBD879-3D8B-41FA-8E18-E88E3ACC2C7F}" destId="{315CF544-AFFD-443E-B064-602F5457282C}" srcOrd="2" destOrd="0" parTransId="{31868807-426B-40C9-9069-245396E1849E}" sibTransId="{1359BB6E-365A-467E-BC34-58C82D1BA3B3}"/>
    <dgm:cxn modelId="{3457955B-F5C8-4010-A7FF-942033533691}" srcId="{CACBD879-3D8B-41FA-8E18-E88E3ACC2C7F}" destId="{E2BF04E1-B847-4743-BA69-EDFFF17B2FC9}" srcOrd="5" destOrd="0" parTransId="{AC576AA2-8B4D-4EEB-B78D-1D6CA65F17FB}" sibTransId="{5590AAB6-7E33-49FD-A53F-7525CE4BC303}"/>
    <dgm:cxn modelId="{1E947E62-DB61-4B7F-83BE-C4A546ACA372}" type="presOf" srcId="{E2BF04E1-B847-4743-BA69-EDFFF17B2FC9}" destId="{39C57432-03FB-4DFC-B562-FA174C244CF2}" srcOrd="0" destOrd="0" presId="urn:microsoft.com/office/officeart/2016/7/layout/LinearBlockProcessNumbered"/>
    <dgm:cxn modelId="{715D7B4E-3845-4D2E-AE29-E2A732DA39A2}" type="presOf" srcId="{FFE8D24A-D5D1-4E7B-A86A-4737464BF1EA}" destId="{81EEA80B-A0F3-4B4A-8149-8F97489CDA54}" srcOrd="0" destOrd="0" presId="urn:microsoft.com/office/officeart/2016/7/layout/LinearBlockProcessNumbered"/>
    <dgm:cxn modelId="{C26DAB70-E16F-4FE8-83C5-C822CD012F3E}" type="presOf" srcId="{CACBD879-3D8B-41FA-8E18-E88E3ACC2C7F}" destId="{32CE9DF6-63B1-4E64-9D02-215631929382}" srcOrd="0" destOrd="0" presId="urn:microsoft.com/office/officeart/2016/7/layout/LinearBlockProcessNumbered"/>
    <dgm:cxn modelId="{860C5157-ADF4-43F9-9DE4-DF34ECB5DDD7}" type="presOf" srcId="{3CEA58B8-312B-415B-BD1F-A2DEB4FFC597}" destId="{FA307064-23B8-4453-A2B1-F2A6647698AA}" srcOrd="1" destOrd="0" presId="urn:microsoft.com/office/officeart/2016/7/layout/LinearBlockProcessNumbered"/>
    <dgm:cxn modelId="{CC6C287B-D918-4552-8C27-9D85B6DB44EF}" type="presOf" srcId="{F43815D3-9C00-464A-B1B1-E68E6255CE92}" destId="{5D55B6CD-DFB0-416B-BEEB-7996F76579D0}" srcOrd="0" destOrd="0" presId="urn:microsoft.com/office/officeart/2016/7/layout/LinearBlockProcessNumbered"/>
    <dgm:cxn modelId="{A039B97F-A959-4351-A0D5-EE66C239EF89}" type="presOf" srcId="{5590AAB6-7E33-49FD-A53F-7525CE4BC303}" destId="{AE065CB0-4135-43E9-9765-EDE9CDFD9D2D}" srcOrd="0" destOrd="0" presId="urn:microsoft.com/office/officeart/2016/7/layout/LinearBlockProcessNumbered"/>
    <dgm:cxn modelId="{3ACB1B84-E697-48C5-9FAF-2B8950F45D03}" type="presOf" srcId="{FFE8D24A-D5D1-4E7B-A86A-4737464BF1EA}" destId="{45678D24-F99A-40F4-8AF0-77A459038B0E}" srcOrd="1" destOrd="0" presId="urn:microsoft.com/office/officeart/2016/7/layout/LinearBlockProcessNumbered"/>
    <dgm:cxn modelId="{AD727884-7451-4754-88FB-7683457D3564}" type="presOf" srcId="{B110D9FF-1892-4ACE-A8F3-627BF49DDF65}" destId="{D5262394-A499-413E-937E-2E22FCFEE6B6}" srcOrd="1" destOrd="0" presId="urn:microsoft.com/office/officeart/2016/7/layout/LinearBlockProcessNumbered"/>
    <dgm:cxn modelId="{3CF5A59B-2F84-4170-B30E-EFCF1AACC7FB}" type="presOf" srcId="{4DDF0DE3-030B-4C90-8925-AB9941E3DEA2}" destId="{1606659A-18E4-4243-A8FA-57F531EA1557}" srcOrd="0" destOrd="0" presId="urn:microsoft.com/office/officeart/2016/7/layout/LinearBlockProcessNumbered"/>
    <dgm:cxn modelId="{2E997EA5-E78B-49B1-AAF5-0D6BC7634BFC}" type="presOf" srcId="{1359BB6E-365A-467E-BC34-58C82D1BA3B3}" destId="{D03996BE-53BD-4200-8D2A-4AD14041F057}" srcOrd="0" destOrd="0" presId="urn:microsoft.com/office/officeart/2016/7/layout/LinearBlockProcessNumbered"/>
    <dgm:cxn modelId="{5584A8AD-8BCD-4D4B-96D9-174644994445}" type="presOf" srcId="{4DDF0DE3-030B-4C90-8925-AB9941E3DEA2}" destId="{66CE41CA-771F-4016-8691-29C89FE758E8}" srcOrd="1" destOrd="0" presId="urn:microsoft.com/office/officeart/2016/7/layout/LinearBlockProcessNumbered"/>
    <dgm:cxn modelId="{6A015AB5-BF0D-4E0D-92BB-F73F61C97423}" type="presOf" srcId="{315CF544-AFFD-443E-B064-602F5457282C}" destId="{9DB6F07D-45EF-410B-9038-3094D573B928}" srcOrd="0" destOrd="0" presId="urn:microsoft.com/office/officeart/2016/7/layout/LinearBlockProcessNumbered"/>
    <dgm:cxn modelId="{A8A1E2BC-A8D3-4B70-9AA1-B9531E8993CD}" type="presOf" srcId="{315CF544-AFFD-443E-B064-602F5457282C}" destId="{76A118B1-F38B-4D9E-9D16-820239531E5E}" srcOrd="1" destOrd="0" presId="urn:microsoft.com/office/officeart/2016/7/layout/LinearBlockProcessNumbered"/>
    <dgm:cxn modelId="{8FEA83BF-1DC3-4173-9597-6A474555FAB8}" srcId="{CACBD879-3D8B-41FA-8E18-E88E3ACC2C7F}" destId="{4DDF0DE3-030B-4C90-8925-AB9941E3DEA2}" srcOrd="0" destOrd="0" parTransId="{4368C29E-A154-4E84-BBBD-6394C2BBCE20}" sibTransId="{F43815D3-9C00-464A-B1B1-E68E6255CE92}"/>
    <dgm:cxn modelId="{3CCDCEBF-3F17-4E1E-AE03-474DD332647C}" type="presOf" srcId="{3CEA58B8-312B-415B-BD1F-A2DEB4FFC597}" destId="{8E09CE83-BEB7-4680-A9BB-BFE702279371}" srcOrd="0" destOrd="0" presId="urn:microsoft.com/office/officeart/2016/7/layout/LinearBlockProcessNumbered"/>
    <dgm:cxn modelId="{F9B601C0-03C1-424B-86CC-C527E79B57BD}" type="presOf" srcId="{E2BF04E1-B847-4743-BA69-EDFFF17B2FC9}" destId="{566442C5-8A83-4675-B80C-43E1B698754B}" srcOrd="1" destOrd="0" presId="urn:microsoft.com/office/officeart/2016/7/layout/LinearBlockProcessNumbered"/>
    <dgm:cxn modelId="{AC78FFCD-ABAF-46A2-98B7-DD7E5242CB9E}" type="presOf" srcId="{37EED9EA-5A86-4AD9-A355-076DBAFFA751}" destId="{1609261A-FBC9-48ED-B58C-436E3AA58E4E}" srcOrd="0" destOrd="0" presId="urn:microsoft.com/office/officeart/2016/7/layout/LinearBlockProcessNumbered"/>
    <dgm:cxn modelId="{BB48D5DC-E524-451C-B519-4A9E1CA9828B}" type="presOf" srcId="{5F1AF37C-5F98-4271-A9AB-D1CE9914A921}" destId="{9BEBF449-5D03-4B02-BC3D-DF511E386076}" srcOrd="0" destOrd="0" presId="urn:microsoft.com/office/officeart/2016/7/layout/LinearBlockProcessNumbered"/>
    <dgm:cxn modelId="{04F53EE5-00EE-4962-947D-3F06D8F9FE81}" srcId="{CACBD879-3D8B-41FA-8E18-E88E3ACC2C7F}" destId="{3CEA58B8-312B-415B-BD1F-A2DEB4FFC597}" srcOrd="3" destOrd="0" parTransId="{4F3E3B63-DC43-466E-A277-DC76A621723A}" sibTransId="{5F1AF37C-5F98-4271-A9AB-D1CE9914A921}"/>
    <dgm:cxn modelId="{499DF666-59D1-4E8B-ACC2-7FE98CD5832F}" type="presParOf" srcId="{32CE9DF6-63B1-4E64-9D02-215631929382}" destId="{576A763D-6E5D-429F-BF3A-CBAAEA3C7522}" srcOrd="0" destOrd="0" presId="urn:microsoft.com/office/officeart/2016/7/layout/LinearBlockProcessNumbered"/>
    <dgm:cxn modelId="{DE526AB2-77B1-479A-8F23-67E004597D68}" type="presParOf" srcId="{576A763D-6E5D-429F-BF3A-CBAAEA3C7522}" destId="{1606659A-18E4-4243-A8FA-57F531EA1557}" srcOrd="0" destOrd="0" presId="urn:microsoft.com/office/officeart/2016/7/layout/LinearBlockProcessNumbered"/>
    <dgm:cxn modelId="{096AE804-3CF9-490A-9A8C-B1EBD2DE6543}" type="presParOf" srcId="{576A763D-6E5D-429F-BF3A-CBAAEA3C7522}" destId="{5D55B6CD-DFB0-416B-BEEB-7996F76579D0}" srcOrd="1" destOrd="0" presId="urn:microsoft.com/office/officeart/2016/7/layout/LinearBlockProcessNumbered"/>
    <dgm:cxn modelId="{67C87E77-587C-48D4-BE84-4424C4BAC8F6}" type="presParOf" srcId="{576A763D-6E5D-429F-BF3A-CBAAEA3C7522}" destId="{66CE41CA-771F-4016-8691-29C89FE758E8}" srcOrd="2" destOrd="0" presId="urn:microsoft.com/office/officeart/2016/7/layout/LinearBlockProcessNumbered"/>
    <dgm:cxn modelId="{8098EA89-2538-4C0E-BF23-3AF547119E3B}" type="presParOf" srcId="{32CE9DF6-63B1-4E64-9D02-215631929382}" destId="{0A4A5E49-A3C5-4C2E-86A6-2218DB6A5CBE}" srcOrd="1" destOrd="0" presId="urn:microsoft.com/office/officeart/2016/7/layout/LinearBlockProcessNumbered"/>
    <dgm:cxn modelId="{23B65205-6840-473B-BDD4-6D4A280C9723}" type="presParOf" srcId="{32CE9DF6-63B1-4E64-9D02-215631929382}" destId="{71BA8877-E40B-4548-959A-E9721BEE7B8D}" srcOrd="2" destOrd="0" presId="urn:microsoft.com/office/officeart/2016/7/layout/LinearBlockProcessNumbered"/>
    <dgm:cxn modelId="{EDAB9716-7E6E-4450-BA2E-3BE192187346}" type="presParOf" srcId="{71BA8877-E40B-4548-959A-E9721BEE7B8D}" destId="{81EEA80B-A0F3-4B4A-8149-8F97489CDA54}" srcOrd="0" destOrd="0" presId="urn:microsoft.com/office/officeart/2016/7/layout/LinearBlockProcessNumbered"/>
    <dgm:cxn modelId="{8F04BE21-66CF-4BB8-92AB-3305F98A536E}" type="presParOf" srcId="{71BA8877-E40B-4548-959A-E9721BEE7B8D}" destId="{D2DC0C0D-BCB3-49AC-9445-2AD915C3C875}" srcOrd="1" destOrd="0" presId="urn:microsoft.com/office/officeart/2016/7/layout/LinearBlockProcessNumbered"/>
    <dgm:cxn modelId="{D8FF9ABF-9427-4A02-A404-1AF448D25BFD}" type="presParOf" srcId="{71BA8877-E40B-4548-959A-E9721BEE7B8D}" destId="{45678D24-F99A-40F4-8AF0-77A459038B0E}" srcOrd="2" destOrd="0" presId="urn:microsoft.com/office/officeart/2016/7/layout/LinearBlockProcessNumbered"/>
    <dgm:cxn modelId="{EB7DCD8D-2D7B-4FBF-B73E-AC49E7A1EC34}" type="presParOf" srcId="{32CE9DF6-63B1-4E64-9D02-215631929382}" destId="{F3F6586F-63FF-4769-BB09-1416C2FEBDAB}" srcOrd="3" destOrd="0" presId="urn:microsoft.com/office/officeart/2016/7/layout/LinearBlockProcessNumbered"/>
    <dgm:cxn modelId="{3AD1040A-9AEC-4824-A104-45D8A65D9628}" type="presParOf" srcId="{32CE9DF6-63B1-4E64-9D02-215631929382}" destId="{703FBF59-86EA-435E-9938-4DC609B6407B}" srcOrd="4" destOrd="0" presId="urn:microsoft.com/office/officeart/2016/7/layout/LinearBlockProcessNumbered"/>
    <dgm:cxn modelId="{96F57930-6386-415D-9520-B178E857EC8E}" type="presParOf" srcId="{703FBF59-86EA-435E-9938-4DC609B6407B}" destId="{9DB6F07D-45EF-410B-9038-3094D573B928}" srcOrd="0" destOrd="0" presId="urn:microsoft.com/office/officeart/2016/7/layout/LinearBlockProcessNumbered"/>
    <dgm:cxn modelId="{4B87749A-074A-4EC6-B706-531A2F7BBB76}" type="presParOf" srcId="{703FBF59-86EA-435E-9938-4DC609B6407B}" destId="{D03996BE-53BD-4200-8D2A-4AD14041F057}" srcOrd="1" destOrd="0" presId="urn:microsoft.com/office/officeart/2016/7/layout/LinearBlockProcessNumbered"/>
    <dgm:cxn modelId="{6E5431DC-224E-4804-B828-C396F26A18FF}" type="presParOf" srcId="{703FBF59-86EA-435E-9938-4DC609B6407B}" destId="{76A118B1-F38B-4D9E-9D16-820239531E5E}" srcOrd="2" destOrd="0" presId="urn:microsoft.com/office/officeart/2016/7/layout/LinearBlockProcessNumbered"/>
    <dgm:cxn modelId="{76E9680E-C8D4-43F6-9740-03CD7BF99ABC}" type="presParOf" srcId="{32CE9DF6-63B1-4E64-9D02-215631929382}" destId="{E8E4501A-EB6D-45B3-B70D-86553E8545C9}" srcOrd="5" destOrd="0" presId="urn:microsoft.com/office/officeart/2016/7/layout/LinearBlockProcessNumbered"/>
    <dgm:cxn modelId="{31EFB2EE-0AB4-4A2A-9B4E-B83991EB0B0A}" type="presParOf" srcId="{32CE9DF6-63B1-4E64-9D02-215631929382}" destId="{6AE65FA6-D2B8-4231-9FBD-AC4EC556C726}" srcOrd="6" destOrd="0" presId="urn:microsoft.com/office/officeart/2016/7/layout/LinearBlockProcessNumbered"/>
    <dgm:cxn modelId="{3C0048A9-A7D6-4788-A298-18BA70919F60}" type="presParOf" srcId="{6AE65FA6-D2B8-4231-9FBD-AC4EC556C726}" destId="{8E09CE83-BEB7-4680-A9BB-BFE702279371}" srcOrd="0" destOrd="0" presId="urn:microsoft.com/office/officeart/2016/7/layout/LinearBlockProcessNumbered"/>
    <dgm:cxn modelId="{E4BFD80F-6F07-46F2-B1B8-51E0ED986C54}" type="presParOf" srcId="{6AE65FA6-D2B8-4231-9FBD-AC4EC556C726}" destId="{9BEBF449-5D03-4B02-BC3D-DF511E386076}" srcOrd="1" destOrd="0" presId="urn:microsoft.com/office/officeart/2016/7/layout/LinearBlockProcessNumbered"/>
    <dgm:cxn modelId="{F5902A3B-73F7-4346-AD5C-C1CE2B2A6F04}" type="presParOf" srcId="{6AE65FA6-D2B8-4231-9FBD-AC4EC556C726}" destId="{FA307064-23B8-4453-A2B1-F2A6647698AA}" srcOrd="2" destOrd="0" presId="urn:microsoft.com/office/officeart/2016/7/layout/LinearBlockProcessNumbered"/>
    <dgm:cxn modelId="{6D6DF7B1-71C4-4964-B3C8-D425F3EB807E}" type="presParOf" srcId="{32CE9DF6-63B1-4E64-9D02-215631929382}" destId="{955DADFD-671A-41E8-86AC-27A437A29BD0}" srcOrd="7" destOrd="0" presId="urn:microsoft.com/office/officeart/2016/7/layout/LinearBlockProcessNumbered"/>
    <dgm:cxn modelId="{0BD6161F-A9C1-4C02-A44F-ED442C92EE44}" type="presParOf" srcId="{32CE9DF6-63B1-4E64-9D02-215631929382}" destId="{DE9CC207-49A2-4CB4-AFFF-FFC2F0DB6F4C}" srcOrd="8" destOrd="0" presId="urn:microsoft.com/office/officeart/2016/7/layout/LinearBlockProcessNumbered"/>
    <dgm:cxn modelId="{2C2A2FB7-A1E5-4477-A56B-76731E65A08C}" type="presParOf" srcId="{DE9CC207-49A2-4CB4-AFFF-FFC2F0DB6F4C}" destId="{9AD7BED5-7301-408E-AE16-3B1409C739BA}" srcOrd="0" destOrd="0" presId="urn:microsoft.com/office/officeart/2016/7/layout/LinearBlockProcessNumbered"/>
    <dgm:cxn modelId="{EF18AD08-E54D-495F-889A-3D464BD63C0B}" type="presParOf" srcId="{DE9CC207-49A2-4CB4-AFFF-FFC2F0DB6F4C}" destId="{1609261A-FBC9-48ED-B58C-436E3AA58E4E}" srcOrd="1" destOrd="0" presId="urn:microsoft.com/office/officeart/2016/7/layout/LinearBlockProcessNumbered"/>
    <dgm:cxn modelId="{9131F592-76A4-4AD5-B118-D277E38A6987}" type="presParOf" srcId="{DE9CC207-49A2-4CB4-AFFF-FFC2F0DB6F4C}" destId="{D5262394-A499-413E-937E-2E22FCFEE6B6}" srcOrd="2" destOrd="0" presId="urn:microsoft.com/office/officeart/2016/7/layout/LinearBlockProcessNumbered"/>
    <dgm:cxn modelId="{3B3B983E-72CD-4EB7-92A4-D9D8D09AA863}" type="presParOf" srcId="{32CE9DF6-63B1-4E64-9D02-215631929382}" destId="{9253CA17-9307-449D-AC0F-79323435B18F}" srcOrd="9" destOrd="0" presId="urn:microsoft.com/office/officeart/2016/7/layout/LinearBlockProcessNumbered"/>
    <dgm:cxn modelId="{9957D855-EE52-44ED-83C0-A6AE06441AEA}" type="presParOf" srcId="{32CE9DF6-63B1-4E64-9D02-215631929382}" destId="{6C276DF0-C140-48B4-9082-9A93BB44DF47}" srcOrd="10" destOrd="0" presId="urn:microsoft.com/office/officeart/2016/7/layout/LinearBlockProcessNumbered"/>
    <dgm:cxn modelId="{E0638D55-1753-4C9E-BC92-3584EC80BBE1}" type="presParOf" srcId="{6C276DF0-C140-48B4-9082-9A93BB44DF47}" destId="{39C57432-03FB-4DFC-B562-FA174C244CF2}" srcOrd="0" destOrd="0" presId="urn:microsoft.com/office/officeart/2016/7/layout/LinearBlockProcessNumbered"/>
    <dgm:cxn modelId="{60AD00D1-7E38-4794-B129-1BA03A537FDA}" type="presParOf" srcId="{6C276DF0-C140-48B4-9082-9A93BB44DF47}" destId="{AE065CB0-4135-43E9-9765-EDE9CDFD9D2D}" srcOrd="1" destOrd="0" presId="urn:microsoft.com/office/officeart/2016/7/layout/LinearBlockProcessNumbered"/>
    <dgm:cxn modelId="{32917EA8-8656-4B55-8EF0-7E34E3803242}" type="presParOf" srcId="{6C276DF0-C140-48B4-9082-9A93BB44DF47}" destId="{566442C5-8A83-4675-B80C-43E1B698754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6659A-18E4-4243-A8FA-57F531EA1557}">
      <dsp:nvSpPr>
        <dsp:cNvPr id="0" name=""/>
        <dsp:cNvSpPr/>
      </dsp:nvSpPr>
      <dsp:spPr>
        <a:xfrm>
          <a:off x="0" y="820218"/>
          <a:ext cx="1707473" cy="204896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Increase investment in preventive healthcare </a:t>
          </a:r>
          <a:endParaRPr lang="en-US" sz="1400" kern="1200" dirty="0">
            <a:latin typeface="Arial" panose="020B0604020202020204" pitchFamily="34" charset="0"/>
            <a:cs typeface="Arial" panose="020B0604020202020204" pitchFamily="34" charset="0"/>
          </a:endParaRPr>
        </a:p>
      </dsp:txBody>
      <dsp:txXfrm>
        <a:off x="0" y="1639805"/>
        <a:ext cx="1707473" cy="1229380"/>
      </dsp:txXfrm>
    </dsp:sp>
    <dsp:sp modelId="{5D55B6CD-DFB0-416B-BEEB-7996F76579D0}">
      <dsp:nvSpPr>
        <dsp:cNvPr id="0" name=""/>
        <dsp:cNvSpPr/>
      </dsp:nvSpPr>
      <dsp:spPr>
        <a:xfrm>
          <a:off x="0"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01</a:t>
          </a:r>
        </a:p>
      </dsp:txBody>
      <dsp:txXfrm>
        <a:off x="0" y="820218"/>
        <a:ext cx="1707473" cy="819587"/>
      </dsp:txXfrm>
    </dsp:sp>
    <dsp:sp modelId="{81EEA80B-A0F3-4B4A-8149-8F97489CDA54}">
      <dsp:nvSpPr>
        <dsp:cNvPr id="0" name=""/>
        <dsp:cNvSpPr/>
      </dsp:nvSpPr>
      <dsp:spPr>
        <a:xfrm>
          <a:off x="1844071" y="820218"/>
          <a:ext cx="1707473" cy="2048967"/>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Expand mental health services </a:t>
          </a:r>
          <a:endParaRPr lang="en-US" sz="1400" kern="1200" dirty="0">
            <a:latin typeface="Arial" panose="020B0604020202020204" pitchFamily="34" charset="0"/>
            <a:cs typeface="Arial" panose="020B0604020202020204" pitchFamily="34" charset="0"/>
          </a:endParaRPr>
        </a:p>
      </dsp:txBody>
      <dsp:txXfrm>
        <a:off x="1844071" y="1639805"/>
        <a:ext cx="1707473" cy="1229380"/>
      </dsp:txXfrm>
    </dsp:sp>
    <dsp:sp modelId="{D2DC0C0D-BCB3-49AC-9445-2AD915C3C875}">
      <dsp:nvSpPr>
        <dsp:cNvPr id="0" name=""/>
        <dsp:cNvSpPr/>
      </dsp:nvSpPr>
      <dsp:spPr>
        <a:xfrm>
          <a:off x="1844071"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02</a:t>
          </a:r>
        </a:p>
      </dsp:txBody>
      <dsp:txXfrm>
        <a:off x="1844071" y="820218"/>
        <a:ext cx="1707473" cy="819587"/>
      </dsp:txXfrm>
    </dsp:sp>
    <dsp:sp modelId="{9DB6F07D-45EF-410B-9038-3094D573B928}">
      <dsp:nvSpPr>
        <dsp:cNvPr id="0" name=""/>
        <dsp:cNvSpPr/>
      </dsp:nvSpPr>
      <dsp:spPr>
        <a:xfrm>
          <a:off x="3688142" y="820218"/>
          <a:ext cx="1707473" cy="2048967"/>
        </a:xfrm>
        <a:prstGeom prst="rect">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Improve digital inclusion in health access </a:t>
          </a:r>
          <a:endParaRPr lang="en-US" sz="1400" kern="1200" dirty="0">
            <a:latin typeface="Arial" panose="020B0604020202020204" pitchFamily="34" charset="0"/>
            <a:cs typeface="Arial" panose="020B0604020202020204" pitchFamily="34" charset="0"/>
          </a:endParaRPr>
        </a:p>
      </dsp:txBody>
      <dsp:txXfrm>
        <a:off x="3688142" y="1639805"/>
        <a:ext cx="1707473" cy="1229380"/>
      </dsp:txXfrm>
    </dsp:sp>
    <dsp:sp modelId="{D03996BE-53BD-4200-8D2A-4AD14041F057}">
      <dsp:nvSpPr>
        <dsp:cNvPr id="0" name=""/>
        <dsp:cNvSpPr/>
      </dsp:nvSpPr>
      <dsp:spPr>
        <a:xfrm>
          <a:off x="3688142"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03</a:t>
          </a:r>
          <a:endParaRPr lang="en-US" sz="3400" kern="1200" dirty="0"/>
        </a:p>
      </dsp:txBody>
      <dsp:txXfrm>
        <a:off x="3688142" y="820218"/>
        <a:ext cx="1707473" cy="819587"/>
      </dsp:txXfrm>
    </dsp:sp>
    <dsp:sp modelId="{8E09CE83-BEB7-4680-A9BB-BFE702279371}">
      <dsp:nvSpPr>
        <dsp:cNvPr id="0" name=""/>
        <dsp:cNvSpPr/>
      </dsp:nvSpPr>
      <dsp:spPr>
        <a:xfrm>
          <a:off x="5532213" y="820218"/>
          <a:ext cx="1707473" cy="2048967"/>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Strengthen community-based care services </a:t>
          </a:r>
          <a:endParaRPr lang="en-US" sz="1400" kern="1200" dirty="0">
            <a:latin typeface="Arial" panose="020B0604020202020204" pitchFamily="34" charset="0"/>
            <a:cs typeface="Arial" panose="020B0604020202020204" pitchFamily="34" charset="0"/>
          </a:endParaRPr>
        </a:p>
      </dsp:txBody>
      <dsp:txXfrm>
        <a:off x="5532213" y="1639805"/>
        <a:ext cx="1707473" cy="1229380"/>
      </dsp:txXfrm>
    </dsp:sp>
    <dsp:sp modelId="{9BEBF449-5D03-4B02-BC3D-DF511E386076}">
      <dsp:nvSpPr>
        <dsp:cNvPr id="0" name=""/>
        <dsp:cNvSpPr/>
      </dsp:nvSpPr>
      <dsp:spPr>
        <a:xfrm>
          <a:off x="5532213"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04</a:t>
          </a:r>
        </a:p>
      </dsp:txBody>
      <dsp:txXfrm>
        <a:off x="5532213" y="820218"/>
        <a:ext cx="1707473" cy="819587"/>
      </dsp:txXfrm>
    </dsp:sp>
    <dsp:sp modelId="{9AD7BED5-7301-408E-AE16-3B1409C739BA}">
      <dsp:nvSpPr>
        <dsp:cNvPr id="0" name=""/>
        <dsp:cNvSpPr/>
      </dsp:nvSpPr>
      <dsp:spPr>
        <a:xfrm>
          <a:off x="7376284" y="820218"/>
          <a:ext cx="1707473" cy="2048967"/>
        </a:xfrm>
        <a:prstGeom prst="rect">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Enhance cross-sector collaboration (health, social care, housing, education</a:t>
          </a:r>
          <a:r>
            <a:rPr lang="en-GB" sz="1200" kern="1200" dirty="0"/>
            <a:t>) </a:t>
          </a:r>
          <a:endParaRPr lang="en-US" sz="1200" kern="1200" dirty="0"/>
        </a:p>
      </dsp:txBody>
      <dsp:txXfrm>
        <a:off x="7376284" y="1639805"/>
        <a:ext cx="1707473" cy="1229380"/>
      </dsp:txXfrm>
    </dsp:sp>
    <dsp:sp modelId="{1609261A-FBC9-48ED-B58C-436E3AA58E4E}">
      <dsp:nvSpPr>
        <dsp:cNvPr id="0" name=""/>
        <dsp:cNvSpPr/>
      </dsp:nvSpPr>
      <dsp:spPr>
        <a:xfrm>
          <a:off x="7376284"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05</a:t>
          </a:r>
        </a:p>
      </dsp:txBody>
      <dsp:txXfrm>
        <a:off x="7376284" y="820218"/>
        <a:ext cx="1707473" cy="819587"/>
      </dsp:txXfrm>
    </dsp:sp>
    <dsp:sp modelId="{39C57432-03FB-4DFC-B562-FA174C244CF2}">
      <dsp:nvSpPr>
        <dsp:cNvPr id="0" name=""/>
        <dsp:cNvSpPr/>
      </dsp:nvSpPr>
      <dsp:spPr>
        <a:xfrm>
          <a:off x="9220355" y="820218"/>
          <a:ext cx="1707473" cy="2048967"/>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Embed sustainability in healthcare planning and delivery </a:t>
          </a:r>
          <a:endParaRPr lang="en-US" sz="1400" kern="1200" dirty="0">
            <a:latin typeface="Arial" panose="020B0604020202020204" pitchFamily="34" charset="0"/>
            <a:cs typeface="Arial" panose="020B0604020202020204" pitchFamily="34" charset="0"/>
          </a:endParaRPr>
        </a:p>
      </dsp:txBody>
      <dsp:txXfrm>
        <a:off x="9220355" y="1639805"/>
        <a:ext cx="1707473" cy="1229380"/>
      </dsp:txXfrm>
    </dsp:sp>
    <dsp:sp modelId="{AE065CB0-4135-43E9-9765-EDE9CDFD9D2D}">
      <dsp:nvSpPr>
        <dsp:cNvPr id="0" name=""/>
        <dsp:cNvSpPr/>
      </dsp:nvSpPr>
      <dsp:spPr>
        <a:xfrm>
          <a:off x="9220355"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06</a:t>
          </a:r>
        </a:p>
      </dsp:txBody>
      <dsp:txXfrm>
        <a:off x="9220355" y="820218"/>
        <a:ext cx="1707473" cy="81958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1F2CC-C43C-40B7-A633-CD5EA5D6647B}"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FFBDF3-3F4D-4766-BCD9-8A2768696C83}" type="slidenum">
              <a:rPr lang="en-GB" smtClean="0"/>
              <a:t>‹#›</a:t>
            </a:fld>
            <a:endParaRPr lang="en-GB"/>
          </a:p>
        </p:txBody>
      </p:sp>
    </p:spTree>
    <p:extLst>
      <p:ext uri="{BB962C8B-B14F-4D97-AF65-F5344CB8AC3E}">
        <p14:creationId xmlns:p14="http://schemas.microsoft.com/office/powerpoint/2010/main" val="3247350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3</a:t>
            </a:fld>
            <a:endParaRPr lang="en-GB"/>
          </a:p>
        </p:txBody>
      </p:sp>
    </p:spTree>
    <p:extLst>
      <p:ext uri="{BB962C8B-B14F-4D97-AF65-F5344CB8AC3E}">
        <p14:creationId xmlns:p14="http://schemas.microsoft.com/office/powerpoint/2010/main" val="4005887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7</a:t>
            </a:fld>
            <a:endParaRPr lang="en-GB"/>
          </a:p>
        </p:txBody>
      </p:sp>
    </p:spTree>
    <p:extLst>
      <p:ext uri="{BB962C8B-B14F-4D97-AF65-F5344CB8AC3E}">
        <p14:creationId xmlns:p14="http://schemas.microsoft.com/office/powerpoint/2010/main" val="10158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10</a:t>
            </a:fld>
            <a:endParaRPr lang="en-GB"/>
          </a:p>
        </p:txBody>
      </p:sp>
    </p:spTree>
    <p:extLst>
      <p:ext uri="{BB962C8B-B14F-4D97-AF65-F5344CB8AC3E}">
        <p14:creationId xmlns:p14="http://schemas.microsoft.com/office/powerpoint/2010/main" val="3699226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13</a:t>
            </a:fld>
            <a:endParaRPr lang="en-GB"/>
          </a:p>
        </p:txBody>
      </p:sp>
    </p:spTree>
    <p:extLst>
      <p:ext uri="{BB962C8B-B14F-4D97-AF65-F5344CB8AC3E}">
        <p14:creationId xmlns:p14="http://schemas.microsoft.com/office/powerpoint/2010/main" val="164560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7291-D8F0-9D14-C05B-1C470B3BB8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2D500F-D1F6-DAB0-8BC3-619ABB5A16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FECAA8-460B-EF3C-C348-3F97F517D3D4}"/>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5FFA65C0-7E9C-3661-DD13-DF68644A0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8FA6F-B0FD-C8FE-CEDB-8D2152C83400}"/>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672495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430-9962-CE5B-0301-0855925F4F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0DAE12-FB06-76C1-3726-570339FAD5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10493-7ED1-3A39-DBEA-FB83936149D3}"/>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877BEB36-4925-F605-1EA0-2D70B275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3B19AE-FCC8-E51E-177E-BEE44B3D44B1}"/>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133496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21CFD-E3DC-F1B7-E159-6E65F086AB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99EE70-918B-F2B4-72EE-57098008EAE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3B8400-9DA9-EB6A-9E8E-DE0806ECA65C}"/>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80D3597D-E539-DC68-4362-86EE1EBC8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FFDD39-0721-56F4-10AE-DC24FDAADFD6}"/>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13686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327BD-9C18-08AC-D7ED-431536B4BA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3F830-A6DF-61D6-D840-0856A8E3A2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68ACA1-5CED-8CCA-0255-C9C86CE7C1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3110DF-E2E5-677D-5FFE-0F23563E2C51}"/>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6" name="Footer Placeholder 5">
            <a:extLst>
              <a:ext uri="{FF2B5EF4-FFF2-40B4-BE49-F238E27FC236}">
                <a16:creationId xmlns:a16="http://schemas.microsoft.com/office/drawing/2014/main" id="{DCF5E0C2-820B-1BC8-9B26-83EC4A337C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51B725-15E8-E536-D0E8-D218ADEE1ABB}"/>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4061355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432C0-3CC0-60BE-514F-96B2AF8C21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B15970-079F-C610-23FD-1DAC76DC7A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EFF3D5-BB86-AD19-481D-83F2EE8ADD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CFC044-4B19-2CF7-14C1-99A32A2663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2D1959-EC7E-30ED-13B6-3DF37F0FA5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219CDD-E9F6-6EEC-9D8C-9748BE69D8E2}"/>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8" name="Footer Placeholder 7">
            <a:extLst>
              <a:ext uri="{FF2B5EF4-FFF2-40B4-BE49-F238E27FC236}">
                <a16:creationId xmlns:a16="http://schemas.microsoft.com/office/drawing/2014/main" id="{26102E56-B220-5C5E-A0E8-2BDFFF6065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C5BEE9-9334-0820-8E74-CEE5F783E42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74416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AD49-F3DA-F6EC-809B-8EAAF059BE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EBDDC1-CBB2-8AEB-E198-E2303A4ABD0A}"/>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4" name="Footer Placeholder 3">
            <a:extLst>
              <a:ext uri="{FF2B5EF4-FFF2-40B4-BE49-F238E27FC236}">
                <a16:creationId xmlns:a16="http://schemas.microsoft.com/office/drawing/2014/main" id="{760B65B9-476E-D1DF-04DF-ABD78205FE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C8836-576C-9334-3FB9-C5D455181EA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791941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2167F1-343E-8A02-B7B9-0C254B2E9CB7}"/>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3" name="Footer Placeholder 2">
            <a:extLst>
              <a:ext uri="{FF2B5EF4-FFF2-40B4-BE49-F238E27FC236}">
                <a16:creationId xmlns:a16="http://schemas.microsoft.com/office/drawing/2014/main" id="{E423CF61-8CA7-2971-CF4A-CA309037AD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181A3-1291-64DC-4263-049675D6DE5D}"/>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361189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3A66-2A11-DDE2-1295-C4AF65275E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4B1BDD-5692-07D2-C659-8F8D34DEE7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3E1321-CDE7-1DE6-4992-AE4896F78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D2AB6-1EAC-1C02-ABDC-4B637BAFA91F}"/>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6" name="Footer Placeholder 5">
            <a:extLst>
              <a:ext uri="{FF2B5EF4-FFF2-40B4-BE49-F238E27FC236}">
                <a16:creationId xmlns:a16="http://schemas.microsoft.com/office/drawing/2014/main" id="{E0D2415B-9A53-DBD1-7CE7-4C76516F53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09342-A92F-B39E-381C-FC2C93214B62}"/>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1302772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297B-629C-4CAA-74D5-A94DCDD515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744690-BEE7-ED14-B5A7-0806D7380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135ED9-8A96-6536-CB5D-51EB2C2D7F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FD9EC5-4D5C-E910-616A-B2EA9B630440}"/>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6" name="Footer Placeholder 5">
            <a:extLst>
              <a:ext uri="{FF2B5EF4-FFF2-40B4-BE49-F238E27FC236}">
                <a16:creationId xmlns:a16="http://schemas.microsoft.com/office/drawing/2014/main" id="{ACA4FEC5-9883-C4A1-F1B8-BA5C14865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9B7763-00FC-CCDF-1160-FE9365D1A876}"/>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1438034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F4DA-553B-C902-62DA-78FFAEBBAC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6AAADE-C833-59BC-A412-39CDAFCE37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7C3480-5EFC-7C99-03DD-7F3F7BF415C8}"/>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ED832E73-9C8A-46D9-7A16-FAD575F22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A3A016-EFC6-51A2-08F5-F146BB85A62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997470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5E1259-D5F6-7ED0-9A52-13DE7320A7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5BF92C-89F8-CE5A-BFF9-0FC94B5729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E184B6-209E-CD51-E064-974290BC7219}"/>
              </a:ext>
            </a:extLst>
          </p:cNvPr>
          <p:cNvSpPr>
            <a:spLocks noGrp="1"/>
          </p:cNvSpPr>
          <p:nvPr>
            <p:ph type="dt" sz="half" idx="10"/>
          </p:nvPr>
        </p:nvSpPr>
        <p:spPr/>
        <p:txBody>
          <a:body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CDB64BB8-22E1-E328-A7B8-6F0A5F55E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7D861-3D7D-2DBA-9FE2-01D20B989997}"/>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415111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A47D6A-0B69-F160-F9F6-28AFBF7EF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AB9485-3BF8-03FD-C95F-3F779386D0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ECAADD-89D5-87EC-C1A8-D4D225B3DD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DC11DC-0F21-4BEE-9373-ACB47644CB2D}" type="datetimeFigureOut">
              <a:rPr lang="en-GB" smtClean="0"/>
              <a:t>14/07/2026</a:t>
            </a:fld>
            <a:endParaRPr lang="en-GB"/>
          </a:p>
        </p:txBody>
      </p:sp>
      <p:sp>
        <p:nvSpPr>
          <p:cNvPr id="5" name="Footer Placeholder 4">
            <a:extLst>
              <a:ext uri="{FF2B5EF4-FFF2-40B4-BE49-F238E27FC236}">
                <a16:creationId xmlns:a16="http://schemas.microsoft.com/office/drawing/2014/main" id="{E530F0AC-6326-2B97-CD57-6B39689223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35603FB-DFB6-89C1-EBF5-A566DA9B70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83CC75-BD23-4B64-A83F-2DC64D71ACE8}" type="slidenum">
              <a:rPr lang="en-GB" smtClean="0"/>
              <a:t>‹#›</a:t>
            </a:fld>
            <a:endParaRPr lang="en-GB"/>
          </a:p>
        </p:txBody>
      </p:sp>
    </p:spTree>
    <p:extLst>
      <p:ext uri="{BB962C8B-B14F-4D97-AF65-F5344CB8AC3E}">
        <p14:creationId xmlns:p14="http://schemas.microsoft.com/office/powerpoint/2010/main" val="1098508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2/hsr2.70821" TargetMode="External"/><Relationship Id="rId3" Type="http://schemas.openxmlformats.org/officeDocument/2006/relationships/hyperlink" Target="https://doi.org/10.1017/S0033291723002660" TargetMode="External"/><Relationship Id="rId7" Type="http://schemas.openxmlformats.org/officeDocument/2006/relationships/hyperlink" Target="https://doi.org/10.1186/s12939-023-02055-6" TargetMode="External"/><Relationship Id="rId2" Type="http://schemas.openxmlformats.org/officeDocument/2006/relationships/hyperlink" Target="https://doi.org/10.1186/s40537-020-00315-8" TargetMode="External"/><Relationship Id="rId1" Type="http://schemas.openxmlformats.org/officeDocument/2006/relationships/slideLayout" Target="../slideLayouts/slideLayout2.xml"/><Relationship Id="rId6" Type="http://schemas.openxmlformats.org/officeDocument/2006/relationships/hyperlink" Target="https://surgery.wustl.edu/three-aspects-of-health-and-healing-the-biopsychosocial-model/" TargetMode="External"/><Relationship Id="rId5" Type="http://schemas.openxmlformats.org/officeDocument/2006/relationships/hyperlink" Target="https://doi.org/10.1007/s00103-025-04069-7" TargetMode="External"/><Relationship Id="rId4" Type="http://schemas.openxmlformats.org/officeDocument/2006/relationships/hyperlink" Target="https://doi.org/10.1007/978-3-030-11899-0" TargetMode="External"/><Relationship Id="rId9" Type="http://schemas.openxmlformats.org/officeDocument/2006/relationships/hyperlink" Target="https://doi.org/10.1111/sode.1201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2/sd.2238" TargetMode="External"/><Relationship Id="rId3" Type="http://schemas.openxmlformats.org/officeDocument/2006/relationships/hyperlink" Target="https://www.england.nhs.uk/greenernhs/publication/delivering-a-net-zero-national-health-service" TargetMode="External"/><Relationship Id="rId7" Type="http://schemas.openxmlformats.org/officeDocument/2006/relationships/hyperlink" Target="https://www.un.org/sustainabledevelopment/health/" TargetMode="External"/><Relationship Id="rId2" Type="http://schemas.openxmlformats.org/officeDocument/2006/relationships/hyperlink" Target="https://www.england.nhs.uk/long-term-plan/" TargetMode="External"/><Relationship Id="rId1" Type="http://schemas.openxmlformats.org/officeDocument/2006/relationships/slideLayout" Target="../slideLayouts/slideLayout2.xml"/><Relationship Id="rId6" Type="http://schemas.openxmlformats.org/officeDocument/2006/relationships/hyperlink" Target="https://www.shutterstock.com/image-illustration/sustainable-development-goal-3-good-health-2572637665" TargetMode="External"/><Relationship Id="rId5" Type="http://schemas.openxmlformats.org/officeDocument/2006/relationships/hyperlink" Target="https://www.england.nhs.uk/mental-health/adults/nhs-talking-therapies/" TargetMode="External"/><Relationship Id="rId10" Type="http://schemas.openxmlformats.org/officeDocument/2006/relationships/hyperlink" Target="https://www.who.int/activities/promoting-health-in-all-policies-and-intersectoral-action-capacities" TargetMode="External"/><Relationship Id="rId4" Type="http://schemas.openxmlformats.org/officeDocument/2006/relationships/hyperlink" Target="https://www.england.nhs.uk/long-read/nhs-delivery-and-continuous-improvement-review-recommendations/" TargetMode="External"/><Relationship Id="rId9"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7A0766E-E345-6F4B-6180-43DF3243E053}"/>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23837" y="207962"/>
            <a:ext cx="4073843" cy="1328230"/>
          </a:xfrm>
          <a:prstGeom prst="rect">
            <a:avLst/>
          </a:prstGeom>
          <a:noFill/>
          <a:ln>
            <a:noFill/>
          </a:ln>
        </p:spPr>
      </p:pic>
      <p:sp>
        <p:nvSpPr>
          <p:cNvPr id="8" name="TextBox 7">
            <a:extLst>
              <a:ext uri="{FF2B5EF4-FFF2-40B4-BE49-F238E27FC236}">
                <a16:creationId xmlns:a16="http://schemas.microsoft.com/office/drawing/2014/main" id="{ADCF9386-AD5A-C2D3-767F-83A40CB6DED3}"/>
              </a:ext>
            </a:extLst>
          </p:cNvPr>
          <p:cNvSpPr txBox="1"/>
          <p:nvPr/>
        </p:nvSpPr>
        <p:spPr>
          <a:xfrm>
            <a:off x="565392" y="2116283"/>
            <a:ext cx="10428348" cy="4675126"/>
          </a:xfrm>
          <a:prstGeom prst="rect">
            <a:avLst/>
          </a:prstGeom>
          <a:noFill/>
        </p:spPr>
        <p:txBody>
          <a:bodyPr wrap="square">
            <a:spAutoFit/>
          </a:bodyPr>
          <a:lstStyle/>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Student name</a:t>
            </a:r>
            <a:r>
              <a:rPr lang="nl-NL" sz="2000" dirty="0">
                <a:effectLst/>
                <a:latin typeface="Arial" panose="020B0604020202020204" pitchFamily="34" charset="0"/>
                <a:ea typeface="Century Schoolbook" panose="02040604050505020304" pitchFamily="18" charset="0"/>
                <a:cs typeface="Arial" panose="020B0604020202020204" pitchFamily="34" charset="0"/>
              </a:rPr>
              <a:t>:   Aminata Sinayoko</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Student ID</a:t>
            </a:r>
            <a:r>
              <a:rPr lang="nl-NL" sz="2000" dirty="0">
                <a:effectLst/>
                <a:latin typeface="Arial" panose="020B0604020202020204" pitchFamily="34" charset="0"/>
                <a:ea typeface="Century Schoolbook" panose="02040604050505020304" pitchFamily="18" charset="0"/>
                <a:cs typeface="Arial" panose="020B0604020202020204" pitchFamily="34" charset="0"/>
              </a:rPr>
              <a:t>:        2310293</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Module name</a:t>
            </a:r>
            <a:r>
              <a:rPr lang="nl-NL" sz="2000" dirty="0">
                <a:effectLst/>
                <a:latin typeface="Arial" panose="020B0604020202020204" pitchFamily="34" charset="0"/>
                <a:ea typeface="Century Schoolbook" panose="02040604050505020304" pitchFamily="18" charset="0"/>
                <a:cs typeface="Arial" panose="020B0604020202020204" pitchFamily="34" charset="0"/>
              </a:rPr>
              <a:t>:   </a:t>
            </a:r>
            <a:r>
              <a:rPr lang="en-GB" sz="2000" dirty="0">
                <a:latin typeface="Arial" panose="020B0604020202020204" pitchFamily="34" charset="0"/>
                <a:cs typeface="Arial" panose="020B0604020202020204" pitchFamily="34" charset="0"/>
              </a:rPr>
              <a:t>Health, Wellbeing and Sustainable Development </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en-US" sz="2000" b="1" dirty="0">
                <a:effectLst/>
                <a:latin typeface="Arial" panose="020B0604020202020204" pitchFamily="34" charset="0"/>
                <a:ea typeface="Century Schoolbook" panose="02040604050505020304" pitchFamily="18" charset="0"/>
                <a:cs typeface="Arial" panose="020B0604020202020204" pitchFamily="34" charset="0"/>
              </a:rPr>
              <a:t>Module code</a:t>
            </a:r>
            <a:r>
              <a:rPr lang="en-US" sz="2000" dirty="0">
                <a:effectLst/>
                <a:latin typeface="Arial" panose="020B0604020202020204" pitchFamily="34" charset="0"/>
                <a:ea typeface="Century Schoolbook" panose="02040604050505020304" pitchFamily="18" charset="0"/>
                <a:cs typeface="Arial" panose="020B0604020202020204" pitchFamily="34" charset="0"/>
              </a:rPr>
              <a:t>:    </a:t>
            </a:r>
            <a:r>
              <a:rPr lang="en-GB" sz="2000" dirty="0">
                <a:latin typeface="Arial" panose="020B0604020202020204" pitchFamily="34" charset="0"/>
                <a:cs typeface="Arial" panose="020B0604020202020204" pitchFamily="34" charset="0"/>
              </a:rPr>
              <a:t>BMHP6030</a:t>
            </a:r>
          </a:p>
          <a:p>
            <a:pPr>
              <a:lnSpc>
                <a:spcPct val="150000"/>
              </a:lnSpc>
              <a:spcAft>
                <a:spcPts val="1100"/>
              </a:spcAft>
              <a:buNone/>
              <a:tabLst>
                <a:tab pos="4152900" algn="l"/>
              </a:tabLst>
            </a:pPr>
            <a:r>
              <a:rPr lang="en-GB" sz="2000" b="1" dirty="0">
                <a:effectLst/>
                <a:latin typeface="Arial" panose="020B0604020202020204" pitchFamily="34" charset="0"/>
                <a:ea typeface="Century Schoolbook" panose="02040604050505020304" pitchFamily="18" charset="0"/>
                <a:cs typeface="Arial" panose="020B0604020202020204" pitchFamily="34" charset="0"/>
              </a:rPr>
              <a:t>Lecture name:  </a:t>
            </a:r>
            <a:r>
              <a:rPr lang="en-GB" sz="2000" dirty="0">
                <a:latin typeface="Arial" panose="020B0604020202020204" pitchFamily="34" charset="0"/>
                <a:cs typeface="Arial" panose="020B0604020202020204" pitchFamily="34" charset="0"/>
              </a:rPr>
              <a:t>Dr Itse Olaoye</a:t>
            </a:r>
          </a:p>
          <a:p>
            <a:pPr>
              <a:lnSpc>
                <a:spcPct val="150000"/>
              </a:lnSpc>
              <a:spcAft>
                <a:spcPts val="1100"/>
              </a:spcAft>
              <a:buNone/>
              <a:tabLst>
                <a:tab pos="4152900" algn="l"/>
              </a:tabLst>
            </a:pPr>
            <a:r>
              <a:rPr lang="en-GB" sz="2000" b="1" dirty="0">
                <a:latin typeface="Arial" panose="020B0604020202020204" pitchFamily="34" charset="0"/>
                <a:cs typeface="Arial" panose="020B0604020202020204" pitchFamily="34" charset="0"/>
              </a:rPr>
              <a:t>Component 1:  </a:t>
            </a:r>
            <a:r>
              <a:rPr lang="en-GB" sz="2000" dirty="0">
                <a:latin typeface="Arial" panose="020B0604020202020204" pitchFamily="34" charset="0"/>
                <a:cs typeface="Arial" panose="020B0604020202020204" pitchFamily="34" charset="0"/>
              </a:rPr>
              <a:t>Presentation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dirty="0">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Tree>
    <p:extLst>
      <p:ext uri="{BB962C8B-B14F-4D97-AF65-F5344CB8AC3E}">
        <p14:creationId xmlns:p14="http://schemas.microsoft.com/office/powerpoint/2010/main" val="34032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ED425-F398-3025-E6DA-D902860AF22D}"/>
              </a:ext>
            </a:extLst>
          </p:cNvPr>
          <p:cNvSpPr>
            <a:spLocks noGrp="1"/>
          </p:cNvSpPr>
          <p:nvPr>
            <p:ph type="title"/>
          </p:nvPr>
        </p:nvSpPr>
        <p:spPr>
          <a:xfrm>
            <a:off x="122946" y="1069047"/>
            <a:ext cx="3766198" cy="4461163"/>
          </a:xfrm>
        </p:spPr>
        <p:txBody>
          <a:bodyPr>
            <a:normAutofit fontScale="90000"/>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4000" b="1" dirty="0">
                <a:solidFill>
                  <a:srgbClr val="FFFFFF"/>
                </a:solidFill>
                <a:latin typeface="Arial" panose="020B0604020202020204" pitchFamily="34" charset="0"/>
                <a:cs typeface="Arial" panose="020B0604020202020204" pitchFamily="34" charset="0"/>
              </a:rPr>
              <a:t>Introduction to </a:t>
            </a:r>
            <a:r>
              <a:rPr kumimoji="0" lang="en-GB" sz="4000" b="0" i="0" u="none" strike="noStrike" kern="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Integration of Health, Wellbeing and Sustainable Development in Health and Social Care</a:t>
            </a:r>
            <a:br>
              <a:rPr kumimoji="0" lang="en-GB" sz="40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br>
              <a:rPr kumimoji="0" lang="en-GB" sz="3100" b="1" i="0" u="none" strike="noStrike" kern="1200" cap="none" spc="0" normalizeH="0" baseline="0" noProof="0" dirty="0">
                <a:ln>
                  <a:noFill/>
                </a:ln>
                <a:solidFill>
                  <a:srgbClr val="FFFFFF"/>
                </a:solidFill>
                <a:effectLst/>
                <a:uLnTx/>
                <a:uFillTx/>
                <a:latin typeface="Arial" panose="020B0604020202020204" pitchFamily="34" charset="0"/>
                <a:ea typeface="Century Schoolbook" panose="02040604050505020304" pitchFamily="18" charset="0"/>
                <a:cs typeface="Arial" panose="020B0604020202020204" pitchFamily="34" charset="0"/>
              </a:rPr>
            </a:br>
            <a:endParaRPr lang="en-GB" sz="3100" b="1" dirty="0">
              <a:solidFill>
                <a:srgbClr val="FFFFFF"/>
              </a:solidFill>
              <a:latin typeface="Arial" panose="020B0604020202020204" pitchFamily="34" charset="0"/>
              <a:cs typeface="Arial" panose="020B0604020202020204" pitchFamily="34" charset="0"/>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C9D4290C-0BF9-4397-56E9-A95D2874C034}"/>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Define health, wellbeing and sustainable development.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Examine how these concepts are integrated within health and social care.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Critically evaluate policies, theoretical perspectives and service delivery.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Analyse current challenges affecting healthcare.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Present evidence-based recommendations for improving future practice. </a:t>
            </a:r>
          </a:p>
          <a:p>
            <a:pPr>
              <a:buNone/>
            </a:pPr>
            <a:endParaRPr lang="en-GB" dirty="0"/>
          </a:p>
          <a:p>
            <a:pPr marL="0" indent="0">
              <a:buNone/>
            </a:pPr>
            <a:endParaRPr lang="en-GB" dirty="0"/>
          </a:p>
        </p:txBody>
      </p:sp>
    </p:spTree>
    <p:extLst>
      <p:ext uri="{BB962C8B-B14F-4D97-AF65-F5344CB8AC3E}">
        <p14:creationId xmlns:p14="http://schemas.microsoft.com/office/powerpoint/2010/main" val="37968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B773-F7BE-FF3A-CE88-ABBF020EA93F}"/>
              </a:ext>
            </a:extLst>
          </p:cNvPr>
          <p:cNvSpPr>
            <a:spLocks noGrp="1"/>
          </p:cNvSpPr>
          <p:nvPr>
            <p:ph type="title"/>
          </p:nvPr>
        </p:nvSpPr>
        <p:spPr>
          <a:xfrm>
            <a:off x="844598" y="111682"/>
            <a:ext cx="10509202" cy="1109845"/>
          </a:xfrm>
        </p:spPr>
        <p:txBody>
          <a:bodyPr>
            <a:normAutofit/>
          </a:bodyPr>
          <a:lstStyle/>
          <a:p>
            <a:pPr algn="ctr"/>
            <a:r>
              <a:rPr kumimoji="0" lang="en-GB" sz="3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Key Concepts</a:t>
            </a:r>
            <a:endParaRPr lang="en-GB" sz="3600" dirty="0"/>
          </a:p>
        </p:txBody>
      </p:sp>
      <p:sp>
        <p:nvSpPr>
          <p:cNvPr id="17" name="Rectangle 16">
            <a:extLst>
              <a:ext uri="{FF2B5EF4-FFF2-40B4-BE49-F238E27FC236}">
                <a16:creationId xmlns:a16="http://schemas.microsoft.com/office/drawing/2014/main" id="{3EFBAF16-ACC1-FCC6-BA86-D8C420D8CDBA}"/>
              </a:ext>
            </a:extLst>
          </p:cNvPr>
          <p:cNvSpPr/>
          <p:nvPr/>
        </p:nvSpPr>
        <p:spPr>
          <a:xfrm>
            <a:off x="361225" y="1398494"/>
            <a:ext cx="3524977" cy="4606365"/>
          </a:xfrm>
          <a:prstGeom prst="rect">
            <a:avLst/>
          </a:prstGeom>
          <a:solidFill>
            <a:srgbClr val="DCEA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algn="ctr"/>
            <a:endPar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Health</a:t>
            </a:r>
          </a:p>
          <a:p>
            <a:pPr>
              <a:lnSpc>
                <a:spcPct val="150000"/>
              </a:lnSpc>
            </a:pPr>
            <a:r>
              <a:rPr kumimoji="0" lang="en-GB"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According to World Health Organization (1948)</a:t>
            </a:r>
            <a:r>
              <a:rPr kumimoji="0" lang="en-GB" sz="14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r>
              <a:rPr lang="en-GB" sz="1400" dirty="0">
                <a:solidFill>
                  <a:schemeClr val="tx1"/>
                </a:solidFill>
                <a:latin typeface="Arial" panose="020B0604020202020204" pitchFamily="34" charset="0"/>
                <a:cs typeface="Arial" panose="020B0604020202020204" pitchFamily="34" charset="0"/>
              </a:rPr>
              <a:t>Health is more than the absence of disease. It includes physical, mental, and social wellbeing.</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Emphasises holistic care. </a:t>
            </a: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Focuses on prevention rather than treatment. </a:t>
            </a: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Supports improved quality of life. </a:t>
            </a:r>
          </a:p>
          <a:p>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1400" dirty="0">
                <a:solidFill>
                  <a:schemeClr val="tx1"/>
                </a:solidFill>
                <a:latin typeface="Arial" panose="020B0604020202020204" pitchFamily="34" charset="0"/>
                <a:cs typeface="Arial" panose="020B0604020202020204" pitchFamily="34" charset="0"/>
              </a:rPr>
              <a:t>Examples: include preventing long-term conditions such as diabetes, COPD and cardiovascular disease through lifestyle interventions and early diagnosis.</a:t>
            </a:r>
          </a:p>
          <a:p>
            <a:pPr>
              <a:lnSpc>
                <a:spcPct val="150000"/>
              </a:lnSpc>
            </a:pPr>
            <a:r>
              <a:rPr lang="en-GB" sz="1400" dirty="0">
                <a:solidFill>
                  <a:schemeClr val="tx1"/>
                </a:solidFill>
                <a:latin typeface="Arial" panose="020B0604020202020204" pitchFamily="34" charset="0"/>
                <a:cs typeface="Arial" panose="020B0604020202020204" pitchFamily="34" charset="0"/>
              </a:rPr>
              <a:t> </a:t>
            </a:r>
            <a:endParaRPr lang="en-GB" sz="1400" b="1" dirty="0">
              <a:solidFill>
                <a:schemeClr val="tx1"/>
              </a:solidFill>
              <a:latin typeface="Arial" panose="020B0604020202020204" pitchFamily="34" charset="0"/>
              <a:cs typeface="Arial" panose="020B0604020202020204" pitchFamily="34" charset="0"/>
            </a:endParaRPr>
          </a:p>
          <a:p>
            <a:r>
              <a:rPr lang="en-GB" sz="1400" dirty="0">
                <a:solidFill>
                  <a:schemeClr val="tx1"/>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a:t>
            </a:r>
            <a:endParaRPr lang="en-GB" sz="1400" dirty="0">
              <a:solidFill>
                <a:schemeClr val="tx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825B5FE-96E0-D2C9-EA09-989E7522CD17}"/>
              </a:ext>
            </a:extLst>
          </p:cNvPr>
          <p:cNvSpPr/>
          <p:nvPr/>
        </p:nvSpPr>
        <p:spPr>
          <a:xfrm>
            <a:off x="4095024" y="1398495"/>
            <a:ext cx="3524977" cy="458756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E442790-22C7-DF91-66CF-27790AC022C5}"/>
              </a:ext>
            </a:extLst>
          </p:cNvPr>
          <p:cNvSpPr/>
          <p:nvPr/>
        </p:nvSpPr>
        <p:spPr>
          <a:xfrm>
            <a:off x="7761347" y="1398495"/>
            <a:ext cx="3592454" cy="458756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E7B1C0A-0073-9A0C-2D20-A8D069B9BDE5}"/>
              </a:ext>
            </a:extLst>
          </p:cNvPr>
          <p:cNvSpPr txBox="1"/>
          <p:nvPr/>
        </p:nvSpPr>
        <p:spPr>
          <a:xfrm>
            <a:off x="4095024" y="1398495"/>
            <a:ext cx="3457500" cy="4982133"/>
          </a:xfrm>
          <a:prstGeom prst="rect">
            <a:avLst/>
          </a:prstGeom>
          <a:noFill/>
        </p:spPr>
        <p:txBody>
          <a:bodyPr wrap="square">
            <a:spAutoFit/>
          </a:bodyPr>
          <a:lstStyle/>
          <a:p>
            <a:pPr>
              <a:lnSpc>
                <a:spcPct val="90000"/>
              </a:lnSpc>
              <a:spcBef>
                <a:spcPts val="1000"/>
              </a:spcBef>
              <a:buNone/>
            </a:pPr>
            <a:r>
              <a:rPr lang="en-GB" sz="1000" dirty="0">
                <a:solidFill>
                  <a:srgbClr val="000000"/>
                </a:solidFill>
                <a:effectLst/>
                <a:latin typeface="Arial" panose="020B0604020202020204" pitchFamily="34" charset="0"/>
                <a:ea typeface="Times New Roman" panose="02020603050405020304" pitchFamily="18" charset="0"/>
              </a:rPr>
              <a:t>                          </a:t>
            </a:r>
            <a:r>
              <a:rPr lang="en-GB"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Wellbeing</a:t>
            </a:r>
            <a:endParaRPr lang="en-GB"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Bef>
                <a:spcPts val="1000"/>
              </a:spcBef>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Physical</a:t>
            </a: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Emotional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Mental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Financial         ( NHS England,2019)</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Social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Environmental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Example, </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 person may have diabetes but still experience a high level of wellbeing if their condition is well managed and they  have strong support from family and   friends.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spcAft>
                <a:spcPts val="800"/>
              </a:spcAft>
              <a:buNone/>
              <a:tabLst>
                <a:tab pos="4572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
        <p:nvSpPr>
          <p:cNvPr id="30" name="TextBox 29">
            <a:extLst>
              <a:ext uri="{FF2B5EF4-FFF2-40B4-BE49-F238E27FC236}">
                <a16:creationId xmlns:a16="http://schemas.microsoft.com/office/drawing/2014/main" id="{7961A6FE-914E-2C79-BF65-8391929B8043}"/>
              </a:ext>
            </a:extLst>
          </p:cNvPr>
          <p:cNvSpPr txBox="1"/>
          <p:nvPr/>
        </p:nvSpPr>
        <p:spPr>
          <a:xfrm>
            <a:off x="7828824" y="1398494"/>
            <a:ext cx="3524976" cy="4174925"/>
          </a:xfrm>
          <a:prstGeom prst="rect">
            <a:avLst/>
          </a:prstGeom>
          <a:noFill/>
        </p:spPr>
        <p:txBody>
          <a:bodyPr wrap="square">
            <a:spAutoFit/>
          </a:bodyPr>
          <a:lstStyle/>
          <a:p>
            <a:pPr algn="ctr">
              <a:lnSpc>
                <a:spcPct val="115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Sustainable Development</a:t>
            </a:r>
            <a:endParaRPr lang="en-GB" sz="1600" b="1" kern="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buNone/>
            </a:pPr>
            <a:r>
              <a:rPr lang="en-GB" sz="1400" dirty="0">
                <a:latin typeface="Arial" panose="020B0604020202020204" pitchFamily="34" charset="0"/>
                <a:cs typeface="Arial" panose="020B0604020202020204" pitchFamily="34" charset="0"/>
              </a:rPr>
              <a:t>Sustainable healthcare aims to meet today's health needs while protecting environmental, economic and social resources for future generations (Winston,2022)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b="1" kern="0" dirty="0">
                <a:latin typeface="Arial" panose="020B0604020202020204" pitchFamily="34" charset="0"/>
                <a:ea typeface="Aptos" panose="020B0004020202020204" pitchFamily="34" charset="0"/>
                <a:cs typeface="Arial" panose="020B0604020202020204" pitchFamily="34" charset="0"/>
              </a:rPr>
              <a:t>This includes: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Reducing  carbon emissions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Preventing illness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Investing </a:t>
            </a:r>
            <a:r>
              <a:rPr lang="en-GB" sz="1400" kern="0" dirty="0">
                <a:latin typeface="Arial" panose="020B0604020202020204" pitchFamily="34" charset="0"/>
                <a:ea typeface="Times New Roman" panose="02020603050405020304" pitchFamily="18" charset="0"/>
                <a:cs typeface="Arial" panose="020B0604020202020204" pitchFamily="34" charset="0"/>
              </a:rPr>
              <a:t>in</a:t>
            </a:r>
            <a:r>
              <a:rPr lang="en-GB" sz="1400" kern="0" dirty="0">
                <a:effectLst/>
                <a:latin typeface="Arial" panose="020B0604020202020204" pitchFamily="34" charset="0"/>
                <a:ea typeface="Times New Roman" panose="02020603050405020304" pitchFamily="18" charset="0"/>
                <a:cs typeface="Arial" panose="020B0604020202020204" pitchFamily="34" charset="0"/>
              </a:rPr>
              <a:t> digital technologies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Improving resource efficiency.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12683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F9737D3-86DB-D186-019E-0B180B58B2CD}"/>
              </a:ext>
            </a:extLst>
          </p:cNvPr>
          <p:cNvSpPr>
            <a:spLocks noGrp="1"/>
          </p:cNvSpPr>
          <p:nvPr>
            <p:ph type="title"/>
          </p:nvPr>
        </p:nvSpPr>
        <p:spPr>
          <a:xfrm>
            <a:off x="192101" y="1153572"/>
            <a:ext cx="3695133" cy="4461163"/>
          </a:xfrm>
        </p:spPr>
        <p:txBody>
          <a:bodyPr>
            <a:normAutofit/>
          </a:bodyPr>
          <a:lstStyle/>
          <a:p>
            <a:r>
              <a:rPr lang="en-GB" sz="3600" b="1" dirty="0">
                <a:solidFill>
                  <a:srgbClr val="FFFFFF"/>
                </a:solidFill>
                <a:latin typeface="Arial" panose="020B0604020202020204" pitchFamily="34" charset="0"/>
                <a:cs typeface="Arial" panose="020B0604020202020204" pitchFamily="34" charset="0"/>
              </a:rPr>
              <a:t>Relevance of Integrating Health, Wellbeing and Sustainable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Content Placeholder 2">
            <a:extLst>
              <a:ext uri="{FF2B5EF4-FFF2-40B4-BE49-F238E27FC236}">
                <a16:creationId xmlns:a16="http://schemas.microsoft.com/office/drawing/2014/main" id="{F9C8E57F-BF56-8B3A-449B-71CD41F36B79}"/>
              </a:ext>
            </a:extLst>
          </p:cNvPr>
          <p:cNvSpPr>
            <a:spLocks noGrp="1"/>
          </p:cNvSpPr>
          <p:nvPr>
            <p:ph idx="1"/>
          </p:nvPr>
        </p:nvSpPr>
        <p:spPr>
          <a:xfrm>
            <a:off x="4447308" y="591344"/>
            <a:ext cx="6906491" cy="5585619"/>
          </a:xfrm>
        </p:spPr>
        <p:txBody>
          <a:bodyPr anchor="ctr">
            <a:normAutofit/>
          </a:bodyPr>
          <a:lstStyle/>
          <a:p>
            <a:r>
              <a:rPr lang="en-GB" sz="1400" dirty="0">
                <a:latin typeface="Arial" panose="020B0604020202020204" pitchFamily="34" charset="0"/>
                <a:cs typeface="Arial" panose="020B0604020202020204" pitchFamily="34" charset="0"/>
              </a:rPr>
              <a:t>Modern healthcare increasingly prioritises holistic health and wellbeing (WHO, 1948).</a:t>
            </a:r>
          </a:p>
          <a:p>
            <a:r>
              <a:rPr lang="en-GB" sz="1400" dirty="0">
                <a:latin typeface="Arial" panose="020B0604020202020204" pitchFamily="34" charset="0"/>
                <a:cs typeface="Arial" panose="020B0604020202020204" pitchFamily="34" charset="0"/>
              </a:rPr>
              <a:t>Sustainable Development Goal 3 emphasises universal access to quality healthcare and improved population wellbeing (United Nations, 2023).</a:t>
            </a:r>
          </a:p>
          <a:p>
            <a:r>
              <a:rPr lang="en-GB" sz="1400" dirty="0">
                <a:latin typeface="Arial" panose="020B0604020202020204" pitchFamily="34" charset="0"/>
                <a:cs typeface="Arial" panose="020B0604020202020204" pitchFamily="34" charset="0"/>
              </a:rPr>
              <a:t>NHS policies highlight prevention, digital innovation and sustainability as essential for future healthcare delivery (NHS England, 2019; 2020).</a:t>
            </a:r>
          </a:p>
          <a:p>
            <a:r>
              <a:rPr lang="en-GB" sz="1400" dirty="0">
                <a:latin typeface="Arial" panose="020B0604020202020204" pitchFamily="34" charset="0"/>
                <a:cs typeface="Arial" panose="020B0604020202020204" pitchFamily="34" charset="0"/>
              </a:rPr>
              <a:t>Integration helps address rising chronic diseases, health inequalities and environmental pressures.</a:t>
            </a:r>
          </a:p>
          <a:p>
            <a:r>
              <a:rPr lang="en-GB" sz="1400" dirty="0">
                <a:latin typeface="Arial" panose="020B0604020202020204" pitchFamily="34" charset="0"/>
                <a:cs typeface="Arial" panose="020B0604020202020204" pitchFamily="34" charset="0"/>
              </a:rPr>
              <a:t>Supports long‑term resilience, cost‑effectiveness and equitable health outcomes.</a:t>
            </a:r>
          </a:p>
          <a:p>
            <a:pPr marL="0" indent="0">
              <a:buNone/>
            </a:pPr>
            <a:endParaRPr lang="en-GB" sz="2200" dirty="0"/>
          </a:p>
        </p:txBody>
      </p:sp>
    </p:spTree>
    <p:extLst>
      <p:ext uri="{BB962C8B-B14F-4D97-AF65-F5344CB8AC3E}">
        <p14:creationId xmlns:p14="http://schemas.microsoft.com/office/powerpoint/2010/main" val="2961014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AAC1B-4C2F-42C1-E745-3F934C8A66CE}"/>
              </a:ext>
            </a:extLst>
          </p:cNvPr>
          <p:cNvSpPr>
            <a:spLocks noGrp="1"/>
          </p:cNvSpPr>
          <p:nvPr>
            <p:ph type="title"/>
          </p:nvPr>
        </p:nvSpPr>
        <p:spPr>
          <a:xfrm>
            <a:off x="838200" y="365125"/>
            <a:ext cx="10515600" cy="1325563"/>
          </a:xfrm>
        </p:spPr>
        <p:txBody>
          <a:bodyPr>
            <a:normAutofit/>
          </a:bodyPr>
          <a:lstStyle/>
          <a:p>
            <a:r>
              <a:rPr kumimoji="0" lang="en-GB" sz="3600" b="1"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Integration of Health &amp; Wellbeing approaches</a:t>
            </a:r>
            <a:endParaRPr lang="en-GB" sz="36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1FD3F4-D043-4C84-12A3-82B5D5207F41}"/>
              </a:ext>
            </a:extLst>
          </p:cNvPr>
          <p:cNvSpPr>
            <a:spLocks noGrp="1"/>
          </p:cNvSpPr>
          <p:nvPr>
            <p:ph idx="1"/>
          </p:nvPr>
        </p:nvSpPr>
        <p:spPr>
          <a:xfrm>
            <a:off x="838200" y="1929384"/>
            <a:ext cx="10515600" cy="4251960"/>
          </a:xfrm>
        </p:spPr>
        <p:txBody>
          <a:bodyPr>
            <a:normAutofit/>
          </a:bodyPr>
          <a:lstStyle/>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Biological factors</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Genetics, illness and physical health ( Bolton,2023).</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Psychological factors</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Stress, coping skills and mental health</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Social factors  </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Housing, education, income and family support</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For example, a patient with heart disease may recover more slowly if they live alone, cannot afford healthy food, or are experiencing depression. This shows that treating the disease alone may not be enough. Modern healthcare also focuses on prevention, early intervention, and person-centred care, ensuring that patients receive support for both their physical and mental wellbeing to achieve better overall health outcomes.“</a:t>
            </a:r>
          </a:p>
          <a:p>
            <a:pPr marL="228600" marR="0" lvl="0" indent="-228600" defTabSz="914400" rtl="0" eaLnBrk="1" fontAlgn="auto" latinLnBrk="0" hangingPunct="1">
              <a:lnSpc>
                <a:spcPct val="150000"/>
              </a:lnSpc>
              <a:spcBef>
                <a:spcPts val="1000"/>
              </a:spcBef>
              <a:spcAft>
                <a:spcPts val="800"/>
              </a:spcAft>
              <a:buClrTx/>
              <a:buSzTx/>
              <a:buFont typeface="Arial" panose="020B0604020202020204" pitchFamily="34" charset="0"/>
              <a:buNone/>
              <a:tabLst/>
              <a:defRPr/>
            </a:pP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663342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4E0D2-DA39-B3D8-E83F-7B058CF14389}"/>
              </a:ext>
            </a:extLst>
          </p:cNvPr>
          <p:cNvSpPr>
            <a:spLocks noGrp="1"/>
          </p:cNvSpPr>
          <p:nvPr>
            <p:ph type="title"/>
          </p:nvPr>
        </p:nvSpPr>
        <p:spPr>
          <a:xfrm>
            <a:off x="1137034" y="609597"/>
            <a:ext cx="9392421" cy="999747"/>
          </a:xfrm>
        </p:spPr>
        <p:txBody>
          <a:bodyPr>
            <a:noAutofit/>
          </a:bodyPr>
          <a:lstStyle/>
          <a:p>
            <a:r>
              <a:rPr lang="en-GB" sz="3600" b="1" kern="0" dirty="0">
                <a:effectLst/>
                <a:latin typeface="Arial" panose="020B0604020202020204" pitchFamily="34" charset="0"/>
                <a:ea typeface="Times New Roman" panose="02020603050405020304" pitchFamily="18" charset="0"/>
                <a:cs typeface="Arial" panose="020B0604020202020204" pitchFamily="34" charset="0"/>
              </a:rPr>
              <a:t>Sustainable Development in Health Policy Frameworks</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497991-2D30-F333-DDA1-77BAC6A2ABFC}"/>
              </a:ext>
            </a:extLst>
          </p:cNvPr>
          <p:cNvSpPr>
            <a:spLocks noGrp="1"/>
          </p:cNvSpPr>
          <p:nvPr>
            <p:ph idx="1"/>
          </p:nvPr>
        </p:nvSpPr>
        <p:spPr>
          <a:xfrm>
            <a:off x="329184" y="2218941"/>
            <a:ext cx="5766816" cy="4029462"/>
          </a:xfrm>
        </p:spPr>
        <p:txBody>
          <a:bodyPr>
            <a:normAutofit/>
          </a:bodyPr>
          <a:lstStyle/>
          <a:p>
            <a:pPr marL="342900" lvl="0" indent="-342900">
              <a:spcAft>
                <a:spcPts val="800"/>
              </a:spcAft>
              <a:buSzPts val="1000"/>
              <a:buFont typeface="Symbol" panose="05050102010706020507" pitchFamily="18" charset="2"/>
              <a:buChar char=""/>
              <a:tabLst>
                <a:tab pos="457200" algn="l"/>
              </a:tabLst>
            </a:pPr>
            <a:r>
              <a:rPr lang="en-GB" sz="1400" kern="0" dirty="0">
                <a:latin typeface="Arial" panose="020B0604020202020204" pitchFamily="34" charset="0"/>
                <a:ea typeface="Times New Roman" panose="02020603050405020304" pitchFamily="18" charset="0"/>
                <a:cs typeface="Arial" panose="020B0604020202020204" pitchFamily="34" charset="0"/>
              </a:rPr>
              <a:t>According to </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United Nations ( 2023), Sustainable Development Goal 3 (SDG 3)</a:t>
            </a:r>
            <a:r>
              <a:rPr lang="en-GB" sz="1400" kern="0" dirty="0">
                <a:effectLst/>
                <a:latin typeface="Arial" panose="020B0604020202020204" pitchFamily="34" charset="0"/>
                <a:ea typeface="Times New Roman" panose="02020603050405020304" pitchFamily="18" charset="0"/>
                <a:cs typeface="Arial" panose="020B0604020202020204" pitchFamily="34" charset="0"/>
              </a:rPr>
              <a:t> promotes good health and wellbeing for all, focusing on equitable access to quality healthcare </a:t>
            </a: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World Health Organization Health in All Policies (HiAP)</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approach recognises that health is shaped by wider social determinants such as education, housing, employment, transport, and environment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WHO 2018).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NHS England Net Zero Strategy</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aims to reduce the environmental impact of healthcare while maintaining safe and effective services</a:t>
            </a:r>
            <a:r>
              <a:rPr lang="en-GB" sz="1400" kern="0" dirty="0">
                <a:latin typeface="Arial" panose="020B0604020202020204" pitchFamily="34" charset="0"/>
                <a:ea typeface="Times New Roman" panose="02020603050405020304" pitchFamily="18" charset="0"/>
                <a:cs typeface="Arial" panose="020B0604020202020204" pitchFamily="34" charset="0"/>
              </a:rPr>
              <a:t> (NHS England,2020).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Digital health and community-based care support sustainability by improving efficiency and reducing pressure on hospitals.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Critical point:</a:t>
            </a:r>
            <a:r>
              <a:rPr lang="en-GB" sz="1400" kern="0" dirty="0">
                <a:effectLst/>
                <a:latin typeface="Arial" panose="020B0604020202020204" pitchFamily="34" charset="0"/>
                <a:ea typeface="Times New Roman" panose="02020603050405020304" pitchFamily="18" charset="0"/>
                <a:cs typeface="Arial" panose="020B0604020202020204" pitchFamily="34" charset="0"/>
              </a:rPr>
              <a:t> Despite strong policy frameworks, inequalities in resources, digital access, and funding can limit real-world impact.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100" dirty="0"/>
          </a:p>
        </p:txBody>
      </p:sp>
      <p:pic>
        <p:nvPicPr>
          <p:cNvPr id="4" name="Picture 3" descr="Sustainable Development Goal 3 Good Health Stock Illustration 2572637665 |  Shutterstock">
            <a:extLst>
              <a:ext uri="{FF2B5EF4-FFF2-40B4-BE49-F238E27FC236}">
                <a16:creationId xmlns:a16="http://schemas.microsoft.com/office/drawing/2014/main" id="{7F1AE75E-5101-6FEB-5DAC-23E5CBF4235B}"/>
              </a:ext>
            </a:extLst>
          </p:cNvPr>
          <p:cNvPicPr>
            <a:picLocks noChangeAspect="1"/>
          </p:cNvPicPr>
          <p:nvPr/>
        </p:nvPicPr>
        <p:blipFill rotWithShape="1">
          <a:blip r:embed="rId2">
            <a:extLst>
              <a:ext uri="{28A0092B-C50C-407E-A947-70E740481C1C}">
                <a14:useLocalDpi xmlns:a14="http://schemas.microsoft.com/office/drawing/2010/main" val="0"/>
              </a:ext>
            </a:extLst>
          </a:blip>
          <a:srcRect l="-111" t="1683" b="9878"/>
          <a:stretch>
            <a:fillRect/>
          </a:stretch>
        </p:blipFill>
        <p:spPr bwMode="auto">
          <a:xfrm>
            <a:off x="6884894" y="1798063"/>
            <a:ext cx="5094194" cy="3329563"/>
          </a:xfrm>
          <a:prstGeom prst="rect">
            <a:avLst/>
          </a:prstGeom>
          <a:noFill/>
          <a:extLst>
            <a:ext uri="{53640926-AAD7-44D8-BBD7-CCE9431645EC}">
              <a14:shadowObscured xmlns:a14="http://schemas.microsoft.com/office/drawing/2010/main"/>
            </a:ext>
          </a:extLst>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DC9BA953-37A7-F8BB-7739-6AEFED550216}"/>
              </a:ext>
            </a:extLst>
          </p:cNvPr>
          <p:cNvSpPr txBox="1"/>
          <p:nvPr/>
        </p:nvSpPr>
        <p:spPr>
          <a:xfrm>
            <a:off x="8550687" y="5127628"/>
            <a:ext cx="2470973" cy="307777"/>
          </a:xfrm>
          <a:prstGeom prst="rect">
            <a:avLst/>
          </a:prstGeom>
          <a:noFill/>
        </p:spPr>
        <p:txBody>
          <a:bodyPr wrap="square">
            <a:spAutoFit/>
          </a:bodyPr>
          <a:lstStyle/>
          <a:p>
            <a:r>
              <a:rPr lang="en-GB" sz="1400" b="0" i="0" dirty="0">
                <a:effectLst/>
                <a:latin typeface="Roboto" panose="02000000000000000000" pitchFamily="2" charset="0"/>
              </a:rPr>
              <a:t>(</a:t>
            </a:r>
            <a:r>
              <a:rPr lang="en-GB" sz="1400" b="0" i="0" dirty="0">
                <a:effectLst/>
                <a:latin typeface="Arial" panose="020B0604020202020204" pitchFamily="34" charset="0"/>
                <a:cs typeface="Arial" panose="020B0604020202020204" pitchFamily="34" charset="0"/>
              </a:rPr>
              <a:t>Shutterstock, 2025)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222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C4881-9F2B-C340-D651-05D1C200063E}"/>
              </a:ext>
            </a:extLst>
          </p:cNvPr>
          <p:cNvSpPr>
            <a:spLocks noGrp="1"/>
          </p:cNvSpPr>
          <p:nvPr>
            <p:ph type="title"/>
          </p:nvPr>
        </p:nvSpPr>
        <p:spPr>
          <a:xfrm>
            <a:off x="572493" y="238539"/>
            <a:ext cx="11018520" cy="1434415"/>
          </a:xfrm>
        </p:spPr>
        <p:txBody>
          <a:bodyPr anchor="b">
            <a:norm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Theoretical Perspectives</a:t>
            </a:r>
            <a:endParaRPr lang="en-GB" sz="54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847C8B-AB2E-3848-8015-ECFE3651C424}"/>
              </a:ext>
            </a:extLst>
          </p:cNvPr>
          <p:cNvSpPr>
            <a:spLocks noGrp="1"/>
          </p:cNvSpPr>
          <p:nvPr>
            <p:ph idx="1"/>
          </p:nvPr>
        </p:nvSpPr>
        <p:spPr>
          <a:xfrm>
            <a:off x="572493" y="2071316"/>
            <a:ext cx="6713552" cy="4119172"/>
          </a:xfrm>
        </p:spPr>
        <p:txBody>
          <a:bodyPr anchor="t">
            <a:normAutofit fontScale="92500" lnSpcReduction="20000"/>
          </a:bodyPr>
          <a:lstStyle/>
          <a:p>
            <a:pPr>
              <a:buNone/>
            </a:pPr>
            <a:r>
              <a:rPr lang="en-GB" sz="1500" b="1" dirty="0">
                <a:latin typeface="Arial" panose="020B0604020202020204" pitchFamily="34" charset="0"/>
                <a:cs typeface="Arial" panose="020B0604020202020204" pitchFamily="34" charset="0"/>
              </a:rPr>
              <a:t>Biopsychosocial Model</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Integrates biological, psychological, and social factors influencing health (</a:t>
            </a:r>
            <a:r>
              <a:rPr kumimoji="0" lang="en-GB"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Bolton and Gillett, 2019). </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Supports holistic assessment, treatment, and person-centred interventions.</a:t>
            </a:r>
          </a:p>
          <a:p>
            <a:pPr>
              <a:buNone/>
            </a:pPr>
            <a:r>
              <a:rPr lang="en-GB" sz="1500" b="1" dirty="0">
                <a:latin typeface="Arial" panose="020B0604020202020204" pitchFamily="34" charset="0"/>
                <a:cs typeface="Arial" panose="020B0604020202020204" pitchFamily="34" charset="0"/>
              </a:rPr>
              <a:t>Ecological Systems Theory</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Explains how health is influenced by individual, family, community, organisational, and policy-level factors.</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a framework for understanding health inequalities and informing public health interventions.</a:t>
            </a:r>
          </a:p>
          <a:p>
            <a:pPr marL="0" indent="0">
              <a:buNone/>
            </a:pPr>
            <a:r>
              <a:rPr kumimoji="0" lang="en-GB"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(Neal and Neal, 2013)</a:t>
            </a:r>
          </a:p>
          <a:p>
            <a:pPr>
              <a:buNone/>
            </a:pPr>
            <a:r>
              <a:rPr lang="en-GB" sz="1500" dirty="0">
                <a:latin typeface="Arial" panose="020B0604020202020204" pitchFamily="34" charset="0"/>
                <a:cs typeface="Arial" panose="020B0604020202020204" pitchFamily="34" charset="0"/>
              </a:rPr>
              <a:t>Example:</a:t>
            </a:r>
          </a:p>
          <a:p>
            <a:pPr>
              <a:lnSpc>
                <a:spcPct val="150000"/>
              </a:lnSpc>
              <a:buNone/>
            </a:pPr>
            <a:r>
              <a:rPr lang="en-GB" sz="1500" dirty="0">
                <a:latin typeface="Arial" panose="020B0604020202020204" pitchFamily="34" charset="0"/>
                <a:cs typeface="Arial" panose="020B0604020202020204" pitchFamily="34" charset="0"/>
              </a:rPr>
              <a:t>     While the Biopsychosocial Model focuses on individual patient needs, Ecological Systems Theory explains how wider environmental and social influences shape health outcomes. Together they provide a comprehensive framework for holistic healthcare.</a:t>
            </a:r>
          </a:p>
          <a:p>
            <a:pPr marL="0" indent="0">
              <a:buNone/>
            </a:pPr>
            <a:endParaRPr lang="en-GB" sz="1400" dirty="0"/>
          </a:p>
        </p:txBody>
      </p:sp>
      <p:pic>
        <p:nvPicPr>
          <p:cNvPr id="4" name="Picture 3">
            <a:extLst>
              <a:ext uri="{FF2B5EF4-FFF2-40B4-BE49-F238E27FC236}">
                <a16:creationId xmlns:a16="http://schemas.microsoft.com/office/drawing/2014/main" id="{EBFCF764-2E1D-18F5-3955-29CF4AE94B7C}"/>
              </a:ext>
            </a:extLst>
          </p:cNvPr>
          <p:cNvPicPr>
            <a:picLocks noChangeAspect="1"/>
          </p:cNvPicPr>
          <p:nvPr/>
        </p:nvPicPr>
        <p:blipFill>
          <a:blip r:embed="rId3"/>
          <a:srcRect r="6919" b="-3"/>
          <a:stretch>
            <a:fillRect/>
          </a:stretch>
        </p:blipFill>
        <p:spPr>
          <a:xfrm>
            <a:off x="7971779" y="1792769"/>
            <a:ext cx="3941064" cy="4100884"/>
          </a:xfrm>
          <a:prstGeom prst="rect">
            <a:avLst/>
          </a:prstGeom>
        </p:spPr>
      </p:pic>
      <p:sp>
        <p:nvSpPr>
          <p:cNvPr id="6" name="TextBox 5">
            <a:extLst>
              <a:ext uri="{FF2B5EF4-FFF2-40B4-BE49-F238E27FC236}">
                <a16:creationId xmlns:a16="http://schemas.microsoft.com/office/drawing/2014/main" id="{1C35E5D7-EBC9-524C-E34D-78CEE972E853}"/>
              </a:ext>
            </a:extLst>
          </p:cNvPr>
          <p:cNvSpPr txBox="1"/>
          <p:nvPr/>
        </p:nvSpPr>
        <p:spPr>
          <a:xfrm>
            <a:off x="8557667" y="4755675"/>
            <a:ext cx="2261570" cy="1656094"/>
          </a:xfrm>
          <a:prstGeom prst="rect">
            <a:avLst/>
          </a:prstGeom>
          <a:noFill/>
        </p:spPr>
        <p:txBody>
          <a:bodyPr wrap="square">
            <a:spAutoFit/>
          </a:bodyPr>
          <a:lstStyle/>
          <a:p>
            <a:pPr>
              <a:lnSpc>
                <a:spcPct val="115000"/>
              </a:lnSpc>
              <a:spcAft>
                <a:spcPts val="800"/>
              </a:spcAft>
              <a:buNone/>
              <a:tabLst>
                <a:tab pos="1047750" algn="l"/>
              </a:tabLst>
            </a:pPr>
            <a:endParaRPr lang="en-GB" sz="1800" kern="1200" dirty="0">
              <a:solidFill>
                <a:srgbClr val="000000"/>
              </a:solidFill>
              <a:effectLst/>
              <a:latin typeface="Arial" panose="020B0604020202020204" pitchFamily="34" charset="0"/>
              <a:ea typeface="+mn-ea"/>
              <a:cs typeface="Times New Roman" panose="02020603050405020304" pitchFamily="18" charset="0"/>
            </a:endParaRPr>
          </a:p>
          <a:p>
            <a:pPr>
              <a:lnSpc>
                <a:spcPct val="115000"/>
              </a:lnSpc>
              <a:spcAft>
                <a:spcPts val="800"/>
              </a:spcAft>
              <a:buNone/>
              <a:tabLst>
                <a:tab pos="1047750" algn="l"/>
              </a:tabLst>
            </a:pPr>
            <a:endParaRPr lang="en-GB" dirty="0">
              <a:solidFill>
                <a:srgbClr val="000000"/>
              </a:solidFill>
              <a:latin typeface="Arial" panose="020B0604020202020204" pitchFamily="34" charset="0"/>
              <a:cs typeface="Times New Roman" panose="02020603050405020304" pitchFamily="18" charset="0"/>
            </a:endParaRPr>
          </a:p>
          <a:p>
            <a:pPr>
              <a:lnSpc>
                <a:spcPct val="115000"/>
              </a:lnSpc>
              <a:spcAft>
                <a:spcPts val="800"/>
              </a:spcAft>
              <a:buNone/>
              <a:tabLst>
                <a:tab pos="1047750" algn="l"/>
              </a:tabLst>
            </a:pPr>
            <a:endParaRPr lang="en-GB" sz="1800" kern="1200" dirty="0">
              <a:solidFill>
                <a:srgbClr val="000000"/>
              </a:solidFill>
              <a:effectLst/>
              <a:latin typeface="Arial" panose="020B0604020202020204" pitchFamily="34" charset="0"/>
              <a:ea typeface="+mn-ea"/>
              <a:cs typeface="Times New Roman" panose="02020603050405020304" pitchFamily="18" charset="0"/>
            </a:endParaRPr>
          </a:p>
          <a:p>
            <a:pPr>
              <a:lnSpc>
                <a:spcPct val="115000"/>
              </a:lnSpc>
              <a:spcAft>
                <a:spcPts val="800"/>
              </a:spcAft>
              <a:buNone/>
              <a:tabLst>
                <a:tab pos="1047750" algn="l"/>
              </a:tabLst>
            </a:pPr>
            <a:r>
              <a:rPr lang="en-GB" sz="1800" kern="1200" dirty="0">
                <a:solidFill>
                  <a:srgbClr val="000000"/>
                </a:solidFill>
                <a:effectLst/>
                <a:latin typeface="Arial" panose="020B0604020202020204" pitchFamily="34" charset="0"/>
                <a:ea typeface="+mn-ea"/>
                <a:cs typeface="Times New Roman" panose="02020603050405020304" pitchFamily="18" charset="0"/>
              </a:rPr>
              <a:t>(</a:t>
            </a:r>
            <a:r>
              <a:rPr lang="en-GB" sz="1400" kern="1200" dirty="0">
                <a:solidFill>
                  <a:srgbClr val="000000"/>
                </a:solidFill>
                <a:effectLst/>
                <a:latin typeface="Arial" panose="020B0604020202020204" pitchFamily="34" charset="0"/>
                <a:ea typeface="+mn-ea"/>
                <a:cs typeface="Times New Roman" panose="02020603050405020304" pitchFamily="18" charset="0"/>
              </a:rPr>
              <a:t>Hardie, 2021)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8234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B5B20-CED1-3A34-98AF-9271586BEF64}"/>
              </a:ext>
            </a:extLst>
          </p:cNvPr>
          <p:cNvSpPr>
            <a:spLocks noGrp="1"/>
          </p:cNvSpPr>
          <p:nvPr>
            <p:ph type="title"/>
          </p:nvPr>
        </p:nvSpPr>
        <p:spPr>
          <a:xfrm>
            <a:off x="838200" y="777240"/>
            <a:ext cx="10515600" cy="913448"/>
          </a:xfrm>
        </p:spPr>
        <p:txBody>
          <a:bodyPr>
            <a:noAutofit/>
          </a:bodyPr>
          <a:lstStyle/>
          <a:p>
            <a:pPr>
              <a:spcAft>
                <a:spcPts val="800"/>
              </a:spcAft>
              <a:buNone/>
            </a:pPr>
            <a:r>
              <a:rPr lang="en-GB" sz="3600" b="1" kern="0" dirty="0">
                <a:effectLst/>
                <a:latin typeface="Arial" panose="020B0604020202020204" pitchFamily="34" charset="0"/>
                <a:ea typeface="Times New Roman" panose="02020603050405020304" pitchFamily="18" charset="0"/>
                <a:cs typeface="Arial" panose="020B0604020202020204" pitchFamily="34" charset="0"/>
              </a:rPr>
              <a:t>Policy Implementation,  Governance and Challenges</a:t>
            </a:r>
            <a:br>
              <a:rPr lang="en-GB" sz="3600" kern="100" dirty="0">
                <a:effectLst/>
                <a:latin typeface="Aptos" panose="020B0004020202020204" pitchFamily="34" charset="0"/>
                <a:ea typeface="Aptos" panose="020B0004020202020204" pitchFamily="34" charset="0"/>
                <a:cs typeface="Times New Roman" panose="02020603050405020304" pitchFamily="18" charset="0"/>
              </a:rPr>
            </a:br>
            <a:br>
              <a:rPr lang="en-GB" sz="3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B07A7A-6E38-7C58-7B31-CA7B5A916AC8}"/>
              </a:ext>
            </a:extLst>
          </p:cNvPr>
          <p:cNvSpPr>
            <a:spLocks noGrp="1"/>
          </p:cNvSpPr>
          <p:nvPr>
            <p:ph idx="1"/>
          </p:nvPr>
        </p:nvSpPr>
        <p:spPr>
          <a:xfrm>
            <a:off x="838200" y="1929384"/>
            <a:ext cx="10515600" cy="4251960"/>
          </a:xfrm>
        </p:spPr>
        <p:txBody>
          <a:bodyPr>
            <a:normAutofit/>
          </a:bodyPr>
          <a:lstStyle/>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Preventive healthcare strategies aim to reduce long-term pressure on health services by focusing on early intervention and health promotion ( Batarseh et al.,2020).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Mental health initiatives such as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NHS Talking Therapies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improve access to psychological support in the community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2023).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Health promotion policies encourage lifestyle changes such as smoking cessation, healthy eating, and increased physical activity </a:t>
            </a: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 Batarseh et al.,2020).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However, implementation is often limited by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funding pressures, workforce shortages, and regulatory constraints</a:t>
            </a:r>
            <a:r>
              <a:rPr lang="en-GB" sz="1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For example, rising demand for mental health services has resulted in long waiting times and unequal access across regions.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Critical point:</a:t>
            </a:r>
            <a:r>
              <a:rPr lang="en-GB" sz="1400" kern="0" dirty="0">
                <a:effectLst/>
                <a:latin typeface="Arial" panose="020B0604020202020204" pitchFamily="34" charset="0"/>
                <a:ea typeface="Times New Roman" panose="02020603050405020304" pitchFamily="18" charset="0"/>
                <a:cs typeface="Arial" panose="020B0604020202020204" pitchFamily="34" charset="0"/>
              </a:rPr>
              <a:t> This demonstrates a gap between policy intention and real-world delivery, highlighting challenges in governance and resource allocation.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0" indent="0">
              <a:spcAft>
                <a:spcPts val="800"/>
              </a:spcAft>
              <a:buSzPts val="1000"/>
              <a:buNone/>
              <a:tabLst>
                <a:tab pos="457200" algn="l"/>
              </a:tabLst>
            </a:pPr>
            <a:endParaRPr lang="en-GB" sz="17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75751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836AC-D083-C2EF-2899-821BB15A27EC}"/>
              </a:ext>
            </a:extLst>
          </p:cNvPr>
          <p:cNvSpPr>
            <a:spLocks noGrp="1"/>
          </p:cNvSpPr>
          <p:nvPr>
            <p:ph type="title"/>
          </p:nvPr>
        </p:nvSpPr>
        <p:spPr>
          <a:xfrm>
            <a:off x="686834" y="1153572"/>
            <a:ext cx="3200400" cy="4461163"/>
          </a:xfrm>
        </p:spPr>
        <p:txBody>
          <a:bodyPr>
            <a:normAutofit/>
          </a:bodyPr>
          <a:lstStyle/>
          <a:p>
            <a:r>
              <a:rPr lang="en-GB" sz="36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Service delivery</a:t>
            </a:r>
            <a:endParaRPr lang="en-GB" sz="3600" b="1"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90C8A2-ECC5-1FA2-2AAD-8483AF8E26F5}"/>
              </a:ext>
            </a:extLst>
          </p:cNvPr>
          <p:cNvSpPr>
            <a:spLocks noGrp="1"/>
          </p:cNvSpPr>
          <p:nvPr>
            <p:ph idx="1"/>
          </p:nvPr>
        </p:nvSpPr>
        <p:spPr>
          <a:xfrm>
            <a:off x="4447308" y="591344"/>
            <a:ext cx="6906491" cy="5585619"/>
          </a:xfrm>
        </p:spPr>
        <p:txBody>
          <a:bodyPr anchor="ctr">
            <a:normAutofit/>
          </a:bodyPr>
          <a:lstStyle/>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Integrated Care Systems (ICS)</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Telehealth and digital consultations</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Community healthcare services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Wellness and prevention programmes</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Case example:</a:t>
            </a:r>
            <a:r>
              <a:rPr lang="en-GB" sz="1400" dirty="0">
                <a:effectLst/>
                <a:latin typeface="Arial" panose="020B0604020202020204" pitchFamily="34" charset="0"/>
                <a:ea typeface="Times New Roman" panose="02020603050405020304" pitchFamily="18" charset="0"/>
                <a:cs typeface="Arial" panose="020B0604020202020204" pitchFamily="34" charset="0"/>
              </a:rPr>
              <a:t> Virtual diabetes clinics – reduced travel, lower costs, and improved access</a:t>
            </a:r>
          </a:p>
          <a:p>
            <a:pPr>
              <a:buNone/>
            </a:pPr>
            <a:r>
              <a:rPr lang="en-GB" sz="1400" kern="100" dirty="0">
                <a:effectLst/>
                <a:latin typeface="Arial" panose="020B0604020202020204" pitchFamily="34" charset="0"/>
                <a:ea typeface="Aptos" panose="020B00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Benefits:</a:t>
            </a:r>
          </a:p>
          <a:p>
            <a:pPr marL="342900" marR="0" lvl="0" indent="-342900" algn="l" defTabSz="914400" rtl="0" eaLnBrk="1" fontAlgn="auto" latinLnBrk="0" hangingPunct="1">
              <a:lnSpc>
                <a:spcPct val="90000"/>
              </a:lnSpc>
              <a:spcBef>
                <a:spcPts val="1000"/>
              </a:spcBef>
              <a:spcAft>
                <a:spcPts val="0"/>
              </a:spcAft>
              <a:buClrTx/>
              <a:buSzPts val="1000"/>
              <a:buFont typeface="Symbol" panose="05050102010706020507" pitchFamily="18" charset="2"/>
              <a:buChar char=""/>
              <a:tabLst>
                <a:tab pos="457200" algn="l"/>
              </a:tabLst>
              <a:defRPr/>
            </a:pPr>
            <a:r>
              <a:rPr lang="en-GB" sz="1400" dirty="0">
                <a:latin typeface="Arial" panose="020B0604020202020204" pitchFamily="34" charset="0"/>
                <a:cs typeface="Arial" panose="020B0604020202020204" pitchFamily="34" charset="0"/>
              </a:rPr>
              <a:t>Improved accessibility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 2023)</a:t>
            </a: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Reduced hospital admissions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Greater patient satisfaction </a:t>
            </a:r>
          </a:p>
          <a:p>
            <a:pPr>
              <a:buNone/>
            </a:pPr>
            <a:r>
              <a:rPr lang="en-GB" sz="1400" dirty="0">
                <a:latin typeface="Arial" panose="020B0604020202020204" pitchFamily="34" charset="0"/>
                <a:cs typeface="Arial" panose="020B0604020202020204" pitchFamily="34" charset="0"/>
              </a:rPr>
              <a:t>Challenges: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Digital exclusion </a:t>
            </a:r>
          </a:p>
          <a:p>
            <a:r>
              <a:rPr lang="en-GB" sz="1400" dirty="0">
                <a:latin typeface="Arial" panose="020B0604020202020204" pitchFamily="34" charset="0"/>
                <a:cs typeface="Arial" panose="020B0604020202020204" pitchFamily="34" charset="0"/>
              </a:rPr>
              <a:t>Data security </a:t>
            </a:r>
            <a:r>
              <a:rPr lang="en-GB" sz="1400" dirty="0">
                <a:latin typeface="Arial" panose="020B0604020202020204" pitchFamily="34" charset="0"/>
                <a:ea typeface="Times New Roman" panose="02020603050405020304" pitchFamily="18" charset="0"/>
                <a:cs typeface="Arial" panose="020B0604020202020204" pitchFamily="34" charset="0"/>
              </a:rPr>
              <a:t>(</a:t>
            </a:r>
            <a:r>
              <a:rPr lang="en-GB" sz="1400" dirty="0">
                <a:latin typeface="Arial" panose="020B0604020202020204" pitchFamily="34" charset="0"/>
                <a:cs typeface="Arial" panose="020B0604020202020204" pitchFamily="34" charset="0"/>
              </a:rPr>
              <a:t>NHS England , 2023)</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Limited internet access</a:t>
            </a:r>
          </a:p>
          <a:p>
            <a:pPr>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endParaRPr lang="en-GB" sz="1400" dirty="0"/>
          </a:p>
        </p:txBody>
      </p:sp>
    </p:spTree>
    <p:extLst>
      <p:ext uri="{BB962C8B-B14F-4D97-AF65-F5344CB8AC3E}">
        <p14:creationId xmlns:p14="http://schemas.microsoft.com/office/powerpoint/2010/main" val="1156982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9F2F81-D559-2F7B-BF38-32E663FB4B38}"/>
              </a:ext>
            </a:extLst>
          </p:cNvPr>
          <p:cNvSpPr>
            <a:spLocks noGrp="1"/>
          </p:cNvSpPr>
          <p:nvPr>
            <p:ph type="title"/>
          </p:nvPr>
        </p:nvSpPr>
        <p:spPr>
          <a:xfrm>
            <a:off x="473581" y="202092"/>
            <a:ext cx="5274076" cy="822035"/>
          </a:xfrm>
        </p:spPr>
        <p:txBody>
          <a:bodyPr>
            <a:noAutofit/>
          </a:bodyPr>
          <a:lstStyle/>
          <a:p>
            <a:pPr>
              <a:spcAft>
                <a:spcPts val="800"/>
              </a:spcAft>
            </a:pPr>
            <a:r>
              <a:rPr lang="en-GB" sz="3600" b="1" kern="0" dirty="0">
                <a:effectLst/>
                <a:latin typeface="Arial" panose="020B0604020202020204" pitchFamily="34" charset="0"/>
                <a:ea typeface="Times New Roman" panose="02020603050405020304" pitchFamily="18" charset="0"/>
                <a:cs typeface="Arial" panose="020B0604020202020204" pitchFamily="34" charset="0"/>
              </a:rPr>
              <a:t>Public health  </a:t>
            </a:r>
            <a:r>
              <a:rPr lang="en-GB" sz="3600" b="1" kern="0" dirty="0">
                <a:latin typeface="Arial" panose="020B0604020202020204" pitchFamily="34" charset="0"/>
                <a:ea typeface="Times New Roman" panose="02020603050405020304" pitchFamily="18" charset="0"/>
                <a:cs typeface="Arial" panose="020B0604020202020204" pitchFamily="34" charset="0"/>
              </a:rPr>
              <a:t>Initiative</a:t>
            </a:r>
            <a:endParaRPr lang="en-GB" sz="3600" b="1" dirty="0">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B0DFF2-3262-97C9-19EA-4CCBAABB42DC}"/>
              </a:ext>
            </a:extLst>
          </p:cNvPr>
          <p:cNvSpPr>
            <a:spLocks noGrp="1"/>
          </p:cNvSpPr>
          <p:nvPr>
            <p:ph idx="1"/>
          </p:nvPr>
        </p:nvSpPr>
        <p:spPr>
          <a:xfrm>
            <a:off x="841246" y="906011"/>
            <a:ext cx="4607052" cy="5058560"/>
          </a:xfrm>
        </p:spPr>
        <p:txBody>
          <a:bodyPr>
            <a:normAutofit lnSpcReduction="10000"/>
          </a:bodyPr>
          <a:lstStyle/>
          <a:p>
            <a:pPr>
              <a:buNone/>
            </a:pPr>
            <a:r>
              <a:rPr lang="en-GB" sz="1500" dirty="0">
                <a:effectLst/>
                <a:latin typeface="Times New Roman" panose="02020603050405020304" pitchFamily="18" charset="0"/>
                <a:ea typeface="Times New Roman" panose="02020603050405020304" pitchFamily="18" charset="0"/>
              </a:rPr>
              <a:t> </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Smoking   </a:t>
            </a:r>
            <a:r>
              <a:rPr lang="en-GB" sz="1400" dirty="0">
                <a:latin typeface="Arial" panose="020B0604020202020204" pitchFamily="34" charset="0"/>
                <a:cs typeface="Arial" panose="020B0604020202020204" pitchFamily="34" charset="0"/>
              </a:rPr>
              <a:t>cessation campaigns reduce smoking prevalence and the burden of chronic disease.</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 Vaccination </a:t>
            </a:r>
            <a:r>
              <a:rPr lang="en-GB" sz="1400" dirty="0">
                <a:latin typeface="Arial" panose="020B0604020202020204" pitchFamily="34" charset="0"/>
                <a:cs typeface="Arial" panose="020B0604020202020204" pitchFamily="34" charset="0"/>
              </a:rPr>
              <a:t>programmes reduce infectious disease transmission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(Chiu et al., 2025).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Healthy lifestyle         </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 Exercise promotion </a:t>
            </a:r>
            <a:r>
              <a:rPr lang="en-GB" sz="1400" dirty="0">
                <a:latin typeface="Arial" panose="020B0604020202020204" pitchFamily="34" charset="0"/>
                <a:cs typeface="Arial" panose="020B0604020202020204" pitchFamily="34" charset="0"/>
              </a:rPr>
              <a:t>decreases obesity and        cardiovascular disease risk.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Mental health awareness</a:t>
            </a:r>
          </a:p>
          <a:p>
            <a:pPr>
              <a:spcBef>
                <a:spcPts val="1000"/>
              </a:spcBef>
              <a:buNone/>
            </a:pPr>
            <a:r>
              <a:rPr lang="en-GB" sz="1400" kern="1200" dirty="0">
                <a:effectLst/>
                <a:latin typeface="Arial" panose="020B0604020202020204" pitchFamily="34" charset="0"/>
                <a:cs typeface="Arial" panose="020B0604020202020204" pitchFamily="34" charset="0"/>
              </a:rPr>
              <a:t>(Chiu et al., 2025)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a:t>
            </a: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Change4Life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encourages families to accept healthier lifestyles by promoting balanced diets and increased physical activity, helping to reduce obesity and long‑term conditions such as cardiovascular disease.</a:t>
            </a: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Stoptober</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supports smokers to quit through a 28‑day challenge, reducing smoking prevalence and lowering the risk of chronic diseases such as COPD and lung cancer.”</a:t>
            </a:r>
          </a:p>
          <a:p>
            <a:pPr marL="0" indent="0">
              <a:buNone/>
            </a:pPr>
            <a:endParaRPr lang="en-GB" sz="1500" dirty="0"/>
          </a:p>
        </p:txBody>
      </p:sp>
      <p:pic>
        <p:nvPicPr>
          <p:cNvPr id="5" name="Picture 4" descr="Change4Life | The NSMC">
            <a:extLst>
              <a:ext uri="{FF2B5EF4-FFF2-40B4-BE49-F238E27FC236}">
                <a16:creationId xmlns:a16="http://schemas.microsoft.com/office/drawing/2014/main" id="{D2821436-B6BB-4587-C6F5-56892FCE1539}"/>
              </a:ext>
            </a:extLst>
          </p:cNvPr>
          <p:cNvPicPr>
            <a:picLocks noChangeAspect="1"/>
          </p:cNvPicPr>
          <p:nvPr/>
        </p:nvPicPr>
        <p:blipFill>
          <a:blip r:embed="rId3"/>
          <a:srcRect t="2355" r="3" b="11215"/>
          <a:stretch>
            <a:fillRect/>
          </a:stretch>
        </p:blipFill>
        <p:spPr>
          <a:xfrm>
            <a:off x="6324599" y="56644"/>
            <a:ext cx="5457817" cy="3280915"/>
          </a:xfrm>
          <a:prstGeom prst="rect">
            <a:avLst/>
          </a:prstGeom>
        </p:spPr>
      </p:pic>
      <p:pic>
        <p:nvPicPr>
          <p:cNvPr id="6" name="Picture 5" descr="STOPTOBER | Manor View Practice">
            <a:extLst>
              <a:ext uri="{FF2B5EF4-FFF2-40B4-BE49-F238E27FC236}">
                <a16:creationId xmlns:a16="http://schemas.microsoft.com/office/drawing/2014/main" id="{AB9068EE-1D4E-FB8D-EA15-CE1A68855242}"/>
              </a:ext>
            </a:extLst>
          </p:cNvPr>
          <p:cNvPicPr>
            <a:picLocks noChangeAspect="1"/>
          </p:cNvPicPr>
          <p:nvPr/>
        </p:nvPicPr>
        <p:blipFill>
          <a:blip r:embed="rId4"/>
          <a:srcRect t="13715" r="3" b="25135"/>
          <a:stretch>
            <a:fillRect/>
          </a:stretch>
        </p:blipFill>
        <p:spPr>
          <a:xfrm>
            <a:off x="6324590" y="3520439"/>
            <a:ext cx="5457817" cy="3210773"/>
          </a:xfrm>
          <a:prstGeom prst="rect">
            <a:avLst/>
          </a:prstGeom>
        </p:spPr>
      </p:pic>
    </p:spTree>
    <p:extLst>
      <p:ext uri="{BB962C8B-B14F-4D97-AF65-F5344CB8AC3E}">
        <p14:creationId xmlns:p14="http://schemas.microsoft.com/office/powerpoint/2010/main" val="3215951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C5215-25AC-AF3A-035F-DED5A70F6944}"/>
              </a:ext>
            </a:extLst>
          </p:cNvPr>
          <p:cNvSpPr>
            <a:spLocks noGrp="1"/>
          </p:cNvSpPr>
          <p:nvPr>
            <p:ph type="title"/>
          </p:nvPr>
        </p:nvSpPr>
        <p:spPr>
          <a:xfrm>
            <a:off x="572493" y="238539"/>
            <a:ext cx="11018520" cy="1434415"/>
          </a:xfrm>
        </p:spPr>
        <p:txBody>
          <a:bodyPr anchor="b">
            <a:normAutofit/>
          </a:bodyPr>
          <a:lstStyle/>
          <a:p>
            <a:r>
              <a:rPr lang="en-GB" sz="3600" b="1" dirty="0">
                <a:latin typeface="Arial" panose="020B0604020202020204" pitchFamily="34" charset="0"/>
                <a:cs typeface="Arial" panose="020B0604020202020204" pitchFamily="34" charset="0"/>
              </a:rPr>
              <a:t>Equity and Access</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B86393-2677-F4FD-2E80-93D900EEDEC1}"/>
              </a:ext>
            </a:extLst>
          </p:cNvPr>
          <p:cNvSpPr>
            <a:spLocks noGrp="1"/>
          </p:cNvSpPr>
          <p:nvPr>
            <p:ph idx="1"/>
          </p:nvPr>
        </p:nvSpPr>
        <p:spPr>
          <a:xfrm>
            <a:off x="572493" y="1861227"/>
            <a:ext cx="6548152" cy="4877670"/>
          </a:xfrm>
        </p:spPr>
        <p:txBody>
          <a:bodyPr anchor="t">
            <a:normAutofit fontScale="92500" lnSpcReduction="10000"/>
          </a:bodyPr>
          <a:lstStyle/>
          <a:p>
            <a:pPr>
              <a:buNone/>
            </a:pPr>
            <a:r>
              <a:rPr lang="en-GB" sz="1500" b="1" dirty="0">
                <a:latin typeface="Arial" panose="020B0604020202020204" pitchFamily="34" charset="0"/>
                <a:cs typeface="Arial" panose="020B0604020202020204" pitchFamily="34" charset="0"/>
              </a:rPr>
              <a:t>Health Inequalities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Income, ethnicity, disability, and geography affect health outcomes.</a:t>
            </a:r>
          </a:p>
          <a:p>
            <a:r>
              <a:rPr lang="en-GB" sz="1500" dirty="0">
                <a:latin typeface="Arial" panose="020B0604020202020204" pitchFamily="34" charset="0"/>
                <a:cs typeface="Arial" panose="020B0604020202020204" pitchFamily="34" charset="0"/>
              </a:rPr>
              <a:t>Digital exclusion limits access to online healthcare services (Mamun and Alam, 2025).</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Health inequalities are strongly influenced by the wider social determinants of health, including education, employment, housing and income.</a:t>
            </a:r>
          </a:p>
          <a:p>
            <a:pPr marL="0" indent="0">
              <a:buNone/>
            </a:pPr>
            <a:endParaRPr lang="en-GB" sz="1500" dirty="0">
              <a:latin typeface="Arial" panose="020B0604020202020204" pitchFamily="34" charset="0"/>
              <a:cs typeface="Arial" panose="020B0604020202020204" pitchFamily="34" charset="0"/>
            </a:endParaRPr>
          </a:p>
          <a:p>
            <a:pPr>
              <a:buNone/>
            </a:pPr>
            <a:r>
              <a:rPr lang="en-GB" sz="1500" b="1" dirty="0">
                <a:latin typeface="Arial" panose="020B0604020202020204" pitchFamily="34" charset="0"/>
                <a:cs typeface="Arial" panose="020B0604020202020204" pitchFamily="34" charset="0"/>
              </a:rPr>
              <a:t>Barriers to Healthcare</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Digital divide</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Financial costs (travel, prescriptions, childcare)</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Stigma and discrimination</a:t>
            </a:r>
            <a:r>
              <a:rPr kumimoji="0" lang="en-GB"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(Mamun and Alam, 2025).</a:t>
            </a:r>
            <a:endParaRPr lang="en-GB" sz="1500" dirty="0">
              <a:latin typeface="Arial" panose="020B0604020202020204" pitchFamily="34" charset="0"/>
              <a:cs typeface="Arial" panose="020B0604020202020204" pitchFamily="34" charset="0"/>
            </a:endParaRPr>
          </a:p>
          <a:p>
            <a:pPr>
              <a:buNone/>
            </a:pPr>
            <a:r>
              <a:rPr lang="en-GB" sz="1500" b="1" dirty="0">
                <a:latin typeface="Arial" panose="020B0604020202020204" pitchFamily="34" charset="0"/>
                <a:cs typeface="Arial" panose="020B0604020202020204" pitchFamily="34" charset="0"/>
              </a:rPr>
              <a:t>Reducing Inequalities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Universal healthcare through the NHS</a:t>
            </a:r>
          </a:p>
          <a:p>
            <a:r>
              <a:rPr lang="en-GB" sz="1500" dirty="0">
                <a:latin typeface="Arial" panose="020B0604020202020204" pitchFamily="34" charset="0"/>
                <a:cs typeface="Arial" panose="020B0604020202020204" pitchFamily="34" charset="0"/>
              </a:rPr>
              <a:t>Community outreach programmes (Mamun and Alam, 2025).</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Targeted screening and prevention services</a:t>
            </a:r>
          </a:p>
          <a:p>
            <a:pPr>
              <a:buNone/>
            </a:pPr>
            <a:r>
              <a:rPr lang="en-GB" sz="1500" dirty="0">
                <a:latin typeface="Arial" panose="020B0604020202020204" pitchFamily="34" charset="0"/>
                <a:cs typeface="Arial" panose="020B0604020202020204" pitchFamily="34" charset="0"/>
              </a:rPr>
              <a:t>For example, People living in deprived areas often have greater healthcare </a:t>
            </a:r>
          </a:p>
          <a:p>
            <a:pPr>
              <a:buNone/>
            </a:pPr>
            <a:r>
              <a:rPr lang="en-GB" sz="1500" dirty="0">
                <a:latin typeface="Arial" panose="020B0604020202020204" pitchFamily="34" charset="0"/>
                <a:cs typeface="Arial" panose="020B0604020202020204" pitchFamily="34" charset="0"/>
              </a:rPr>
              <a:t>needs but experience poorer health outcomes and reduced access to services.</a:t>
            </a:r>
          </a:p>
          <a:p>
            <a:endParaRPr lang="en-GB" sz="1000" dirty="0"/>
          </a:p>
        </p:txBody>
      </p:sp>
      <p:pic>
        <p:nvPicPr>
          <p:cNvPr id="8" name="Picture 7">
            <a:extLst>
              <a:ext uri="{FF2B5EF4-FFF2-40B4-BE49-F238E27FC236}">
                <a16:creationId xmlns:a16="http://schemas.microsoft.com/office/drawing/2014/main" id="{B488E8EC-352F-5A19-55B2-C8CA995684FB}"/>
              </a:ext>
            </a:extLst>
          </p:cNvPr>
          <p:cNvPicPr>
            <a:picLocks noChangeAspect="1"/>
          </p:cNvPicPr>
          <p:nvPr/>
        </p:nvPicPr>
        <p:blipFill>
          <a:blip r:embed="rId2"/>
          <a:stretch>
            <a:fillRect/>
          </a:stretch>
        </p:blipFill>
        <p:spPr>
          <a:xfrm>
            <a:off x="7120645" y="1911493"/>
            <a:ext cx="5068307" cy="4627620"/>
          </a:xfrm>
          <a:prstGeom prst="rect">
            <a:avLst/>
          </a:prstGeom>
        </p:spPr>
      </p:pic>
    </p:spTree>
    <p:extLst>
      <p:ext uri="{BB962C8B-B14F-4D97-AF65-F5344CB8AC3E}">
        <p14:creationId xmlns:p14="http://schemas.microsoft.com/office/powerpoint/2010/main" val="598112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1A7FC-C963-D7B7-FFB1-D3B23893AC57}"/>
              </a:ext>
            </a:extLst>
          </p:cNvPr>
          <p:cNvSpPr>
            <a:spLocks noGrp="1"/>
          </p:cNvSpPr>
          <p:nvPr>
            <p:ph type="title"/>
          </p:nvPr>
        </p:nvSpPr>
        <p:spPr>
          <a:xfrm>
            <a:off x="466722" y="586855"/>
            <a:ext cx="3201366" cy="3387497"/>
          </a:xfrm>
        </p:spPr>
        <p:txBody>
          <a:bodyPr anchor="b">
            <a:normAutofit/>
          </a:bodyPr>
          <a:lstStyle/>
          <a:p>
            <a:pPr algn="r"/>
            <a:r>
              <a:rPr lang="en-GB" sz="3600" b="1" dirty="0">
                <a:solidFill>
                  <a:srgbClr val="FFFFFF"/>
                </a:solidFill>
                <a:latin typeface="Arial" panose="020B0604020202020204" pitchFamily="34" charset="0"/>
                <a:cs typeface="Arial" panose="020B0604020202020204" pitchFamily="34" charset="0"/>
              </a:rPr>
              <a:t>Critical Analysis</a:t>
            </a:r>
          </a:p>
        </p:txBody>
      </p:sp>
      <p:sp>
        <p:nvSpPr>
          <p:cNvPr id="3" name="Content Placeholder 2">
            <a:extLst>
              <a:ext uri="{FF2B5EF4-FFF2-40B4-BE49-F238E27FC236}">
                <a16:creationId xmlns:a16="http://schemas.microsoft.com/office/drawing/2014/main" id="{03BF8782-3FE6-2E11-3E22-8E35DFE3DE58}"/>
              </a:ext>
            </a:extLst>
          </p:cNvPr>
          <p:cNvSpPr>
            <a:spLocks noGrp="1"/>
          </p:cNvSpPr>
          <p:nvPr>
            <p:ph idx="1"/>
          </p:nvPr>
        </p:nvSpPr>
        <p:spPr>
          <a:xfrm>
            <a:off x="4810259" y="649480"/>
            <a:ext cx="6555347" cy="5546047"/>
          </a:xfrm>
        </p:spPr>
        <p:txBody>
          <a:bodyPr anchor="ctr">
            <a:normAutofit/>
          </a:bodyPr>
          <a:lstStyle/>
          <a:p>
            <a:pPr>
              <a:spcAft>
                <a:spcPts val="80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Strengths:</a:t>
            </a:r>
            <a:r>
              <a:rPr lang="en-GB" sz="1400" dirty="0">
                <a:effectLst/>
                <a:latin typeface="Arial" panose="020B0604020202020204" pitchFamily="34" charset="0"/>
                <a:ea typeface="Times New Roman" panose="02020603050405020304" pitchFamily="18" charset="0"/>
                <a:cs typeface="Arial" panose="020B0604020202020204" pitchFamily="34" charset="0"/>
              </a:rPr>
              <a:t> Holistic, patient-centred care; emphasis on prevention and sustainability  </a:t>
            </a:r>
            <a:r>
              <a:rPr lang="en-GB" sz="1400" kern="1200" dirty="0">
                <a:effectLst/>
                <a:latin typeface="Arial" panose="020B0604020202020204" pitchFamily="34" charset="0"/>
                <a:ea typeface="+mn-ea"/>
                <a:cs typeface="Times New Roman" panose="02020603050405020304" pitchFamily="18" charset="0"/>
              </a:rPr>
              <a:t>(König et al., 2023)</a:t>
            </a:r>
            <a:endParaRPr lang="en-GB" sz="1400" kern="1200" dirty="0">
              <a:latin typeface="Arial" panose="020B0604020202020204" pitchFamily="34" charset="0"/>
              <a:cs typeface="Arial" panose="020B0604020202020204" pitchFamily="34" charset="0"/>
            </a:endParaRPr>
          </a:p>
          <a:p>
            <a:pPr>
              <a:spcAft>
                <a:spcPts val="80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Weaknesses:</a:t>
            </a:r>
            <a:r>
              <a:rPr lang="en-GB" sz="1400" dirty="0">
                <a:effectLst/>
                <a:latin typeface="Arial" panose="020B0604020202020204" pitchFamily="34" charset="0"/>
                <a:ea typeface="Times New Roman" panose="02020603050405020304" pitchFamily="18" charset="0"/>
                <a:cs typeface="Arial" panose="020B0604020202020204" pitchFamily="34" charset="0"/>
              </a:rPr>
              <a:t> Funding constraints; workforce shortages; unequal access to healthcare</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Opportunities:</a:t>
            </a:r>
            <a:r>
              <a:rPr lang="en-GB" sz="1400" dirty="0">
                <a:effectLst/>
                <a:latin typeface="Arial" panose="020B0604020202020204" pitchFamily="34" charset="0"/>
                <a:ea typeface="Times New Roman" panose="02020603050405020304" pitchFamily="18" charset="0"/>
                <a:cs typeface="Arial" panose="020B0604020202020204" pitchFamily="34" charset="0"/>
              </a:rPr>
              <a:t> Digital health innovation; community partnerships; cross-sector collaboration</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Threats:</a:t>
            </a:r>
            <a:r>
              <a:rPr lang="en-GB" sz="1400" dirty="0">
                <a:effectLst/>
                <a:latin typeface="Arial" panose="020B0604020202020204" pitchFamily="34" charset="0"/>
                <a:ea typeface="Times New Roman" panose="02020603050405020304" pitchFamily="18" charset="0"/>
                <a:cs typeface="Arial" panose="020B0604020202020204" pitchFamily="34" charset="0"/>
              </a:rPr>
              <a:t> Ageing population; increasing burden of chronic disease; economic pressures</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latin typeface="Arial" panose="020B0604020202020204" pitchFamily="34" charset="0"/>
                <a:cs typeface="Arial" panose="020B0604020202020204" pitchFamily="34" charset="0"/>
              </a:rPr>
              <a:t>Overall, while integrated healthcare offers significant benefits for population health, long-term success depends on sustained investment, effective leadership and reducing health inequalities.</a:t>
            </a:r>
          </a:p>
          <a:p>
            <a:pPr marL="0" lvl="0" indent="0">
              <a:buSzPts val="1000"/>
              <a:buNone/>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1030729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8DFA0-C9D6-BD9B-F729-0610115B6C54}"/>
              </a:ext>
            </a:extLst>
          </p:cNvPr>
          <p:cNvSpPr>
            <a:spLocks noGrp="1"/>
          </p:cNvSpPr>
          <p:nvPr>
            <p:ph type="title"/>
          </p:nvPr>
        </p:nvSpPr>
        <p:spPr>
          <a:xfrm>
            <a:off x="1383564" y="348865"/>
            <a:ext cx="9718111" cy="1576446"/>
          </a:xfrm>
        </p:spPr>
        <p:txBody>
          <a:bodyPr anchor="ctr">
            <a:normAutofit/>
          </a:bodyPr>
          <a:lstStyle/>
          <a:p>
            <a:r>
              <a:rPr lang="en-GB" sz="40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Recommendations</a:t>
            </a:r>
            <a:endParaRPr lang="en-GB" sz="4000" b="1">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61B9470-471B-3957-1EBC-9BDEDBBF81D4}"/>
              </a:ext>
            </a:extLst>
          </p:cNvPr>
          <p:cNvGraphicFramePr>
            <a:graphicFrameLocks noGrp="1"/>
          </p:cNvGraphicFramePr>
          <p:nvPr>
            <p:ph idx="1"/>
            <p:extLst>
              <p:ext uri="{D42A27DB-BD31-4B8C-83A1-F6EECF244321}">
                <p14:modId xmlns:p14="http://schemas.microsoft.com/office/powerpoint/2010/main" val="35725777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6107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EE74E-DE08-E73A-DFD6-5CB993604C93}"/>
              </a:ext>
            </a:extLst>
          </p:cNvPr>
          <p:cNvSpPr>
            <a:spLocks noGrp="1"/>
          </p:cNvSpPr>
          <p:nvPr>
            <p:ph type="title"/>
          </p:nvPr>
        </p:nvSpPr>
        <p:spPr>
          <a:xfrm>
            <a:off x="826396" y="586855"/>
            <a:ext cx="4230100" cy="3387497"/>
          </a:xfrm>
        </p:spPr>
        <p:txBody>
          <a:bodyPr anchor="b">
            <a:normAutofit/>
          </a:bodyPr>
          <a:lstStyle/>
          <a:p>
            <a:pPr algn="r"/>
            <a:r>
              <a:rPr lang="en-GB" sz="36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conclusion</a:t>
            </a:r>
            <a:endParaRPr lang="en-GB" sz="36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487AFC-6557-B1B9-BDCA-44FE1B3F4C9B}"/>
              </a:ext>
            </a:extLst>
          </p:cNvPr>
          <p:cNvSpPr>
            <a:spLocks noGrp="1"/>
          </p:cNvSpPr>
          <p:nvPr>
            <p:ph idx="1"/>
          </p:nvPr>
        </p:nvSpPr>
        <p:spPr>
          <a:xfrm>
            <a:off x="6442611" y="514624"/>
            <a:ext cx="4862447" cy="5546047"/>
          </a:xfrm>
        </p:spPr>
        <p:txBody>
          <a:bodyPr anchor="ctr">
            <a:normAutofit/>
          </a:bodyPr>
          <a:lstStyle/>
          <a:p>
            <a:pPr>
              <a:buNone/>
            </a:pPr>
            <a:endParaRPr lang="en-GB" sz="2000" b="1" dirty="0"/>
          </a:p>
          <a:p>
            <a:pPr marL="0" indent="0" algn="just">
              <a:buNone/>
            </a:pPr>
            <a:r>
              <a:rPr lang="en-GB" sz="1400" dirty="0">
                <a:latin typeface="Arial" panose="020B0604020202020204" pitchFamily="34" charset="0"/>
                <a:cs typeface="Arial" panose="020B0604020202020204" pitchFamily="34" charset="0"/>
              </a:rPr>
              <a:t>Integrating health, wellbeing and sustainable development creates a more resilient, equitable and patient-centred healthcare system. Continued investment in prevention, digital innovation and partnership working will be essential to meeting future healthcare challenges</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39676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BB015-47DA-982A-E674-0A0C338ACE7A}"/>
              </a:ext>
            </a:extLst>
          </p:cNvPr>
          <p:cNvSpPr>
            <a:spLocks noGrp="1"/>
          </p:cNvSpPr>
          <p:nvPr>
            <p:ph type="title"/>
          </p:nvPr>
        </p:nvSpPr>
        <p:spPr>
          <a:xfrm>
            <a:off x="838200" y="365126"/>
            <a:ext cx="10515600" cy="730758"/>
          </a:xfrm>
        </p:spPr>
        <p:txBody>
          <a:bodyPr>
            <a:normAutofit/>
          </a:bodyPr>
          <a:lstStyle/>
          <a:p>
            <a:pPr algn="ctr"/>
            <a:r>
              <a:rPr lang="en-GB"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9A84BBB1-217B-AD70-72B3-F8F0E706CAD8}"/>
              </a:ext>
            </a:extLst>
          </p:cNvPr>
          <p:cNvSpPr>
            <a:spLocks noGrp="1"/>
          </p:cNvSpPr>
          <p:nvPr>
            <p:ph idx="1"/>
          </p:nvPr>
        </p:nvSpPr>
        <p:spPr>
          <a:xfrm>
            <a:off x="528506" y="1249448"/>
            <a:ext cx="10825294" cy="5332835"/>
          </a:xfrm>
        </p:spPr>
        <p:txBody>
          <a:bodyPr>
            <a:normAutofit fontScale="92500" lnSpcReduction="20000"/>
          </a:bodyPr>
          <a:lstStyle/>
          <a:p>
            <a:pPr marL="0" indent="0">
              <a:buNone/>
            </a:pPr>
            <a:r>
              <a:rPr lang="en-GB" sz="1300" dirty="0">
                <a:latin typeface="Arial" panose="020B0604020202020204" pitchFamily="34" charset="0"/>
                <a:cs typeface="Arial" panose="020B0604020202020204" pitchFamily="34" charset="0"/>
              </a:rPr>
              <a:t>Batarseh, F.A. et al</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(2020) ‘Preventive healthcare policies in the US: solutions for disease management using Big Data Analytics,’ </a:t>
            </a:r>
            <a:r>
              <a:rPr lang="en-GB" sz="1300" i="1" dirty="0">
                <a:latin typeface="Arial" panose="020B0604020202020204" pitchFamily="34" charset="0"/>
                <a:cs typeface="Arial" panose="020B0604020202020204" pitchFamily="34" charset="0"/>
              </a:rPr>
              <a:t>Journal of big data</a:t>
            </a:r>
            <a:r>
              <a:rPr lang="en-GB" sz="1300" dirty="0">
                <a:latin typeface="Arial" panose="020B0604020202020204" pitchFamily="34" charset="0"/>
                <a:cs typeface="Arial" panose="020B0604020202020204" pitchFamily="34" charset="0"/>
              </a:rPr>
              <a:t>, 7(1). Available at: </a:t>
            </a:r>
            <a:r>
              <a:rPr lang="en-GB" sz="1300" dirty="0">
                <a:latin typeface="Arial" panose="020B0604020202020204" pitchFamily="34" charset="0"/>
                <a:cs typeface="Arial" panose="020B0604020202020204" pitchFamily="34" charset="0"/>
                <a:hlinkClick r:id="rId2"/>
              </a:rPr>
              <a:t>https://doi.org/10.1186/s40537-020-00315-8</a:t>
            </a:r>
            <a:r>
              <a:rPr lang="en-GB" sz="1300" dirty="0">
                <a:latin typeface="Arial" panose="020B0604020202020204" pitchFamily="34" charset="0"/>
                <a:cs typeface="Arial" panose="020B0604020202020204" pitchFamily="34" charset="0"/>
              </a:rPr>
              <a:t> (Accessed:24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GB" sz="1300" i="1" dirty="0">
                <a:latin typeface="Arial" panose="020B0604020202020204" pitchFamily="34" charset="0"/>
                <a:cs typeface="Arial" panose="020B0604020202020204" pitchFamily="34" charset="0"/>
              </a:rPr>
              <a:t>Psychological medicine</a:t>
            </a:r>
            <a:r>
              <a:rPr lang="en-GB" sz="1300" dirty="0">
                <a:latin typeface="Arial" panose="020B0604020202020204" pitchFamily="34" charset="0"/>
                <a:cs typeface="Arial" panose="020B0604020202020204" pitchFamily="34" charset="0"/>
              </a:rPr>
              <a:t>, 53(16), pp. 7504–7511. Available at: </a:t>
            </a:r>
            <a:r>
              <a:rPr lang="en-GB" sz="1300" dirty="0">
                <a:latin typeface="Arial" panose="020B0604020202020204" pitchFamily="34" charset="0"/>
                <a:cs typeface="Arial" panose="020B0604020202020204" pitchFamily="34" charset="0"/>
                <a:hlinkClick r:id="rId3"/>
              </a:rPr>
              <a:t>https://doi.org/10.1017/S0033291723002660</a:t>
            </a:r>
            <a:r>
              <a:rPr lang="en-GB" sz="1300" dirty="0">
                <a:latin typeface="Arial" panose="020B0604020202020204" pitchFamily="34" charset="0"/>
                <a:cs typeface="Arial" panose="020B0604020202020204" pitchFamily="34" charset="0"/>
              </a:rPr>
              <a:t> ( Accessed: 25 June 2026).</a:t>
            </a:r>
          </a:p>
          <a:p>
            <a:pPr marL="0" indent="0">
              <a:buNone/>
            </a:pPr>
            <a:endParaRPr lang="en-GB" sz="1300" dirty="0">
              <a:solidFill>
                <a:srgbClr val="212121"/>
              </a:solidFill>
              <a:latin typeface="Arial" panose="020B0604020202020204" pitchFamily="34" charset="0"/>
              <a:cs typeface="Arial" panose="020B0604020202020204" pitchFamily="34" charset="0"/>
            </a:endParaRPr>
          </a:p>
          <a:p>
            <a:pPr marL="0" indent="0">
              <a:buNone/>
            </a:pPr>
            <a:r>
              <a:rPr lang="en-GB" sz="1300" dirty="0">
                <a:solidFill>
                  <a:srgbClr val="212121"/>
                </a:solidFill>
                <a:latin typeface="Arial" panose="020B0604020202020204" pitchFamily="34" charset="0"/>
                <a:cs typeface="Arial" panose="020B0604020202020204" pitchFamily="34" charset="0"/>
              </a:rPr>
              <a:t>Bolton, D., &amp; Gillett, G. (2019). </a:t>
            </a:r>
            <a:r>
              <a:rPr lang="en-GB" sz="1300" i="1" dirty="0">
                <a:solidFill>
                  <a:srgbClr val="212121"/>
                </a:solidFill>
                <a:latin typeface="Arial" panose="020B0604020202020204" pitchFamily="34" charset="0"/>
                <a:cs typeface="Arial" panose="020B0604020202020204" pitchFamily="34" charset="0"/>
              </a:rPr>
              <a:t>The Biopsychosocial Model of Health and Disease: New Philosophical and Scientific Developments</a:t>
            </a:r>
            <a:r>
              <a:rPr lang="en-GB" sz="1300" dirty="0">
                <a:solidFill>
                  <a:srgbClr val="212121"/>
                </a:solidFill>
                <a:latin typeface="Arial" panose="020B0604020202020204" pitchFamily="34" charset="0"/>
                <a:cs typeface="Arial" panose="020B0604020202020204" pitchFamily="34" charset="0"/>
              </a:rPr>
              <a:t>. Palgrave Pivot. </a:t>
            </a:r>
            <a:r>
              <a:rPr lang="en-GB" sz="1300" dirty="0">
                <a:solidFill>
                  <a:srgbClr val="212121"/>
                </a:solidFill>
                <a:latin typeface="Arial" panose="020B0604020202020204" pitchFamily="34" charset="0"/>
                <a:cs typeface="Arial" panose="020B0604020202020204" pitchFamily="34" charset="0"/>
                <a:hlinkClick r:id="rId4"/>
              </a:rPr>
              <a:t>https://doi.org/10.1007/978-3-030-11899-0</a:t>
            </a:r>
            <a:r>
              <a:rPr lang="en-GB" sz="1300" dirty="0">
                <a:solidFill>
                  <a:srgbClr val="212121"/>
                </a:solidFill>
                <a:latin typeface="Arial" panose="020B0604020202020204" pitchFamily="34" charset="0"/>
                <a:cs typeface="Arial" panose="020B0604020202020204" pitchFamily="34" charset="0"/>
              </a:rPr>
              <a:t> ( Accessed: 26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Chiu, S.K., Hall, A. and Freebairn, L. (2025) ‘Enhancing noncommunicable public health programs: A system dynamics approach to understanding reach, maintenance, and implementation costs,’ </a:t>
            </a:r>
            <a:r>
              <a:rPr lang="en-GB" sz="1300" i="1" dirty="0">
                <a:latin typeface="Arial" panose="020B0604020202020204" pitchFamily="34" charset="0"/>
                <a:cs typeface="Arial" panose="020B0604020202020204" pitchFamily="34" charset="0"/>
              </a:rPr>
              <a:t>Bundesgesundheitsblatt, Gesundheitsforschung, Gesundheitsschutz</a:t>
            </a:r>
            <a:r>
              <a:rPr lang="en-GB" sz="1300" dirty="0">
                <a:latin typeface="Arial" panose="020B0604020202020204" pitchFamily="34" charset="0"/>
                <a:cs typeface="Arial" panose="020B0604020202020204" pitchFamily="34" charset="0"/>
              </a:rPr>
              <a:t>, 68(7), pp. 769–777. Available at: </a:t>
            </a:r>
            <a:r>
              <a:rPr lang="en-GB" sz="1300" dirty="0">
                <a:latin typeface="Arial" panose="020B0604020202020204" pitchFamily="34" charset="0"/>
                <a:cs typeface="Arial" panose="020B0604020202020204" pitchFamily="34" charset="0"/>
                <a:hlinkClick r:id="rId5"/>
              </a:rPr>
              <a:t>https://doi.org/10.1007/s00103-025-04069-7</a:t>
            </a:r>
            <a:r>
              <a:rPr lang="en-GB" sz="1300" dirty="0">
                <a:latin typeface="Arial" panose="020B0604020202020204" pitchFamily="34" charset="0"/>
                <a:cs typeface="Arial" panose="020B0604020202020204" pitchFamily="34" charset="0"/>
              </a:rPr>
              <a:t>( Accessed: 28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Hardie, M. (2021) </a:t>
            </a:r>
            <a:r>
              <a:rPr lang="en-GB" sz="1300" i="1" dirty="0">
                <a:latin typeface="Arial" panose="020B0604020202020204" pitchFamily="34" charset="0"/>
                <a:cs typeface="Arial" panose="020B0604020202020204" pitchFamily="34" charset="0"/>
              </a:rPr>
              <a:t>Three aspects of health and healing: The biopsychosocial model in medicine</a:t>
            </a:r>
            <a:r>
              <a:rPr lang="en-GB" sz="1300" dirty="0">
                <a:latin typeface="Arial" panose="020B0604020202020204" pitchFamily="34" charset="0"/>
                <a:cs typeface="Arial" panose="020B0604020202020204" pitchFamily="34" charset="0"/>
              </a:rPr>
              <a:t>. Department of Surgery. Available at: </a:t>
            </a:r>
            <a:r>
              <a:rPr lang="en-GB" sz="1300" dirty="0">
                <a:latin typeface="Arial" panose="020B0604020202020204" pitchFamily="34" charset="0"/>
                <a:cs typeface="Arial" panose="020B0604020202020204" pitchFamily="34" charset="0"/>
                <a:hlinkClick r:id="rId6"/>
              </a:rPr>
              <a:t>https://surgery.wustl.edu/three-aspects-of-health-and-healing-the-biopsychosocial-model/</a:t>
            </a:r>
            <a:r>
              <a:rPr lang="en-GB" sz="1300" dirty="0">
                <a:latin typeface="Arial" panose="020B0604020202020204" pitchFamily="34" charset="0"/>
                <a:cs typeface="Arial" panose="020B0604020202020204" pitchFamily="34" charset="0"/>
              </a:rPr>
              <a:t> ( Accessed: 27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König, L.M.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(2023) Reducing intervention- and research-induced inequalities to tackle the digital divide in health promotion, </a:t>
            </a:r>
            <a:r>
              <a:rPr lang="en-GB" sz="1300" i="1" dirty="0">
                <a:latin typeface="Arial" panose="020B0604020202020204" pitchFamily="34" charset="0"/>
                <a:cs typeface="Arial" panose="020B0604020202020204" pitchFamily="34" charset="0"/>
              </a:rPr>
              <a:t>International journal for equity in health</a:t>
            </a:r>
            <a:r>
              <a:rPr lang="en-GB" sz="1300" dirty="0">
                <a:latin typeface="Arial" panose="020B0604020202020204" pitchFamily="34" charset="0"/>
                <a:cs typeface="Arial" panose="020B0604020202020204" pitchFamily="34" charset="0"/>
              </a:rPr>
              <a:t>, 22(1). Available at: </a:t>
            </a:r>
            <a:r>
              <a:rPr lang="en-GB" sz="1300" dirty="0">
                <a:latin typeface="Arial" panose="020B0604020202020204" pitchFamily="34" charset="0"/>
                <a:cs typeface="Arial" panose="020B0604020202020204" pitchFamily="34" charset="0"/>
                <a:hlinkClick r:id="rId7"/>
              </a:rPr>
              <a:t>https://doi.org/10.1186/s12939-023-02055-6</a:t>
            </a:r>
            <a:r>
              <a:rPr lang="en-GB" sz="1300" dirty="0">
                <a:latin typeface="Arial" panose="020B0604020202020204" pitchFamily="34" charset="0"/>
                <a:cs typeface="Arial" panose="020B0604020202020204" pitchFamily="34" charset="0"/>
              </a:rPr>
              <a:t> ( Accessed: 30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Mamun, A.A. and Alam, M. (2025) ‘Promoting Equity in Public Health: Addressing Inequality and Social Disparities,’ </a:t>
            </a:r>
            <a:r>
              <a:rPr lang="en-GB" sz="1300" i="1" dirty="0">
                <a:latin typeface="Arial" panose="020B0604020202020204" pitchFamily="34" charset="0"/>
                <a:cs typeface="Arial" panose="020B0604020202020204" pitchFamily="34" charset="0"/>
              </a:rPr>
              <a:t>Health science reports</a:t>
            </a:r>
            <a:r>
              <a:rPr lang="en-GB" sz="1300" dirty="0">
                <a:latin typeface="Arial" panose="020B0604020202020204" pitchFamily="34" charset="0"/>
                <a:cs typeface="Arial" panose="020B0604020202020204" pitchFamily="34" charset="0"/>
              </a:rPr>
              <a:t>, 8(5), pp. e70821-n/a. Available at: </a:t>
            </a:r>
            <a:r>
              <a:rPr lang="en-GB" sz="1300" dirty="0">
                <a:latin typeface="Arial" panose="020B0604020202020204" pitchFamily="34" charset="0"/>
                <a:cs typeface="Arial" panose="020B0604020202020204" pitchFamily="34" charset="0"/>
                <a:hlinkClick r:id="rId8"/>
              </a:rPr>
              <a:t>https://doi.org/10.1002/hsr2.70821</a:t>
            </a:r>
            <a:r>
              <a:rPr lang="en-GB" sz="1300" dirty="0">
                <a:latin typeface="Arial" panose="020B0604020202020204" pitchFamily="34" charset="0"/>
                <a:cs typeface="Arial" panose="020B0604020202020204" pitchFamily="34" charset="0"/>
              </a:rPr>
              <a:t> ( Accessed:1 July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Neal, J.W. and Neal, Z.P. (2013) ‘Nested or Networked? Future Directions for Ecological Systems Theory,’ </a:t>
            </a:r>
            <a:r>
              <a:rPr lang="en-GB" sz="1300" i="1" dirty="0">
                <a:latin typeface="Arial" panose="020B0604020202020204" pitchFamily="34" charset="0"/>
                <a:cs typeface="Arial" panose="020B0604020202020204" pitchFamily="34" charset="0"/>
              </a:rPr>
              <a:t>Social development (Oxford, England)</a:t>
            </a:r>
            <a:r>
              <a:rPr lang="en-GB" sz="1300" dirty="0">
                <a:latin typeface="Arial" panose="020B0604020202020204" pitchFamily="34" charset="0"/>
                <a:cs typeface="Arial" panose="020B0604020202020204" pitchFamily="34" charset="0"/>
              </a:rPr>
              <a:t>, 22(4), pp. 722–737. Available at: </a:t>
            </a:r>
            <a:r>
              <a:rPr lang="en-GB" sz="1300" dirty="0">
                <a:latin typeface="Arial" panose="020B0604020202020204" pitchFamily="34" charset="0"/>
                <a:cs typeface="Arial" panose="020B0604020202020204" pitchFamily="34" charset="0"/>
                <a:hlinkClick r:id="rId9"/>
              </a:rPr>
              <a:t>https://doi.org/10.1111/sode.12018</a:t>
            </a:r>
            <a:r>
              <a:rPr lang="en-GB" sz="1300" dirty="0">
                <a:latin typeface="Arial" panose="020B0604020202020204" pitchFamily="34" charset="0"/>
                <a:cs typeface="Arial" panose="020B0604020202020204" pitchFamily="34" charset="0"/>
              </a:rPr>
              <a:t> ( Accessed: 5 July 2026).</a:t>
            </a:r>
          </a:p>
          <a:p>
            <a:pPr marL="0" indent="0">
              <a:buNone/>
            </a:pPr>
            <a:r>
              <a:rPr lang="en-GB" sz="1300" dirty="0">
                <a:latin typeface="Arial" panose="020B0604020202020204" pitchFamily="34" charset="0"/>
                <a:cs typeface="Arial" panose="020B0604020202020204" pitchFamily="34" charset="0"/>
              </a:rPr>
              <a:t> </a:t>
            </a: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622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808E-17AC-2C8E-210F-7830919A2C7B}"/>
              </a:ext>
            </a:extLst>
          </p:cNvPr>
          <p:cNvSpPr>
            <a:spLocks noGrp="1"/>
          </p:cNvSpPr>
          <p:nvPr>
            <p:ph type="title"/>
          </p:nvPr>
        </p:nvSpPr>
        <p:spPr>
          <a:xfrm>
            <a:off x="838200" y="365126"/>
            <a:ext cx="10515600" cy="423439"/>
          </a:xfrm>
        </p:spPr>
        <p:txBody>
          <a:bodyPr>
            <a:noAutofit/>
          </a:bodyPr>
          <a:lstStyle/>
          <a:p>
            <a:pPr algn="ctr"/>
            <a:r>
              <a:rPr lang="en-GB" sz="3600" dirty="0">
                <a:latin typeface="Arial" panose="020B0604020202020204" pitchFamily="34" charset="0"/>
                <a:cs typeface="Arial" panose="020B0604020202020204" pitchFamily="34" charset="0"/>
              </a:rPr>
              <a:t>Reference </a:t>
            </a:r>
          </a:p>
        </p:txBody>
      </p:sp>
      <p:sp>
        <p:nvSpPr>
          <p:cNvPr id="3" name="Content Placeholder 2">
            <a:extLst>
              <a:ext uri="{FF2B5EF4-FFF2-40B4-BE49-F238E27FC236}">
                <a16:creationId xmlns:a16="http://schemas.microsoft.com/office/drawing/2014/main" id="{6D442BC0-0C98-30B8-64E1-4307CB2E5682}"/>
              </a:ext>
            </a:extLst>
          </p:cNvPr>
          <p:cNvSpPr>
            <a:spLocks noGrp="1"/>
          </p:cNvSpPr>
          <p:nvPr>
            <p:ph idx="1"/>
          </p:nvPr>
        </p:nvSpPr>
        <p:spPr>
          <a:xfrm>
            <a:off x="460690" y="1082180"/>
            <a:ext cx="11245025" cy="5695548"/>
          </a:xfrm>
        </p:spPr>
        <p:txBody>
          <a:bodyPr>
            <a:normAutofit fontScale="47500" lnSpcReduction="20000"/>
          </a:bodyPr>
          <a:lstStyle/>
          <a:p>
            <a:pPr marL="0" indent="0">
              <a:buNone/>
            </a:pPr>
            <a:r>
              <a:rPr lang="en-GB" sz="2500" dirty="0">
                <a:latin typeface="Arial" panose="020B0604020202020204" pitchFamily="34" charset="0"/>
                <a:cs typeface="Arial" panose="020B0604020202020204" pitchFamily="34" charset="0"/>
              </a:rPr>
              <a:t>‌‌NHS England (2019) </a:t>
            </a:r>
            <a:r>
              <a:rPr lang="en-GB" sz="2500" i="1" dirty="0">
                <a:latin typeface="Arial" panose="020B0604020202020204" pitchFamily="34" charset="0"/>
                <a:cs typeface="Arial" panose="020B0604020202020204" pitchFamily="34" charset="0"/>
              </a:rPr>
              <a:t>NHS Long Term Plan</a:t>
            </a:r>
            <a:r>
              <a:rPr lang="en-GB" sz="2500" dirty="0">
                <a:latin typeface="Arial" panose="020B0604020202020204" pitchFamily="34" charset="0"/>
                <a:cs typeface="Arial" panose="020B0604020202020204" pitchFamily="34" charset="0"/>
              </a:rPr>
              <a:t>. NHS. Available at: </a:t>
            </a:r>
            <a:r>
              <a:rPr lang="en-GB" sz="2500" dirty="0">
                <a:latin typeface="Arial" panose="020B0604020202020204" pitchFamily="34" charset="0"/>
                <a:cs typeface="Arial" panose="020B0604020202020204" pitchFamily="34" charset="0"/>
                <a:hlinkClick r:id="rId2"/>
              </a:rPr>
              <a:t>https://www.england.nhs.uk/long-term-plan/</a:t>
            </a:r>
            <a:r>
              <a:rPr lang="en-GB" sz="2500" dirty="0">
                <a:latin typeface="Arial" panose="020B0604020202020204" pitchFamily="34" charset="0"/>
                <a:cs typeface="Arial" panose="020B0604020202020204" pitchFamily="34" charset="0"/>
              </a:rPr>
              <a:t> ( Accessed: 2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NHS England (2020) </a:t>
            </a:r>
            <a:r>
              <a:rPr lang="en-GB" sz="2500" i="1" dirty="0">
                <a:latin typeface="Arial" panose="020B0604020202020204" pitchFamily="34" charset="0"/>
                <a:cs typeface="Arial" panose="020B0604020202020204" pitchFamily="34" charset="0"/>
              </a:rPr>
              <a:t>Greener NHS Delivering a ‘Net Zero’ National Health Service</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3"/>
              </a:rPr>
              <a:t>https://www.england.nhs.uk/greenernhs/publication/delivering-a-net-zero-national-health-service</a:t>
            </a:r>
            <a:r>
              <a:rPr lang="en-GB" sz="2500" dirty="0">
                <a:latin typeface="Arial" panose="020B0604020202020204" pitchFamily="34" charset="0"/>
                <a:cs typeface="Arial" panose="020B0604020202020204" pitchFamily="34" charset="0"/>
              </a:rPr>
              <a:t> ( Accessed: 2July).</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‌NHS England (2023) </a:t>
            </a:r>
            <a:r>
              <a:rPr lang="en-GB" sz="2500" i="1" dirty="0">
                <a:latin typeface="Arial" panose="020B0604020202020204" pitchFamily="34" charset="0"/>
                <a:cs typeface="Arial" panose="020B0604020202020204" pitchFamily="34" charset="0"/>
              </a:rPr>
              <a:t>NHS Delivery and Continuous Improvement review: Recommendations</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4"/>
              </a:rPr>
              <a:t>https://www.england.nhs.uk/long-read/nhs-delivery-and-continuous-improvement-review-recommendations/</a:t>
            </a:r>
            <a:r>
              <a:rPr lang="en-GB" sz="2500" dirty="0">
                <a:latin typeface="Arial" panose="020B0604020202020204" pitchFamily="34" charset="0"/>
                <a:cs typeface="Arial" panose="020B0604020202020204" pitchFamily="34" charset="0"/>
              </a:rPr>
              <a:t> ( Accessed: 3 July 2026).</a:t>
            </a:r>
          </a:p>
          <a:p>
            <a:pPr marL="0" indent="0">
              <a:buNone/>
            </a:pPr>
            <a:r>
              <a:rPr lang="en-GB" sz="2500" dirty="0">
                <a:latin typeface="Arial" panose="020B0604020202020204" pitchFamily="34" charset="0"/>
                <a:cs typeface="Arial" panose="020B0604020202020204" pitchFamily="34" charset="0"/>
              </a:rPr>
              <a:t>‌ </a:t>
            </a:r>
          </a:p>
          <a:p>
            <a:pPr marL="0" indent="0">
              <a:buNone/>
            </a:pPr>
            <a:r>
              <a:rPr lang="en-GB" sz="2500" dirty="0">
                <a:latin typeface="Arial" panose="020B0604020202020204" pitchFamily="34" charset="0"/>
                <a:cs typeface="Arial" panose="020B0604020202020204" pitchFamily="34" charset="0"/>
              </a:rPr>
              <a:t>NHS England (2023) </a:t>
            </a:r>
            <a:r>
              <a:rPr lang="en-GB" sz="2500" i="1" dirty="0">
                <a:latin typeface="Arial" panose="020B0604020202020204" pitchFamily="34" charset="0"/>
                <a:cs typeface="Arial" panose="020B0604020202020204" pitchFamily="34" charset="0"/>
              </a:rPr>
              <a:t>NHS talking therapies, for anxiety and depression</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5"/>
              </a:rPr>
              <a:t>https://www.england.nhs.uk/mental-health/adults/nhs-talking-therapies/</a:t>
            </a:r>
            <a:r>
              <a:rPr lang="en-GB" sz="2500" dirty="0">
                <a:latin typeface="Arial" panose="020B0604020202020204" pitchFamily="34" charset="0"/>
                <a:cs typeface="Arial" panose="020B0604020202020204" pitchFamily="34" charset="0"/>
              </a:rPr>
              <a:t> ( Accessed: 2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Shutterstock. (2025) </a:t>
            </a:r>
            <a:r>
              <a:rPr lang="en-GB" sz="2500" i="1" dirty="0">
                <a:latin typeface="Arial" panose="020B0604020202020204" pitchFamily="34" charset="0"/>
                <a:cs typeface="Arial" panose="020B0604020202020204" pitchFamily="34" charset="0"/>
              </a:rPr>
              <a:t>Sustainable Development Goal 3 Good Health Stock Illustration 2572637665 | Shutterstock</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6"/>
              </a:rPr>
              <a:t>https://www.shutterstock.com/image-illustration/sustainable-development-goal-3-good-health-2572637665</a:t>
            </a:r>
            <a:r>
              <a:rPr lang="en-GB" sz="2500" dirty="0">
                <a:latin typeface="Arial" panose="020B0604020202020204" pitchFamily="34" charset="0"/>
                <a:cs typeface="Arial" panose="020B0604020202020204" pitchFamily="34" charset="0"/>
              </a:rPr>
              <a:t> ( Accessed:3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United Nations (2023) </a:t>
            </a:r>
            <a:r>
              <a:rPr lang="en-GB" sz="2500" i="1" dirty="0">
                <a:latin typeface="Arial" panose="020B0604020202020204" pitchFamily="34" charset="0"/>
                <a:cs typeface="Arial" panose="020B0604020202020204" pitchFamily="34" charset="0"/>
              </a:rPr>
              <a:t>Goal 3: Ensure healthy lives and promote well-being for all at all ages</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7"/>
              </a:rPr>
              <a:t>https://www.un.org/sustainabledevelopment/health/</a:t>
            </a:r>
            <a:r>
              <a:rPr lang="en-GB" sz="2500" dirty="0">
                <a:latin typeface="Arial" panose="020B0604020202020204" pitchFamily="34" charset="0"/>
                <a:cs typeface="Arial" panose="020B0604020202020204" pitchFamily="34" charset="0"/>
              </a:rPr>
              <a:t> ( Accessed:4 July 2026).</a:t>
            </a:r>
          </a:p>
          <a:p>
            <a:pPr marL="0" indent="0">
              <a:buNone/>
            </a:pPr>
            <a:r>
              <a:rPr lang="en-GB" sz="2500" dirty="0">
                <a:latin typeface="Arial" panose="020B0604020202020204" pitchFamily="34" charset="0"/>
                <a:cs typeface="Arial" panose="020B0604020202020204" pitchFamily="34" charset="0"/>
              </a:rPr>
              <a:t>‌</a:t>
            </a:r>
          </a:p>
          <a:p>
            <a:pPr marL="0" indent="0">
              <a:buNone/>
            </a:pPr>
            <a:r>
              <a:rPr lang="en-GB" sz="2500" dirty="0">
                <a:latin typeface="Arial" panose="020B0604020202020204" pitchFamily="34" charset="0"/>
                <a:cs typeface="Arial" panose="020B0604020202020204" pitchFamily="34" charset="0"/>
              </a:rPr>
              <a:t>‌Winston, N. (2022) ‘Sustainable community development: Integrating social and environmental sustainability for sustainable housing and communities,’ </a:t>
            </a:r>
            <a:r>
              <a:rPr lang="en-GB" sz="2500" i="1" dirty="0">
                <a:latin typeface="Arial" panose="020B0604020202020204" pitchFamily="34" charset="0"/>
                <a:cs typeface="Arial" panose="020B0604020202020204" pitchFamily="34" charset="0"/>
              </a:rPr>
              <a:t>Sustainable development (Bradford, West Yorkshire, England)</a:t>
            </a:r>
            <a:r>
              <a:rPr lang="en-GB" sz="2500" dirty="0">
                <a:latin typeface="Arial" panose="020B0604020202020204" pitchFamily="34" charset="0"/>
                <a:cs typeface="Arial" panose="020B0604020202020204" pitchFamily="34" charset="0"/>
              </a:rPr>
              <a:t>, 30(1), pp. 191–202. Available at: </a:t>
            </a:r>
            <a:r>
              <a:rPr lang="en-GB" sz="2500" dirty="0">
                <a:latin typeface="Arial" panose="020B0604020202020204" pitchFamily="34" charset="0"/>
                <a:cs typeface="Arial" panose="020B0604020202020204" pitchFamily="34" charset="0"/>
                <a:hlinkClick r:id="rId8"/>
              </a:rPr>
              <a:t>https://doi.org/10.1002/sd.2238</a:t>
            </a:r>
            <a:r>
              <a:rPr lang="en-GB" sz="2500" dirty="0">
                <a:latin typeface="Arial" panose="020B0604020202020204" pitchFamily="34" charset="0"/>
                <a:cs typeface="Arial" panose="020B0604020202020204" pitchFamily="34" charset="0"/>
              </a:rPr>
              <a:t> ( Accessed: 4 July 2026).</a:t>
            </a:r>
          </a:p>
          <a:p>
            <a:pPr marL="0" indent="0">
              <a:buNone/>
            </a:pPr>
            <a:r>
              <a:rPr lang="en-GB" sz="2500" dirty="0">
                <a:latin typeface="Arial" panose="020B0604020202020204" pitchFamily="34" charset="0"/>
                <a:cs typeface="Arial" panose="020B0604020202020204" pitchFamily="34" charset="0"/>
              </a:rPr>
              <a:t> </a:t>
            </a:r>
          </a:p>
          <a:p>
            <a:pPr marL="0" indent="0">
              <a:buNone/>
            </a:pPr>
            <a:r>
              <a:rPr lang="en-GB" sz="2500" dirty="0">
                <a:latin typeface="Arial" panose="020B0604020202020204" pitchFamily="34" charset="0"/>
                <a:cs typeface="Arial" panose="020B0604020202020204" pitchFamily="34" charset="0"/>
              </a:rPr>
              <a:t>World Health Organization (1948) </a:t>
            </a:r>
            <a:r>
              <a:rPr lang="en-GB" sz="2500" i="1" dirty="0">
                <a:latin typeface="Arial" panose="020B0604020202020204" pitchFamily="34" charset="0"/>
                <a:cs typeface="Arial" panose="020B0604020202020204" pitchFamily="34" charset="0"/>
              </a:rPr>
              <a:t>Constitution of the world health organization</a:t>
            </a:r>
            <a:r>
              <a:rPr lang="en-GB" sz="2500" dirty="0">
                <a:latin typeface="Arial" panose="020B0604020202020204" pitchFamily="34" charset="0"/>
                <a:cs typeface="Arial" panose="020B0604020202020204" pitchFamily="34" charset="0"/>
              </a:rPr>
              <a:t>. World Health Organization. Available at: </a:t>
            </a:r>
            <a:r>
              <a:rPr lang="en-GB" sz="2500" dirty="0">
                <a:latin typeface="Arial" panose="020B0604020202020204" pitchFamily="34" charset="0"/>
                <a:cs typeface="Arial" panose="020B0604020202020204" pitchFamily="34" charset="0"/>
                <a:hlinkClick r:id="rId9"/>
              </a:rPr>
              <a:t>https://www.who.int/about/governance/constitution</a:t>
            </a:r>
            <a:r>
              <a:rPr lang="en-GB" sz="2500" dirty="0">
                <a:latin typeface="Arial" panose="020B0604020202020204" pitchFamily="34" charset="0"/>
                <a:cs typeface="Arial" panose="020B0604020202020204" pitchFamily="34" charset="0"/>
              </a:rPr>
              <a:t> ( Accessed: 3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‌World Health Organisation (2018) </a:t>
            </a:r>
            <a:r>
              <a:rPr lang="en-GB" sz="2500" i="1" dirty="0">
                <a:latin typeface="Arial" panose="020B0604020202020204" pitchFamily="34" charset="0"/>
                <a:cs typeface="Arial" panose="020B0604020202020204" pitchFamily="34" charset="0"/>
              </a:rPr>
              <a:t>Promoting Health in All Policies and intersectoral action capacities</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10"/>
              </a:rPr>
              <a:t>https://www.who.int/activities/promoting-health-in-all-policies-and-intersectoral-action-capacities</a:t>
            </a:r>
            <a:r>
              <a:rPr lang="en-GB" sz="2500" dirty="0">
                <a:latin typeface="Arial" panose="020B0604020202020204" pitchFamily="34" charset="0"/>
                <a:cs typeface="Arial" panose="020B0604020202020204" pitchFamily="34" charset="0"/>
              </a:rPr>
              <a:t> ( Accessed: 5 July 2026).</a:t>
            </a:r>
          </a:p>
          <a:p>
            <a:pPr marL="0" indent="0">
              <a:buNone/>
            </a:pPr>
            <a:r>
              <a:rPr lang="en-GB" sz="2500" dirty="0">
                <a:latin typeface="Arial" panose="020B0604020202020204" pitchFamily="34" charset="0"/>
                <a:cs typeface="Arial" panose="020B0604020202020204" pitchFamily="34" charset="0"/>
              </a:rPr>
              <a:t> </a:t>
            </a: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2500" dirty="0">
              <a:latin typeface="Arial" panose="020B0604020202020204" pitchFamily="34" charset="0"/>
              <a:cs typeface="Arial" panose="020B0604020202020204" pitchFamily="34" charset="0"/>
            </a:endParaRPr>
          </a:p>
          <a:p>
            <a:pPr>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9726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e0f0ae091b791dd8ca2ed295ef514382">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8eee81e1e59bba012ea0d202569eb45"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53392A-1C9C-46D7-82E2-45676B72CF58}">
  <ds:schemaRefs>
    <ds:schemaRef ds:uri="http://schemas.microsoft.com/sharepoint/v3/contenttype/forms"/>
  </ds:schemaRefs>
</ds:datastoreItem>
</file>

<file path=customXml/itemProps2.xml><?xml version="1.0" encoding="utf-8"?>
<ds:datastoreItem xmlns:ds="http://schemas.openxmlformats.org/officeDocument/2006/customXml" ds:itemID="{D7B57BAC-C5B1-4504-91E9-990889B174A8}">
  <ds:schemaRefs>
    <ds:schemaRef ds:uri="http://purl.org/dc/term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550816ce-8156-4f45-b1c4-24236a73d01f"/>
    <ds:schemaRef ds:uri="0ebdf10f-b5a3-45b6-acdb-7dc1eb398785"/>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C26CA2B2-B627-4461-8DDD-3A62F48C15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1655</TotalTime>
  <Words>2152</Words>
  <Application>Microsoft Office PowerPoint</Application>
  <PresentationFormat>Widescreen</PresentationFormat>
  <Paragraphs>195</Paragraphs>
  <Slides>16</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Aptos</vt:lpstr>
      <vt:lpstr>Aptos Display</vt:lpstr>
      <vt:lpstr>Arial</vt:lpstr>
      <vt:lpstr>Calibri</vt:lpstr>
      <vt:lpstr>Century Schoolbook</vt:lpstr>
      <vt:lpstr>Roboto</vt:lpstr>
      <vt:lpstr>Symbol</vt:lpstr>
      <vt:lpstr>Times New Roman</vt:lpstr>
      <vt:lpstr>Office Theme</vt:lpstr>
      <vt:lpstr>PowerPoint Presentation</vt:lpstr>
      <vt:lpstr>Introduction to Integration of Health, Wellbeing and Sustainable Development in Health and Social Care  </vt:lpstr>
      <vt:lpstr>Key Concepts</vt:lpstr>
      <vt:lpstr>Relevance of Integrating Health, Wellbeing and Sustainable Development</vt:lpstr>
      <vt:lpstr>Integration of Health &amp; Wellbeing approaches</vt:lpstr>
      <vt:lpstr>Sustainable Development in Health Policy Frameworks</vt:lpstr>
      <vt:lpstr>Theoretical Perspectives</vt:lpstr>
      <vt:lpstr>Policy Implementation,  Governance and Challenges  </vt:lpstr>
      <vt:lpstr>Service delivery</vt:lpstr>
      <vt:lpstr>Public health  Initiative</vt:lpstr>
      <vt:lpstr>Equity and Access</vt:lpstr>
      <vt:lpstr>Critical Analysis</vt:lpstr>
      <vt:lpstr>Recommendations</vt:lpstr>
      <vt:lpstr>conclusion</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Aminata Sinayoko (2310293)</dc:creator>
  <cp:lastModifiedBy>Aminata Sinayoko (2310293)</cp:lastModifiedBy>
  <cp:revision>2</cp:revision>
  <dcterms:created xsi:type="dcterms:W3CDTF">2026-06-26T10:44:55Z</dcterms:created>
  <dcterms:modified xsi:type="dcterms:W3CDTF">2026-07-14T17:31:41Z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