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7B8A2E2E-6D16-402E-8822-9EE084432BD9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7FBF62-0398-4D84-B8AC-1410387E51E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7DF525B-5F8F-4AA1-AB0A-C097B175825A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A55D98-7037-4C1D-8E89-32D3FAD42D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D7094E-F53B-4DA1-A291-4270EDE125B2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 lvl="0"/>
            <a:fld id="{93DCDA6F-4E5E-4635-8A9C-B20CBC027C0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565AA12-9E5C-4A1D-9912-98D824D2A4EF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E1D87E-D36B-4398-A09A-E5B087C693C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72C2014-4469-478C-88EF-F87F825FFA97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D6F60DE-3FF9-46E8-914C-3548235DCAF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11FD5A7-3298-4613-9D4C-07930F9E0EDA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23E692A-2EE4-4735-84CC-AC64348A82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DC48EF6-3869-4202-9ABC-5D1EAAEAF06C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042D938-D8DA-4F1E-9884-A76CC022C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45D283-5889-44A3-8DCD-3AD2B64702BF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B2DBC2E-588A-4EBB-A264-57F2CD0C635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FE09AA8-E6B2-4165-A9F7-0B5CEC95AF3C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80D698-7AAC-40B4-A84C-8024287195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FA03302-2ADB-4222-9319-3AF5757DCC77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9299F61-4227-476B-B2C1-84BA419ACB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DB5F908-E89E-484A-BC28-FF35C8B27662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9E96C30-8DB9-4831-AC06-80B198F5211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fld id="{0EBC7C27-1400-403C-8889-EA54C2FB3BBD}" type="datetime1">
              <a:rPr lang="en-GB" smtClean="0"/>
              <a:pPr lvl="0"/>
              <a:t>26/09/2018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fld id="{E9DEC9D3-2386-4A3C-937C-53FF3302F018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/>
              <a:t>ROUSSEAU ON EDUCATION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LECTURE 7 – PART 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sz="3700" i="1"/>
              <a:t>EMILE OR A NEW SYSTEM OF EDUCATION</a:t>
            </a:r>
          </a:p>
        </p:txBody>
      </p:sp>
      <p:sp>
        <p:nvSpPr>
          <p:cNvPr id="3" name="Content Placeholder 4"/>
          <p:cNvSpPr txBox="1"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/>
              <a:t>Published 1762 and publically burned in Paris</a:t>
            </a:r>
          </a:p>
          <a:p>
            <a:pPr lvl="0"/>
            <a:r>
              <a:rPr lang="en-GB"/>
              <a:t>Rousseau flees France (1766-7 in England)</a:t>
            </a:r>
          </a:p>
          <a:p>
            <a:pPr lvl="0"/>
            <a:r>
              <a:rPr lang="en-GB"/>
              <a:t>Controversy centred around religious teaching in ‘Emile’</a:t>
            </a:r>
          </a:p>
        </p:txBody>
      </p:sp>
      <p:pic>
        <p:nvPicPr>
          <p:cNvPr id="4" name="Content Placeholder 6" descr="Rousseau-Emile-Title-Pag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16017" y="1700811"/>
            <a:ext cx="3960440" cy="396044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i="1"/>
              <a:t>EMILE </a:t>
            </a:r>
          </a:p>
        </p:txBody>
      </p:sp>
      <p:sp>
        <p:nvSpPr>
          <p:cNvPr id="3" name="Content Placeholder 5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Rousseau sets out his views on education</a:t>
            </a:r>
          </a:p>
          <a:p>
            <a:pPr lvl="0"/>
            <a:r>
              <a:rPr lang="en-GB"/>
              <a:t>Semi-fictitious account of the early years of a young boy</a:t>
            </a:r>
          </a:p>
          <a:p>
            <a:pPr lvl="0"/>
            <a:r>
              <a:rPr lang="en-GB"/>
              <a:t>Rousseau centres Emile’s education in the country, away from urban bad habits</a:t>
            </a:r>
          </a:p>
          <a:p>
            <a:pPr lvl="0"/>
            <a:r>
              <a:rPr lang="en-GB"/>
              <a:t>Aim: to live righteously</a:t>
            </a:r>
          </a:p>
          <a:p>
            <a:pPr lvl="0"/>
            <a:r>
              <a:rPr lang="en-GB"/>
              <a:t>Means: a guardian or guide used to put Emile through contrived experiences</a:t>
            </a:r>
          </a:p>
          <a:p>
            <a:pPr lvl="0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i="1"/>
              <a:t>EMILE </a:t>
            </a:r>
            <a:r>
              <a:rPr lang="en-GB"/>
              <a:t>contd...</a:t>
            </a:r>
            <a:endParaRPr lang="en-GB" i="1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Emile’s education divided between: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1. upto 12 years old – free of complex thinking, children allowed to run free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2. 12-16 years – reason develops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3. 16 upwards – adult development nurtured by skills requirement e.g. carpentry (the requirement of creativity and thought absent of moral compromise); also partners sought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 b="1"/>
              <a:t>Outcome</a:t>
            </a:r>
            <a:r>
              <a:rPr lang="en-GB" sz="2400"/>
              <a:t>: Emile is seen to acquire healthy living that allows him to follow his social instincts, but remain free of vices 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Emile is seen to engage with society in a natural and instinctive way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en-GB" sz="2400"/>
              <a:t>He is seen to develop  self worth and morals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en-GB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i="1"/>
              <a:t>EMILE </a:t>
            </a:r>
            <a:r>
              <a:rPr lang="en-GB"/>
              <a:t>contd...</a:t>
            </a:r>
            <a:endParaRPr lang="en-GB" i="1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/>
              <a:t>Gender and Emile:</a:t>
            </a:r>
            <a:r>
              <a:rPr lang="en-GB"/>
              <a:t> </a:t>
            </a:r>
          </a:p>
          <a:p>
            <a:pPr lvl="0"/>
            <a:r>
              <a:rPr lang="en-GB"/>
              <a:t>‘Emile’ is not ‘gender neutral’; Sophie (who is destined to marry Emile) enjoys a different course of education</a:t>
            </a:r>
          </a:p>
          <a:p>
            <a:pPr lvl="0"/>
            <a:r>
              <a:rPr lang="en-GB"/>
              <a:t>Sophie (the ideal of womanhood) is educated ‘to be governed by her husband’, as opposed to Emile’s ‘self-governing’ life course</a:t>
            </a:r>
          </a:p>
          <a:p>
            <a:pPr lvl="0"/>
            <a:r>
              <a:rPr lang="en-GB"/>
              <a:t>She is educated for the ‘private sphere’ reliant upon ‘a natural subordination of women’ for it to function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i="1"/>
              <a:t>EMILE </a:t>
            </a:r>
            <a:r>
              <a:rPr lang="en-GB"/>
              <a:t>AND RELIGION</a:t>
            </a:r>
            <a:endParaRPr lang="en-GB" i="1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Controversy based upon the belief held by Rousseau that:</a:t>
            </a:r>
          </a:p>
          <a:p>
            <a:pPr lvl="0"/>
            <a:endParaRPr lang="en-GB"/>
          </a:p>
          <a:p>
            <a:pPr lvl="0"/>
            <a:r>
              <a:rPr lang="en-GB"/>
              <a:t>Man is ‘good by nature’, and:</a:t>
            </a:r>
          </a:p>
          <a:p>
            <a:pPr lvl="0"/>
            <a:r>
              <a:rPr lang="en-GB"/>
              <a:t>‘There is no original perversity in the human heart’, hence:</a:t>
            </a:r>
          </a:p>
          <a:p>
            <a:pPr lvl="0"/>
            <a:r>
              <a:rPr lang="en-GB"/>
              <a:t>The denying and overturning of ‘Original Sin’</a:t>
            </a:r>
          </a:p>
          <a:p>
            <a:pPr lvl="0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</TotalTime>
  <Words>317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ROUSSEAU ON EDUCATION</vt:lpstr>
      <vt:lpstr>EMILE OR A NEW SYSTEM OF EDUCATION</vt:lpstr>
      <vt:lpstr>EMILE </vt:lpstr>
      <vt:lpstr>EMILE contd...</vt:lpstr>
      <vt:lpstr>EMILE contd...</vt:lpstr>
      <vt:lpstr>EMILE AND RELIGION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ROUSSEAU ON EDUCATION</dc:title>
  <dc:creator>Sony</dc:creator>
  <cp:lastModifiedBy>Lester Mason</cp:lastModifiedBy>
  <cp:revision>6</cp:revision>
  <dcterms:created xsi:type="dcterms:W3CDTF">2011-03-16T16:01:52Z</dcterms:created>
  <dcterms:modified xsi:type="dcterms:W3CDTF">2018-09-26T09:15:36Z</dcterms:modified>
</cp:coreProperties>
</file>