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sldIdLst>
    <p:sldId id="284" r:id="rId5"/>
    <p:sldId id="256" r:id="rId6"/>
    <p:sldId id="257" r:id="rId7"/>
    <p:sldId id="258" r:id="rId8"/>
    <p:sldId id="259" r:id="rId9"/>
    <p:sldId id="269" r:id="rId10"/>
    <p:sldId id="260" r:id="rId11"/>
    <p:sldId id="270" r:id="rId12"/>
    <p:sldId id="261" r:id="rId13"/>
    <p:sldId id="271" r:id="rId14"/>
    <p:sldId id="262" r:id="rId15"/>
    <p:sldId id="268" r:id="rId16"/>
    <p:sldId id="282" r:id="rId17"/>
    <p:sldId id="263" r:id="rId18"/>
    <p:sldId id="267" r:id="rId19"/>
    <p:sldId id="264" r:id="rId20"/>
    <p:sldId id="266" r:id="rId21"/>
    <p:sldId id="265" r:id="rId22"/>
    <p:sldId id="272" r:id="rId23"/>
    <p:sldId id="273" r:id="rId24"/>
    <p:sldId id="274" r:id="rId25"/>
    <p:sldId id="275" r:id="rId26"/>
    <p:sldId id="283" r:id="rId27"/>
    <p:sldId id="278" r:id="rId28"/>
    <p:sldId id="280" r:id="rId29"/>
  </p:sldIdLst>
  <p:sldSz cx="12192000" cy="6858000"/>
  <p:notesSz cx="6858000" cy="2019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0962" autoAdjust="0"/>
  </p:normalViewPr>
  <p:slideViewPr>
    <p:cSldViewPr snapToGrid="0">
      <p:cViewPr varScale="1">
        <p:scale>
          <a:sx n="73" d="100"/>
          <a:sy n="73" d="100"/>
        </p:scale>
        <p:origin x="59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A6666A08-030D-49C3-BE74-3209E0860D44}"/>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9" name="Date Placeholder 2">
            <a:extLst>
              <a:ext uri="{FF2B5EF4-FFF2-40B4-BE49-F238E27FC236}">
                <a16:creationId xmlns:a16="http://schemas.microsoft.com/office/drawing/2014/main" id="{D458E4F7-3FA3-4848-9092-6E723C797D4D}"/>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1CF1C891-A955-49B7-B81C-45E8EFF6353C}" type="datetime1">
              <a:rPr lang="en-US"/>
              <a:pPr lvl="0"/>
              <a:t>12/11/2019</a:t>
            </a:fld>
            <a:endParaRPr lang="en-US"/>
          </a:p>
        </p:txBody>
      </p:sp>
      <p:sp>
        <p:nvSpPr>
          <p:cNvPr id="10" name="Slide Image Placeholder 3">
            <a:extLst>
              <a:ext uri="{FF2B5EF4-FFF2-40B4-BE49-F238E27FC236}">
                <a16:creationId xmlns:a16="http://schemas.microsoft.com/office/drawing/2014/main" id="{1338492A-54F8-4B10-A1F4-42A1C3856950}"/>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3DAFA5A7-D88A-4B41-9C94-4560D5C4AADC}"/>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5">
            <a:extLst>
              <a:ext uri="{FF2B5EF4-FFF2-40B4-BE49-F238E27FC236}">
                <a16:creationId xmlns:a16="http://schemas.microsoft.com/office/drawing/2014/main" id="{A2B5FC54-4666-48A5-8459-F48A2530B100}"/>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13" name="Slide Number Placeholder 6">
            <a:extLst>
              <a:ext uri="{FF2B5EF4-FFF2-40B4-BE49-F238E27FC236}">
                <a16:creationId xmlns:a16="http://schemas.microsoft.com/office/drawing/2014/main" id="{080BC484-0E52-4047-840E-EBD5F607B03F}"/>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8FE757A6-F03C-41D7-A323-EF85ABC9ADA2}" type="slidenum">
              <a:t>‹#›</a:t>
            </a:fld>
            <a:endParaRPr lang="en-US"/>
          </a:p>
        </p:txBody>
      </p:sp>
      <p:sp>
        <p:nvSpPr>
          <p:cNvPr id="14" name="Header Placeholder 1">
            <a:extLst>
              <a:ext uri="{FF2B5EF4-FFF2-40B4-BE49-F238E27FC236}">
                <a16:creationId xmlns:a16="http://schemas.microsoft.com/office/drawing/2014/main" id="{37DF4322-21A7-41A0-9237-F7325AA22B07}"/>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15" name="Date Placeholder 2">
            <a:extLst>
              <a:ext uri="{FF2B5EF4-FFF2-40B4-BE49-F238E27FC236}">
                <a16:creationId xmlns:a16="http://schemas.microsoft.com/office/drawing/2014/main" id="{B11DFFBC-D910-479A-A124-BBD03152703B}"/>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50E49961-B2F4-4E9C-9961-7DB6AB565221}" type="datetime1">
              <a:rPr lang="en-US"/>
              <a:pPr lvl="0"/>
              <a:t>12/11/2019</a:t>
            </a:fld>
            <a:endParaRPr lang="en-US"/>
          </a:p>
        </p:txBody>
      </p:sp>
      <p:sp>
        <p:nvSpPr>
          <p:cNvPr id="16" name="Slide Image Placeholder 3">
            <a:extLst>
              <a:ext uri="{FF2B5EF4-FFF2-40B4-BE49-F238E27FC236}">
                <a16:creationId xmlns:a16="http://schemas.microsoft.com/office/drawing/2014/main" id="{C8767956-1D94-4A83-AA99-45460CEF517E}"/>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17" name="Notes Placeholder 4">
            <a:extLst>
              <a:ext uri="{FF2B5EF4-FFF2-40B4-BE49-F238E27FC236}">
                <a16:creationId xmlns:a16="http://schemas.microsoft.com/office/drawing/2014/main" id="{CCAF4819-68CA-49AC-A6F1-708899BFFDD7}"/>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Footer Placeholder 5">
            <a:extLst>
              <a:ext uri="{FF2B5EF4-FFF2-40B4-BE49-F238E27FC236}">
                <a16:creationId xmlns:a16="http://schemas.microsoft.com/office/drawing/2014/main" id="{27FD94D8-9954-4FE8-A927-3BD9503F421B}"/>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19" name="Slide Number Placeholder 6">
            <a:extLst>
              <a:ext uri="{FF2B5EF4-FFF2-40B4-BE49-F238E27FC236}">
                <a16:creationId xmlns:a16="http://schemas.microsoft.com/office/drawing/2014/main" id="{ABE44AF7-D651-47B1-BD14-AE3B2188D6A2}"/>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30D1461B-B2D7-4304-AB08-79D6E2E4ECCA}" type="slidenum">
              <a:t>‹#›</a:t>
            </a:fld>
            <a:endParaRPr lang="en-US"/>
          </a:p>
        </p:txBody>
      </p:sp>
      <p:sp>
        <p:nvSpPr>
          <p:cNvPr id="2" name="Header Placeholder 1"/>
          <p:cNvSpPr>
            <a:spLocks noGrp="1"/>
          </p:cNvSpPr>
          <p:nvPr>
            <p:ph type="hdr" sz="quarter"/>
          </p:nvPr>
        </p:nvSpPr>
        <p:spPr>
          <a:xfrm>
            <a:off x="0" y="0"/>
            <a:ext cx="2971800" cy="18097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180975"/>
          </a:xfrm>
          <a:prstGeom prst="rect">
            <a:avLst/>
          </a:prstGeom>
        </p:spPr>
        <p:txBody>
          <a:bodyPr vert="horz" lIns="91440" tIns="45720" rIns="91440" bIns="45720" rtlCol="0"/>
          <a:lstStyle>
            <a:lvl1pPr algn="r">
              <a:defRPr sz="1200"/>
            </a:lvl1pPr>
          </a:lstStyle>
          <a:p>
            <a:fld id="{42E1E326-D635-4645-A7D1-671CD0E2C084}" type="datetimeFigureOut">
              <a:rPr lang="en-US"/>
              <a:t>12/11/2019</a:t>
            </a:fld>
            <a:endParaRPr lang="en-US"/>
          </a:p>
        </p:txBody>
      </p:sp>
      <p:sp>
        <p:nvSpPr>
          <p:cNvPr id="4" name="Slide Image Placeholder 3"/>
          <p:cNvSpPr>
            <a:spLocks noGrp="1" noRot="1" noChangeAspect="1"/>
          </p:cNvSpPr>
          <p:nvPr>
            <p:ph type="sldImg" idx="2"/>
          </p:nvPr>
        </p:nvSpPr>
        <p:spPr>
          <a:xfrm>
            <a:off x="2344738" y="450850"/>
            <a:ext cx="2168525" cy="12192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1736725"/>
            <a:ext cx="5486400" cy="14224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3429000"/>
            <a:ext cx="2971800" cy="18097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3429000"/>
            <a:ext cx="2971800" cy="180975"/>
          </a:xfrm>
          <a:prstGeom prst="rect">
            <a:avLst/>
          </a:prstGeom>
        </p:spPr>
        <p:txBody>
          <a:bodyPr vert="horz" lIns="91440" tIns="45720" rIns="91440" bIns="45720" rtlCol="0" anchor="b"/>
          <a:lstStyle>
            <a:lvl1pPr algn="r">
              <a:defRPr sz="1200"/>
            </a:lvl1pPr>
          </a:lstStyle>
          <a:p>
            <a:fld id="{BDD9F33B-9C1D-49EF-A06A-2B0B9F4D461D}" type="slidenum">
              <a:t>‹#›</a:t>
            </a:fld>
            <a:endParaRPr lang="en-US"/>
          </a:p>
        </p:txBody>
      </p:sp>
    </p:spTree>
    <p:extLst>
      <p:ext uri="{BB962C8B-B14F-4D97-AF65-F5344CB8AC3E}">
        <p14:creationId xmlns:p14="http://schemas.microsoft.com/office/powerpoint/2010/main" val="3698464374"/>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pPr lvl="0"/>
            <a:fld id="{8FE757A6-F03C-41D7-A323-EF85ABC9ADA2}" type="slidenum">
              <a:rPr lang="en-GB"/>
              <a:t>2</a:t>
            </a:fld>
            <a:endParaRPr lang="en-GB"/>
          </a:p>
        </p:txBody>
      </p:sp>
      <p:sp>
        <p:nvSpPr>
          <p:cNvPr id="5" name="Slide Number Placeholder 4"/>
          <p:cNvSpPr>
            <a:spLocks noGrp="1"/>
          </p:cNvSpPr>
          <p:nvPr>
            <p:ph type="sldNum" sz="quarter" idx="8"/>
          </p:nvPr>
        </p:nvSpPr>
        <p:spPr/>
        <p:txBody>
          <a:bodyPr/>
          <a:lstStyle/>
          <a:p>
            <a:pPr lvl="0"/>
            <a:fld id="{30D1461B-B2D7-4304-AB08-79D6E2E4ECCA}" type="slidenum">
              <a:rPr lang="en-GB"/>
              <a:t>2</a:t>
            </a:fld>
            <a:endParaRPr lang="en-GB"/>
          </a:p>
        </p:txBody>
      </p:sp>
      <p:sp>
        <p:nvSpPr>
          <p:cNvPr id="6" name="Slide Number Placeholder 5"/>
          <p:cNvSpPr>
            <a:spLocks noGrp="1"/>
          </p:cNvSpPr>
          <p:nvPr>
            <p:ph type="sldNum" sz="quarter" idx="5"/>
          </p:nvPr>
        </p:nvSpPr>
        <p:spPr/>
        <p:txBody>
          <a:bodyPr/>
          <a:lstStyle/>
          <a:p>
            <a:fld id="{BDD9F33B-9C1D-49EF-A06A-2B0B9F4D461D}" type="slidenum">
              <a:rPr lang="en-GB"/>
              <a:t>2</a:t>
            </a:fld>
            <a:endParaRPr lang="en-GB"/>
          </a:p>
        </p:txBody>
      </p:sp>
    </p:spTree>
    <p:extLst>
      <p:ext uri="{BB962C8B-B14F-4D97-AF65-F5344CB8AC3E}">
        <p14:creationId xmlns:p14="http://schemas.microsoft.com/office/powerpoint/2010/main" val="3776853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B23A98-794E-4E00-AD24-941E7449E029}"/>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875693F2-0870-4285-825F-37D3437AAC17}"/>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lgn="ctr"/>
            <a:r>
              <a:rPr lang="en-US" b="1" u="sng"/>
              <a:t>INTRODUCTION</a:t>
            </a:r>
            <a:r>
              <a:rPr lang="en-US"/>
              <a:t> </a:t>
            </a:r>
          </a:p>
          <a:p>
            <a:pPr lvl="0" algn="ctr"/>
            <a:r>
              <a:rPr lang="en-US"/>
              <a:t>  </a:t>
            </a:r>
          </a:p>
          <a:p>
            <a:pPr lvl="0" algn="ctr"/>
            <a:r>
              <a:rPr lang="en-US"/>
              <a:t>By: </a:t>
            </a:r>
          </a:p>
          <a:p>
            <a:pPr marL="171450" lvl="0" indent="-171450" algn="ctr">
              <a:buSzPct val="100000"/>
              <a:buFont typeface="Arial"/>
              <a:buChar char="•"/>
            </a:pPr>
            <a:endParaRPr lang="en-US"/>
          </a:p>
          <a:p>
            <a:pPr lvl="0" algn="ctr"/>
            <a:r>
              <a:rPr lang="en-US"/>
              <a:t>Yeray Escribano Granada</a:t>
            </a:r>
          </a:p>
          <a:p>
            <a:pPr lvl="0" algn="just"/>
            <a:r>
              <a:rPr lang="en-US"/>
              <a:t>  </a:t>
            </a:r>
          </a:p>
          <a:p>
            <a:pPr lvl="0" algn="just"/>
            <a:r>
              <a:rPr lang="en-US"/>
              <a:t>- Today we will talk about Marriott Hotels, which is a Hotel company - currently the biggest hotel institution in the world – with a long journey, characterized by hard work and also accompanied by the highest standards. </a:t>
            </a:r>
            <a:endParaRPr lang="en-US">
              <a:cs typeface="Calibri"/>
            </a:endParaRPr>
          </a:p>
          <a:p>
            <a:pPr lvl="0" algn="just"/>
            <a:r>
              <a:rPr lang="en-US"/>
              <a:t>It was born in Washington D.C. ( United States ), in the early 1930s founded by J.W. Marriott, but not as a Hotel initially. However I do not want to anticipate events right now, all the details about it, will come soon. </a:t>
            </a:r>
          </a:p>
          <a:p>
            <a:pPr lvl="0" algn="just"/>
            <a:r>
              <a:rPr lang="en-US"/>
              <a:t>We will talk about the background of the organization, which I will do myself, the challenges they got before introducing new technologies, by Andrei Alexandru Agopian, the insights of the modern technologies introduced, by John Paul Mulimba, the impacts of it as well, by Ludmila Chihai, the lesson drawn from the case study, by Gokhan Kapucu, and in the end, we will give a conclusion and some references. Of course, we will reserve some minutes for all your enquiries. </a:t>
            </a:r>
          </a:p>
          <a:p>
            <a:pPr lvl="0" algn="just"/>
            <a:r>
              <a:rPr lang="en-US"/>
              <a:t>We have chosen Marriott Hotels because is a very interesting company to speak about, and also we believe it fits perfectly with the assignment. </a:t>
            </a:r>
          </a:p>
          <a:p>
            <a:pPr lvl="0" algn="just"/>
            <a:r>
              <a:rPr lang="en-US"/>
              <a:t>  </a:t>
            </a:r>
          </a:p>
          <a:p>
            <a:pPr lvl="0" algn="just"/>
            <a:r>
              <a:rPr lang="en-US"/>
              <a:t>  </a:t>
            </a:r>
          </a:p>
          <a:p>
            <a:pPr lvl="0" algn="ctr"/>
            <a:r>
              <a:rPr lang="en-US"/>
              <a:t> </a:t>
            </a:r>
          </a:p>
          <a:p>
            <a:pPr lvl="0"/>
            <a:endParaRPr lang="en-US">
              <a:cs typeface="Calibri"/>
            </a:endParaRPr>
          </a:p>
          <a:p>
            <a:pPr lvl="0"/>
            <a:endParaRPr lang="en-US">
              <a:cs typeface="Calibri"/>
            </a:endParaRPr>
          </a:p>
        </p:txBody>
      </p:sp>
      <p:sp>
        <p:nvSpPr>
          <p:cNvPr id="4" name="Slide Number Placeholder 3">
            <a:extLst>
              <a:ext uri="{FF2B5EF4-FFF2-40B4-BE49-F238E27FC236}">
                <a16:creationId xmlns:a16="http://schemas.microsoft.com/office/drawing/2014/main" id="{45A15B55-DFFE-4067-A918-74B93723C63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4B59EFC-C420-4B76-81D6-51EB8059FDDD}" type="slidenum">
              <a:t>6</a:t>
            </a:fld>
            <a:endParaRPr lang="en-US"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1B09DBD4-9316-46A4-9441-2A722868053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1931792-DCAD-4177-9059-32FE0E88C411}" type="slidenum">
              <a:t>6</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EE303B-4E88-469F-8936-D5C28634B90F}"/>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E91A5FEC-20B6-4507-A5CF-26D48896B2A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r>
              <a:rPr lang="en-US" dirty="0"/>
              <a:t>One day on 1927 Mr. John Willard Marriott and his wife, Alice Sheets Marriott, decided to open a root beer shop in Washington D.C. it was a fantastic idea by John, because He was thinking about, where it would be a suitable place to open a stand where you can have some nice and refreshing drinks, and obviously get good scores. </a:t>
            </a:r>
          </a:p>
          <a:p>
            <a:r>
              <a:rPr lang="en-US" dirty="0"/>
              <a:t>After a while, they got the idea to introduce hot food on the menu  and called "Hot Shoppes". The company was going very well and they opened another two Hot Shoppes in the following year.</a:t>
            </a:r>
          </a:p>
          <a:p>
            <a:endParaRPr lang="en-US" dirty="0"/>
          </a:p>
          <a:p>
            <a:r>
              <a:rPr lang="en-US" dirty="0"/>
              <a:t>In 1937 it was a big step for them, when Hot Shoppes begins supplying food for In-flight airline at Hoover Airport in Washington D.C.</a:t>
            </a:r>
          </a:p>
          <a:p>
            <a:endParaRPr lang="en-US" dirty="0"/>
          </a:p>
          <a:p>
            <a:endParaRPr lang="en-US" dirty="0"/>
          </a:p>
          <a:p>
            <a:r>
              <a:rPr lang="en-US" dirty="0"/>
              <a:t>Hot Shoppes, Inc. stock becomes public at 10.25/share and sells out in two hours of trading.</a:t>
            </a:r>
          </a:p>
          <a:p>
            <a:endParaRPr lang="en-US" dirty="0"/>
          </a:p>
          <a:p>
            <a:r>
              <a:rPr lang="en-US" dirty="0"/>
              <a:t>In 1957, Marriott did a great step into the hotel industry, opening the first  hotel in Arlington, </a:t>
            </a:r>
            <a:r>
              <a:rPr lang="en-US" dirty="0" err="1"/>
              <a:t>Virgina</a:t>
            </a:r>
            <a:r>
              <a:rPr lang="en-US" dirty="0"/>
              <a:t>, by Bill Marriott, John's son. Over the following 25 years Marriott became a diverse global enterprise and Bill Marriott became a visionary CEO whose leadership transformed the hospitality industry.</a:t>
            </a:r>
          </a:p>
          <a:p>
            <a:endParaRPr lang="en-US" dirty="0"/>
          </a:p>
          <a:p>
            <a:r>
              <a:rPr lang="en-US" dirty="0"/>
              <a:t>1969 was another important date for Marriott family, when they opened the first international Hotel in Acapulco, Mexico.</a:t>
            </a:r>
          </a:p>
          <a:p>
            <a:endParaRPr lang="en-US" dirty="0"/>
          </a:p>
          <a:p>
            <a:r>
              <a:rPr lang="en-US" dirty="0"/>
              <a:t>They did not stop at all in the next coming years, in 1972 they lunched the first lodging company Cruise business, and also in the same year John was name Chief Executive officer of Marriott.</a:t>
            </a:r>
          </a:p>
          <a:p>
            <a:endParaRPr lang="en-US" dirty="0"/>
          </a:p>
          <a:p>
            <a:r>
              <a:rPr lang="en-US" dirty="0"/>
              <a:t>1983 was the debut lodging for business travelers with the first Courtyard hotel.</a:t>
            </a:r>
          </a:p>
          <a:p>
            <a:endParaRPr lang="en-US" dirty="0"/>
          </a:p>
          <a:p>
            <a:r>
              <a:rPr lang="en-US" dirty="0"/>
              <a:t>Unfortunately in 1985 Mr. John died and John Junior was named Chairman of the board,  the whole family cries  John's death but it was not an impediment to continue achieving great triumphs, after that they opened a few different brands as Fairfield INN, Residence Inn, TownePlace Suites, SpringHill Suites, even they acquires a 49% interest in The Ritz-Carlton Hotel Company, also acquires Renaissance Hotel Group and </a:t>
            </a:r>
            <a:r>
              <a:rPr lang="en-US" dirty="0" err="1"/>
              <a:t>ExecuteStay</a:t>
            </a:r>
            <a:r>
              <a:rPr lang="en-US" dirty="0"/>
              <a:t> corporate housing company.</a:t>
            </a:r>
          </a:p>
          <a:p>
            <a:r>
              <a:rPr lang="en-US" dirty="0"/>
              <a:t>They keep going in 2004 lunching the first Bulgari Hotels &amp; Resorts property in Milan, Italy.</a:t>
            </a:r>
          </a:p>
          <a:p>
            <a:r>
              <a:rPr lang="en-US" dirty="0"/>
              <a:t>The way until today is still growing fast and strongly, they keep opening new brands and acquiring other brands to expand the business more and more and this days, Marriott does not have any competition in the same level at all</a:t>
            </a:r>
            <a:r>
              <a:rPr lang="en-GB" dirty="0"/>
              <a:t>, that means, they are currently the biggest hotel company of the world.</a:t>
            </a:r>
          </a:p>
          <a:p>
            <a:endParaRPr lang="en-GB" dirty="0">
              <a:cs typeface="Calibri"/>
            </a:endParaRPr>
          </a:p>
          <a:p>
            <a:endParaRPr lang="en-GB" dirty="0">
              <a:cs typeface="Calibri"/>
            </a:endParaRPr>
          </a:p>
        </p:txBody>
      </p:sp>
      <p:sp>
        <p:nvSpPr>
          <p:cNvPr id="4" name="Slide Number Placeholder 3">
            <a:extLst>
              <a:ext uri="{FF2B5EF4-FFF2-40B4-BE49-F238E27FC236}">
                <a16:creationId xmlns:a16="http://schemas.microsoft.com/office/drawing/2014/main" id="{1667235E-A408-48F4-9752-B76FE61ABCF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7C9B21E-4ABD-4FB7-80E4-914363CEC23A}" type="slidenum">
              <a:t>8</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60DF95-2664-4BEE-BB81-BDFB5C2F53F8}"/>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75FF92C0-6C60-41C6-81DC-E9F550F1724B}"/>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r>
              <a:rPr lang="en-GB">
                <a:solidFill>
                  <a:srgbClr val="C00000"/>
                </a:solidFill>
              </a:rPr>
              <a:t>	&gt;&gt;&gt;In the same way technology transfigured most industry, it also influenced Marriott, being a major contributing factor to its growth. It’s one of the factors that propelled the hotel to achieve the dominant role it now plays. </a:t>
            </a:r>
            <a:endParaRPr lang="en-GB">
              <a:solidFill>
                <a:srgbClr val="C00000"/>
              </a:solidFill>
              <a:cs typeface="Calibri"/>
            </a:endParaRPr>
          </a:p>
          <a:p>
            <a:r>
              <a:rPr lang="en-GB">
                <a:solidFill>
                  <a:srgbClr val="C00000"/>
                </a:solidFill>
              </a:rPr>
              <a:t>	And now we’re going to stick strictly to the hotel aspect of the organization. From selling a few  beer floats in 1927 to a multibillion dollars emporium&lt;&lt;&lt;</a:t>
            </a:r>
            <a:endParaRPr lang="en-GB">
              <a:solidFill>
                <a:srgbClr val="C00000"/>
              </a:solidFill>
              <a:cs typeface="Calibri"/>
            </a:endParaRPr>
          </a:p>
          <a:p>
            <a:r>
              <a:rPr lang="en-GB">
                <a:solidFill>
                  <a:srgbClr val="C00000"/>
                </a:solidFill>
              </a:rPr>
              <a:t>	Before the internet, a company was limited to TV, radio, newspapers and magazines, and that worked well alongside word of mouth. However, all these means meant that advertising was connected to a physical action on behalf of the intended target. That made it less efficient (buy newspaper) or more intrusive (watching TV interrupted by ads). Well, all that is changed! You’re looking for a holiday online and then – not too glaring to bug you, yet big enough so you grant it attention – this animated sequence at the top of the webpage starts telling you the story of a magical hotel where the employees are waiting for you with open arms. Add to this a loyalty scheme  - a bonus points system which gives you back a little bit every time you purchase a service – and your revenue skyrockets.</a:t>
            </a:r>
            <a:endParaRPr lang="en-GB">
              <a:solidFill>
                <a:srgbClr val="C00000"/>
              </a:solidFill>
              <a:cs typeface="Calibri"/>
            </a:endParaRPr>
          </a:p>
          <a:p>
            <a:pPr lvl="0"/>
            <a:r>
              <a:rPr lang="en-GB">
                <a:solidFill>
                  <a:srgbClr val="C00000"/>
                </a:solidFill>
              </a:rPr>
              <a:t>	Time management has changed : communication is instant in 2019. Updates can be sent at the speed of light and that means a company is far more adaptable to the market demands</a:t>
            </a:r>
            <a:endParaRPr lang="en-GB">
              <a:solidFill>
                <a:srgbClr val="C00000"/>
              </a:solidFill>
              <a:cs typeface="Calibri"/>
            </a:endParaRPr>
          </a:p>
          <a:p>
            <a:r>
              <a:rPr lang="en-GB">
                <a:solidFill>
                  <a:srgbClr val="C00000"/>
                </a:solidFill>
              </a:rPr>
              <a:t>	What were the security issues that were faced in the past? </a:t>
            </a:r>
            <a:endParaRPr lang="en-GB">
              <a:solidFill>
                <a:srgbClr val="C00000"/>
              </a:solidFill>
              <a:cs typeface="Calibri"/>
            </a:endParaRPr>
          </a:p>
          <a:p>
            <a:pPr marL="171450" indent="-171450">
              <a:buSzPct val="100000"/>
              <a:buChar char="-"/>
            </a:pPr>
            <a:r>
              <a:rPr lang="en-GB">
                <a:solidFill>
                  <a:srgbClr val="C00000"/>
                </a:solidFill>
              </a:rPr>
              <a:t>You didn’t really know who is checking in ; IDs were easy to counterfeit </a:t>
            </a:r>
            <a:endParaRPr lang="en-GB">
              <a:solidFill>
                <a:srgbClr val="C00000"/>
              </a:solidFill>
              <a:cs typeface="Calibri"/>
            </a:endParaRPr>
          </a:p>
          <a:p>
            <a:pPr marL="171450" indent="-171450">
              <a:buSzPct val="100000"/>
              <a:buChar char="-"/>
            </a:pPr>
            <a:r>
              <a:rPr lang="en-GB">
                <a:solidFill>
                  <a:srgbClr val="C00000"/>
                </a:solidFill>
              </a:rPr>
              <a:t>There was always someone who lost a key; or someone who copied one and managed to steal other peoples’ belongings </a:t>
            </a:r>
            <a:endParaRPr lang="en-GB">
              <a:solidFill>
                <a:srgbClr val="C00000"/>
              </a:solidFill>
              <a:cs typeface="Calibri"/>
            </a:endParaRPr>
          </a:p>
          <a:p>
            <a:r>
              <a:rPr lang="en-GB">
                <a:cs typeface="Calibri"/>
              </a:rPr>
              <a:t>   </a:t>
            </a:r>
            <a:endParaRPr lang="en-GB"/>
          </a:p>
        </p:txBody>
      </p:sp>
      <p:sp>
        <p:nvSpPr>
          <p:cNvPr id="4" name="Slide Number Placeholder 3">
            <a:extLst>
              <a:ext uri="{FF2B5EF4-FFF2-40B4-BE49-F238E27FC236}">
                <a16:creationId xmlns:a16="http://schemas.microsoft.com/office/drawing/2014/main" id="{121811A1-E2D5-40CD-A8FE-0E18C1430C5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7FD66BB-ECD4-4F86-B98B-4F05F0691904}" type="slidenum">
              <a:t>9</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E8BFE4-A545-4F78-8DA8-908DC139EF29}"/>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FFB6B34C-B21B-4808-84A6-417BA4408B1D}"/>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dirty="0">
                <a:solidFill>
                  <a:srgbClr val="C00000"/>
                </a:solidFill>
              </a:rPr>
              <a:t>   	In the same way technology transfigured most industry, it also influenced Marriott, being a major contributing factor to its growth. It’s one of the factors that propelled the hotel to achieve the dominant role it now plays. </a:t>
            </a:r>
          </a:p>
          <a:p>
            <a:pPr lvl="0"/>
            <a:r>
              <a:rPr lang="en-GB" dirty="0">
                <a:solidFill>
                  <a:srgbClr val="C00000"/>
                </a:solidFill>
              </a:rPr>
              <a:t>	And now we’re going to stick strictly to the hotel aspect of the organization. From selling a few  beer floats in 1927 to a multibillion dollars emporium.</a:t>
            </a:r>
          </a:p>
          <a:p>
            <a:pPr lvl="0"/>
            <a:r>
              <a:rPr lang="en-GB" dirty="0">
                <a:solidFill>
                  <a:srgbClr val="C00000"/>
                </a:solidFill>
              </a:rPr>
              <a:t>	Before the internet, a company was limited to TV, radio, newspapers and magazines, and that worked well alongside word of mouth. However, all these means meant that advertising was connected to a physical action on behalf of the intended target(</a:t>
            </a:r>
            <a:r>
              <a:rPr lang="en-GB" sz="1200" b="0" i="0" u="none" strike="noStrike" kern="1200" cap="none" spc="0" baseline="0" dirty="0">
                <a:solidFill>
                  <a:srgbClr val="000000"/>
                </a:solidFill>
                <a:effectLst/>
                <a:uFillTx/>
                <a:latin typeface="Calibri"/>
              </a:rPr>
              <a:t>John, N.,2013</a:t>
            </a:r>
            <a:r>
              <a:rPr lang="en-GB" dirty="0">
                <a:solidFill>
                  <a:srgbClr val="C00000"/>
                </a:solidFill>
              </a:rPr>
              <a:t>). That made it less efficient (buy newspaper) or more intrusive (watching TV interrupted by ads). Well, all that is changed! You’re looking for a holiday online and then – not too glaring to bug you, yet big enough so you grant it attention – this animated sequence at the top of the webpage starts telling you the story of a magical hotel where the employees are waiting for you with open arms. Add to this a loyalty scheme  - a bonus points system which gives you back a little bit every time you purchase a service – and your revenue skyrockets (</a:t>
            </a:r>
            <a:r>
              <a:rPr lang="en-GB" sz="1200" b="0" i="0" u="none" strike="noStrike" kern="1200" cap="none" spc="0" baseline="0" dirty="0">
                <a:solidFill>
                  <a:srgbClr val="000000"/>
                </a:solidFill>
                <a:effectLst/>
                <a:uFillTx/>
                <a:latin typeface="Calibri"/>
              </a:rPr>
              <a:t>Jones, P. and Lockwood, A.,2012</a:t>
            </a:r>
            <a:r>
              <a:rPr lang="en-GB" dirty="0">
                <a:solidFill>
                  <a:srgbClr val="C00000"/>
                </a:solidFill>
              </a:rPr>
              <a:t>).</a:t>
            </a:r>
          </a:p>
          <a:p>
            <a:pPr lvl="0"/>
            <a:r>
              <a:rPr lang="en-GB" dirty="0">
                <a:solidFill>
                  <a:srgbClr val="C00000"/>
                </a:solidFill>
              </a:rPr>
              <a:t>	Time management has changed : communication is instant in 2019. Updates can be sent at the speed of light and that means a company is far more adaptable to the market demands (</a:t>
            </a:r>
            <a:r>
              <a:rPr lang="en-GB" sz="1200" b="0" i="0" u="none" strike="noStrike" kern="1200" cap="none" spc="0" baseline="0" dirty="0">
                <a:solidFill>
                  <a:srgbClr val="000000"/>
                </a:solidFill>
                <a:effectLst/>
                <a:uFillTx/>
                <a:latin typeface="Calibri"/>
              </a:rPr>
              <a:t>Vallen, G. and Vallen, J., 2015</a:t>
            </a:r>
            <a:r>
              <a:rPr lang="en-GB" dirty="0">
                <a:solidFill>
                  <a:srgbClr val="C00000"/>
                </a:solidFill>
              </a:rPr>
              <a:t>)</a:t>
            </a:r>
          </a:p>
          <a:p>
            <a:pPr lvl="0"/>
            <a:r>
              <a:rPr lang="en-GB" dirty="0">
                <a:solidFill>
                  <a:srgbClr val="C00000"/>
                </a:solidFill>
              </a:rPr>
              <a:t>	What were the security issues that were faced in the past? </a:t>
            </a:r>
          </a:p>
          <a:p>
            <a:pPr marL="171450" lvl="0" indent="-171450">
              <a:buSzPct val="100000"/>
              <a:buChar char="-"/>
            </a:pPr>
            <a:r>
              <a:rPr lang="en-GB" dirty="0">
                <a:solidFill>
                  <a:srgbClr val="C00000"/>
                </a:solidFill>
              </a:rPr>
              <a:t>You didn’t really know who is checking in ; IDs were easy to counterfeit </a:t>
            </a:r>
          </a:p>
          <a:p>
            <a:pPr marL="171450" lvl="0" indent="-171450">
              <a:buSzPct val="100000"/>
              <a:buChar char="-"/>
            </a:pPr>
            <a:r>
              <a:rPr lang="en-GB" dirty="0">
                <a:solidFill>
                  <a:srgbClr val="C00000"/>
                </a:solidFill>
              </a:rPr>
              <a:t>There was always someone who lost a key; or someone who copied one and managed to steal other peoples’ belongings </a:t>
            </a:r>
          </a:p>
          <a:p>
            <a:pPr lvl="0"/>
            <a:endParaRPr lang="en-GB" dirty="0"/>
          </a:p>
          <a:p>
            <a:pPr lvl="0"/>
            <a:endParaRPr lang="en-GB" dirty="0"/>
          </a:p>
        </p:txBody>
      </p:sp>
      <p:sp>
        <p:nvSpPr>
          <p:cNvPr id="4" name="Slide Number Placeholder 3">
            <a:extLst>
              <a:ext uri="{FF2B5EF4-FFF2-40B4-BE49-F238E27FC236}">
                <a16:creationId xmlns:a16="http://schemas.microsoft.com/office/drawing/2014/main" id="{8C3F3C9B-5EF3-4A52-A76F-267D315BE92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F37ADFF-B6F4-4455-8A1C-891C2AD4D85F}" type="slidenum">
              <a:t>10</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99E78C-CCCA-4BE3-A742-52FD3E1BD788}"/>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0BD543F4-A919-42EC-82F2-5F0CFF40AE4B}"/>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t>MICROS : room service , restaurant, audit , popularity of dishes</a:t>
            </a:r>
          </a:p>
          <a:p>
            <a:pPr lvl="0"/>
            <a:r>
              <a:rPr lang="en-GB"/>
              <a:t>MARSHA : reservation system, creates rate code (1995)</a:t>
            </a:r>
          </a:p>
          <a:p>
            <a:pPr lvl="0"/>
            <a:r>
              <a:rPr lang="en-GB"/>
              <a:t>OPERA : property management system (PMS) – all the reservations from MARSHA go to OPERA, take payments</a:t>
            </a:r>
          </a:p>
          <a:p>
            <a:pPr lvl="0"/>
            <a:r>
              <a:rPr lang="en-GB"/>
              <a:t>EMPOWER : engineering; in the future will replace MARSHA; deals with guest's requests and complaints received by ambassadors </a:t>
            </a:r>
          </a:p>
          <a:p>
            <a:pPr lvl="0"/>
            <a:r>
              <a:rPr lang="en-GB"/>
              <a:t>MOBILE CHECKIN : arrival time and checkout , phone used as a key (see US)</a:t>
            </a:r>
          </a:p>
          <a:p>
            <a:pPr lvl="0"/>
            <a:r>
              <a:rPr lang="en-GB"/>
              <a:t>MIRA : accidents and incidents reporting </a:t>
            </a:r>
          </a:p>
          <a:p>
            <a:pPr lvl="0"/>
            <a:r>
              <a:rPr lang="en-GB"/>
              <a:t>TRANSCEND : maintenance work , engineering </a:t>
            </a:r>
          </a:p>
        </p:txBody>
      </p:sp>
      <p:sp>
        <p:nvSpPr>
          <p:cNvPr id="4" name="Slide Number Placeholder 3">
            <a:extLst>
              <a:ext uri="{FF2B5EF4-FFF2-40B4-BE49-F238E27FC236}">
                <a16:creationId xmlns:a16="http://schemas.microsoft.com/office/drawing/2014/main" id="{C2E1D21E-2919-4A78-9D82-C5D505D1829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4D9EEE4-BD9D-43D3-86A0-178014E096BD}" type="slidenum">
              <a:t>11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a:t>MICROS : room service , restaurant, audit , popularity of dishes</a:t>
            </a:r>
          </a:p>
          <a:p>
            <a:pPr lvl="0"/>
            <a:r>
              <a:rPr lang="en-GB"/>
              <a:t>MARSHA : reservation system, creates rate code (1995)</a:t>
            </a:r>
          </a:p>
          <a:p>
            <a:pPr lvl="0"/>
            <a:r>
              <a:rPr lang="en-GB"/>
              <a:t>OPERA : property management system (PMS) – all the reservations from MARSHA go to OPERA, take payments</a:t>
            </a:r>
          </a:p>
          <a:p>
            <a:pPr lvl="0"/>
            <a:r>
              <a:rPr lang="en-GB"/>
              <a:t>EMPOWER : engineering; in the future will replace MARSHA; deals with guest's requests and complaints received by ambassadors </a:t>
            </a:r>
          </a:p>
          <a:p>
            <a:pPr lvl="0"/>
            <a:r>
              <a:rPr lang="en-GB"/>
              <a:t>MOBILE CHECKIN : arrival time and checkout , phone used as a key (see US)</a:t>
            </a:r>
          </a:p>
          <a:p>
            <a:pPr lvl="0"/>
            <a:r>
              <a:rPr lang="en-GB"/>
              <a:t>MIRA : accidents and incidents reporting </a:t>
            </a:r>
          </a:p>
          <a:p>
            <a:pPr lvl="0"/>
            <a:r>
              <a:rPr lang="en-GB"/>
              <a:t>TRANSCEND : maintenance work , engineering </a:t>
            </a:r>
          </a:p>
          <a:p>
            <a:endParaRPr lang="en-GB"/>
          </a:p>
        </p:txBody>
      </p:sp>
      <p:sp>
        <p:nvSpPr>
          <p:cNvPr id="4" name="Slide Number Placeholder 3"/>
          <p:cNvSpPr>
            <a:spLocks noGrp="1"/>
          </p:cNvSpPr>
          <p:nvPr>
            <p:ph type="sldNum" sz="quarter" idx="5"/>
          </p:nvPr>
        </p:nvSpPr>
        <p:spPr/>
        <p:txBody>
          <a:bodyPr/>
          <a:lstStyle/>
          <a:p>
            <a:pPr lvl="0"/>
            <a:fld id="{8FE757A6-F03C-41D7-A323-EF85ABC9ADA2}" type="slidenum">
              <a:rPr lang="en-GB" smtClean="0"/>
              <a:t>12</a:t>
            </a:fld>
            <a:endParaRPr lang="en-GB"/>
          </a:p>
        </p:txBody>
      </p:sp>
      <p:sp>
        <p:nvSpPr>
          <p:cNvPr id="5" name="Slide Number Placeholder 4"/>
          <p:cNvSpPr>
            <a:spLocks noGrp="1"/>
          </p:cNvSpPr>
          <p:nvPr>
            <p:ph type="sldNum" sz="quarter" idx="8"/>
          </p:nvPr>
        </p:nvSpPr>
        <p:spPr/>
        <p:txBody>
          <a:bodyPr/>
          <a:lstStyle/>
          <a:p>
            <a:pPr lvl="0"/>
            <a:fld id="{30D1461B-B2D7-4304-AB08-79D6E2E4ECCA}" type="slidenum">
              <a:rPr lang="en-GB" smtClean="0"/>
              <a:t>12</a:t>
            </a:fld>
            <a:endParaRPr lang="en-GB"/>
          </a:p>
        </p:txBody>
      </p:sp>
      <p:sp>
        <p:nvSpPr>
          <p:cNvPr id="6" name="Slide Number Placeholder 5"/>
          <p:cNvSpPr>
            <a:spLocks noGrp="1"/>
          </p:cNvSpPr>
          <p:nvPr>
            <p:ph type="sldNum" sz="quarter" idx="5"/>
          </p:nvPr>
        </p:nvSpPr>
        <p:spPr/>
        <p:txBody>
          <a:bodyPr/>
          <a:lstStyle/>
          <a:p>
            <a:fld id="{BDD9F33B-9C1D-49EF-A06A-2B0B9F4D461D}" type="slidenum">
              <a:rPr lang="en-GB" smtClean="0"/>
              <a:t>12</a:t>
            </a:fld>
            <a:endParaRPr lang="en-GB"/>
          </a:p>
        </p:txBody>
      </p:sp>
    </p:spTree>
    <p:extLst>
      <p:ext uri="{BB962C8B-B14F-4D97-AF65-F5344CB8AC3E}">
        <p14:creationId xmlns:p14="http://schemas.microsoft.com/office/powerpoint/2010/main" val="25631831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This  micros  has  helped  the company in  orders  in F and B outlets  ,stocking  as  general  in hotel  purchasing  and  ordering  in hotels.</a:t>
            </a:r>
          </a:p>
        </p:txBody>
      </p:sp>
      <p:sp>
        <p:nvSpPr>
          <p:cNvPr id="4" name="Slide Number Placeholder 3"/>
          <p:cNvSpPr>
            <a:spLocks noGrp="1"/>
          </p:cNvSpPr>
          <p:nvPr>
            <p:ph type="sldNum" sz="quarter" idx="5"/>
          </p:nvPr>
        </p:nvSpPr>
        <p:spPr/>
        <p:txBody>
          <a:bodyPr/>
          <a:lstStyle/>
          <a:p>
            <a:pPr lvl="0"/>
            <a:fld id="{8FE757A6-F03C-41D7-A323-EF85ABC9ADA2}" type="slidenum">
              <a:rPr lang="en-GB" smtClean="0"/>
              <a:t>13</a:t>
            </a:fld>
            <a:endParaRPr lang="en-GB"/>
          </a:p>
        </p:txBody>
      </p:sp>
      <p:sp>
        <p:nvSpPr>
          <p:cNvPr id="5" name="Slide Number Placeholder 4"/>
          <p:cNvSpPr>
            <a:spLocks noGrp="1"/>
          </p:cNvSpPr>
          <p:nvPr>
            <p:ph type="sldNum" sz="quarter" idx="8"/>
          </p:nvPr>
        </p:nvSpPr>
        <p:spPr/>
        <p:txBody>
          <a:bodyPr/>
          <a:lstStyle/>
          <a:p>
            <a:pPr lvl="0"/>
            <a:fld id="{30D1461B-B2D7-4304-AB08-79D6E2E4ECCA}" type="slidenum">
              <a:rPr lang="en-GB" smtClean="0"/>
              <a:t>13</a:t>
            </a:fld>
            <a:endParaRPr lang="en-GB"/>
          </a:p>
        </p:txBody>
      </p:sp>
      <p:sp>
        <p:nvSpPr>
          <p:cNvPr id="6" name="Slide Number Placeholder 5"/>
          <p:cNvSpPr>
            <a:spLocks noGrp="1"/>
          </p:cNvSpPr>
          <p:nvPr>
            <p:ph type="sldNum" sz="quarter" idx="5"/>
          </p:nvPr>
        </p:nvSpPr>
        <p:spPr/>
        <p:txBody>
          <a:bodyPr/>
          <a:lstStyle/>
          <a:p>
            <a:fld id="{BDD9F33B-9C1D-49EF-A06A-2B0B9F4D461D}" type="slidenum">
              <a:rPr lang="en-GB" smtClean="0"/>
              <a:t>13</a:t>
            </a:fld>
            <a:endParaRPr lang="en-GB"/>
          </a:p>
        </p:txBody>
      </p:sp>
    </p:spTree>
    <p:extLst>
      <p:ext uri="{BB962C8B-B14F-4D97-AF65-F5344CB8AC3E}">
        <p14:creationId xmlns:p14="http://schemas.microsoft.com/office/powerpoint/2010/main" val="765586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b="1">
                <a:cs typeface="Calibri"/>
              </a:rPr>
              <a:t>POSITIVE:</a:t>
            </a:r>
            <a:endParaRPr lang="en-US"/>
          </a:p>
          <a:p>
            <a:r>
              <a:rPr lang="en-US" b="1">
                <a:cs typeface="Calibri"/>
              </a:rPr>
              <a:t>Franchising</a:t>
            </a:r>
            <a:r>
              <a:rPr lang="en-US">
                <a:cs typeface="Calibri"/>
              </a:rPr>
              <a:t> – to manage all the booking system and revenue worldwide from head office. </a:t>
            </a:r>
            <a:endParaRPr lang="en-US"/>
          </a:p>
          <a:p>
            <a:r>
              <a:rPr lang="en-US">
                <a:cs typeface="Calibri"/>
              </a:rPr>
              <a:t>They are controlling if all brand standards are implemented. All the reports could be checked instantly from head office. </a:t>
            </a:r>
          </a:p>
          <a:p>
            <a:r>
              <a:rPr lang="en-US" b="1">
                <a:cs typeface="Calibri"/>
              </a:rPr>
              <a:t>Revenue and Cost</a:t>
            </a:r>
            <a:r>
              <a:rPr lang="en-US">
                <a:cs typeface="Calibri"/>
              </a:rPr>
              <a:t> – by using the new technologies each hotel can get booking easier direct to the hotel PMS. Is not necessairy anymore the manual input of the bookings in the system, which means that is reducing the cost for an reservation assistant and other staff at the hotel. By controlling the stock can be prevented the over stock. Goes paperless. </a:t>
            </a:r>
          </a:p>
          <a:p>
            <a:r>
              <a:rPr lang="en-US" b="1">
                <a:cs typeface="Calibri"/>
              </a:rPr>
              <a:t>Keeping customer data – </a:t>
            </a:r>
            <a:r>
              <a:rPr lang="en-US">
                <a:cs typeface="Calibri"/>
              </a:rPr>
              <a:t>The hotel is investing in keeping all the data of their customers: preferences of the regular guests, date of birth, card details, personal details.</a:t>
            </a:r>
          </a:p>
          <a:p>
            <a:r>
              <a:rPr lang="en-US" b="1">
                <a:cs typeface="Calibri"/>
              </a:rPr>
              <a:t>Online reputation</a:t>
            </a:r>
            <a:r>
              <a:rPr lang="en-US">
                <a:cs typeface="Calibri"/>
              </a:rPr>
              <a:t> – Marriott is recognised worldwide because of the technoligies they are using, which facilitates customer engagement and communication. Company can follow all the customers' feedback about their experience. To keep the regular customers and make new members, Marriott offers discounts and benefits to all the guests. </a:t>
            </a:r>
          </a:p>
          <a:p>
            <a:r>
              <a:rPr lang="en-US" b="1">
                <a:cs typeface="Calibri"/>
              </a:rPr>
              <a:t>NEGATIVE:</a:t>
            </a:r>
          </a:p>
          <a:p>
            <a:r>
              <a:rPr lang="en-US" b="1">
                <a:cs typeface="Calibri"/>
              </a:rPr>
              <a:t>Losing jobs – </a:t>
            </a:r>
            <a:r>
              <a:rPr lang="en-US">
                <a:cs typeface="Calibri"/>
              </a:rPr>
              <a:t>With new technologies in USA people are going on strike, as they stated: "We want that new technolgies will make our jobs easier and not make us lose our jobs." </a:t>
            </a:r>
          </a:p>
          <a:p>
            <a:r>
              <a:rPr lang="en-US" b="1">
                <a:cs typeface="Calibri"/>
              </a:rPr>
              <a:t>Needs a back up – </a:t>
            </a:r>
            <a:r>
              <a:rPr lang="en-US">
                <a:cs typeface="Calibri"/>
              </a:rPr>
              <a:t>in case if the system goes off or the electricity is cut there is no way to find out the status of the hotel such as: availability of rooms, customer data, not possible to take payments on check in or check out. </a:t>
            </a:r>
          </a:p>
          <a:p>
            <a:r>
              <a:rPr lang="en-US" b="1">
                <a:cs typeface="Calibri"/>
              </a:rPr>
              <a:t>Hackers – </a:t>
            </a:r>
            <a:r>
              <a:rPr lang="en-US">
                <a:cs typeface="Calibri"/>
              </a:rPr>
              <a:t>it is possible that system can get cyber attack from the competitors or theives.</a:t>
            </a:r>
          </a:p>
          <a:p>
            <a:r>
              <a:rPr lang="en-US" b="1">
                <a:cs typeface="Calibri"/>
              </a:rPr>
              <a:t>Lack of communication – </a:t>
            </a:r>
            <a:r>
              <a:rPr lang="en-US">
                <a:cs typeface="Calibri"/>
              </a:rPr>
              <a:t>because of new technologies people do not interract with eachother as they are addicted to their devices. It is understandable that after a hard working day a customer just wants to go to his room and rest and doesn't want to see any faces, but this is how people become lonely, as they preffer more to go quickly to their room and chat with someone then to have a face to face conversation. </a:t>
            </a:r>
          </a:p>
          <a:p>
            <a:r>
              <a:rPr lang="en-US" b="1">
                <a:cs typeface="Calibri"/>
              </a:rPr>
              <a:t>IT Cost – </a:t>
            </a:r>
            <a:r>
              <a:rPr lang="en-US">
                <a:cs typeface="Calibri"/>
              </a:rPr>
              <a:t>as the company is implementing new technologies they always need to update the system, which requires extra charges and to find new staff which will monitor the new technologies and also to pay the providers of the new technologies. </a:t>
            </a:r>
          </a:p>
        </p:txBody>
      </p:sp>
      <p:sp>
        <p:nvSpPr>
          <p:cNvPr id="4" name="Slide Number Placeholder 3"/>
          <p:cNvSpPr>
            <a:spLocks noGrp="1"/>
          </p:cNvSpPr>
          <p:nvPr>
            <p:ph type="sldNum" sz="quarter" idx="5"/>
          </p:nvPr>
        </p:nvSpPr>
        <p:spPr/>
        <p:txBody>
          <a:bodyPr/>
          <a:lstStyle/>
          <a:p>
            <a:pPr lvl="0"/>
            <a:fld id="{8FE757A6-F03C-41D7-A323-EF85ABC9ADA2}" type="slidenum">
              <a:rPr lang="en-GB"/>
              <a:t>15</a:t>
            </a:fld>
            <a:endParaRPr lang="en-GB"/>
          </a:p>
        </p:txBody>
      </p:sp>
      <p:sp>
        <p:nvSpPr>
          <p:cNvPr id="5" name="Slide Number Placeholder 4"/>
          <p:cNvSpPr>
            <a:spLocks noGrp="1"/>
          </p:cNvSpPr>
          <p:nvPr>
            <p:ph type="sldNum" sz="quarter" idx="8"/>
          </p:nvPr>
        </p:nvSpPr>
        <p:spPr/>
        <p:txBody>
          <a:bodyPr/>
          <a:lstStyle/>
          <a:p>
            <a:pPr lvl="0"/>
            <a:fld id="{30D1461B-B2D7-4304-AB08-79D6E2E4ECCA}" type="slidenum">
              <a:rPr lang="en-GB"/>
              <a:t>15</a:t>
            </a:fld>
            <a:endParaRPr lang="en-GB"/>
          </a:p>
        </p:txBody>
      </p:sp>
      <p:sp>
        <p:nvSpPr>
          <p:cNvPr id="6" name="Slide Number Placeholder 5"/>
          <p:cNvSpPr>
            <a:spLocks noGrp="1"/>
          </p:cNvSpPr>
          <p:nvPr>
            <p:ph type="sldNum" sz="quarter" idx="5"/>
          </p:nvPr>
        </p:nvSpPr>
        <p:spPr/>
        <p:txBody>
          <a:bodyPr/>
          <a:lstStyle/>
          <a:p>
            <a:fld id="{BDD9F33B-9C1D-49EF-A06A-2B0B9F4D461D}" type="slidenum">
              <a:rPr lang="en-GB"/>
              <a:t>15</a:t>
            </a:fld>
            <a:endParaRPr lang="en-GB"/>
          </a:p>
        </p:txBody>
      </p:sp>
    </p:spTree>
    <p:extLst>
      <p:ext uri="{BB962C8B-B14F-4D97-AF65-F5344CB8AC3E}">
        <p14:creationId xmlns:p14="http://schemas.microsoft.com/office/powerpoint/2010/main" val="14747757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DB92F0-6667-4A02-AE51-6C2B618E39CF}"/>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B5762DF3-59ED-4C35-980F-C722DE120933}"/>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r>
              <a:rPr lang="en-US" b="1" dirty="0"/>
              <a:t>Strong business process after investment – </a:t>
            </a:r>
            <a:r>
              <a:rPr lang="en-US" dirty="0"/>
              <a:t>investing in a hotel, the management needs to make sure that they overseen the structure of all departments and how they will be affected and this process should increase the efficiency and the goal is achieved. The companies implement new technologies to reduce the cost and increase the profit. Because of new technologies the companies are looking for multi skills staff so they could work in all departments of the hotel like kitchen or housekeeping. </a:t>
            </a:r>
          </a:p>
          <a:p>
            <a:r>
              <a:rPr lang="en-US" b="1" dirty="0"/>
              <a:t>Training the managers and the staff – </a:t>
            </a:r>
            <a:r>
              <a:rPr lang="en-US" dirty="0"/>
              <a:t>with new technologies the companies are using new mobile devices for maintenance, kitchen, housekeeping, front office. All the devices are connected to each others, this is why all the staff must be well trained as a small mistake will affect all the departments and the company must provide continuous training program to the managers and the staff. </a:t>
            </a:r>
            <a:endParaRPr lang="en-US" dirty="0">
              <a:cs typeface="Calibri"/>
            </a:endParaRPr>
          </a:p>
          <a:p>
            <a:r>
              <a:rPr lang="en-US" b="1" dirty="0"/>
              <a:t>Always having a backup plan and alternatives – </a:t>
            </a:r>
            <a:r>
              <a:rPr lang="en-US" dirty="0"/>
              <a:t>If the system in the hotel fails there always should be a back up plan, like printing the emergency reports or a recovery driver. There should be also a possibility to work offline. If the electricity goes off, needs to be a strong connection between reception and housekeeping to find out about the availability of the rooms and check in the guests manually and open the doors also manually. </a:t>
            </a:r>
            <a:endParaRPr lang="en-US" dirty="0">
              <a:cs typeface="Calibri"/>
            </a:endParaRPr>
          </a:p>
          <a:p>
            <a:r>
              <a:rPr lang="en-US" dirty="0"/>
              <a:t>Not all the guests like the new technologies. Many guests still prefer the old fashion service. For them is much easier to do it manually then to find the button and press on it. This is why the hoteliers always take into considerations such guests. Before implementing new technologies they first test it for few months to see how it will work in real to avoid the damages. This is why they always have a backup plan for such guests. The management needs always to have an alternative choice for the guests who do not use new tech. </a:t>
            </a:r>
            <a:endParaRPr lang="en-US" dirty="0">
              <a:cs typeface="Calibri"/>
            </a:endParaRPr>
          </a:p>
          <a:p>
            <a:r>
              <a:rPr lang="en-US" b="1" dirty="0"/>
              <a:t>Strong digital strategy and IT solutions – </a:t>
            </a:r>
            <a:r>
              <a:rPr lang="en-US" dirty="0"/>
              <a:t>In </a:t>
            </a:r>
            <a:r>
              <a:rPr lang="en-US" dirty="0" smtClean="0"/>
              <a:t>2014 </a:t>
            </a:r>
            <a:r>
              <a:rPr lang="en-US" dirty="0"/>
              <a:t>Marriott was hacked and was revealed personal information of 500 million people worldwide. IBM </a:t>
            </a:r>
            <a:r>
              <a:rPr lang="en-US" dirty="0" err="1"/>
              <a:t>Guardium</a:t>
            </a:r>
            <a:r>
              <a:rPr lang="en-US" dirty="0"/>
              <a:t> investigated the case and found out that many bookings in the system have an anomaly and are not as usual booking. After this incident Marriott implemented a stronger IT digital strategy. </a:t>
            </a:r>
            <a:endParaRPr lang="en-US" dirty="0">
              <a:cs typeface="Calibri"/>
            </a:endParaRPr>
          </a:p>
          <a:p>
            <a:r>
              <a:rPr lang="en-US" b="1" dirty="0"/>
              <a:t>Managing the service providers – </a:t>
            </a:r>
            <a:r>
              <a:rPr lang="en-US" dirty="0"/>
              <a:t>All the new technologies which are used by hotels need to be maintained by third part providers, to avoid damages and loses. The hotels must ensure that the providers check the system regularly and they are accessed instantly in emergencies. </a:t>
            </a:r>
            <a:endParaRPr lang="en-US" dirty="0">
              <a:cs typeface="Calibri"/>
            </a:endParaRPr>
          </a:p>
        </p:txBody>
      </p:sp>
      <p:sp>
        <p:nvSpPr>
          <p:cNvPr id="4" name="Slide Number Placeholder 3">
            <a:extLst>
              <a:ext uri="{FF2B5EF4-FFF2-40B4-BE49-F238E27FC236}">
                <a16:creationId xmlns:a16="http://schemas.microsoft.com/office/drawing/2014/main" id="{A4A608B8-9B4E-4027-97C5-05C2ACFF2C3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04F9D33-F577-4408-9671-B608396DBE93}" type="slidenum">
              <a:t>17</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C57423-81DB-4460-AB08-A3235200D7F6}"/>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47436DC4-04B4-481E-8C22-277A5A0C4DF5}"/>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sz="1600">
                <a:latin typeface="Elephant" pitchFamily="18"/>
              </a:rPr>
              <a:t>      To conclude our presentation today, allow me firstly to thank all of you for your patience and for your attention. Secondly, I would like to direct my focus to my teammates who have done a fantastic job of taking us through the stages of evolution Marriott has undergone.</a:t>
            </a:r>
          </a:p>
          <a:p>
            <a:pPr lvl="0"/>
            <a:r>
              <a:rPr lang="en-GB" sz="1600">
                <a:latin typeface="Elephant" pitchFamily="18"/>
              </a:rPr>
              <a:t>      We’ve begun by looking at its origins, a small fast food diner that grew to an international hotel and resort chain, with a business figure that exceeds billions of dollars.</a:t>
            </a:r>
          </a:p>
          <a:p>
            <a:pPr lvl="0"/>
            <a:endParaRPr lang="en-GB" sz="1600">
              <a:latin typeface="Elephant" pitchFamily="18"/>
            </a:endParaRPr>
          </a:p>
        </p:txBody>
      </p:sp>
      <p:sp>
        <p:nvSpPr>
          <p:cNvPr id="4" name="Slide Number Placeholder 3">
            <a:extLst>
              <a:ext uri="{FF2B5EF4-FFF2-40B4-BE49-F238E27FC236}">
                <a16:creationId xmlns:a16="http://schemas.microsoft.com/office/drawing/2014/main" id="{2FF4B626-55F2-473E-9651-58C4B41D41D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C1FE869-54EF-44C5-B8C4-462B97A1A133}" type="slidenum">
              <a:t>19</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CB559D-CA0D-4C81-A97A-98F2059DCD1F}"/>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C25354E3-B0D8-4D95-99AA-99910FEBFC36}"/>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dirty="0"/>
              <a:t>	To this , if I may add, the visionary spirit of its founding father contributed a lot. </a:t>
            </a:r>
          </a:p>
          <a:p>
            <a:pPr lvl="0"/>
            <a:endParaRPr lang="en-GB" dirty="0"/>
          </a:p>
          <a:p>
            <a:pPr lvl="0"/>
            <a:endParaRPr lang="en-GB" dirty="0"/>
          </a:p>
          <a:p>
            <a:pPr lvl="0"/>
            <a:endParaRPr lang="en-GB" dirty="0"/>
          </a:p>
          <a:p>
            <a:pPr lvl="0"/>
            <a:endParaRPr lang="en-GB" dirty="0"/>
          </a:p>
        </p:txBody>
      </p:sp>
      <p:sp>
        <p:nvSpPr>
          <p:cNvPr id="4" name="Slide Number Placeholder 3">
            <a:extLst>
              <a:ext uri="{FF2B5EF4-FFF2-40B4-BE49-F238E27FC236}">
                <a16:creationId xmlns:a16="http://schemas.microsoft.com/office/drawing/2014/main" id="{8C2611A3-F3E2-4F90-8FD6-3597D147237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ACF13D2-4798-433F-9DF2-548CFD6037DD}" type="slidenum">
              <a:t>20</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D536F9-0699-44CE-9DB5-64FECF8F21E8}"/>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4866AA32-4A0B-4752-A252-805EEF5B129C}"/>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dirty="0"/>
              <a:t>    	John Willard Marriott was a man that embraced change and technology and saw an opportunity were others were stopped by obstacles and shortcomings. For instance , noticing people love his products , he made a deal with United Airlines to be their onboard meal supplier. In this way Marriott went from local to national and in the end international (</a:t>
            </a:r>
            <a:r>
              <a:rPr lang="en-GB" sz="1200" b="0" i="0" u="none" strike="noStrike" kern="1200" cap="none" spc="0" baseline="0" dirty="0">
                <a:solidFill>
                  <a:srgbClr val="000000"/>
                </a:solidFill>
                <a:effectLst/>
                <a:uFillTx/>
                <a:latin typeface="Calibri"/>
              </a:rPr>
              <a:t>Marriott, J. 2013</a:t>
            </a:r>
            <a:r>
              <a:rPr lang="en-GB" dirty="0"/>
              <a:t>).</a:t>
            </a:r>
          </a:p>
          <a:p>
            <a:pPr lvl="0"/>
            <a:r>
              <a:rPr lang="en-GB" dirty="0"/>
              <a:t>	As we can expect a business that goes from SME to a conglomerate, will face a myriad of challenges. From requiring a highly trained workforce present internationally , who would be able to operate at the same standards, to logistical and warehousing issues(</a:t>
            </a:r>
            <a:r>
              <a:rPr lang="en-GB" sz="1200" b="0" i="0" u="none" strike="noStrike" kern="1200" cap="none" spc="0" baseline="0" dirty="0">
                <a:solidFill>
                  <a:srgbClr val="000000"/>
                </a:solidFill>
                <a:effectLst/>
                <a:uFillTx/>
                <a:latin typeface="Calibri"/>
              </a:rPr>
              <a:t>Marriott, J. and Brown, K.,1997</a:t>
            </a:r>
            <a:r>
              <a:rPr lang="en-GB" dirty="0"/>
              <a:t>). </a:t>
            </a:r>
          </a:p>
          <a:p>
            <a:pPr lvl="0"/>
            <a:r>
              <a:rPr lang="en-GB" dirty="0"/>
              <a:t>	The presence of internet and continuous optimization of standard operating procedures solved the first, whereas the second hurdle was overcome by inventions such as cloud computing and machine aided administration.</a:t>
            </a:r>
          </a:p>
          <a:p>
            <a:pPr lvl="0"/>
            <a:r>
              <a:rPr lang="en-GB" dirty="0"/>
              <a:t>	In terms of what makes Marriott empire function so well we have discussed about obvious things, such as replacing old fashion keys with access cards. Again , cutting costs and improving security. </a:t>
            </a:r>
          </a:p>
          <a:p>
            <a:pPr lvl="0"/>
            <a:r>
              <a:rPr lang="en-GB" dirty="0"/>
              <a:t>	We’ve also brought up in conversation system such as MICROS, MARSHA, OPERA, EMPOWER, MOBILE CHECKIN, MIRA and TRANSCEND.</a:t>
            </a:r>
          </a:p>
          <a:p>
            <a:pPr lvl="0"/>
            <a:r>
              <a:rPr lang="en-GB" dirty="0"/>
              <a:t>More efficient communication and a drastically reduced carbon footprint.</a:t>
            </a:r>
          </a:p>
          <a:p>
            <a:pPr lvl="0"/>
            <a:r>
              <a:rPr lang="en-GB" dirty="0"/>
              <a:t>	It’s not hard to see how becoming more modern helps a business : costs drop, profits grow. And as long as you maintain the balance between modernization and employee’s ability to cope with it, you’re set for success. Going for gold, as they say. Or to use a more business orientated expression : you’re futureproof.</a:t>
            </a:r>
          </a:p>
          <a:p>
            <a:pPr lvl="0"/>
            <a:r>
              <a:rPr lang="en-GB" dirty="0"/>
              <a:t>	What about the negatives? When all processes become more simplistic – because a computer is taking on the most demanding tasks – the value of skilled labour goes down. Which in turn means wages go down as well. With that also comes a devaluation of the importance of quality of life of the individual. On the negative side we can also mention the loss of jobs, with certain professions becoming obsolete.</a:t>
            </a:r>
          </a:p>
          <a:p>
            <a:pPr lvl="0"/>
            <a:r>
              <a:rPr lang="en-GB" dirty="0"/>
              <a:t>	There’s one shred of light at the end of the tunnel though : hospitality it’s a business that connects people to people and tourists to places. What I mean by this is that even though most buildings have a revolving door, there’s always going to be a doorman and a tourist wanting to take a picture with him because “they love their hat”. And all of us can do a Google search and find information in a split second, but most will still prefer to speak to the concierge and hear their recommendations.</a:t>
            </a:r>
          </a:p>
        </p:txBody>
      </p:sp>
      <p:sp>
        <p:nvSpPr>
          <p:cNvPr id="4" name="Slide Number Placeholder 3">
            <a:extLst>
              <a:ext uri="{FF2B5EF4-FFF2-40B4-BE49-F238E27FC236}">
                <a16:creationId xmlns:a16="http://schemas.microsoft.com/office/drawing/2014/main" id="{7481BE2B-1BB1-4143-B923-858ECB863C1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59564C9-07A1-4E99-A357-AB5379F42FB4}" type="slidenum">
              <a:t>21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40E816-98E5-43C5-B484-323E1CD9C97F}"/>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3EB7E847-27C5-4024-B0C8-1527BED3620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dirty="0"/>
              <a:t>“Everyone has a story” (Marriott, YouTube)</a:t>
            </a:r>
          </a:p>
        </p:txBody>
      </p:sp>
      <p:sp>
        <p:nvSpPr>
          <p:cNvPr id="4" name="Slide Number Placeholder 3">
            <a:extLst>
              <a:ext uri="{FF2B5EF4-FFF2-40B4-BE49-F238E27FC236}">
                <a16:creationId xmlns:a16="http://schemas.microsoft.com/office/drawing/2014/main" id="{4B320FFF-3E0C-4B15-8D3C-920892308E4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C703079-1D58-414A-BF19-EC88955BF5C4}" type="slidenum">
              <a:t>22</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6" descr="C0-HD-TOP.png">
            <a:extLst>
              <a:ext uri="{FF2B5EF4-FFF2-40B4-BE49-F238E27FC236}">
                <a16:creationId xmlns:a16="http://schemas.microsoft.com/office/drawing/2014/main" id="{1F926F4A-4584-4266-850B-E8D7B1657F2F}"/>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pic>
        <p:nvPicPr>
          <p:cNvPr id="2" name="Picture 6" descr="C0-HD-BTM.png">
            <a:extLst>
              <a:ext uri="{FF2B5EF4-FFF2-40B4-BE49-F238E27FC236}">
                <a16:creationId xmlns:a16="http://schemas.microsoft.com/office/drawing/2014/main" id="{C8CFA81E-DD66-46FF-833C-3CE5BB65F849}"/>
              </a:ext>
            </a:extLst>
          </p:cNvPr>
          <p:cNvPicPr>
            <a:picLocks noChangeAspect="1"/>
          </p:cNvPicPr>
          <p:nvPr/>
        </p:nvPicPr>
        <p:blipFill>
          <a:blip r:embed="rId3"/>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3B996250-80B5-43D7-A842-33D690714397}"/>
              </a:ext>
            </a:extLst>
          </p:cNvPr>
          <p:cNvSpPr txBox="1">
            <a:spLocks noGrp="1"/>
          </p:cNvSpPr>
          <p:nvPr>
            <p:ph type="ctrTitle"/>
          </p:nvPr>
        </p:nvSpPr>
        <p:spPr>
          <a:xfrm>
            <a:off x="1371600" y="1803407"/>
            <a:ext cx="9448796" cy="1825096"/>
          </a:xfrm>
        </p:spPr>
        <p:txBody>
          <a:bodyPr anchor="b"/>
          <a:lstStyle>
            <a:lvl1pPr algn="l">
              <a:defRPr sz="6000"/>
            </a:lvl1pPr>
          </a:lstStyle>
          <a:p>
            <a:pPr lvl="0"/>
            <a:r>
              <a:rPr lang="en-US"/>
              <a:t>Click to edit Master title style</a:t>
            </a:r>
          </a:p>
        </p:txBody>
      </p:sp>
      <p:sp>
        <p:nvSpPr>
          <p:cNvPr id="4" name="Subtitle 2">
            <a:extLst>
              <a:ext uri="{FF2B5EF4-FFF2-40B4-BE49-F238E27FC236}">
                <a16:creationId xmlns:a16="http://schemas.microsoft.com/office/drawing/2014/main" id="{3012F1AF-C5FF-49F6-8DB8-1076B939965D}"/>
              </a:ext>
            </a:extLst>
          </p:cNvPr>
          <p:cNvSpPr txBox="1">
            <a:spLocks noGrp="1"/>
          </p:cNvSpPr>
          <p:nvPr>
            <p:ph type="subTitle" idx="1"/>
          </p:nvPr>
        </p:nvSpPr>
        <p:spPr>
          <a:xfrm>
            <a:off x="1371600" y="3632197"/>
            <a:ext cx="9448796" cy="685800"/>
          </a:xfrm>
        </p:spPr>
        <p:txBody>
          <a:bodyPr/>
          <a:lstStyle>
            <a:lvl1pPr marL="0" indent="0">
              <a:buNone/>
              <a:defRPr sz="2000"/>
            </a:lvl1pPr>
          </a:lstStyle>
          <a:p>
            <a:pPr lvl="0"/>
            <a:r>
              <a:rPr lang="en-US"/>
              <a:t>Click to edit Master subtitle style</a:t>
            </a:r>
          </a:p>
        </p:txBody>
      </p:sp>
      <p:sp>
        <p:nvSpPr>
          <p:cNvPr id="5" name="Date Placeholder 3">
            <a:extLst>
              <a:ext uri="{FF2B5EF4-FFF2-40B4-BE49-F238E27FC236}">
                <a16:creationId xmlns:a16="http://schemas.microsoft.com/office/drawing/2014/main" id="{46E7F5E5-56CC-4644-A7D0-C37557EF8A9E}"/>
              </a:ext>
            </a:extLst>
          </p:cNvPr>
          <p:cNvSpPr txBox="1">
            <a:spLocks noGrp="1"/>
          </p:cNvSpPr>
          <p:nvPr>
            <p:ph type="dt" sz="half" idx="7"/>
          </p:nvPr>
        </p:nvSpPr>
        <p:spPr>
          <a:xfrm>
            <a:off x="7909560" y="4314331"/>
            <a:ext cx="2910836" cy="374638"/>
          </a:xfrm>
        </p:spPr>
        <p:txBody>
          <a:bodyPr/>
          <a:lstStyle>
            <a:lvl1pPr>
              <a:defRPr/>
            </a:lvl1pPr>
          </a:lstStyle>
          <a:p>
            <a:pPr lvl="0"/>
            <a:fld id="{0FDA481E-ABF7-4ADC-B218-81ECFFD4BA4D}" type="datetime1">
              <a:rPr lang="en-US"/>
              <a:pPr lvl="0"/>
              <a:t>12/11/2019</a:t>
            </a:fld>
            <a:endParaRPr lang="en-US"/>
          </a:p>
        </p:txBody>
      </p:sp>
      <p:sp>
        <p:nvSpPr>
          <p:cNvPr id="6" name="Footer Placeholder 4">
            <a:extLst>
              <a:ext uri="{FF2B5EF4-FFF2-40B4-BE49-F238E27FC236}">
                <a16:creationId xmlns:a16="http://schemas.microsoft.com/office/drawing/2014/main" id="{EB02164D-4595-45BA-8D5D-18B002405969}"/>
              </a:ext>
            </a:extLst>
          </p:cNvPr>
          <p:cNvSpPr txBox="1">
            <a:spLocks noGrp="1"/>
          </p:cNvSpPr>
          <p:nvPr>
            <p:ph type="ftr" sz="quarter" idx="9"/>
          </p:nvPr>
        </p:nvSpPr>
        <p:spPr>
          <a:xfrm>
            <a:off x="1371600" y="4323840"/>
            <a:ext cx="6400800"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22F24E05-765A-4E99-962B-F634DE405D60}"/>
              </a:ext>
            </a:extLst>
          </p:cNvPr>
          <p:cNvSpPr txBox="1">
            <a:spLocks noGrp="1"/>
          </p:cNvSpPr>
          <p:nvPr>
            <p:ph type="sldNum" sz="quarter" idx="8"/>
          </p:nvPr>
        </p:nvSpPr>
        <p:spPr>
          <a:xfrm>
            <a:off x="8077196" y="1430862"/>
            <a:ext cx="2743200" cy="365129"/>
          </a:xfrm>
        </p:spPr>
        <p:txBody>
          <a:bodyPr/>
          <a:lstStyle>
            <a:lvl1pPr>
              <a:defRPr/>
            </a:lvl1pPr>
          </a:lstStyle>
          <a:p>
            <a:pPr lvl="0"/>
            <a:fld id="{B933E448-E369-40BC-9ECA-4C9553B49C12}" type="slidenum">
              <a:t>‹#›</a:t>
            </a:fld>
            <a:endParaRPr lang="en-US"/>
          </a:p>
        </p:txBody>
      </p:sp>
    </p:spTree>
    <p:extLst>
      <p:ext uri="{BB962C8B-B14F-4D97-AF65-F5344CB8AC3E}">
        <p14:creationId xmlns:p14="http://schemas.microsoft.com/office/powerpoint/2010/main" val="50685916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0-HD-TOP.png">
            <a:extLst>
              <a:ext uri="{FF2B5EF4-FFF2-40B4-BE49-F238E27FC236}">
                <a16:creationId xmlns:a16="http://schemas.microsoft.com/office/drawing/2014/main" id="{698D6A9B-4F96-481F-8E2C-4A7A29EBEBFE}"/>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4189156A-1904-4F8F-8624-BDF218910CAC}"/>
              </a:ext>
            </a:extLst>
          </p:cNvPr>
          <p:cNvSpPr txBox="1">
            <a:spLocks noGrp="1"/>
          </p:cNvSpPr>
          <p:nvPr>
            <p:ph type="title"/>
          </p:nvPr>
        </p:nvSpPr>
        <p:spPr>
          <a:xfrm>
            <a:off x="2895603" y="764374"/>
            <a:ext cx="8610603" cy="1293025"/>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5E4B67D-73CD-41C2-9355-38B80A415B84}"/>
              </a:ext>
            </a:extLst>
          </p:cNvPr>
          <p:cNvSpPr txBox="1">
            <a:spLocks noGrp="1"/>
          </p:cNvSpPr>
          <p:nvPr>
            <p:ph idx="1"/>
          </p:nvPr>
        </p:nvSpPr>
        <p:spPr>
          <a:xfrm>
            <a:off x="685800" y="2194560"/>
            <a:ext cx="108203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E648E3-4766-4EF7-8F00-1461F6C69CD3}"/>
              </a:ext>
            </a:extLst>
          </p:cNvPr>
          <p:cNvSpPr txBox="1">
            <a:spLocks noGrp="1"/>
          </p:cNvSpPr>
          <p:nvPr>
            <p:ph type="dt" sz="half" idx="7"/>
          </p:nvPr>
        </p:nvSpPr>
        <p:spPr>
          <a:xfrm>
            <a:off x="8595360" y="6356351"/>
            <a:ext cx="2910836" cy="365129"/>
          </a:xfrm>
        </p:spPr>
        <p:txBody>
          <a:bodyPr/>
          <a:lstStyle>
            <a:lvl1pPr>
              <a:defRPr/>
            </a:lvl1pPr>
          </a:lstStyle>
          <a:p>
            <a:pPr lvl="0"/>
            <a:fld id="{D0939D68-CA2E-4A97-AE22-976E8758DD4F}" type="datetime1">
              <a:rPr lang="en-US"/>
              <a:pPr lvl="0"/>
              <a:t>12/11/2019</a:t>
            </a:fld>
            <a:endParaRPr lang="en-US"/>
          </a:p>
        </p:txBody>
      </p:sp>
      <p:sp>
        <p:nvSpPr>
          <p:cNvPr id="5" name="Footer Placeholder 4">
            <a:extLst>
              <a:ext uri="{FF2B5EF4-FFF2-40B4-BE49-F238E27FC236}">
                <a16:creationId xmlns:a16="http://schemas.microsoft.com/office/drawing/2014/main" id="{9DE33F38-572F-4C8E-BC16-0CA2D540A856}"/>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6DC85C0-37C9-4E90-AD32-44F485369350}"/>
              </a:ext>
            </a:extLst>
          </p:cNvPr>
          <p:cNvSpPr txBox="1">
            <a:spLocks noGrp="1"/>
          </p:cNvSpPr>
          <p:nvPr>
            <p:ph type="sldNum" sz="quarter" idx="8"/>
          </p:nvPr>
        </p:nvSpPr>
        <p:spPr>
          <a:xfrm>
            <a:off x="8762996" y="381003"/>
            <a:ext cx="2743200" cy="365129"/>
          </a:xfrm>
        </p:spPr>
        <p:txBody>
          <a:bodyPr/>
          <a:lstStyle>
            <a:lvl1pPr>
              <a:defRPr/>
            </a:lvl1pPr>
          </a:lstStyle>
          <a:p>
            <a:pPr lvl="0"/>
            <a:fld id="{6A468BF2-3369-406D-BD0B-5F75D54AFDFF}" type="slidenum">
              <a:t>‹#›</a:t>
            </a:fld>
            <a:endParaRPr lang="en-US"/>
          </a:p>
        </p:txBody>
      </p:sp>
    </p:spTree>
    <p:extLst>
      <p:ext uri="{BB962C8B-B14F-4D97-AF65-F5344CB8AC3E}">
        <p14:creationId xmlns:p14="http://schemas.microsoft.com/office/powerpoint/2010/main" val="393907140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2" name="Picture 8" descr="C0-HD-BTM.png">
            <a:extLst>
              <a:ext uri="{FF2B5EF4-FFF2-40B4-BE49-F238E27FC236}">
                <a16:creationId xmlns:a16="http://schemas.microsoft.com/office/drawing/2014/main" id="{2A1794A0-1BC7-42E4-BA2B-A46357847E85}"/>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C0501520-9E89-4B78-AC8A-B9EE987B350D}"/>
              </a:ext>
            </a:extLst>
          </p:cNvPr>
          <p:cNvSpPr txBox="1">
            <a:spLocks noGrp="1"/>
          </p:cNvSpPr>
          <p:nvPr>
            <p:ph type="title"/>
          </p:nvPr>
        </p:nvSpPr>
        <p:spPr>
          <a:xfrm>
            <a:off x="685800" y="753529"/>
            <a:ext cx="10820396" cy="2801931"/>
          </a:xfrm>
        </p:spPr>
        <p:txBody>
          <a:bodyPr anchor="b"/>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5C89C5E6-DD2E-409E-9D7D-939D2A320999}"/>
              </a:ext>
            </a:extLst>
          </p:cNvPr>
          <p:cNvSpPr txBox="1">
            <a:spLocks noGrp="1"/>
          </p:cNvSpPr>
          <p:nvPr>
            <p:ph type="body" idx="1"/>
          </p:nvPr>
        </p:nvSpPr>
        <p:spPr>
          <a:xfrm>
            <a:off x="1024466" y="3641726"/>
            <a:ext cx="10490197" cy="955676"/>
          </a:xfrm>
        </p:spPr>
        <p:txBody>
          <a:bodyPr/>
          <a:lstStyle>
            <a:lvl1pPr marL="0" indent="0" algn="r">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9B520140-3052-494A-ADE0-888B6B7AC021}"/>
              </a:ext>
            </a:extLst>
          </p:cNvPr>
          <p:cNvSpPr txBox="1">
            <a:spLocks noGrp="1"/>
          </p:cNvSpPr>
          <p:nvPr>
            <p:ph type="dt" sz="half" idx="7"/>
          </p:nvPr>
        </p:nvSpPr>
        <p:spPr>
          <a:xfrm>
            <a:off x="7814453" y="381003"/>
            <a:ext cx="2910836" cy="365129"/>
          </a:xfrm>
        </p:spPr>
        <p:txBody>
          <a:bodyPr/>
          <a:lstStyle>
            <a:lvl1pPr>
              <a:defRPr/>
            </a:lvl1pPr>
          </a:lstStyle>
          <a:p>
            <a:pPr lvl="0"/>
            <a:fld id="{C001A9A8-2C57-4918-A82F-9F5EA0D2A653}" type="datetime1">
              <a:rPr lang="en-US"/>
              <a:pPr lvl="0"/>
              <a:t>12/11/2019</a:t>
            </a:fld>
            <a:endParaRPr lang="en-US"/>
          </a:p>
        </p:txBody>
      </p:sp>
      <p:sp>
        <p:nvSpPr>
          <p:cNvPr id="6" name="Footer Placeholder 4">
            <a:extLst>
              <a:ext uri="{FF2B5EF4-FFF2-40B4-BE49-F238E27FC236}">
                <a16:creationId xmlns:a16="http://schemas.microsoft.com/office/drawing/2014/main" id="{FC2B9875-F2E8-4114-BE81-29D01C211226}"/>
              </a:ext>
            </a:extLst>
          </p:cNvPr>
          <p:cNvSpPr txBox="1">
            <a:spLocks noGrp="1"/>
          </p:cNvSpPr>
          <p:nvPr>
            <p:ph type="ftr" sz="quarter" idx="9"/>
          </p:nvPr>
        </p:nvSpPr>
        <p:spPr>
          <a:xfrm>
            <a:off x="685800" y="381003"/>
            <a:ext cx="6991493" cy="364068"/>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96ADFF66-00EE-4577-9468-B8D79A42C80C}"/>
              </a:ext>
            </a:extLst>
          </p:cNvPr>
          <p:cNvSpPr txBox="1">
            <a:spLocks noGrp="1"/>
          </p:cNvSpPr>
          <p:nvPr>
            <p:ph type="sldNum" sz="quarter" idx="8"/>
          </p:nvPr>
        </p:nvSpPr>
        <p:spPr>
          <a:xfrm>
            <a:off x="10862450" y="381003"/>
            <a:ext cx="643746" cy="365129"/>
          </a:xfrm>
        </p:spPr>
        <p:txBody>
          <a:bodyPr/>
          <a:lstStyle>
            <a:lvl1pPr>
              <a:defRPr/>
            </a:lvl1pPr>
          </a:lstStyle>
          <a:p>
            <a:pPr lvl="0"/>
            <a:fld id="{A8DD9DA2-E6AC-4EDC-B544-5E98FF9DB0C7}" type="slidenum">
              <a:t>‹#›</a:t>
            </a:fld>
            <a:endParaRPr lang="en-US"/>
          </a:p>
        </p:txBody>
      </p:sp>
    </p:spTree>
    <p:extLst>
      <p:ext uri="{BB962C8B-B14F-4D97-AF65-F5344CB8AC3E}">
        <p14:creationId xmlns:p14="http://schemas.microsoft.com/office/powerpoint/2010/main" val="3812938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6" descr="C0-HD-TOP.png">
            <a:extLst>
              <a:ext uri="{FF2B5EF4-FFF2-40B4-BE49-F238E27FC236}">
                <a16:creationId xmlns:a16="http://schemas.microsoft.com/office/drawing/2014/main" id="{3431898F-4C78-4B81-868A-FC7A9E4A7E68}"/>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0A43FBAE-7387-4558-87C8-7CB1B9E49067}"/>
              </a:ext>
            </a:extLst>
          </p:cNvPr>
          <p:cNvSpPr txBox="1">
            <a:spLocks noGrp="1"/>
          </p:cNvSpPr>
          <p:nvPr>
            <p:ph type="title"/>
          </p:nvPr>
        </p:nvSpPr>
        <p:spPr>
          <a:xfrm>
            <a:off x="2895603" y="764374"/>
            <a:ext cx="8610603" cy="1293025"/>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A7B09B1-CA15-4352-BCC5-C583C6F7A3AE}"/>
              </a:ext>
            </a:extLst>
          </p:cNvPr>
          <p:cNvSpPr txBox="1">
            <a:spLocks noGrp="1"/>
          </p:cNvSpPr>
          <p:nvPr>
            <p:ph idx="1"/>
          </p:nvPr>
        </p:nvSpPr>
        <p:spPr>
          <a:xfrm>
            <a:off x="6858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569AFBA-F6CC-4F56-88BF-C05138215F14}"/>
              </a:ext>
            </a:extLst>
          </p:cNvPr>
          <p:cNvSpPr txBox="1">
            <a:spLocks noGrp="1"/>
          </p:cNvSpPr>
          <p:nvPr>
            <p:ph idx="2"/>
          </p:nvPr>
        </p:nvSpPr>
        <p:spPr>
          <a:xfrm>
            <a:off x="61722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C10F2FA-BF1C-4A1F-B794-B99427CED459}"/>
              </a:ext>
            </a:extLst>
          </p:cNvPr>
          <p:cNvSpPr txBox="1">
            <a:spLocks noGrp="1"/>
          </p:cNvSpPr>
          <p:nvPr>
            <p:ph type="dt" sz="half" idx="7"/>
          </p:nvPr>
        </p:nvSpPr>
        <p:spPr>
          <a:xfrm>
            <a:off x="8595360" y="6356351"/>
            <a:ext cx="2910836" cy="365129"/>
          </a:xfrm>
        </p:spPr>
        <p:txBody>
          <a:bodyPr/>
          <a:lstStyle>
            <a:lvl1pPr>
              <a:defRPr/>
            </a:lvl1pPr>
          </a:lstStyle>
          <a:p>
            <a:pPr lvl="0"/>
            <a:fld id="{3D745921-923D-4F56-8BC4-E3A1EF5D17EA}" type="datetime1">
              <a:rPr lang="en-US"/>
              <a:pPr lvl="0"/>
              <a:t>12/11/2019</a:t>
            </a:fld>
            <a:endParaRPr lang="en-US"/>
          </a:p>
        </p:txBody>
      </p:sp>
      <p:sp>
        <p:nvSpPr>
          <p:cNvPr id="6" name="Footer Placeholder 5">
            <a:extLst>
              <a:ext uri="{FF2B5EF4-FFF2-40B4-BE49-F238E27FC236}">
                <a16:creationId xmlns:a16="http://schemas.microsoft.com/office/drawing/2014/main" id="{2CB912F0-A7ED-4D0C-B35E-8A9FDD5DED1A}"/>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F085B28-FCAC-4895-8A4A-D00C1A86F332}"/>
              </a:ext>
            </a:extLst>
          </p:cNvPr>
          <p:cNvSpPr txBox="1">
            <a:spLocks noGrp="1"/>
          </p:cNvSpPr>
          <p:nvPr>
            <p:ph type="sldNum" sz="quarter" idx="8"/>
          </p:nvPr>
        </p:nvSpPr>
        <p:spPr>
          <a:xfrm>
            <a:off x="8762996" y="381003"/>
            <a:ext cx="2743200" cy="365129"/>
          </a:xfrm>
        </p:spPr>
        <p:txBody>
          <a:bodyPr/>
          <a:lstStyle>
            <a:lvl1pPr>
              <a:defRPr/>
            </a:lvl1pPr>
          </a:lstStyle>
          <a:p>
            <a:pPr lvl="0"/>
            <a:fld id="{950BF5A8-A746-486A-8159-881F3BABE86F}" type="slidenum">
              <a:t>‹#›</a:t>
            </a:fld>
            <a:endParaRPr lang="en-US"/>
          </a:p>
        </p:txBody>
      </p:sp>
    </p:spTree>
    <p:extLst>
      <p:ext uri="{BB962C8B-B14F-4D97-AF65-F5344CB8AC3E}">
        <p14:creationId xmlns:p14="http://schemas.microsoft.com/office/powerpoint/2010/main" val="1890083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6" descr="C0-HD-TOP.png">
            <a:extLst>
              <a:ext uri="{FF2B5EF4-FFF2-40B4-BE49-F238E27FC236}">
                <a16:creationId xmlns:a16="http://schemas.microsoft.com/office/drawing/2014/main" id="{D79C4A40-3A78-4F87-9A7C-F0DBB910B5F0}"/>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6C0554F0-740A-4877-B727-149F7DC66D18}"/>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6B55BD42-7761-4948-BAC4-8260E3A01ECB}"/>
              </a:ext>
            </a:extLst>
          </p:cNvPr>
          <p:cNvSpPr txBox="1">
            <a:spLocks noGrp="1"/>
          </p:cNvSpPr>
          <p:nvPr>
            <p:ph type="body" idx="1"/>
          </p:nvPr>
        </p:nvSpPr>
        <p:spPr>
          <a:xfrm>
            <a:off x="914409" y="2183797"/>
            <a:ext cx="5079994" cy="823910"/>
          </a:xfrm>
        </p:spPr>
        <p:txBody>
          <a:bodyPr anchor="b"/>
          <a:lstStyle>
            <a:lvl1pPr marL="0" indent="0">
              <a:buNone/>
              <a:defRPr sz="2800"/>
            </a:lvl1pPr>
          </a:lstStyle>
          <a:p>
            <a:pPr lvl="0"/>
            <a:r>
              <a:rPr lang="en-US"/>
              <a:t>Click to edit Master text styles</a:t>
            </a:r>
          </a:p>
        </p:txBody>
      </p:sp>
      <p:sp>
        <p:nvSpPr>
          <p:cNvPr id="4" name="Content Placeholder 3">
            <a:extLst>
              <a:ext uri="{FF2B5EF4-FFF2-40B4-BE49-F238E27FC236}">
                <a16:creationId xmlns:a16="http://schemas.microsoft.com/office/drawing/2014/main" id="{7F94D04D-E4FF-42B9-85D8-3BE091EE1D69}"/>
              </a:ext>
            </a:extLst>
          </p:cNvPr>
          <p:cNvSpPr txBox="1">
            <a:spLocks noGrp="1"/>
          </p:cNvSpPr>
          <p:nvPr>
            <p:ph idx="2"/>
          </p:nvPr>
        </p:nvSpPr>
        <p:spPr>
          <a:xfrm>
            <a:off x="685800" y="3132670"/>
            <a:ext cx="5311777"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8904E08-6BA6-466A-AFD2-82539902AF7F}"/>
              </a:ext>
            </a:extLst>
          </p:cNvPr>
          <p:cNvSpPr txBox="1">
            <a:spLocks noGrp="1"/>
          </p:cNvSpPr>
          <p:nvPr>
            <p:ph type="body" idx="3"/>
          </p:nvPr>
        </p:nvSpPr>
        <p:spPr>
          <a:xfrm>
            <a:off x="6400800" y="2183797"/>
            <a:ext cx="5105396" cy="823910"/>
          </a:xfrm>
        </p:spPr>
        <p:txBody>
          <a:bodyPr anchor="b"/>
          <a:lstStyle>
            <a:lvl1pPr marL="0" indent="0">
              <a:buNone/>
              <a:defRPr sz="2800"/>
            </a:lvl1pPr>
          </a:lstStyle>
          <a:p>
            <a:pPr lvl="0"/>
            <a:r>
              <a:rPr lang="en-US"/>
              <a:t>Click to edit Master text styles</a:t>
            </a:r>
          </a:p>
        </p:txBody>
      </p:sp>
      <p:sp>
        <p:nvSpPr>
          <p:cNvPr id="6" name="Content Placeholder 5">
            <a:extLst>
              <a:ext uri="{FF2B5EF4-FFF2-40B4-BE49-F238E27FC236}">
                <a16:creationId xmlns:a16="http://schemas.microsoft.com/office/drawing/2014/main" id="{C0790FE7-7094-46EE-BA77-9FB5D45EB18D}"/>
              </a:ext>
            </a:extLst>
          </p:cNvPr>
          <p:cNvSpPr txBox="1">
            <a:spLocks noGrp="1"/>
          </p:cNvSpPr>
          <p:nvPr>
            <p:ph idx="4"/>
          </p:nvPr>
        </p:nvSpPr>
        <p:spPr>
          <a:xfrm>
            <a:off x="6172200" y="3132670"/>
            <a:ext cx="5333996"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52465C-F587-4CD3-811A-3E1643A544D2}"/>
              </a:ext>
            </a:extLst>
          </p:cNvPr>
          <p:cNvSpPr txBox="1">
            <a:spLocks noGrp="1"/>
          </p:cNvSpPr>
          <p:nvPr>
            <p:ph type="dt" sz="half" idx="7"/>
          </p:nvPr>
        </p:nvSpPr>
        <p:spPr>
          <a:xfrm>
            <a:off x="8595360" y="6356351"/>
            <a:ext cx="2910836" cy="365129"/>
          </a:xfrm>
        </p:spPr>
        <p:txBody>
          <a:bodyPr/>
          <a:lstStyle>
            <a:lvl1pPr>
              <a:defRPr/>
            </a:lvl1pPr>
          </a:lstStyle>
          <a:p>
            <a:pPr lvl="0"/>
            <a:fld id="{74A62AD7-29D3-4A56-ADD0-5E51835AD82F}" type="datetime1">
              <a:rPr lang="en-US"/>
              <a:pPr lvl="0"/>
              <a:t>12/11/2019</a:t>
            </a:fld>
            <a:endParaRPr lang="en-US"/>
          </a:p>
        </p:txBody>
      </p:sp>
      <p:sp>
        <p:nvSpPr>
          <p:cNvPr id="8" name="Footer Placeholder 7">
            <a:extLst>
              <a:ext uri="{FF2B5EF4-FFF2-40B4-BE49-F238E27FC236}">
                <a16:creationId xmlns:a16="http://schemas.microsoft.com/office/drawing/2014/main" id="{6F833100-72EA-4630-AB74-D5CA66E1B12E}"/>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C24677A5-A3DF-4E1E-827C-4DFF9B4F23D8}"/>
              </a:ext>
            </a:extLst>
          </p:cNvPr>
          <p:cNvSpPr txBox="1">
            <a:spLocks noGrp="1"/>
          </p:cNvSpPr>
          <p:nvPr>
            <p:ph type="sldNum" sz="quarter" idx="8"/>
          </p:nvPr>
        </p:nvSpPr>
        <p:spPr>
          <a:xfrm>
            <a:off x="8762996" y="381003"/>
            <a:ext cx="2743200" cy="365129"/>
          </a:xfrm>
        </p:spPr>
        <p:txBody>
          <a:bodyPr/>
          <a:lstStyle>
            <a:lvl1pPr>
              <a:defRPr/>
            </a:lvl1pPr>
          </a:lstStyle>
          <a:p>
            <a:pPr lvl="0"/>
            <a:fld id="{3162AFA2-F45B-4BF2-97EE-20167086B57A}" type="slidenum">
              <a:t>‹#›</a:t>
            </a:fld>
            <a:endParaRPr lang="en-US"/>
          </a:p>
        </p:txBody>
      </p:sp>
    </p:spTree>
    <p:extLst>
      <p:ext uri="{BB962C8B-B14F-4D97-AF65-F5344CB8AC3E}">
        <p14:creationId xmlns:p14="http://schemas.microsoft.com/office/powerpoint/2010/main" val="1705081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6" descr="C0-HD-TOP.png">
            <a:extLst>
              <a:ext uri="{FF2B5EF4-FFF2-40B4-BE49-F238E27FC236}">
                <a16:creationId xmlns:a16="http://schemas.microsoft.com/office/drawing/2014/main" id="{5AC1ED99-997F-4548-A069-8C49B3F01636}"/>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713AB0BA-EEA4-4AB1-B9EE-F7891FFB2F6F}"/>
              </a:ext>
            </a:extLst>
          </p:cNvPr>
          <p:cNvSpPr txBox="1">
            <a:spLocks noGrp="1"/>
          </p:cNvSpPr>
          <p:nvPr>
            <p:ph type="title"/>
          </p:nvPr>
        </p:nvSpPr>
        <p:spPr>
          <a:xfrm>
            <a:off x="2895603" y="764374"/>
            <a:ext cx="8610603" cy="1293025"/>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42448A37-EEE4-4F54-B8F2-0F4C5DDBFA2F}"/>
              </a:ext>
            </a:extLst>
          </p:cNvPr>
          <p:cNvSpPr txBox="1">
            <a:spLocks noGrp="1"/>
          </p:cNvSpPr>
          <p:nvPr>
            <p:ph type="dt" sz="half" idx="7"/>
          </p:nvPr>
        </p:nvSpPr>
        <p:spPr>
          <a:xfrm>
            <a:off x="8595360" y="6356351"/>
            <a:ext cx="2910836" cy="365129"/>
          </a:xfrm>
        </p:spPr>
        <p:txBody>
          <a:bodyPr/>
          <a:lstStyle>
            <a:lvl1pPr>
              <a:defRPr/>
            </a:lvl1pPr>
          </a:lstStyle>
          <a:p>
            <a:pPr lvl="0"/>
            <a:fld id="{C71F48CB-04A3-4F39-87EE-1D0232EEEF0A}" type="datetime1">
              <a:rPr lang="en-US"/>
              <a:pPr lvl="0"/>
              <a:t>12/11/2019</a:t>
            </a:fld>
            <a:endParaRPr lang="en-US"/>
          </a:p>
        </p:txBody>
      </p:sp>
      <p:sp>
        <p:nvSpPr>
          <p:cNvPr id="4" name="Footer Placeholder 3">
            <a:extLst>
              <a:ext uri="{FF2B5EF4-FFF2-40B4-BE49-F238E27FC236}">
                <a16:creationId xmlns:a16="http://schemas.microsoft.com/office/drawing/2014/main" id="{67C03965-9074-4178-AA36-FD95A09D8994}"/>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E2BE21A4-1561-4C19-8A6B-A6252C01CF77}"/>
              </a:ext>
            </a:extLst>
          </p:cNvPr>
          <p:cNvSpPr txBox="1">
            <a:spLocks noGrp="1"/>
          </p:cNvSpPr>
          <p:nvPr>
            <p:ph type="sldNum" sz="quarter" idx="8"/>
          </p:nvPr>
        </p:nvSpPr>
        <p:spPr>
          <a:xfrm>
            <a:off x="8762996" y="381003"/>
            <a:ext cx="2743200" cy="365129"/>
          </a:xfrm>
        </p:spPr>
        <p:txBody>
          <a:bodyPr/>
          <a:lstStyle>
            <a:lvl1pPr>
              <a:defRPr/>
            </a:lvl1pPr>
          </a:lstStyle>
          <a:p>
            <a:pPr lvl="0"/>
            <a:fld id="{7A392533-477D-4F4F-B031-3B76A132B1E1}" type="slidenum">
              <a:t>‹#›</a:t>
            </a:fld>
            <a:endParaRPr lang="en-US"/>
          </a:p>
        </p:txBody>
      </p:sp>
    </p:spTree>
    <p:extLst>
      <p:ext uri="{BB962C8B-B14F-4D97-AF65-F5344CB8AC3E}">
        <p14:creationId xmlns:p14="http://schemas.microsoft.com/office/powerpoint/2010/main" val="1991842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6" descr="C0-HD-TOP.png">
            <a:extLst>
              <a:ext uri="{FF2B5EF4-FFF2-40B4-BE49-F238E27FC236}">
                <a16:creationId xmlns:a16="http://schemas.microsoft.com/office/drawing/2014/main" id="{9920A10E-4DC9-4614-A581-71F8331D84B9}"/>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Date Placeholder 1">
            <a:extLst>
              <a:ext uri="{FF2B5EF4-FFF2-40B4-BE49-F238E27FC236}">
                <a16:creationId xmlns:a16="http://schemas.microsoft.com/office/drawing/2014/main" id="{88C4513E-1F10-4202-994E-7FEBE6463914}"/>
              </a:ext>
            </a:extLst>
          </p:cNvPr>
          <p:cNvSpPr txBox="1">
            <a:spLocks noGrp="1"/>
          </p:cNvSpPr>
          <p:nvPr>
            <p:ph type="dt" sz="half" idx="7"/>
          </p:nvPr>
        </p:nvSpPr>
        <p:spPr>
          <a:xfrm>
            <a:off x="8595360" y="6356351"/>
            <a:ext cx="2910836" cy="365129"/>
          </a:xfrm>
        </p:spPr>
        <p:txBody>
          <a:bodyPr/>
          <a:lstStyle>
            <a:lvl1pPr>
              <a:defRPr/>
            </a:lvl1pPr>
          </a:lstStyle>
          <a:p>
            <a:pPr lvl="0"/>
            <a:fld id="{4B9C7E27-8474-48D2-947B-F0E91B0F0239}" type="datetime1">
              <a:rPr lang="en-US"/>
              <a:pPr lvl="0"/>
              <a:t>12/11/2019</a:t>
            </a:fld>
            <a:endParaRPr lang="en-US"/>
          </a:p>
        </p:txBody>
      </p:sp>
      <p:sp>
        <p:nvSpPr>
          <p:cNvPr id="3" name="Footer Placeholder 2">
            <a:extLst>
              <a:ext uri="{FF2B5EF4-FFF2-40B4-BE49-F238E27FC236}">
                <a16:creationId xmlns:a16="http://schemas.microsoft.com/office/drawing/2014/main" id="{50CF33C9-4EE9-4554-B734-8F369A83DF75}"/>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29F6B84C-7707-4444-9AE4-22733CC644EE}"/>
              </a:ext>
            </a:extLst>
          </p:cNvPr>
          <p:cNvSpPr txBox="1">
            <a:spLocks noGrp="1"/>
          </p:cNvSpPr>
          <p:nvPr>
            <p:ph type="sldNum" sz="quarter" idx="8"/>
          </p:nvPr>
        </p:nvSpPr>
        <p:spPr>
          <a:xfrm>
            <a:off x="8762996" y="381003"/>
            <a:ext cx="2743200" cy="365129"/>
          </a:xfrm>
        </p:spPr>
        <p:txBody>
          <a:bodyPr/>
          <a:lstStyle>
            <a:lvl1pPr>
              <a:defRPr/>
            </a:lvl1pPr>
          </a:lstStyle>
          <a:p>
            <a:pPr lvl="0"/>
            <a:fld id="{42845EC7-1EF2-4FE4-934B-E2DCA81CBF0D}" type="slidenum">
              <a:t>‹#›</a:t>
            </a:fld>
            <a:endParaRPr lang="en-US"/>
          </a:p>
        </p:txBody>
      </p:sp>
    </p:spTree>
    <p:extLst>
      <p:ext uri="{BB962C8B-B14F-4D97-AF65-F5344CB8AC3E}">
        <p14:creationId xmlns:p14="http://schemas.microsoft.com/office/powerpoint/2010/main" val="325381075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6" descr="C0-HD-TOP.png">
            <a:extLst>
              <a:ext uri="{FF2B5EF4-FFF2-40B4-BE49-F238E27FC236}">
                <a16:creationId xmlns:a16="http://schemas.microsoft.com/office/drawing/2014/main" id="{89947177-A240-4D5D-B037-AE8CE982D94F}"/>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DDCA5719-1C8B-4D2B-8063-75CC7440B77D}"/>
              </a:ext>
            </a:extLst>
          </p:cNvPr>
          <p:cNvSpPr txBox="1">
            <a:spLocks noGrp="1"/>
          </p:cNvSpPr>
          <p:nvPr>
            <p:ph type="title"/>
          </p:nvPr>
        </p:nvSpPr>
        <p:spPr>
          <a:xfrm>
            <a:off x="685800" y="1524003"/>
            <a:ext cx="4114800" cy="1600200"/>
          </a:xfrm>
        </p:spPr>
        <p:txBody>
          <a:bodyPr anchor="b"/>
          <a:lstStyle>
            <a:lvl1pPr algn="l">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8E39EB95-F6C5-40C3-9F77-36253BF6B431}"/>
              </a:ext>
            </a:extLst>
          </p:cNvPr>
          <p:cNvSpPr txBox="1">
            <a:spLocks noGrp="1"/>
          </p:cNvSpPr>
          <p:nvPr>
            <p:ph idx="1"/>
          </p:nvPr>
        </p:nvSpPr>
        <p:spPr>
          <a:xfrm>
            <a:off x="4995577" y="746763"/>
            <a:ext cx="6510619" cy="5471925"/>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1372A4C-2C9C-4733-8FF1-4D4D12C16A9A}"/>
              </a:ext>
            </a:extLst>
          </p:cNvPr>
          <p:cNvSpPr txBox="1">
            <a:spLocks noGrp="1"/>
          </p:cNvSpPr>
          <p:nvPr>
            <p:ph type="body" idx="2"/>
          </p:nvPr>
        </p:nvSpPr>
        <p:spPr>
          <a:xfrm>
            <a:off x="685800" y="3124203"/>
            <a:ext cx="4114800"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6EFC7560-57DD-4220-98F2-9658CF2AAAB1}"/>
              </a:ext>
            </a:extLst>
          </p:cNvPr>
          <p:cNvSpPr txBox="1">
            <a:spLocks noGrp="1"/>
          </p:cNvSpPr>
          <p:nvPr>
            <p:ph type="dt" sz="half" idx="7"/>
          </p:nvPr>
        </p:nvSpPr>
        <p:spPr>
          <a:xfrm>
            <a:off x="8595360" y="6356351"/>
            <a:ext cx="2910836" cy="365129"/>
          </a:xfrm>
        </p:spPr>
        <p:txBody>
          <a:bodyPr/>
          <a:lstStyle>
            <a:lvl1pPr>
              <a:defRPr/>
            </a:lvl1pPr>
          </a:lstStyle>
          <a:p>
            <a:pPr lvl="0"/>
            <a:fld id="{4B3E58FB-42A3-407B-9A30-9CC5ACA7E3F4}" type="datetime1">
              <a:rPr lang="en-US"/>
              <a:pPr lvl="0"/>
              <a:t>12/11/2019</a:t>
            </a:fld>
            <a:endParaRPr lang="en-US"/>
          </a:p>
        </p:txBody>
      </p:sp>
      <p:sp>
        <p:nvSpPr>
          <p:cNvPr id="6" name="Footer Placeholder 5">
            <a:extLst>
              <a:ext uri="{FF2B5EF4-FFF2-40B4-BE49-F238E27FC236}">
                <a16:creationId xmlns:a16="http://schemas.microsoft.com/office/drawing/2014/main" id="{1D3E8A67-7BFD-402C-B840-4DAE053C77D6}"/>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DCA76D5-113B-493B-9B31-46BFC9C226CA}"/>
              </a:ext>
            </a:extLst>
          </p:cNvPr>
          <p:cNvSpPr txBox="1">
            <a:spLocks noGrp="1"/>
          </p:cNvSpPr>
          <p:nvPr>
            <p:ph type="sldNum" sz="quarter" idx="8"/>
          </p:nvPr>
        </p:nvSpPr>
        <p:spPr>
          <a:xfrm>
            <a:off x="8762996" y="381003"/>
            <a:ext cx="2743200" cy="365129"/>
          </a:xfrm>
        </p:spPr>
        <p:txBody>
          <a:bodyPr/>
          <a:lstStyle>
            <a:lvl1pPr>
              <a:defRPr/>
            </a:lvl1pPr>
          </a:lstStyle>
          <a:p>
            <a:pPr lvl="0"/>
            <a:fld id="{6D87DDB1-4CDF-43CF-954F-550DC384774B}" type="slidenum">
              <a:t>‹#›</a:t>
            </a:fld>
            <a:endParaRPr lang="en-US"/>
          </a:p>
        </p:txBody>
      </p:sp>
    </p:spTree>
    <p:extLst>
      <p:ext uri="{BB962C8B-B14F-4D97-AF65-F5344CB8AC3E}">
        <p14:creationId xmlns:p14="http://schemas.microsoft.com/office/powerpoint/2010/main" val="348054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6" descr="C0-HD-TOP.png">
            <a:extLst>
              <a:ext uri="{FF2B5EF4-FFF2-40B4-BE49-F238E27FC236}">
                <a16:creationId xmlns:a16="http://schemas.microsoft.com/office/drawing/2014/main" id="{95DD3C77-4C04-49EF-BA24-A48ECD418E06}"/>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D237877C-C64A-4053-B01E-864817D74123}"/>
              </a:ext>
            </a:extLst>
          </p:cNvPr>
          <p:cNvSpPr txBox="1">
            <a:spLocks noGrp="1"/>
          </p:cNvSpPr>
          <p:nvPr>
            <p:ph type="title"/>
          </p:nvPr>
        </p:nvSpPr>
        <p:spPr>
          <a:xfrm>
            <a:off x="685800" y="1524003"/>
            <a:ext cx="6873243" cy="1600200"/>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FDDFDCC7-87AB-4BD8-8C3C-CE5B2384DD54}"/>
              </a:ext>
            </a:extLst>
          </p:cNvPr>
          <p:cNvSpPr txBox="1">
            <a:spLocks noGrp="1"/>
          </p:cNvSpPr>
          <p:nvPr>
            <p:ph type="pic" idx="1"/>
          </p:nvPr>
        </p:nvSpPr>
        <p:spPr>
          <a:xfrm>
            <a:off x="7861233" y="751243"/>
            <a:ext cx="3644962" cy="5467444"/>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039DD759-56CB-4565-A719-FAFB0200DC77}"/>
              </a:ext>
            </a:extLst>
          </p:cNvPr>
          <p:cNvSpPr txBox="1">
            <a:spLocks noGrp="1"/>
          </p:cNvSpPr>
          <p:nvPr>
            <p:ph type="body" idx="2"/>
          </p:nvPr>
        </p:nvSpPr>
        <p:spPr>
          <a:xfrm>
            <a:off x="685800" y="3124203"/>
            <a:ext cx="6873243"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81E0936-10F0-49D3-B791-067B6E921EA6}"/>
              </a:ext>
            </a:extLst>
          </p:cNvPr>
          <p:cNvSpPr txBox="1">
            <a:spLocks noGrp="1"/>
          </p:cNvSpPr>
          <p:nvPr>
            <p:ph type="dt" sz="half" idx="7"/>
          </p:nvPr>
        </p:nvSpPr>
        <p:spPr>
          <a:xfrm>
            <a:off x="8595360" y="6356351"/>
            <a:ext cx="2910836" cy="365129"/>
          </a:xfrm>
        </p:spPr>
        <p:txBody>
          <a:bodyPr/>
          <a:lstStyle>
            <a:lvl1pPr>
              <a:defRPr/>
            </a:lvl1pPr>
          </a:lstStyle>
          <a:p>
            <a:pPr lvl="0"/>
            <a:fld id="{AA054DA0-6BF6-4922-997C-E811492C467A}" type="datetime1">
              <a:rPr lang="en-US"/>
              <a:pPr lvl="0"/>
              <a:t>12/11/2019</a:t>
            </a:fld>
            <a:endParaRPr lang="en-US"/>
          </a:p>
        </p:txBody>
      </p:sp>
      <p:sp>
        <p:nvSpPr>
          <p:cNvPr id="6" name="Footer Placeholder 5">
            <a:extLst>
              <a:ext uri="{FF2B5EF4-FFF2-40B4-BE49-F238E27FC236}">
                <a16:creationId xmlns:a16="http://schemas.microsoft.com/office/drawing/2014/main" id="{61210661-7FEF-493B-9BD8-26AB61CFD582}"/>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2BAE8BD-3053-4BDD-9FD7-2B23934D7023}"/>
              </a:ext>
            </a:extLst>
          </p:cNvPr>
          <p:cNvSpPr txBox="1">
            <a:spLocks noGrp="1"/>
          </p:cNvSpPr>
          <p:nvPr>
            <p:ph type="sldNum" sz="quarter" idx="8"/>
          </p:nvPr>
        </p:nvSpPr>
        <p:spPr>
          <a:xfrm>
            <a:off x="8762996" y="381003"/>
            <a:ext cx="2743200" cy="365129"/>
          </a:xfrm>
        </p:spPr>
        <p:txBody>
          <a:bodyPr/>
          <a:lstStyle>
            <a:lvl1pPr>
              <a:defRPr/>
            </a:lvl1pPr>
          </a:lstStyle>
          <a:p>
            <a:pPr lvl="0"/>
            <a:fld id="{3D76469A-FC5D-49F4-8670-3587AB46AF6A}" type="slidenum">
              <a:t>‹#›</a:t>
            </a:fld>
            <a:endParaRPr lang="en-US"/>
          </a:p>
        </p:txBody>
      </p:sp>
    </p:spTree>
    <p:extLst>
      <p:ext uri="{BB962C8B-B14F-4D97-AF65-F5344CB8AC3E}">
        <p14:creationId xmlns:p14="http://schemas.microsoft.com/office/powerpoint/2010/main" val="855307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6" descr="C0-HD-TOP.png">
            <a:extLst>
              <a:ext uri="{FF2B5EF4-FFF2-40B4-BE49-F238E27FC236}">
                <a16:creationId xmlns:a16="http://schemas.microsoft.com/office/drawing/2014/main" id="{2E4A4CB9-F56E-4B36-8AF2-BCFB8631BBC7}"/>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A2CB3D1B-62D7-444C-99AA-2EE114B66C0F}"/>
              </a:ext>
            </a:extLst>
          </p:cNvPr>
          <p:cNvSpPr txBox="1">
            <a:spLocks noGrp="1"/>
          </p:cNvSpPr>
          <p:nvPr>
            <p:ph type="title"/>
          </p:nvPr>
        </p:nvSpPr>
        <p:spPr>
          <a:xfrm>
            <a:off x="685772" y="4697364"/>
            <a:ext cx="10822033" cy="819357"/>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8EC09BB2-5DBC-4FFD-BCB1-9E94E38A5BF1}"/>
              </a:ext>
            </a:extLst>
          </p:cNvPr>
          <p:cNvSpPr txBox="1">
            <a:spLocks noGrp="1"/>
          </p:cNvSpPr>
          <p:nvPr>
            <p:ph type="pic" idx="4294967295"/>
          </p:nvPr>
        </p:nvSpPr>
        <p:spPr>
          <a:xfrm>
            <a:off x="681730" y="941438"/>
            <a:ext cx="10821841" cy="3478158"/>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394D1FF2-7F5E-4878-9A88-F7C17281C664}"/>
              </a:ext>
            </a:extLst>
          </p:cNvPr>
          <p:cNvSpPr txBox="1">
            <a:spLocks noGrp="1"/>
          </p:cNvSpPr>
          <p:nvPr>
            <p:ph type="body" idx="4294967295"/>
          </p:nvPr>
        </p:nvSpPr>
        <p:spPr>
          <a:xfrm>
            <a:off x="685800" y="5516712"/>
            <a:ext cx="10820396" cy="701966"/>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F0BEF2F-4FBB-4579-B6D8-C6B0325B3365}"/>
              </a:ext>
            </a:extLst>
          </p:cNvPr>
          <p:cNvSpPr txBox="1">
            <a:spLocks noGrp="1"/>
          </p:cNvSpPr>
          <p:nvPr>
            <p:ph type="dt" sz="half" idx="7"/>
          </p:nvPr>
        </p:nvSpPr>
        <p:spPr>
          <a:xfrm>
            <a:off x="8595360" y="6356351"/>
            <a:ext cx="2910836" cy="365129"/>
          </a:xfrm>
        </p:spPr>
        <p:txBody>
          <a:bodyPr/>
          <a:lstStyle>
            <a:lvl1pPr>
              <a:defRPr/>
            </a:lvl1pPr>
          </a:lstStyle>
          <a:p>
            <a:pPr lvl="0"/>
            <a:fld id="{7B299C1C-32AA-457D-997F-100C69E1AA3F}" type="datetime1">
              <a:rPr lang="en-US"/>
              <a:pPr lvl="0"/>
              <a:t>12/11/2019</a:t>
            </a:fld>
            <a:endParaRPr lang="en-US"/>
          </a:p>
        </p:txBody>
      </p:sp>
      <p:sp>
        <p:nvSpPr>
          <p:cNvPr id="6" name="Footer Placeholder 5">
            <a:extLst>
              <a:ext uri="{FF2B5EF4-FFF2-40B4-BE49-F238E27FC236}">
                <a16:creationId xmlns:a16="http://schemas.microsoft.com/office/drawing/2014/main" id="{D5E4E784-04DD-4A80-947D-741BF419D1AA}"/>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4EDCB93-DFD0-43B9-AA2D-A90A329A643E}"/>
              </a:ext>
            </a:extLst>
          </p:cNvPr>
          <p:cNvSpPr txBox="1">
            <a:spLocks noGrp="1"/>
          </p:cNvSpPr>
          <p:nvPr>
            <p:ph type="sldNum" sz="quarter" idx="8"/>
          </p:nvPr>
        </p:nvSpPr>
        <p:spPr>
          <a:xfrm>
            <a:off x="8762996" y="381003"/>
            <a:ext cx="2743200" cy="365129"/>
          </a:xfrm>
        </p:spPr>
        <p:txBody>
          <a:bodyPr/>
          <a:lstStyle>
            <a:lvl1pPr>
              <a:defRPr/>
            </a:lvl1pPr>
          </a:lstStyle>
          <a:p>
            <a:pPr lvl="0"/>
            <a:fld id="{9C48A81B-2232-4A69-9AA3-64820967F81A}" type="slidenum">
              <a:t>‹#›</a:t>
            </a:fld>
            <a:endParaRPr lang="en-US"/>
          </a:p>
        </p:txBody>
      </p:sp>
    </p:spTree>
    <p:extLst>
      <p:ext uri="{BB962C8B-B14F-4D97-AF65-F5344CB8AC3E}">
        <p14:creationId xmlns:p14="http://schemas.microsoft.com/office/powerpoint/2010/main" val="207233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2" name="Picture 7" descr="C0-HD-BTM.png">
            <a:extLst>
              <a:ext uri="{FF2B5EF4-FFF2-40B4-BE49-F238E27FC236}">
                <a16:creationId xmlns:a16="http://schemas.microsoft.com/office/drawing/2014/main" id="{8369E785-2EEC-4EC0-95FC-2B508CFB75BF}"/>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765BDD77-114B-4CFB-A9AC-3B85980C9CAC}"/>
              </a:ext>
            </a:extLst>
          </p:cNvPr>
          <p:cNvSpPr txBox="1">
            <a:spLocks noGrp="1"/>
          </p:cNvSpPr>
          <p:nvPr>
            <p:ph type="title"/>
          </p:nvPr>
        </p:nvSpPr>
        <p:spPr>
          <a:xfrm>
            <a:off x="685800" y="753529"/>
            <a:ext cx="10820396" cy="2802471"/>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69E3EF8A-65A7-489A-8E30-F56B3001E799}"/>
              </a:ext>
            </a:extLst>
          </p:cNvPr>
          <p:cNvSpPr txBox="1">
            <a:spLocks noGrp="1"/>
          </p:cNvSpPr>
          <p:nvPr>
            <p:ph type="body" idx="4294967295"/>
          </p:nvPr>
        </p:nvSpPr>
        <p:spPr>
          <a:xfrm>
            <a:off x="1024466" y="3649132"/>
            <a:ext cx="10130518" cy="999064"/>
          </a:xfrm>
        </p:spPr>
        <p:txBody>
          <a:bodyPr anchor="ct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FBA8717D-5C88-4E52-AF24-98ADDAC7CDBB}"/>
              </a:ext>
            </a:extLst>
          </p:cNvPr>
          <p:cNvSpPr txBox="1">
            <a:spLocks noGrp="1"/>
          </p:cNvSpPr>
          <p:nvPr>
            <p:ph type="dt" sz="half" idx="7"/>
          </p:nvPr>
        </p:nvSpPr>
        <p:spPr>
          <a:xfrm>
            <a:off x="7814453" y="381003"/>
            <a:ext cx="2910836" cy="365129"/>
          </a:xfrm>
        </p:spPr>
        <p:txBody>
          <a:bodyPr/>
          <a:lstStyle>
            <a:lvl1pPr>
              <a:defRPr/>
            </a:lvl1pPr>
          </a:lstStyle>
          <a:p>
            <a:pPr lvl="0"/>
            <a:fld id="{97E570C3-0024-47DB-AA86-421F72796196}" type="datetime1">
              <a:rPr lang="en-US"/>
              <a:pPr lvl="0"/>
              <a:t>12/11/2019</a:t>
            </a:fld>
            <a:endParaRPr lang="en-US"/>
          </a:p>
        </p:txBody>
      </p:sp>
      <p:sp>
        <p:nvSpPr>
          <p:cNvPr id="6" name="Footer Placeholder 5">
            <a:extLst>
              <a:ext uri="{FF2B5EF4-FFF2-40B4-BE49-F238E27FC236}">
                <a16:creationId xmlns:a16="http://schemas.microsoft.com/office/drawing/2014/main" id="{E730DDCA-1341-4527-9EE9-358C0C63596F}"/>
              </a:ext>
            </a:extLst>
          </p:cNvPr>
          <p:cNvSpPr txBox="1">
            <a:spLocks noGrp="1"/>
          </p:cNvSpPr>
          <p:nvPr>
            <p:ph type="ftr" sz="quarter" idx="9"/>
          </p:nvPr>
        </p:nvSpPr>
        <p:spPr>
          <a:xfrm>
            <a:off x="685800" y="379942"/>
            <a:ext cx="6991493"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B22BD10-92DB-440F-A7DF-8F54E4AFBB98}"/>
              </a:ext>
            </a:extLst>
          </p:cNvPr>
          <p:cNvSpPr txBox="1">
            <a:spLocks noGrp="1"/>
          </p:cNvSpPr>
          <p:nvPr>
            <p:ph type="sldNum" sz="quarter" idx="8"/>
          </p:nvPr>
        </p:nvSpPr>
        <p:spPr>
          <a:xfrm>
            <a:off x="10862450" y="381003"/>
            <a:ext cx="643746" cy="365129"/>
          </a:xfrm>
        </p:spPr>
        <p:txBody>
          <a:bodyPr/>
          <a:lstStyle>
            <a:lvl1pPr>
              <a:defRPr/>
            </a:lvl1pPr>
          </a:lstStyle>
          <a:p>
            <a:pPr lvl="0"/>
            <a:fld id="{DCE87FE4-5AFA-48EF-8E97-6BA9724EFEDD}" type="slidenum">
              <a:t>‹#›</a:t>
            </a:fld>
            <a:endParaRPr lang="en-US"/>
          </a:p>
        </p:txBody>
      </p:sp>
    </p:spTree>
    <p:extLst>
      <p:ext uri="{BB962C8B-B14F-4D97-AF65-F5344CB8AC3E}">
        <p14:creationId xmlns:p14="http://schemas.microsoft.com/office/powerpoint/2010/main" val="10534383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2" name="Picture 12" descr="C0-HD-BTM.png">
            <a:extLst>
              <a:ext uri="{FF2B5EF4-FFF2-40B4-BE49-F238E27FC236}">
                <a16:creationId xmlns:a16="http://schemas.microsoft.com/office/drawing/2014/main" id="{D2B446E7-EA1E-4578-8A6E-D6E9176282FF}"/>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681D3E9E-2E94-4072-B870-F0B1794CF6EA}"/>
              </a:ext>
            </a:extLst>
          </p:cNvPr>
          <p:cNvSpPr txBox="1">
            <a:spLocks noGrp="1"/>
          </p:cNvSpPr>
          <p:nvPr>
            <p:ph type="title"/>
          </p:nvPr>
        </p:nvSpPr>
        <p:spPr>
          <a:xfrm>
            <a:off x="1024466" y="753529"/>
            <a:ext cx="10151531" cy="2604494"/>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5C3F80E0-19B1-4600-96C4-D8C20DD863D8}"/>
              </a:ext>
            </a:extLst>
          </p:cNvPr>
          <p:cNvSpPr txBox="1">
            <a:spLocks noGrp="1"/>
          </p:cNvSpPr>
          <p:nvPr>
            <p:ph type="body" idx="4294967295"/>
          </p:nvPr>
        </p:nvSpPr>
        <p:spPr>
          <a:xfrm>
            <a:off x="1303861" y="3365558"/>
            <a:ext cx="9592732" cy="444444"/>
          </a:xfrm>
        </p:spPr>
        <p:txBody>
          <a:bodyPr/>
          <a:lstStyle>
            <a:lvl1pPr marL="0" indent="0">
              <a:buNone/>
              <a:defRPr sz="1400"/>
            </a:lvl1pPr>
          </a:lstStyle>
          <a:p>
            <a:pPr lvl="0"/>
            <a:r>
              <a:rPr lang="en-US"/>
              <a:t>Click to edit Master text styles</a:t>
            </a:r>
          </a:p>
        </p:txBody>
      </p:sp>
      <p:sp>
        <p:nvSpPr>
          <p:cNvPr id="5" name="Text Placeholder 3">
            <a:extLst>
              <a:ext uri="{FF2B5EF4-FFF2-40B4-BE49-F238E27FC236}">
                <a16:creationId xmlns:a16="http://schemas.microsoft.com/office/drawing/2014/main" id="{558C7FEE-B345-4625-95E3-239E6C5A0958}"/>
              </a:ext>
            </a:extLst>
          </p:cNvPr>
          <p:cNvSpPr txBox="1">
            <a:spLocks noGrp="1"/>
          </p:cNvSpPr>
          <p:nvPr>
            <p:ph type="body" idx="4294967295"/>
          </p:nvPr>
        </p:nvSpPr>
        <p:spPr>
          <a:xfrm>
            <a:off x="1024466" y="3959864"/>
            <a:ext cx="10151531" cy="679874"/>
          </a:xfrm>
        </p:spPr>
        <p:txBody>
          <a:bodyPr anchor="ctr"/>
          <a:lstStyle>
            <a:lvl1pPr marL="0" indent="0">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31B6540D-8DE2-475A-B790-9D8F9AA2468A}"/>
              </a:ext>
            </a:extLst>
          </p:cNvPr>
          <p:cNvSpPr txBox="1">
            <a:spLocks noGrp="1"/>
          </p:cNvSpPr>
          <p:nvPr>
            <p:ph type="dt" sz="half" idx="7"/>
          </p:nvPr>
        </p:nvSpPr>
        <p:spPr>
          <a:xfrm>
            <a:off x="7814453" y="381003"/>
            <a:ext cx="2910836" cy="365129"/>
          </a:xfrm>
        </p:spPr>
        <p:txBody>
          <a:bodyPr/>
          <a:lstStyle>
            <a:lvl1pPr>
              <a:defRPr/>
            </a:lvl1pPr>
          </a:lstStyle>
          <a:p>
            <a:pPr lvl="0"/>
            <a:fld id="{B40D81F1-58EB-45A5-AD45-0C96D0AA2C78}" type="datetime1">
              <a:rPr lang="en-US"/>
              <a:pPr lvl="0"/>
              <a:t>12/11/2019</a:t>
            </a:fld>
            <a:endParaRPr lang="en-US"/>
          </a:p>
        </p:txBody>
      </p:sp>
      <p:sp>
        <p:nvSpPr>
          <p:cNvPr id="7" name="Footer Placeholder 5">
            <a:extLst>
              <a:ext uri="{FF2B5EF4-FFF2-40B4-BE49-F238E27FC236}">
                <a16:creationId xmlns:a16="http://schemas.microsoft.com/office/drawing/2014/main" id="{ABC5A817-DCDF-4DB1-9CD3-BB2CBBF2A053}"/>
              </a:ext>
            </a:extLst>
          </p:cNvPr>
          <p:cNvSpPr txBox="1">
            <a:spLocks noGrp="1"/>
          </p:cNvSpPr>
          <p:nvPr>
            <p:ph type="ftr" sz="quarter" idx="9"/>
          </p:nvPr>
        </p:nvSpPr>
        <p:spPr>
          <a:xfrm>
            <a:off x="685800" y="379942"/>
            <a:ext cx="6991493" cy="365129"/>
          </a:xfrm>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27849B46-3EB4-4808-AFD0-231C19BFF2E0}"/>
              </a:ext>
            </a:extLst>
          </p:cNvPr>
          <p:cNvSpPr txBox="1">
            <a:spLocks noGrp="1"/>
          </p:cNvSpPr>
          <p:nvPr>
            <p:ph type="sldNum" sz="quarter" idx="8"/>
          </p:nvPr>
        </p:nvSpPr>
        <p:spPr>
          <a:xfrm>
            <a:off x="10862450" y="381003"/>
            <a:ext cx="643746" cy="365129"/>
          </a:xfrm>
        </p:spPr>
        <p:txBody>
          <a:bodyPr/>
          <a:lstStyle>
            <a:lvl1pPr>
              <a:defRPr/>
            </a:lvl1pPr>
          </a:lstStyle>
          <a:p>
            <a:pPr lvl="0"/>
            <a:fld id="{9DB5A398-2DA3-48D3-9255-FA96AE833095}" type="slidenum">
              <a:t>‹#›</a:t>
            </a:fld>
            <a:endParaRPr lang="en-US"/>
          </a:p>
        </p:txBody>
      </p:sp>
      <p:sp>
        <p:nvSpPr>
          <p:cNvPr id="9" name="TextBox 8">
            <a:extLst>
              <a:ext uri="{FF2B5EF4-FFF2-40B4-BE49-F238E27FC236}">
                <a16:creationId xmlns:a16="http://schemas.microsoft.com/office/drawing/2014/main" id="{E2A4374C-2CCD-45D6-BE25-8C1D4B276C70}"/>
              </a:ext>
            </a:extLst>
          </p:cNvPr>
          <p:cNvSpPr txBox="1"/>
          <p:nvPr/>
        </p:nvSpPr>
        <p:spPr>
          <a:xfrm>
            <a:off x="476246" y="93344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entury Gothic"/>
              </a:rPr>
              <a:t>“</a:t>
            </a:r>
          </a:p>
        </p:txBody>
      </p:sp>
      <p:sp>
        <p:nvSpPr>
          <p:cNvPr id="10" name="TextBox 9">
            <a:extLst>
              <a:ext uri="{FF2B5EF4-FFF2-40B4-BE49-F238E27FC236}">
                <a16:creationId xmlns:a16="http://schemas.microsoft.com/office/drawing/2014/main" id="{90E184FC-4FD3-4BEB-B841-3B9BEC2441EB}"/>
              </a:ext>
            </a:extLst>
          </p:cNvPr>
          <p:cNvSpPr txBox="1"/>
          <p:nvPr/>
        </p:nvSpPr>
        <p:spPr>
          <a:xfrm>
            <a:off x="10984230" y="270129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entury Gothic"/>
              </a:rPr>
              <a:t>”</a:t>
            </a:r>
          </a:p>
        </p:txBody>
      </p:sp>
    </p:spTree>
    <p:extLst>
      <p:ext uri="{BB962C8B-B14F-4D97-AF65-F5344CB8AC3E}">
        <p14:creationId xmlns:p14="http://schemas.microsoft.com/office/powerpoint/2010/main" val="943847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2" name="Picture 8" descr="C0-HD-BTM.png">
            <a:extLst>
              <a:ext uri="{FF2B5EF4-FFF2-40B4-BE49-F238E27FC236}">
                <a16:creationId xmlns:a16="http://schemas.microsoft.com/office/drawing/2014/main" id="{1AF85901-ED86-46B1-B55C-785938D1A329}"/>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8EDE8056-BC42-42AA-8C67-E3214077B54E}"/>
              </a:ext>
            </a:extLst>
          </p:cNvPr>
          <p:cNvSpPr txBox="1">
            <a:spLocks noGrp="1"/>
          </p:cNvSpPr>
          <p:nvPr>
            <p:ph type="title"/>
          </p:nvPr>
        </p:nvSpPr>
        <p:spPr>
          <a:xfrm>
            <a:off x="1024493" y="1124702"/>
            <a:ext cx="10146182" cy="2511838"/>
          </a:xfrm>
        </p:spPr>
        <p:txBody>
          <a:bodyPr anchor="b"/>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22A05054-0CDB-4739-99D5-DB549FA73495}"/>
              </a:ext>
            </a:extLst>
          </p:cNvPr>
          <p:cNvSpPr txBox="1">
            <a:spLocks noGrp="1"/>
          </p:cNvSpPr>
          <p:nvPr>
            <p:ph type="body" idx="4294967295"/>
          </p:nvPr>
        </p:nvSpPr>
        <p:spPr>
          <a:xfrm>
            <a:off x="1024466" y="3648318"/>
            <a:ext cx="10144655" cy="999887"/>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4728B9C-0BEA-417A-A468-77A16A22B171}"/>
              </a:ext>
            </a:extLst>
          </p:cNvPr>
          <p:cNvSpPr txBox="1">
            <a:spLocks noGrp="1"/>
          </p:cNvSpPr>
          <p:nvPr>
            <p:ph type="dt" sz="half" idx="7"/>
          </p:nvPr>
        </p:nvSpPr>
        <p:spPr>
          <a:xfrm>
            <a:off x="7814453" y="378881"/>
            <a:ext cx="2910836" cy="365129"/>
          </a:xfrm>
        </p:spPr>
        <p:txBody>
          <a:bodyPr/>
          <a:lstStyle>
            <a:lvl1pPr>
              <a:defRPr/>
            </a:lvl1pPr>
          </a:lstStyle>
          <a:p>
            <a:pPr lvl="0"/>
            <a:fld id="{837ABE54-C8F5-49A1-B457-4E245C60162D}" type="datetime1">
              <a:rPr lang="en-US"/>
              <a:pPr lvl="0"/>
              <a:t>12/11/2019</a:t>
            </a:fld>
            <a:endParaRPr lang="en-US"/>
          </a:p>
        </p:txBody>
      </p:sp>
      <p:sp>
        <p:nvSpPr>
          <p:cNvPr id="6" name="Footer Placeholder 5">
            <a:extLst>
              <a:ext uri="{FF2B5EF4-FFF2-40B4-BE49-F238E27FC236}">
                <a16:creationId xmlns:a16="http://schemas.microsoft.com/office/drawing/2014/main" id="{56657C3D-2D08-4D12-AC4E-CB0D18832EBF}"/>
              </a:ext>
            </a:extLst>
          </p:cNvPr>
          <p:cNvSpPr txBox="1">
            <a:spLocks noGrp="1"/>
          </p:cNvSpPr>
          <p:nvPr>
            <p:ph type="ftr" sz="quarter" idx="9"/>
          </p:nvPr>
        </p:nvSpPr>
        <p:spPr>
          <a:xfrm>
            <a:off x="685800" y="378881"/>
            <a:ext cx="6991493"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94FF1EC4-0FAF-44BC-800D-093357B5A85A}"/>
              </a:ext>
            </a:extLst>
          </p:cNvPr>
          <p:cNvSpPr txBox="1">
            <a:spLocks noGrp="1"/>
          </p:cNvSpPr>
          <p:nvPr>
            <p:ph type="sldNum" sz="quarter" idx="8"/>
          </p:nvPr>
        </p:nvSpPr>
        <p:spPr>
          <a:xfrm>
            <a:off x="10862450" y="381003"/>
            <a:ext cx="643746" cy="365129"/>
          </a:xfrm>
        </p:spPr>
        <p:txBody>
          <a:bodyPr/>
          <a:lstStyle>
            <a:lvl1pPr>
              <a:defRPr/>
            </a:lvl1pPr>
          </a:lstStyle>
          <a:p>
            <a:pPr lvl="0"/>
            <a:fld id="{F0028073-8864-443D-8B39-9EA6C9455D53}" type="slidenum">
              <a:t>‹#›</a:t>
            </a:fld>
            <a:endParaRPr lang="en-US"/>
          </a:p>
        </p:txBody>
      </p:sp>
    </p:spTree>
    <p:extLst>
      <p:ext uri="{BB962C8B-B14F-4D97-AF65-F5344CB8AC3E}">
        <p14:creationId xmlns:p14="http://schemas.microsoft.com/office/powerpoint/2010/main" val="3866637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2" name="Picture 6" descr="C0-HD-TOP.png">
            <a:extLst>
              <a:ext uri="{FF2B5EF4-FFF2-40B4-BE49-F238E27FC236}">
                <a16:creationId xmlns:a16="http://schemas.microsoft.com/office/drawing/2014/main" id="{17084369-BBFD-4C89-94C3-19D0FD3CC5E5}"/>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CDE4A66C-7E6C-4931-A66F-7918F21BAA2E}"/>
              </a:ext>
            </a:extLst>
          </p:cNvPr>
          <p:cNvSpPr txBox="1">
            <a:spLocks noGrp="1"/>
          </p:cNvSpPr>
          <p:nvPr>
            <p:ph type="title"/>
          </p:nvPr>
        </p:nvSpPr>
        <p:spPr>
          <a:xfrm>
            <a:off x="2895603" y="761996"/>
            <a:ext cx="8610603" cy="1303870"/>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6696B245-F7B5-413B-AC1D-146AEBDF7B15}"/>
              </a:ext>
            </a:extLst>
          </p:cNvPr>
          <p:cNvSpPr txBox="1">
            <a:spLocks noGrp="1"/>
          </p:cNvSpPr>
          <p:nvPr>
            <p:ph type="body" idx="4294967295"/>
          </p:nvPr>
        </p:nvSpPr>
        <p:spPr>
          <a:xfrm>
            <a:off x="685800" y="2202076"/>
            <a:ext cx="3456432" cy="617320"/>
          </a:xfrm>
        </p:spPr>
        <p:txBody>
          <a:bodyPr anchor="b">
            <a:noAutofit/>
          </a:bodyPr>
          <a:lstStyle>
            <a:lvl1pPr marL="0" indent="0">
              <a:buNone/>
              <a:defRPr sz="2400"/>
            </a:lvl1pPr>
          </a:lstStyle>
          <a:p>
            <a:pPr lvl="0"/>
            <a:r>
              <a:rPr lang="en-US"/>
              <a:t>Click to edit Master text styles</a:t>
            </a:r>
          </a:p>
        </p:txBody>
      </p:sp>
      <p:sp>
        <p:nvSpPr>
          <p:cNvPr id="4" name="Text Placeholder 3">
            <a:extLst>
              <a:ext uri="{FF2B5EF4-FFF2-40B4-BE49-F238E27FC236}">
                <a16:creationId xmlns:a16="http://schemas.microsoft.com/office/drawing/2014/main" id="{D7C11818-F6C6-461B-A667-EE6F35C03BF7}"/>
              </a:ext>
            </a:extLst>
          </p:cNvPr>
          <p:cNvSpPr txBox="1">
            <a:spLocks noGrp="1"/>
          </p:cNvSpPr>
          <p:nvPr>
            <p:ph type="body" idx="4294967295"/>
          </p:nvPr>
        </p:nvSpPr>
        <p:spPr>
          <a:xfrm>
            <a:off x="685800" y="2904564"/>
            <a:ext cx="3456432" cy="3314133"/>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E197E52B-42F9-4675-B211-25B843AA0586}"/>
              </a:ext>
            </a:extLst>
          </p:cNvPr>
          <p:cNvSpPr txBox="1">
            <a:spLocks noGrp="1"/>
          </p:cNvSpPr>
          <p:nvPr>
            <p:ph type="body" idx="4294967295"/>
          </p:nvPr>
        </p:nvSpPr>
        <p:spPr>
          <a:xfrm>
            <a:off x="4368802" y="2201335"/>
            <a:ext cx="3456432" cy="626537"/>
          </a:xfrm>
        </p:spPr>
        <p:txBody>
          <a:bodyPr anchor="b">
            <a:noAutofit/>
          </a:bodyPr>
          <a:lstStyle>
            <a:lvl1pPr marL="0" indent="0">
              <a:buNone/>
              <a:defRPr sz="2400"/>
            </a:lvl1pPr>
          </a:lstStyle>
          <a:p>
            <a:pPr lvl="0"/>
            <a:r>
              <a:rPr lang="en-US"/>
              <a:t>Click to edit Master text styles</a:t>
            </a:r>
          </a:p>
        </p:txBody>
      </p:sp>
      <p:sp>
        <p:nvSpPr>
          <p:cNvPr id="6" name="Text Placeholder 3">
            <a:extLst>
              <a:ext uri="{FF2B5EF4-FFF2-40B4-BE49-F238E27FC236}">
                <a16:creationId xmlns:a16="http://schemas.microsoft.com/office/drawing/2014/main" id="{683CEA27-BD15-44BC-889E-FA914860FDB8}"/>
              </a:ext>
            </a:extLst>
          </p:cNvPr>
          <p:cNvSpPr txBox="1">
            <a:spLocks noGrp="1"/>
          </p:cNvSpPr>
          <p:nvPr>
            <p:ph type="body" idx="4294967295"/>
          </p:nvPr>
        </p:nvSpPr>
        <p:spPr>
          <a:xfrm>
            <a:off x="4366854" y="2904070"/>
            <a:ext cx="3456432" cy="3314617"/>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DEA90105-69AC-42F3-A6C8-5016AFE6C07F}"/>
              </a:ext>
            </a:extLst>
          </p:cNvPr>
          <p:cNvSpPr txBox="1">
            <a:spLocks noGrp="1"/>
          </p:cNvSpPr>
          <p:nvPr>
            <p:ph type="body" idx="4294967295"/>
          </p:nvPr>
        </p:nvSpPr>
        <p:spPr>
          <a:xfrm>
            <a:off x="8051804" y="2192868"/>
            <a:ext cx="3456432" cy="626537"/>
          </a:xfrm>
        </p:spPr>
        <p:txBody>
          <a:bodyPr anchor="b">
            <a:noAutofit/>
          </a:bodyPr>
          <a:lstStyle>
            <a:lvl1pPr marL="0" indent="0">
              <a:buNone/>
              <a:defRPr sz="2400"/>
            </a:lvl1pPr>
          </a:lstStyle>
          <a:p>
            <a:pPr lvl="0"/>
            <a:r>
              <a:rPr lang="en-US"/>
              <a:t>Click to edit Master text styles</a:t>
            </a:r>
          </a:p>
        </p:txBody>
      </p:sp>
      <p:sp>
        <p:nvSpPr>
          <p:cNvPr id="8" name="Text Placeholder 3">
            <a:extLst>
              <a:ext uri="{FF2B5EF4-FFF2-40B4-BE49-F238E27FC236}">
                <a16:creationId xmlns:a16="http://schemas.microsoft.com/office/drawing/2014/main" id="{A1A81224-D1DC-456A-A5AE-07BBCF053988}"/>
              </a:ext>
            </a:extLst>
          </p:cNvPr>
          <p:cNvSpPr txBox="1">
            <a:spLocks noGrp="1"/>
          </p:cNvSpPr>
          <p:nvPr>
            <p:ph type="body" idx="4294967295"/>
          </p:nvPr>
        </p:nvSpPr>
        <p:spPr>
          <a:xfrm>
            <a:off x="8051804" y="2904564"/>
            <a:ext cx="3456432" cy="3314133"/>
          </a:xfrm>
        </p:spPr>
        <p:txBody>
          <a:bodyPr/>
          <a:lstStyle>
            <a:lvl1pPr marL="0" indent="0">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FED9156D-8BE5-4DD8-AD16-44B3A976BF5B}"/>
              </a:ext>
            </a:extLst>
          </p:cNvPr>
          <p:cNvSpPr txBox="1">
            <a:spLocks noGrp="1"/>
          </p:cNvSpPr>
          <p:nvPr>
            <p:ph type="dt" sz="half" idx="7"/>
          </p:nvPr>
        </p:nvSpPr>
        <p:spPr>
          <a:xfrm>
            <a:off x="8595360" y="6356351"/>
            <a:ext cx="2910836" cy="365129"/>
          </a:xfrm>
        </p:spPr>
        <p:txBody>
          <a:bodyPr/>
          <a:lstStyle>
            <a:lvl1pPr>
              <a:defRPr/>
            </a:lvl1pPr>
          </a:lstStyle>
          <a:p>
            <a:pPr lvl="0"/>
            <a:fld id="{79CCD85C-B36F-4946-8BAE-A9D836ABDD9F}" type="datetime1">
              <a:rPr lang="en-US"/>
              <a:pPr lvl="0"/>
              <a:t>12/11/2019</a:t>
            </a:fld>
            <a:endParaRPr lang="en-US"/>
          </a:p>
        </p:txBody>
      </p:sp>
      <p:sp>
        <p:nvSpPr>
          <p:cNvPr id="10" name="Footer Placeholder 3">
            <a:extLst>
              <a:ext uri="{FF2B5EF4-FFF2-40B4-BE49-F238E27FC236}">
                <a16:creationId xmlns:a16="http://schemas.microsoft.com/office/drawing/2014/main" id="{77104AB1-2304-4BD4-BFC6-9B21696706C3}"/>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11" name="Slide Number Placeholder 4">
            <a:extLst>
              <a:ext uri="{FF2B5EF4-FFF2-40B4-BE49-F238E27FC236}">
                <a16:creationId xmlns:a16="http://schemas.microsoft.com/office/drawing/2014/main" id="{9901BF68-D5A6-4899-95DD-944BB1CFF574}"/>
              </a:ext>
            </a:extLst>
          </p:cNvPr>
          <p:cNvSpPr txBox="1">
            <a:spLocks noGrp="1"/>
          </p:cNvSpPr>
          <p:nvPr>
            <p:ph type="sldNum" sz="quarter" idx="8"/>
          </p:nvPr>
        </p:nvSpPr>
        <p:spPr>
          <a:xfrm>
            <a:off x="8762996" y="381003"/>
            <a:ext cx="2743200" cy="365129"/>
          </a:xfrm>
        </p:spPr>
        <p:txBody>
          <a:bodyPr/>
          <a:lstStyle>
            <a:lvl1pPr>
              <a:defRPr/>
            </a:lvl1pPr>
          </a:lstStyle>
          <a:p>
            <a:pPr lvl="0"/>
            <a:fld id="{30567EE0-9A96-4657-9ABF-DB6FEC4247BE}" type="slidenum">
              <a:t>‹#›</a:t>
            </a:fld>
            <a:endParaRPr lang="en-US"/>
          </a:p>
        </p:txBody>
      </p:sp>
    </p:spTree>
    <p:extLst>
      <p:ext uri="{BB962C8B-B14F-4D97-AF65-F5344CB8AC3E}">
        <p14:creationId xmlns:p14="http://schemas.microsoft.com/office/powerpoint/2010/main" val="34623199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6" descr="C0-HD-TOP.png">
            <a:extLst>
              <a:ext uri="{FF2B5EF4-FFF2-40B4-BE49-F238E27FC236}">
                <a16:creationId xmlns:a16="http://schemas.microsoft.com/office/drawing/2014/main" id="{04E2B591-70C1-4B69-9751-73697B8DDB97}"/>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EDA26D50-5191-49C9-AAD9-2950E2749F25}"/>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A96ECBD-9551-4283-8956-4941DC1EBCB0}"/>
              </a:ext>
            </a:extLst>
          </p:cNvPr>
          <p:cNvSpPr txBox="1">
            <a:spLocks noGrp="1"/>
          </p:cNvSpPr>
          <p:nvPr>
            <p:ph type="body" idx="4294967295"/>
          </p:nvPr>
        </p:nvSpPr>
        <p:spPr>
          <a:xfrm>
            <a:off x="688616" y="4190996"/>
            <a:ext cx="3451585" cy="682764"/>
          </a:xfrm>
        </p:spPr>
        <p:txBody>
          <a:bodyPr anchor="b">
            <a:noAutofit/>
          </a:bodyPr>
          <a:lstStyle>
            <a:lvl1pPr marL="0" indent="0">
              <a:buNone/>
              <a:defRPr sz="2400"/>
            </a:lvl1pPr>
          </a:lstStyle>
          <a:p>
            <a:pPr lvl="0"/>
            <a:r>
              <a:rPr lang="en-US"/>
              <a:t>Click to edit Master text styles</a:t>
            </a:r>
          </a:p>
        </p:txBody>
      </p:sp>
      <p:sp>
        <p:nvSpPr>
          <p:cNvPr id="4" name="Picture Placeholder 2">
            <a:extLst>
              <a:ext uri="{FF2B5EF4-FFF2-40B4-BE49-F238E27FC236}">
                <a16:creationId xmlns:a16="http://schemas.microsoft.com/office/drawing/2014/main" id="{BA20825C-8DF2-4609-9086-F9FCABCA9E27}"/>
              </a:ext>
            </a:extLst>
          </p:cNvPr>
          <p:cNvSpPr txBox="1">
            <a:spLocks noGrp="1"/>
          </p:cNvSpPr>
          <p:nvPr>
            <p:ph type="pic" idx="4294967295"/>
          </p:nvPr>
        </p:nvSpPr>
        <p:spPr>
          <a:xfrm>
            <a:off x="688616" y="2362196"/>
            <a:ext cx="345158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3316C16F-ED80-407D-A09F-5162DFD07B02}"/>
              </a:ext>
            </a:extLst>
          </p:cNvPr>
          <p:cNvSpPr txBox="1">
            <a:spLocks noGrp="1"/>
          </p:cNvSpPr>
          <p:nvPr>
            <p:ph type="body" idx="4294967295"/>
          </p:nvPr>
        </p:nvSpPr>
        <p:spPr>
          <a:xfrm>
            <a:off x="688616" y="4873761"/>
            <a:ext cx="3451585" cy="1344917"/>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B407CEF5-1C7D-40B0-B0C0-FDBB3907B665}"/>
              </a:ext>
            </a:extLst>
          </p:cNvPr>
          <p:cNvSpPr txBox="1">
            <a:spLocks noGrp="1"/>
          </p:cNvSpPr>
          <p:nvPr>
            <p:ph type="body" idx="4294967295"/>
          </p:nvPr>
        </p:nvSpPr>
        <p:spPr>
          <a:xfrm>
            <a:off x="4374261" y="4190996"/>
            <a:ext cx="3448933" cy="682764"/>
          </a:xfrm>
        </p:spPr>
        <p:txBody>
          <a:bodyPr anchor="b">
            <a:noAutofit/>
          </a:bodyPr>
          <a:lstStyle>
            <a:lvl1pPr marL="0" indent="0">
              <a:buNone/>
              <a:defRPr sz="2400"/>
            </a:lvl1pPr>
          </a:lstStyle>
          <a:p>
            <a:pPr lvl="0"/>
            <a:r>
              <a:rPr lang="en-US"/>
              <a:t>Click to edit Master text styles</a:t>
            </a:r>
          </a:p>
        </p:txBody>
      </p:sp>
      <p:sp>
        <p:nvSpPr>
          <p:cNvPr id="7" name="Picture Placeholder 2">
            <a:extLst>
              <a:ext uri="{FF2B5EF4-FFF2-40B4-BE49-F238E27FC236}">
                <a16:creationId xmlns:a16="http://schemas.microsoft.com/office/drawing/2014/main" id="{66309D35-F22A-4996-B05B-DFF6592A2540}"/>
              </a:ext>
            </a:extLst>
          </p:cNvPr>
          <p:cNvSpPr txBox="1">
            <a:spLocks noGrp="1"/>
          </p:cNvSpPr>
          <p:nvPr>
            <p:ph type="pic" idx="4294967295"/>
          </p:nvPr>
        </p:nvSpPr>
        <p:spPr>
          <a:xfrm>
            <a:off x="4374261" y="2362196"/>
            <a:ext cx="344893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248D6E27-98DA-4746-842D-028ACE75B7F4}"/>
              </a:ext>
            </a:extLst>
          </p:cNvPr>
          <p:cNvSpPr txBox="1">
            <a:spLocks noGrp="1"/>
          </p:cNvSpPr>
          <p:nvPr>
            <p:ph type="body" idx="4294967295"/>
          </p:nvPr>
        </p:nvSpPr>
        <p:spPr>
          <a:xfrm>
            <a:off x="4374261" y="4873761"/>
            <a:ext cx="3448933" cy="1344917"/>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FFDD47CC-A4A3-443F-B637-827A1A2D43D2}"/>
              </a:ext>
            </a:extLst>
          </p:cNvPr>
          <p:cNvSpPr txBox="1">
            <a:spLocks noGrp="1"/>
          </p:cNvSpPr>
          <p:nvPr>
            <p:ph type="body" idx="4294967295"/>
          </p:nvPr>
        </p:nvSpPr>
        <p:spPr>
          <a:xfrm>
            <a:off x="8049728" y="4190996"/>
            <a:ext cx="3456468" cy="682764"/>
          </a:xfrm>
        </p:spPr>
        <p:txBody>
          <a:bodyPr anchor="b">
            <a:noAutofit/>
          </a:bodyPr>
          <a:lstStyle>
            <a:lvl1pPr marL="0" indent="0">
              <a:buNone/>
              <a:defRPr sz="2400"/>
            </a:lvl1pPr>
          </a:lstStyle>
          <a:p>
            <a:pPr lvl="0"/>
            <a:r>
              <a:rPr lang="en-US"/>
              <a:t>Click to edit Master text styles</a:t>
            </a:r>
          </a:p>
        </p:txBody>
      </p:sp>
      <p:sp>
        <p:nvSpPr>
          <p:cNvPr id="10" name="Picture Placeholder 2">
            <a:extLst>
              <a:ext uri="{FF2B5EF4-FFF2-40B4-BE49-F238E27FC236}">
                <a16:creationId xmlns:a16="http://schemas.microsoft.com/office/drawing/2014/main" id="{1C61A977-73CC-4090-8C32-5FDAFB752EB4}"/>
              </a:ext>
            </a:extLst>
          </p:cNvPr>
          <p:cNvSpPr txBox="1">
            <a:spLocks noGrp="1"/>
          </p:cNvSpPr>
          <p:nvPr>
            <p:ph type="pic" idx="4294967295"/>
          </p:nvPr>
        </p:nvSpPr>
        <p:spPr>
          <a:xfrm>
            <a:off x="8049856" y="2362196"/>
            <a:ext cx="344788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157F3D05-42AA-488D-ADD8-8B081ADB7951}"/>
              </a:ext>
            </a:extLst>
          </p:cNvPr>
          <p:cNvSpPr txBox="1">
            <a:spLocks noGrp="1"/>
          </p:cNvSpPr>
          <p:nvPr>
            <p:ph type="body" idx="4294967295"/>
          </p:nvPr>
        </p:nvSpPr>
        <p:spPr>
          <a:xfrm>
            <a:off x="8049728" y="4873761"/>
            <a:ext cx="3452445" cy="1344917"/>
          </a:xfrm>
        </p:spPr>
        <p:txBody>
          <a:bodyPr/>
          <a:lstStyle>
            <a:lvl1pPr marL="0" indent="0">
              <a:buNone/>
              <a:defRPr sz="1400"/>
            </a:lvl1pPr>
          </a:lstStyle>
          <a:p>
            <a:pPr lvl="0"/>
            <a:r>
              <a:rPr lang="en-US"/>
              <a:t>Click to edit Master text styles</a:t>
            </a:r>
          </a:p>
        </p:txBody>
      </p:sp>
      <p:sp>
        <p:nvSpPr>
          <p:cNvPr id="12" name="Date Placeholder 2">
            <a:extLst>
              <a:ext uri="{FF2B5EF4-FFF2-40B4-BE49-F238E27FC236}">
                <a16:creationId xmlns:a16="http://schemas.microsoft.com/office/drawing/2014/main" id="{98A4273E-F235-466A-A1B7-8A7E2B666F54}"/>
              </a:ext>
            </a:extLst>
          </p:cNvPr>
          <p:cNvSpPr txBox="1">
            <a:spLocks noGrp="1"/>
          </p:cNvSpPr>
          <p:nvPr>
            <p:ph type="dt" sz="half" idx="7"/>
          </p:nvPr>
        </p:nvSpPr>
        <p:spPr>
          <a:xfrm>
            <a:off x="8595360" y="6356351"/>
            <a:ext cx="2910836" cy="365129"/>
          </a:xfrm>
        </p:spPr>
        <p:txBody>
          <a:bodyPr/>
          <a:lstStyle>
            <a:lvl1pPr>
              <a:defRPr/>
            </a:lvl1pPr>
          </a:lstStyle>
          <a:p>
            <a:pPr lvl="0"/>
            <a:fld id="{678F272C-E69B-42ED-B229-5141151C245B}" type="datetime1">
              <a:rPr lang="en-US"/>
              <a:pPr lvl="0"/>
              <a:t>12/11/2019</a:t>
            </a:fld>
            <a:endParaRPr lang="en-US"/>
          </a:p>
        </p:txBody>
      </p:sp>
      <p:sp>
        <p:nvSpPr>
          <p:cNvPr id="13" name="Footer Placeholder 3">
            <a:extLst>
              <a:ext uri="{FF2B5EF4-FFF2-40B4-BE49-F238E27FC236}">
                <a16:creationId xmlns:a16="http://schemas.microsoft.com/office/drawing/2014/main" id="{1DC614AC-5AA4-4F49-9B18-A965A1783775}"/>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14" name="Slide Number Placeholder 4">
            <a:extLst>
              <a:ext uri="{FF2B5EF4-FFF2-40B4-BE49-F238E27FC236}">
                <a16:creationId xmlns:a16="http://schemas.microsoft.com/office/drawing/2014/main" id="{3303163F-4700-4BBB-8D60-69738578F615}"/>
              </a:ext>
            </a:extLst>
          </p:cNvPr>
          <p:cNvSpPr txBox="1">
            <a:spLocks noGrp="1"/>
          </p:cNvSpPr>
          <p:nvPr>
            <p:ph type="sldNum" sz="quarter" idx="8"/>
          </p:nvPr>
        </p:nvSpPr>
        <p:spPr>
          <a:xfrm>
            <a:off x="8762996" y="381003"/>
            <a:ext cx="2743200" cy="365129"/>
          </a:xfrm>
        </p:spPr>
        <p:txBody>
          <a:bodyPr/>
          <a:lstStyle>
            <a:lvl1pPr>
              <a:defRPr/>
            </a:lvl1pPr>
          </a:lstStyle>
          <a:p>
            <a:pPr lvl="0"/>
            <a:fld id="{AF7E2217-1F22-4908-ACC1-5263DB6E7021}" type="slidenum">
              <a:t>‹#›</a:t>
            </a:fld>
            <a:endParaRPr lang="en-US"/>
          </a:p>
        </p:txBody>
      </p:sp>
    </p:spTree>
    <p:extLst>
      <p:ext uri="{BB962C8B-B14F-4D97-AF65-F5344CB8AC3E}">
        <p14:creationId xmlns:p14="http://schemas.microsoft.com/office/powerpoint/2010/main" val="2817672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0-HD-TOP.png">
            <a:extLst>
              <a:ext uri="{FF2B5EF4-FFF2-40B4-BE49-F238E27FC236}">
                <a16:creationId xmlns:a16="http://schemas.microsoft.com/office/drawing/2014/main" id="{6FA7E02F-CEA7-4312-BC03-6D6B7897520F}"/>
              </a:ext>
            </a:extLst>
          </p:cNvPr>
          <p:cNvPicPr>
            <a:picLocks noChangeAspect="1"/>
          </p:cNvPicPr>
          <p:nvPr/>
        </p:nvPicPr>
        <p:blipFill>
          <a:blip r:embed="rId2"/>
          <a:stretch>
            <a:fillRect/>
          </a:stretch>
        </p:blipFill>
        <p:spPr>
          <a:xfrm>
            <a:off x="0" y="0"/>
            <a:ext cx="12191996" cy="1441451"/>
          </a:xfrm>
          <a:prstGeom prst="rect">
            <a:avLst/>
          </a:prstGeom>
          <a:noFill/>
          <a:ln cap="flat">
            <a:noFill/>
          </a:ln>
        </p:spPr>
      </p:pic>
      <p:sp>
        <p:nvSpPr>
          <p:cNvPr id="2" name="Title 1">
            <a:extLst>
              <a:ext uri="{FF2B5EF4-FFF2-40B4-BE49-F238E27FC236}">
                <a16:creationId xmlns:a16="http://schemas.microsoft.com/office/drawing/2014/main" id="{24087781-CFEE-4E18-A792-5C4CF240EB5F}"/>
              </a:ext>
            </a:extLst>
          </p:cNvPr>
          <p:cNvSpPr txBox="1">
            <a:spLocks noGrp="1"/>
          </p:cNvSpPr>
          <p:nvPr>
            <p:ph type="title"/>
          </p:nvPr>
        </p:nvSpPr>
        <p:spPr>
          <a:xfrm>
            <a:off x="2895603" y="764374"/>
            <a:ext cx="8610603" cy="1293025"/>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E9201011-6B7A-43A8-8BEB-6B4451EF369A}"/>
              </a:ext>
            </a:extLst>
          </p:cNvPr>
          <p:cNvSpPr txBox="1">
            <a:spLocks noGrp="1"/>
          </p:cNvSpPr>
          <p:nvPr>
            <p:ph type="body" orient="vert" idx="1"/>
          </p:nvPr>
        </p:nvSpPr>
        <p:spPr>
          <a:xfrm>
            <a:off x="685800" y="2194560"/>
            <a:ext cx="10820396" cy="402412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6FFDDD-3D69-4DF4-975A-B1BED986AD5C}"/>
              </a:ext>
            </a:extLst>
          </p:cNvPr>
          <p:cNvSpPr txBox="1">
            <a:spLocks noGrp="1"/>
          </p:cNvSpPr>
          <p:nvPr>
            <p:ph type="dt" sz="half" idx="7"/>
          </p:nvPr>
        </p:nvSpPr>
        <p:spPr>
          <a:xfrm>
            <a:off x="8595360" y="6356351"/>
            <a:ext cx="2910836" cy="365129"/>
          </a:xfrm>
        </p:spPr>
        <p:txBody>
          <a:bodyPr/>
          <a:lstStyle>
            <a:lvl1pPr>
              <a:defRPr/>
            </a:lvl1pPr>
          </a:lstStyle>
          <a:p>
            <a:pPr lvl="0"/>
            <a:fld id="{B72BDF6E-4E90-4B7C-B8D5-F97665B1FDAA}" type="datetime1">
              <a:rPr lang="en-US"/>
              <a:pPr lvl="0"/>
              <a:t>12/11/2019</a:t>
            </a:fld>
            <a:endParaRPr lang="en-US"/>
          </a:p>
        </p:txBody>
      </p:sp>
      <p:sp>
        <p:nvSpPr>
          <p:cNvPr id="5" name="Footer Placeholder 4">
            <a:extLst>
              <a:ext uri="{FF2B5EF4-FFF2-40B4-BE49-F238E27FC236}">
                <a16:creationId xmlns:a16="http://schemas.microsoft.com/office/drawing/2014/main" id="{5D2D880D-E063-40F8-A1A9-F05B36551571}"/>
              </a:ext>
            </a:extLst>
          </p:cNvPr>
          <p:cNvSpPr txBox="1">
            <a:spLocks noGrp="1"/>
          </p:cNvSpPr>
          <p:nvPr>
            <p:ph type="ftr" sz="quarter" idx="9"/>
          </p:nvPr>
        </p:nvSpPr>
        <p:spPr>
          <a:xfrm>
            <a:off x="685800" y="6355848"/>
            <a:ext cx="777240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5B1D04A-31DB-4E82-8249-5646E9931899}"/>
              </a:ext>
            </a:extLst>
          </p:cNvPr>
          <p:cNvSpPr txBox="1">
            <a:spLocks noGrp="1"/>
          </p:cNvSpPr>
          <p:nvPr>
            <p:ph type="sldNum" sz="quarter" idx="8"/>
          </p:nvPr>
        </p:nvSpPr>
        <p:spPr>
          <a:xfrm>
            <a:off x="8762996" y="381003"/>
            <a:ext cx="2743200" cy="365129"/>
          </a:xfrm>
        </p:spPr>
        <p:txBody>
          <a:bodyPr/>
          <a:lstStyle>
            <a:lvl1pPr>
              <a:defRPr/>
            </a:lvl1pPr>
          </a:lstStyle>
          <a:p>
            <a:pPr lvl="0"/>
            <a:fld id="{45217CCC-A874-4165-B787-C676DA08F4B0}" type="slidenum">
              <a:t>‹#›</a:t>
            </a:fld>
            <a:endParaRPr lang="en-US"/>
          </a:p>
        </p:txBody>
      </p:sp>
    </p:spTree>
    <p:extLst>
      <p:ext uri="{BB962C8B-B14F-4D97-AF65-F5344CB8AC3E}">
        <p14:creationId xmlns:p14="http://schemas.microsoft.com/office/powerpoint/2010/main" val="27602700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2" name="Picture 7" descr="C0-HD-BTM.png">
            <a:extLst>
              <a:ext uri="{FF2B5EF4-FFF2-40B4-BE49-F238E27FC236}">
                <a16:creationId xmlns:a16="http://schemas.microsoft.com/office/drawing/2014/main" id="{68BC6C4B-760E-4305-9F95-91C7F59EABB9}"/>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Vertical Title 1">
            <a:extLst>
              <a:ext uri="{FF2B5EF4-FFF2-40B4-BE49-F238E27FC236}">
                <a16:creationId xmlns:a16="http://schemas.microsoft.com/office/drawing/2014/main" id="{9ED2F6E9-F7C0-4568-AFCC-FEA94FF2558F}"/>
              </a:ext>
            </a:extLst>
          </p:cNvPr>
          <p:cNvSpPr txBox="1">
            <a:spLocks noGrp="1"/>
          </p:cNvSpPr>
          <p:nvPr>
            <p:ph type="title" orient="vert"/>
          </p:nvPr>
        </p:nvSpPr>
        <p:spPr>
          <a:xfrm>
            <a:off x="9448796" y="745062"/>
            <a:ext cx="2057400" cy="3903134"/>
          </a:xfrm>
        </p:spPr>
        <p:txBody>
          <a:bodyPr vert="eaVert"/>
          <a:lstStyle>
            <a:lvl1pPr algn="l">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0068AAB0-AEB4-4D21-9D7D-EE76BEC65755}"/>
              </a:ext>
            </a:extLst>
          </p:cNvPr>
          <p:cNvSpPr txBox="1">
            <a:spLocks noGrp="1"/>
          </p:cNvSpPr>
          <p:nvPr>
            <p:ph type="body" orient="vert" idx="1"/>
          </p:nvPr>
        </p:nvSpPr>
        <p:spPr>
          <a:xfrm>
            <a:off x="1024466" y="745071"/>
            <a:ext cx="8204197" cy="39031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942DE4D6-C291-4602-A035-8340C726C74F}"/>
              </a:ext>
            </a:extLst>
          </p:cNvPr>
          <p:cNvSpPr txBox="1">
            <a:spLocks noGrp="1"/>
          </p:cNvSpPr>
          <p:nvPr>
            <p:ph type="dt" sz="half" idx="7"/>
          </p:nvPr>
        </p:nvSpPr>
        <p:spPr>
          <a:xfrm>
            <a:off x="7814453" y="379942"/>
            <a:ext cx="2910836" cy="365129"/>
          </a:xfrm>
        </p:spPr>
        <p:txBody>
          <a:bodyPr/>
          <a:lstStyle>
            <a:lvl1pPr>
              <a:defRPr/>
            </a:lvl1pPr>
          </a:lstStyle>
          <a:p>
            <a:pPr lvl="0"/>
            <a:fld id="{B74C1F06-CBAF-4EAC-A99B-4894836BBF31}" type="datetime1">
              <a:rPr lang="en-US"/>
              <a:pPr lvl="0"/>
              <a:t>12/11/2019</a:t>
            </a:fld>
            <a:endParaRPr lang="en-US"/>
          </a:p>
        </p:txBody>
      </p:sp>
      <p:sp>
        <p:nvSpPr>
          <p:cNvPr id="6" name="Footer Placeholder 4">
            <a:extLst>
              <a:ext uri="{FF2B5EF4-FFF2-40B4-BE49-F238E27FC236}">
                <a16:creationId xmlns:a16="http://schemas.microsoft.com/office/drawing/2014/main" id="{814739BC-6297-4A09-B500-6EA1F48616DE}"/>
              </a:ext>
            </a:extLst>
          </p:cNvPr>
          <p:cNvSpPr txBox="1">
            <a:spLocks noGrp="1"/>
          </p:cNvSpPr>
          <p:nvPr>
            <p:ph type="ftr" sz="quarter" idx="9"/>
          </p:nvPr>
        </p:nvSpPr>
        <p:spPr>
          <a:xfrm>
            <a:off x="685800" y="381003"/>
            <a:ext cx="6991493"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CDC766EB-57F1-42EA-A11D-C632561B8D60}"/>
              </a:ext>
            </a:extLst>
          </p:cNvPr>
          <p:cNvSpPr txBox="1">
            <a:spLocks noGrp="1"/>
          </p:cNvSpPr>
          <p:nvPr>
            <p:ph type="sldNum" sz="quarter" idx="8"/>
          </p:nvPr>
        </p:nvSpPr>
        <p:spPr>
          <a:xfrm>
            <a:off x="10862450" y="381003"/>
            <a:ext cx="643746" cy="365129"/>
          </a:xfrm>
        </p:spPr>
        <p:txBody>
          <a:bodyPr/>
          <a:lstStyle>
            <a:lvl1pPr>
              <a:defRPr/>
            </a:lvl1pPr>
          </a:lstStyle>
          <a:p>
            <a:pPr lvl="0"/>
            <a:fld id="{3592578C-73BE-4E20-817D-3B91B5BF76A4}" type="slidenum">
              <a:t>‹#›</a:t>
            </a:fld>
            <a:endParaRPr lang="en-US"/>
          </a:p>
        </p:txBody>
      </p:sp>
    </p:spTree>
    <p:extLst>
      <p:ext uri="{BB962C8B-B14F-4D97-AF65-F5344CB8AC3E}">
        <p14:creationId xmlns:p14="http://schemas.microsoft.com/office/powerpoint/2010/main" val="974420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 name="Picture 6" descr="C0-HD-TOP.png">
            <a:extLst>
              <a:ext uri="{FF2B5EF4-FFF2-40B4-BE49-F238E27FC236}">
                <a16:creationId xmlns:a16="http://schemas.microsoft.com/office/drawing/2014/main" id="{50F50E59-9D8E-49B8-AA13-17B24A1FD2A2}"/>
              </a:ext>
            </a:extLst>
          </p:cNvPr>
          <p:cNvPicPr>
            <a:picLocks noChangeAspect="1"/>
          </p:cNvPicPr>
          <p:nvPr/>
        </p:nvPicPr>
        <p:blipFill>
          <a:blip r:embed="rId19"/>
          <a:stretch>
            <a:fillRect/>
          </a:stretch>
        </p:blipFill>
        <p:spPr>
          <a:xfrm>
            <a:off x="0" y="0"/>
            <a:ext cx="12191996" cy="1441451"/>
          </a:xfrm>
          <a:prstGeom prst="rect">
            <a:avLst/>
          </a:prstGeom>
          <a:noFill/>
          <a:ln cap="flat">
            <a:noFill/>
          </a:ln>
        </p:spPr>
      </p:pic>
      <p:sp>
        <p:nvSpPr>
          <p:cNvPr id="3" name="Title Placeholder 1">
            <a:extLst>
              <a:ext uri="{FF2B5EF4-FFF2-40B4-BE49-F238E27FC236}">
                <a16:creationId xmlns:a16="http://schemas.microsoft.com/office/drawing/2014/main" id="{6444F3E8-0CF6-4857-A1B4-A7DF09424A8F}"/>
              </a:ext>
            </a:extLst>
          </p:cNvPr>
          <p:cNvSpPr txBox="1">
            <a:spLocks noGrp="1"/>
          </p:cNvSpPr>
          <p:nvPr>
            <p:ph type="title"/>
          </p:nvPr>
        </p:nvSpPr>
        <p:spPr>
          <a:xfrm>
            <a:off x="2895603" y="764374"/>
            <a:ext cx="8610603" cy="1293025"/>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9F379B8E-D02C-4867-BCBA-882E9FBB0377}"/>
              </a:ext>
            </a:extLst>
          </p:cNvPr>
          <p:cNvSpPr txBox="1">
            <a:spLocks noGrp="1"/>
          </p:cNvSpPr>
          <p:nvPr>
            <p:ph type="body" idx="1"/>
          </p:nvPr>
        </p:nvSpPr>
        <p:spPr>
          <a:xfrm>
            <a:off x="685800" y="2194560"/>
            <a:ext cx="10820396" cy="402412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2B60CA8C-CBF7-42C0-9019-FA49C8F2C963}"/>
              </a:ext>
            </a:extLst>
          </p:cNvPr>
          <p:cNvSpPr txBox="1">
            <a:spLocks noGrp="1"/>
          </p:cNvSpPr>
          <p:nvPr>
            <p:ph type="dt" sz="half" idx="2"/>
          </p:nvPr>
        </p:nvSpPr>
        <p:spPr>
          <a:xfrm>
            <a:off x="8595360" y="6356351"/>
            <a:ext cx="291083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fld id="{A7969964-0B9C-44FC-945E-88C797C57243}" type="datetime1">
              <a:rPr lang="en-US"/>
              <a:pPr lvl="0"/>
              <a:t>12/11/2019</a:t>
            </a:fld>
            <a:endParaRPr lang="en-US"/>
          </a:p>
        </p:txBody>
      </p:sp>
      <p:sp>
        <p:nvSpPr>
          <p:cNvPr id="6" name="Footer Placeholder 4">
            <a:extLst>
              <a:ext uri="{FF2B5EF4-FFF2-40B4-BE49-F238E27FC236}">
                <a16:creationId xmlns:a16="http://schemas.microsoft.com/office/drawing/2014/main" id="{C6F74978-27F2-4C11-BFB4-CF532A15ECE9}"/>
              </a:ext>
            </a:extLst>
          </p:cNvPr>
          <p:cNvSpPr txBox="1">
            <a:spLocks noGrp="1"/>
          </p:cNvSpPr>
          <p:nvPr>
            <p:ph type="ftr" sz="quarter" idx="3"/>
          </p:nvPr>
        </p:nvSpPr>
        <p:spPr>
          <a:xfrm>
            <a:off x="685800" y="6355848"/>
            <a:ext cx="77724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endParaRPr lang="en-US"/>
          </a:p>
        </p:txBody>
      </p:sp>
      <p:sp>
        <p:nvSpPr>
          <p:cNvPr id="7" name="Slide Number Placeholder 5">
            <a:extLst>
              <a:ext uri="{FF2B5EF4-FFF2-40B4-BE49-F238E27FC236}">
                <a16:creationId xmlns:a16="http://schemas.microsoft.com/office/drawing/2014/main" id="{2DA36531-2A1F-4F5B-BD0E-33E5F69C5D2E}"/>
              </a:ext>
            </a:extLst>
          </p:cNvPr>
          <p:cNvSpPr txBox="1">
            <a:spLocks noGrp="1"/>
          </p:cNvSpPr>
          <p:nvPr>
            <p:ph type="sldNum" sz="quarter" idx="4"/>
          </p:nvPr>
        </p:nvSpPr>
        <p:spPr>
          <a:xfrm>
            <a:off x="8762996" y="381003"/>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fld id="{2199CF2F-8B73-475F-A40D-6D8E22DC86DF}"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r" defTabSz="914400" rtl="0" fontAlgn="auto" hangingPunct="1">
        <a:lnSpc>
          <a:spcPct val="90000"/>
        </a:lnSpc>
        <a:spcBef>
          <a:spcPts val="0"/>
        </a:spcBef>
        <a:spcAft>
          <a:spcPts val="0"/>
        </a:spcAft>
        <a:buNone/>
        <a:tabLst/>
        <a:defRPr lang="en-US" sz="4000" b="0" i="0" u="none" strike="noStrike" kern="1200" cap="all" spc="0" baseline="0">
          <a:solidFill>
            <a:srgbClr val="FFFFFF"/>
          </a:solidFill>
          <a:uFillTx/>
          <a:latin typeface="Century Gothic"/>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200" b="0" i="0" u="none" strike="noStrike" kern="1200" cap="none" spc="0" baseline="0">
          <a:solidFill>
            <a:srgbClr val="FFFFFF"/>
          </a:solidFill>
          <a:uFillTx/>
          <a:latin typeface="Century Gothic"/>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FFFFFF"/>
          </a:solidFill>
          <a:uFillTx/>
          <a:latin typeface="Century Gothic"/>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Century Gothic"/>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Century Gothic"/>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3.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0.png"/><Relationship Id="rId4" Type="http://schemas.openxmlformats.org/officeDocument/2006/relationships/notesSlide" Target="../notesSlides/notesSlide14.xml"/></Relationships>
</file>

<file path=ppt/slides/_rels/slide2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hyperlink" Target="https://www.todayshotelier.com/2019/05/31/how-to-avoid-hotel-tech-disasters/" TargetMode="External"/><Relationship Id="rId2" Type="http://schemas.openxmlformats.org/officeDocument/2006/relationships/hyperlink" Target="https://www.csoonline.com/article/3441220/marriott-data-breach-faq-how-did-it-happen-and-what-was-the-impact.html" TargetMode="External"/><Relationship Id="rId1" Type="http://schemas.openxmlformats.org/officeDocument/2006/relationships/slideLayout" Target="../slideLayouts/slideLayout7.xml"/><Relationship Id="rId5" Type="http://schemas.openxmlformats.org/officeDocument/2006/relationships/hyperlink" Target="https://youtube.com/watch?v=7QY6sYXRL1c" TargetMode="External"/><Relationship Id="rId4" Type="http://schemas.openxmlformats.org/officeDocument/2006/relationships/hyperlink" Target="http://www.snowballpublishing.com/"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99C09FA3-3F73-4FA1-A557-44B4BA3B7884}"/>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64BC3120-96BC-4A70-88F3-70FAFF6757A6}"/>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93CB7C10-4BF7-459E-B0D0-DFAEA92C2F0B}"/>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0D688958-1459-475A-9ECA-B965890D8ADC}"/>
              </a:ext>
            </a:extLst>
          </p:cNvPr>
          <p:cNvSpPr txBox="1">
            <a:spLocks noGrp="1"/>
          </p:cNvSpPr>
          <p:nvPr>
            <p:ph type="title"/>
          </p:nvPr>
        </p:nvSpPr>
        <p:spPr>
          <a:xfrm>
            <a:off x="4090504" y="764374"/>
            <a:ext cx="7434071" cy="1474332"/>
          </a:xfrm>
        </p:spPr>
        <p:txBody>
          <a:bodyPr anchorCtr="1"/>
          <a:lstStyle/>
          <a:p>
            <a:pPr lvl="0" algn="ctr"/>
            <a:r>
              <a:rPr lang="en-US" dirty="0">
                <a:solidFill>
                  <a:srgbClr val="000000"/>
                </a:solidFill>
              </a:rPr>
              <a:t>Digital skills and research methods</a:t>
            </a:r>
          </a:p>
        </p:txBody>
      </p:sp>
      <p:sp>
        <p:nvSpPr>
          <p:cNvPr id="6" name="Content Placeholder 2">
            <a:extLst>
              <a:ext uri="{FF2B5EF4-FFF2-40B4-BE49-F238E27FC236}">
                <a16:creationId xmlns:a16="http://schemas.microsoft.com/office/drawing/2014/main" id="{AB579D6D-D4C2-435F-A194-08482A748560}"/>
              </a:ext>
            </a:extLst>
          </p:cNvPr>
          <p:cNvSpPr txBox="1">
            <a:spLocks noGrp="1"/>
          </p:cNvSpPr>
          <p:nvPr>
            <p:ph idx="1"/>
          </p:nvPr>
        </p:nvSpPr>
        <p:spPr>
          <a:xfrm>
            <a:off x="4090504" y="2628899"/>
            <a:ext cx="7454079" cy="3589788"/>
          </a:xfrm>
        </p:spPr>
        <p:txBody>
          <a:bodyPr>
            <a:normAutofit/>
          </a:bodyPr>
          <a:lstStyle/>
          <a:p>
            <a:pPr marL="0" lvl="0" indent="0">
              <a:buNone/>
            </a:pPr>
            <a:r>
              <a:rPr lang="en-US" sz="1600" b="1" dirty="0">
                <a:solidFill>
                  <a:srgbClr val="000000"/>
                </a:solidFill>
              </a:rPr>
              <a:t>Students : </a:t>
            </a:r>
          </a:p>
          <a:p>
            <a:pPr marL="342900" indent="-342900">
              <a:buFont typeface="Arial" pitchFamily="34"/>
              <a:buAutoNum type="arabicPeriod"/>
            </a:pPr>
            <a:r>
              <a:rPr lang="en-US" sz="1600" dirty="0" err="1">
                <a:solidFill>
                  <a:srgbClr val="000000"/>
                </a:solidFill>
              </a:rPr>
              <a:t>Ludmila</a:t>
            </a:r>
            <a:r>
              <a:rPr lang="en-US" sz="1600" dirty="0">
                <a:solidFill>
                  <a:srgbClr val="000000"/>
                </a:solidFill>
              </a:rPr>
              <a:t> Chihai </a:t>
            </a:r>
            <a:r>
              <a:rPr lang="en-US" sz="1600" b="1" dirty="0">
                <a:solidFill>
                  <a:srgbClr val="000000"/>
                </a:solidFill>
              </a:rPr>
              <a:t>1908945 </a:t>
            </a:r>
            <a:r>
              <a:rPr lang="en-US" sz="1600" dirty="0">
                <a:solidFill>
                  <a:srgbClr val="000000"/>
                </a:solidFill>
              </a:rPr>
              <a:t>(Group Leader</a:t>
            </a:r>
            <a:r>
              <a:rPr lang="en-US" sz="1600" dirty="0" smtClean="0">
                <a:solidFill>
                  <a:srgbClr val="000000"/>
                </a:solidFill>
              </a:rPr>
              <a:t>)</a:t>
            </a:r>
            <a:endParaRPr lang="en-US" sz="1600" b="1" dirty="0">
              <a:solidFill>
                <a:srgbClr val="000000"/>
              </a:solidFill>
            </a:endParaRPr>
          </a:p>
          <a:p>
            <a:pPr marL="342900" lvl="0" indent="-342900">
              <a:buAutoNum type="arabicPeriod"/>
            </a:pPr>
            <a:r>
              <a:rPr lang="en-US" sz="1600" smtClean="0">
                <a:solidFill>
                  <a:srgbClr val="000000"/>
                </a:solidFill>
              </a:rPr>
              <a:t>Andrei </a:t>
            </a:r>
            <a:r>
              <a:rPr lang="en-US" sz="1600" dirty="0">
                <a:solidFill>
                  <a:srgbClr val="000000"/>
                </a:solidFill>
              </a:rPr>
              <a:t>Alexandru Agopian </a:t>
            </a:r>
            <a:r>
              <a:rPr lang="en-US" sz="1600" b="1" dirty="0">
                <a:solidFill>
                  <a:srgbClr val="000000"/>
                </a:solidFill>
              </a:rPr>
              <a:t>1905498</a:t>
            </a:r>
          </a:p>
          <a:p>
            <a:pPr marL="342900" lvl="0" indent="-342900">
              <a:buAutoNum type="arabicPeriod"/>
            </a:pPr>
            <a:r>
              <a:rPr lang="en-US" sz="1600" dirty="0" err="1" smtClean="0">
                <a:solidFill>
                  <a:srgbClr val="000000"/>
                </a:solidFill>
              </a:rPr>
              <a:t>Gokhan</a:t>
            </a:r>
            <a:r>
              <a:rPr lang="en-US" sz="1600" dirty="0" smtClean="0">
                <a:solidFill>
                  <a:srgbClr val="000000"/>
                </a:solidFill>
              </a:rPr>
              <a:t> </a:t>
            </a:r>
            <a:r>
              <a:rPr lang="en-US" sz="1600" dirty="0">
                <a:solidFill>
                  <a:srgbClr val="000000"/>
                </a:solidFill>
              </a:rPr>
              <a:t>Kapucu </a:t>
            </a:r>
            <a:r>
              <a:rPr lang="en-US" sz="1600" b="1" dirty="0">
                <a:solidFill>
                  <a:srgbClr val="000000"/>
                </a:solidFill>
              </a:rPr>
              <a:t>1908941</a:t>
            </a:r>
          </a:p>
          <a:p>
            <a:pPr marL="342900" lvl="0" indent="-342900">
              <a:buAutoNum type="arabicPeriod"/>
            </a:pPr>
            <a:r>
              <a:rPr lang="en-US" sz="1600" dirty="0">
                <a:solidFill>
                  <a:srgbClr val="000000"/>
                </a:solidFill>
              </a:rPr>
              <a:t>Yeray Escribano Granada </a:t>
            </a:r>
            <a:r>
              <a:rPr lang="en-US" sz="1600" b="1" dirty="0">
                <a:solidFill>
                  <a:srgbClr val="000000"/>
                </a:solidFill>
              </a:rPr>
              <a:t>1908260</a:t>
            </a:r>
          </a:p>
          <a:p>
            <a:pPr marL="342900" lvl="0" indent="-342900">
              <a:buAutoNum type="arabicPeriod"/>
            </a:pPr>
            <a:r>
              <a:rPr lang="en-US" sz="1600" dirty="0">
                <a:solidFill>
                  <a:srgbClr val="000000"/>
                </a:solidFill>
              </a:rPr>
              <a:t>John Paul Mulimba </a:t>
            </a:r>
            <a:r>
              <a:rPr lang="en-US" sz="1600" b="1" dirty="0">
                <a:solidFill>
                  <a:srgbClr val="000000"/>
                </a:solidFill>
              </a:rPr>
              <a:t>1908214</a:t>
            </a:r>
          </a:p>
          <a:p>
            <a:pPr marL="0" lvl="0" indent="0">
              <a:buNone/>
            </a:pPr>
            <a:r>
              <a:rPr lang="en-US" sz="1600" b="1" dirty="0">
                <a:solidFill>
                  <a:srgbClr val="000000"/>
                </a:solidFill>
              </a:rPr>
              <a:t>Lecturer : </a:t>
            </a:r>
          </a:p>
          <a:p>
            <a:pPr marL="0" lvl="0" indent="0">
              <a:buNone/>
            </a:pPr>
            <a:r>
              <a:rPr lang="en-US" sz="1600" b="1" dirty="0">
                <a:solidFill>
                  <a:srgbClr val="000000"/>
                </a:solidFill>
              </a:rPr>
              <a:t>      </a:t>
            </a:r>
            <a:r>
              <a:rPr lang="en-US" sz="1600" dirty="0">
                <a:solidFill>
                  <a:srgbClr val="000000"/>
                </a:solidFill>
              </a:rPr>
              <a:t>Fernando Suneth</a:t>
            </a:r>
          </a:p>
        </p:txBody>
      </p:sp>
      <p:pic>
        <p:nvPicPr>
          <p:cNvPr id="7" name="Picture 7" descr="A close up of a sign&#10;&#10;Description automatically generated">
            <a:extLst>
              <a:ext uri="{FF2B5EF4-FFF2-40B4-BE49-F238E27FC236}">
                <a16:creationId xmlns:a16="http://schemas.microsoft.com/office/drawing/2014/main" id="{E24ECA6A-91C0-41F5-92CB-D9969E34509D}"/>
              </a:ext>
            </a:extLst>
          </p:cNvPr>
          <p:cNvPicPr>
            <a:picLocks noChangeAspect="1"/>
          </p:cNvPicPr>
          <p:nvPr/>
        </p:nvPicPr>
        <p:blipFill>
          <a:blip r:embed="rId3"/>
          <a:stretch>
            <a:fillRect/>
          </a:stretch>
        </p:blipFill>
        <p:spPr>
          <a:xfrm>
            <a:off x="237744" y="2376662"/>
            <a:ext cx="2808524" cy="892097"/>
          </a:xfrm>
          <a:prstGeom prst="rect">
            <a:avLst/>
          </a:prstGeom>
          <a:solidFill>
            <a:srgbClr val="EDEDED"/>
          </a:solidFill>
          <a:ln cap="flat">
            <a:noFill/>
          </a:ln>
        </p:spPr>
      </p:pic>
      <p:pic>
        <p:nvPicPr>
          <p:cNvPr id="9" name="Picture 8" descr="A picture containing knife&#10;&#10;Description automatically generated">
            <a:extLst>
              <a:ext uri="{FF2B5EF4-FFF2-40B4-BE49-F238E27FC236}">
                <a16:creationId xmlns:a16="http://schemas.microsoft.com/office/drawing/2014/main" id="{6F0990E5-E5A5-4E47-89FB-8EB0B9709DC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2337117"/>
            <a:ext cx="3419475" cy="1333500"/>
          </a:xfrm>
          <a:prstGeom prst="rect">
            <a:avLst/>
          </a:prstGeom>
        </p:spPr>
      </p:pic>
    </p:spTree>
    <p:extLst>
      <p:ext uri="{BB962C8B-B14F-4D97-AF65-F5344CB8AC3E}">
        <p14:creationId xmlns:p14="http://schemas.microsoft.com/office/powerpoint/2010/main" val="14856784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37D03FFA-0A39-40E6-8062-CA8B5C7A2B7C}"/>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3" name="Straight Connector 18">
            <a:extLst>
              <a:ext uri="{FF2B5EF4-FFF2-40B4-BE49-F238E27FC236}">
                <a16:creationId xmlns:a16="http://schemas.microsoft.com/office/drawing/2014/main" id="{2554A4AA-5050-4D39-9915-6D0072E72A2C}"/>
              </a:ext>
            </a:extLst>
          </p:cNvPr>
          <p:cNvCxnSpPr>
            <a:cxnSpLocks noMove="1" noResize="1"/>
          </p:cNvCxnSpPr>
          <p:nvPr/>
        </p:nvCxnSpPr>
        <p:spPr>
          <a:xfrm>
            <a:off x="7397111" y="1923559"/>
            <a:ext cx="0" cy="3017520"/>
          </a:xfrm>
          <a:prstGeom prst="straightConnector1">
            <a:avLst/>
          </a:prstGeom>
          <a:noFill/>
          <a:ln w="15873" cap="flat">
            <a:solidFill>
              <a:srgbClr val="000000"/>
            </a:solidFill>
            <a:prstDash val="solid"/>
            <a:miter/>
          </a:ln>
        </p:spPr>
      </p:cxnSp>
      <p:sp>
        <p:nvSpPr>
          <p:cNvPr id="4" name="Subtitle 2">
            <a:extLst>
              <a:ext uri="{FF2B5EF4-FFF2-40B4-BE49-F238E27FC236}">
                <a16:creationId xmlns:a16="http://schemas.microsoft.com/office/drawing/2014/main" id="{F04215C1-5E36-4311-BEBD-4C3855381B28}"/>
              </a:ext>
            </a:extLst>
          </p:cNvPr>
          <p:cNvSpPr txBox="1">
            <a:spLocks noGrp="1"/>
          </p:cNvSpPr>
          <p:nvPr>
            <p:ph type="subTitle" idx="1"/>
          </p:nvPr>
        </p:nvSpPr>
        <p:spPr>
          <a:xfrm>
            <a:off x="7903031" y="821268"/>
            <a:ext cx="3265715" cy="5222120"/>
          </a:xfrm>
        </p:spPr>
        <p:txBody>
          <a:bodyPr anchor="ctr"/>
          <a:lstStyle/>
          <a:p>
            <a:pPr lvl="0"/>
            <a:r>
              <a:rPr lang="en-US">
                <a:solidFill>
                  <a:srgbClr val="000000"/>
                </a:solidFill>
              </a:rPr>
              <a:t>How Technology Changes A Business</a:t>
            </a:r>
          </a:p>
        </p:txBody>
      </p:sp>
      <p:pic>
        <p:nvPicPr>
          <p:cNvPr id="5" name="Picture 20">
            <a:extLst>
              <a:ext uri="{FF2B5EF4-FFF2-40B4-BE49-F238E27FC236}">
                <a16:creationId xmlns:a16="http://schemas.microsoft.com/office/drawing/2014/main" id="{CC603029-DA04-435A-8E46-11BE62B578F1}"/>
              </a:ext>
            </a:extLst>
          </p:cNvPr>
          <p:cNvPicPr>
            <a:picLocks noMove="1" noResize="1"/>
          </p:cNvPicPr>
          <p:nvPr/>
        </p:nvPicPr>
        <p:blipFill>
          <a:blip r:embed="rId3"/>
          <a:srcRect t="-534"/>
          <a:stretch>
            <a:fillRect/>
          </a:stretch>
        </p:blipFill>
        <p:spPr>
          <a:xfrm rot="16200004">
            <a:off x="7545071" y="2187574"/>
            <a:ext cx="6858000" cy="2482852"/>
          </a:xfrm>
          <a:prstGeom prst="rect">
            <a:avLst/>
          </a:prstGeom>
          <a:noFill/>
          <a:ln cap="flat">
            <a:noFill/>
          </a:ln>
        </p:spPr>
      </p:pic>
      <p:pic>
        <p:nvPicPr>
          <p:cNvPr id="6" name="Picture 8" descr="A close up of a sign&#10;&#10;Description automatically generated">
            <a:extLst>
              <a:ext uri="{FF2B5EF4-FFF2-40B4-BE49-F238E27FC236}">
                <a16:creationId xmlns:a16="http://schemas.microsoft.com/office/drawing/2014/main" id="{6EB9830D-31A0-4A77-A4DC-3B07BEE58759}"/>
              </a:ext>
            </a:extLst>
          </p:cNvPr>
          <p:cNvPicPr>
            <a:picLocks noChangeAspect="1"/>
          </p:cNvPicPr>
          <p:nvPr/>
        </p:nvPicPr>
        <p:blipFill>
          <a:blip r:embed="rId4"/>
          <a:stretch>
            <a:fillRect/>
          </a:stretch>
        </p:blipFill>
        <p:spPr>
          <a:xfrm>
            <a:off x="1011856" y="2284847"/>
            <a:ext cx="5867924" cy="2288295"/>
          </a:xfrm>
          <a:prstGeom prst="rect">
            <a:avLst/>
          </a:prstGeom>
          <a:solidFill>
            <a:srgbClr val="EDEDED"/>
          </a:solid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D3FE5F74-E4F2-4A5E-920F-694996DA5477}"/>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EB345A17-06F6-4D00-AA15-C01AE70B0D17}"/>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605A6091-C8E3-476F-8BB3-1DF0DBB9571D}"/>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D49B9BE7-E361-4A53-8E8A-81D66BCBF89C}"/>
              </a:ext>
            </a:extLst>
          </p:cNvPr>
          <p:cNvSpPr txBox="1">
            <a:spLocks noGrp="1"/>
          </p:cNvSpPr>
          <p:nvPr>
            <p:ph type="title"/>
          </p:nvPr>
        </p:nvSpPr>
        <p:spPr>
          <a:xfrm>
            <a:off x="4090504" y="764374"/>
            <a:ext cx="7434071" cy="1474332"/>
          </a:xfrm>
        </p:spPr>
        <p:txBody>
          <a:bodyPr anchorCtr="1"/>
          <a:lstStyle/>
          <a:p>
            <a:pPr lvl="0" algn="ctr"/>
            <a:r>
              <a:rPr lang="en-US">
                <a:solidFill>
                  <a:srgbClr val="000000"/>
                </a:solidFill>
              </a:rPr>
              <a:t>Table of contents</a:t>
            </a:r>
          </a:p>
        </p:txBody>
      </p:sp>
      <p:sp>
        <p:nvSpPr>
          <p:cNvPr id="6" name="Content Placeholder 2">
            <a:extLst>
              <a:ext uri="{FF2B5EF4-FFF2-40B4-BE49-F238E27FC236}">
                <a16:creationId xmlns:a16="http://schemas.microsoft.com/office/drawing/2014/main" id="{784609E9-5280-4085-A9A6-F1C8023BCCEA}"/>
              </a:ext>
            </a:extLst>
          </p:cNvPr>
          <p:cNvSpPr txBox="1">
            <a:spLocks noGrp="1"/>
          </p:cNvSpPr>
          <p:nvPr>
            <p:ph idx="1"/>
          </p:nvPr>
        </p:nvSpPr>
        <p:spPr>
          <a:xfrm>
            <a:off x="4090504" y="2628899"/>
            <a:ext cx="7454079" cy="3589788"/>
          </a:xfrm>
        </p:spPr>
        <p:txBody>
          <a:bodyPr/>
          <a:lstStyle/>
          <a:p>
            <a:pPr lvl="0">
              <a:lnSpc>
                <a:spcPct val="100000"/>
              </a:lnSpc>
              <a:buFont typeface="Wingdings" pitchFamily="2"/>
              <a:buChar char="ü"/>
            </a:pPr>
            <a:r>
              <a:rPr lang="en-US" sz="2000">
                <a:solidFill>
                  <a:srgbClr val="000000"/>
                </a:solidFill>
              </a:rPr>
              <a:t>Introduction</a:t>
            </a:r>
          </a:p>
          <a:p>
            <a:pPr lvl="0">
              <a:lnSpc>
                <a:spcPct val="100000"/>
              </a:lnSpc>
              <a:buFont typeface="Wingdings" pitchFamily="2"/>
              <a:buChar char="ü"/>
            </a:pPr>
            <a:r>
              <a:rPr lang="en-US" sz="2000">
                <a:solidFill>
                  <a:srgbClr val="000000"/>
                </a:solidFill>
              </a:rPr>
              <a:t>Background of the organization</a:t>
            </a:r>
          </a:p>
          <a:p>
            <a:pPr lvl="0">
              <a:lnSpc>
                <a:spcPct val="100000"/>
              </a:lnSpc>
              <a:buFont typeface="Wingdings" pitchFamily="2"/>
              <a:buChar char="ü"/>
            </a:pPr>
            <a:r>
              <a:rPr lang="en-US" sz="2000">
                <a:solidFill>
                  <a:srgbClr val="000000"/>
                </a:solidFill>
              </a:rPr>
              <a:t>Challenges before introducing modern technology</a:t>
            </a:r>
          </a:p>
          <a:p>
            <a:pPr lvl="0">
              <a:lnSpc>
                <a:spcPct val="100000"/>
              </a:lnSpc>
              <a:buFont typeface="Wingdings" pitchFamily="2"/>
              <a:buChar char="ü"/>
            </a:pPr>
            <a:r>
              <a:rPr lang="en-US" sz="2000">
                <a:solidFill>
                  <a:srgbClr val="000000"/>
                </a:solidFill>
              </a:rPr>
              <a:t>Insights of the modern technology introduced </a:t>
            </a:r>
          </a:p>
          <a:p>
            <a:pPr lvl="0">
              <a:lnSpc>
                <a:spcPct val="100000"/>
              </a:lnSpc>
              <a:buFont typeface="Wingdings" pitchFamily="2"/>
              <a:buChar char="ü"/>
            </a:pPr>
            <a:r>
              <a:rPr lang="en-US" sz="2000">
                <a:solidFill>
                  <a:srgbClr val="000000"/>
                </a:solidFill>
              </a:rPr>
              <a:t>Impacts of the modern technology</a:t>
            </a:r>
          </a:p>
          <a:p>
            <a:pPr lvl="0">
              <a:lnSpc>
                <a:spcPct val="100000"/>
              </a:lnSpc>
              <a:buFont typeface="Wingdings" pitchFamily="2"/>
              <a:buChar char="ü"/>
            </a:pPr>
            <a:r>
              <a:rPr lang="en-US" sz="2000">
                <a:solidFill>
                  <a:srgbClr val="000000"/>
                </a:solidFill>
              </a:rPr>
              <a:t>Lessons drawn from the case study</a:t>
            </a:r>
          </a:p>
          <a:p>
            <a:pPr lvl="0">
              <a:lnSpc>
                <a:spcPct val="100000"/>
              </a:lnSpc>
              <a:buFont typeface="Wingdings" pitchFamily="2"/>
              <a:buChar char="ü"/>
            </a:pPr>
            <a:r>
              <a:rPr lang="en-US" sz="2000">
                <a:solidFill>
                  <a:srgbClr val="000000"/>
                </a:solidFill>
              </a:rPr>
              <a:t>Conclusion and references </a:t>
            </a:r>
          </a:p>
          <a:p>
            <a:pPr lvl="0">
              <a:lnSpc>
                <a:spcPct val="100000"/>
              </a:lnSpc>
              <a:buFont typeface="Wingdings" pitchFamily="2"/>
              <a:buChar char="ü"/>
            </a:pPr>
            <a:r>
              <a:rPr lang="en-US" sz="2000">
                <a:solidFill>
                  <a:srgbClr val="000000"/>
                </a:solidFill>
              </a:rPr>
              <a:t>Questions and answers</a:t>
            </a:r>
          </a:p>
        </p:txBody>
      </p:sp>
      <p:pic>
        <p:nvPicPr>
          <p:cNvPr id="7" name="Picture 7" descr="A close up of a sign&#10;&#10;Description automatically generated">
            <a:extLst>
              <a:ext uri="{FF2B5EF4-FFF2-40B4-BE49-F238E27FC236}">
                <a16:creationId xmlns:a16="http://schemas.microsoft.com/office/drawing/2014/main" id="{95686011-64EF-44CF-BBF0-E8D1F332B907}"/>
              </a:ext>
            </a:extLst>
          </p:cNvPr>
          <p:cNvPicPr>
            <a:picLocks noChangeAspect="1"/>
          </p:cNvPicPr>
          <p:nvPr/>
        </p:nvPicPr>
        <p:blipFill>
          <a:blip r:embed="rId3"/>
          <a:stretch>
            <a:fillRect/>
          </a:stretch>
        </p:blipFill>
        <p:spPr>
          <a:xfrm>
            <a:off x="237744" y="2376662"/>
            <a:ext cx="2808524" cy="892097"/>
          </a:xfrm>
          <a:prstGeom prst="rect">
            <a:avLst/>
          </a:prstGeom>
          <a:solidFill>
            <a:srgbClr val="EDEDED"/>
          </a:solid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99C09FA3-3F73-4FA1-A557-44B4BA3B7884}"/>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64BC3120-96BC-4A70-88F3-70FAFF6757A6}"/>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93CB7C10-4BF7-459E-B0D0-DFAEA92C2F0B}"/>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0D688958-1459-475A-9ECA-B965890D8ADC}"/>
              </a:ext>
            </a:extLst>
          </p:cNvPr>
          <p:cNvSpPr txBox="1">
            <a:spLocks noGrp="1"/>
          </p:cNvSpPr>
          <p:nvPr>
            <p:ph type="title"/>
          </p:nvPr>
        </p:nvSpPr>
        <p:spPr>
          <a:xfrm>
            <a:off x="4090504" y="764374"/>
            <a:ext cx="7434071" cy="1474332"/>
          </a:xfrm>
        </p:spPr>
        <p:txBody>
          <a:bodyPr anchorCtr="1"/>
          <a:lstStyle/>
          <a:p>
            <a:pPr lvl="0" algn="ctr"/>
            <a:r>
              <a:rPr lang="en-US" dirty="0">
                <a:solidFill>
                  <a:srgbClr val="000000"/>
                </a:solidFill>
              </a:rPr>
              <a:t>Authors</a:t>
            </a:r>
          </a:p>
        </p:txBody>
      </p:sp>
      <p:sp>
        <p:nvSpPr>
          <p:cNvPr id="6" name="Content Placeholder 2">
            <a:extLst>
              <a:ext uri="{FF2B5EF4-FFF2-40B4-BE49-F238E27FC236}">
                <a16:creationId xmlns:a16="http://schemas.microsoft.com/office/drawing/2014/main" id="{AB579D6D-D4C2-435F-A194-08482A748560}"/>
              </a:ext>
            </a:extLst>
          </p:cNvPr>
          <p:cNvSpPr txBox="1">
            <a:spLocks noGrp="1"/>
          </p:cNvSpPr>
          <p:nvPr>
            <p:ph idx="1"/>
          </p:nvPr>
        </p:nvSpPr>
        <p:spPr>
          <a:xfrm>
            <a:off x="4090504" y="2628899"/>
            <a:ext cx="7454079" cy="3589788"/>
          </a:xfrm>
        </p:spPr>
        <p:txBody>
          <a:bodyPr>
            <a:normAutofit lnSpcReduction="10000"/>
          </a:bodyPr>
          <a:lstStyle/>
          <a:p>
            <a:pPr marL="342900" lvl="0" indent="-342900">
              <a:buAutoNum type="arabicPeriod"/>
            </a:pPr>
            <a:r>
              <a:rPr lang="en-US" sz="1600" dirty="0">
                <a:solidFill>
                  <a:srgbClr val="000000"/>
                </a:solidFill>
              </a:rPr>
              <a:t>Andrei Alexandru Agopian 1905498 “Challenges before modernization”/”Conclusion”</a:t>
            </a:r>
          </a:p>
          <a:p>
            <a:pPr marL="342900" lvl="0" indent="-342900">
              <a:buAutoNum type="arabicPeriod"/>
            </a:pPr>
            <a:endParaRPr lang="en-US" sz="1600" dirty="0">
              <a:solidFill>
                <a:srgbClr val="000000"/>
              </a:solidFill>
            </a:endParaRPr>
          </a:p>
          <a:p>
            <a:pPr marL="342900" lvl="0" indent="-342900">
              <a:buAutoNum type="arabicPeriod"/>
            </a:pPr>
            <a:r>
              <a:rPr lang="en-US" sz="1600" dirty="0">
                <a:solidFill>
                  <a:srgbClr val="000000"/>
                </a:solidFill>
              </a:rPr>
              <a:t>Ludmila Chihai 1908945 “Impacts of the modern technology”	</a:t>
            </a:r>
          </a:p>
          <a:p>
            <a:pPr marL="342900" lvl="0" indent="-342900">
              <a:buAutoNum type="arabicPeriod"/>
            </a:pPr>
            <a:endParaRPr lang="en-US" sz="1600" dirty="0">
              <a:solidFill>
                <a:srgbClr val="000000"/>
              </a:solidFill>
            </a:endParaRPr>
          </a:p>
          <a:p>
            <a:pPr marL="342900" lvl="0" indent="-342900">
              <a:buAutoNum type="arabicPeriod"/>
            </a:pPr>
            <a:r>
              <a:rPr lang="en-US" sz="1600" dirty="0">
                <a:solidFill>
                  <a:srgbClr val="000000"/>
                </a:solidFill>
              </a:rPr>
              <a:t>Gokhan Kapucu 1908941”Lessons drawn from the case study”</a:t>
            </a:r>
          </a:p>
          <a:p>
            <a:pPr marL="342900" lvl="0" indent="-342900">
              <a:buAutoNum type="arabicPeriod"/>
            </a:pPr>
            <a:endParaRPr lang="en-US" sz="1600" dirty="0">
              <a:solidFill>
                <a:srgbClr val="000000"/>
              </a:solidFill>
            </a:endParaRPr>
          </a:p>
          <a:p>
            <a:pPr marL="342900" lvl="0" indent="-342900">
              <a:buAutoNum type="arabicPeriod"/>
            </a:pPr>
            <a:r>
              <a:rPr lang="en-US" sz="1600" dirty="0">
                <a:solidFill>
                  <a:srgbClr val="000000"/>
                </a:solidFill>
              </a:rPr>
              <a:t>Yeray Escribano Granada 1908260 “Background of the organization”/”Introduction”</a:t>
            </a:r>
          </a:p>
          <a:p>
            <a:pPr marL="342900" lvl="0" indent="-342900">
              <a:buAutoNum type="arabicPeriod"/>
            </a:pPr>
            <a:endParaRPr lang="en-US" sz="1600" dirty="0">
              <a:solidFill>
                <a:srgbClr val="000000"/>
              </a:solidFill>
            </a:endParaRPr>
          </a:p>
          <a:p>
            <a:pPr marL="342900" lvl="0" indent="-342900">
              <a:buAutoNum type="arabicPeriod"/>
            </a:pPr>
            <a:r>
              <a:rPr lang="en-US" sz="1600" dirty="0">
                <a:solidFill>
                  <a:srgbClr val="000000"/>
                </a:solidFill>
              </a:rPr>
              <a:t>John Paul Mulimba 1908214 “Insights of the modern technology introduced”</a:t>
            </a:r>
          </a:p>
        </p:txBody>
      </p:sp>
      <p:pic>
        <p:nvPicPr>
          <p:cNvPr id="7" name="Picture 7" descr="A close up of a sign&#10;&#10;Description automatically generated">
            <a:extLst>
              <a:ext uri="{FF2B5EF4-FFF2-40B4-BE49-F238E27FC236}">
                <a16:creationId xmlns:a16="http://schemas.microsoft.com/office/drawing/2014/main" id="{E24ECA6A-91C0-41F5-92CB-D9969E34509D}"/>
              </a:ext>
            </a:extLst>
          </p:cNvPr>
          <p:cNvPicPr>
            <a:picLocks noChangeAspect="1"/>
          </p:cNvPicPr>
          <p:nvPr/>
        </p:nvPicPr>
        <p:blipFill>
          <a:blip r:embed="rId3"/>
          <a:stretch>
            <a:fillRect/>
          </a:stretch>
        </p:blipFill>
        <p:spPr>
          <a:xfrm>
            <a:off x="237744" y="2376662"/>
            <a:ext cx="2808524" cy="892097"/>
          </a:xfrm>
          <a:prstGeom prst="rect">
            <a:avLst/>
          </a:prstGeom>
          <a:solidFill>
            <a:srgbClr val="EDEDED"/>
          </a:solid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4">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F624E823-ACDB-4020-81EB-273887A21505}"/>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D9699F3A-A38D-41F0-876C-A1887C496F86}"/>
              </a:ext>
            </a:extLst>
          </p:cNvPr>
          <p:cNvSpPr txBox="1">
            <a:spLocks noGrp="1"/>
          </p:cNvSpPr>
          <p:nvPr>
            <p:ph type="ctrTitle"/>
          </p:nvPr>
        </p:nvSpPr>
        <p:spPr>
          <a:xfrm>
            <a:off x="792483" y="821268"/>
            <a:ext cx="6098700" cy="5222120"/>
          </a:xfrm>
        </p:spPr>
        <p:txBody>
          <a:bodyPr anchor="ctr"/>
          <a:lstStyle/>
          <a:p>
            <a:pPr lvl="0" algn="r"/>
            <a:r>
              <a:rPr lang="en-US" sz="5400" b="1">
                <a:solidFill>
                  <a:srgbClr val="C00000"/>
                </a:solidFill>
              </a:rPr>
              <a:t>introduction</a:t>
            </a:r>
          </a:p>
        </p:txBody>
      </p:sp>
      <p:cxnSp>
        <p:nvCxnSpPr>
          <p:cNvPr id="4" name="Straight Connector 18">
            <a:extLst>
              <a:ext uri="{FF2B5EF4-FFF2-40B4-BE49-F238E27FC236}">
                <a16:creationId xmlns:a16="http://schemas.microsoft.com/office/drawing/2014/main" id="{CABCE8AC-E0AE-44F5-8261-131418270950}"/>
              </a:ext>
            </a:extLst>
          </p:cNvPr>
          <p:cNvCxnSpPr>
            <a:cxnSpLocks noMove="1" noResize="1"/>
          </p:cNvCxnSpPr>
          <p:nvPr/>
        </p:nvCxnSpPr>
        <p:spPr>
          <a:xfrm>
            <a:off x="7397111" y="1923559"/>
            <a:ext cx="0" cy="3017520"/>
          </a:xfrm>
          <a:prstGeom prst="straightConnector1">
            <a:avLst/>
          </a:prstGeom>
          <a:noFill/>
          <a:ln w="15873" cap="flat">
            <a:solidFill>
              <a:srgbClr val="000000"/>
            </a:solidFill>
            <a:prstDash val="solid"/>
            <a:miter/>
          </a:ln>
        </p:spPr>
      </p:cxnSp>
      <p:sp>
        <p:nvSpPr>
          <p:cNvPr id="5" name="Subtitle 2">
            <a:extLst>
              <a:ext uri="{FF2B5EF4-FFF2-40B4-BE49-F238E27FC236}">
                <a16:creationId xmlns:a16="http://schemas.microsoft.com/office/drawing/2014/main" id="{CCF2B769-67CE-40EC-958C-509645313756}"/>
              </a:ext>
            </a:extLst>
          </p:cNvPr>
          <p:cNvSpPr txBox="1">
            <a:spLocks noGrp="1"/>
          </p:cNvSpPr>
          <p:nvPr>
            <p:ph type="subTitle" idx="1"/>
          </p:nvPr>
        </p:nvSpPr>
        <p:spPr>
          <a:xfrm>
            <a:off x="7903031" y="821268"/>
            <a:ext cx="3265715" cy="5222120"/>
          </a:xfrm>
        </p:spPr>
        <p:txBody>
          <a:bodyPr anchor="ctr"/>
          <a:lstStyle/>
          <a:p>
            <a:pPr lvl="0"/>
            <a:r>
              <a:rPr lang="en-US">
                <a:solidFill>
                  <a:srgbClr val="000000"/>
                </a:solidFill>
              </a:rPr>
              <a:t>By Yeray Escribano Granada</a:t>
            </a:r>
          </a:p>
        </p:txBody>
      </p:sp>
      <p:pic>
        <p:nvPicPr>
          <p:cNvPr id="6" name="Picture 20">
            <a:extLst>
              <a:ext uri="{FF2B5EF4-FFF2-40B4-BE49-F238E27FC236}">
                <a16:creationId xmlns:a16="http://schemas.microsoft.com/office/drawing/2014/main" id="{B99A3414-B373-4783-8DC1-4EA884CB6F3F}"/>
              </a:ext>
            </a:extLst>
          </p:cNvPr>
          <p:cNvPicPr>
            <a:picLocks noMove="1" noResize="1"/>
          </p:cNvPicPr>
          <p:nvPr/>
        </p:nvPicPr>
        <p:blipFill>
          <a:blip r:embed="rId2"/>
          <a:srcRect t="-534"/>
          <a:stretch>
            <a:fillRect/>
          </a:stretch>
        </p:blipFill>
        <p:spPr>
          <a:xfrm rot="16200004">
            <a:off x="7545071" y="2187574"/>
            <a:ext cx="6858000" cy="2482852"/>
          </a:xfrm>
          <a:prstGeom prst="rect">
            <a:avLst/>
          </a:prstGeom>
          <a:noFill/>
          <a:ln cap="flat">
            <a:noFill/>
          </a:ln>
        </p:spPr>
      </p:pic>
      <p:pic>
        <p:nvPicPr>
          <p:cNvPr id="7" name="Picture 8" descr="A close up of a sign&#10;&#10;Description automatically generated">
            <a:extLst>
              <a:ext uri="{FF2B5EF4-FFF2-40B4-BE49-F238E27FC236}">
                <a16:creationId xmlns:a16="http://schemas.microsoft.com/office/drawing/2014/main" id="{6B55A401-B7A6-4C30-AF8C-4657786EFA62}"/>
              </a:ext>
            </a:extLst>
          </p:cNvPr>
          <p:cNvPicPr>
            <a:picLocks noChangeAspect="1"/>
          </p:cNvPicPr>
          <p:nvPr/>
        </p:nvPicPr>
        <p:blipFill>
          <a:blip r:embed="rId3"/>
          <a:stretch>
            <a:fillRect/>
          </a:stretch>
        </p:blipFill>
        <p:spPr>
          <a:xfrm>
            <a:off x="653539" y="368567"/>
            <a:ext cx="2808524" cy="892097"/>
          </a:xfrm>
          <a:prstGeom prst="rect">
            <a:avLst/>
          </a:prstGeom>
          <a:solidFill>
            <a:srgbClr val="EDEDED"/>
          </a:solid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BEC48AB6-3355-4F90-A80B-E728BE9B7843}"/>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813E26AC-9805-4011-AAAD-904621D2761F}"/>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01B625DA-4FED-485B-90B7-118A6D4F3A6E}"/>
              </a:ext>
            </a:extLst>
          </p:cNvPr>
          <p:cNvPicPr>
            <a:picLocks noMove="1" noResize="1"/>
          </p:cNvPicPr>
          <p:nvPr/>
        </p:nvPicPr>
        <p:blipFill>
          <a:blip r:embed="rId3"/>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FE62F3B1-7EC8-4561-9322-BFD387AF75A6}"/>
              </a:ext>
            </a:extLst>
          </p:cNvPr>
          <p:cNvSpPr txBox="1">
            <a:spLocks noGrp="1"/>
          </p:cNvSpPr>
          <p:nvPr>
            <p:ph type="title"/>
          </p:nvPr>
        </p:nvSpPr>
        <p:spPr>
          <a:xfrm>
            <a:off x="4090504" y="764374"/>
            <a:ext cx="7434071" cy="1474332"/>
          </a:xfrm>
        </p:spPr>
        <p:txBody>
          <a:bodyPr anchorCtr="1"/>
          <a:lstStyle/>
          <a:p>
            <a:pPr lvl="0" algn="ctr"/>
            <a:r>
              <a:rPr lang="en-US">
                <a:solidFill>
                  <a:srgbClr val="000000"/>
                </a:solidFill>
              </a:rPr>
              <a:t>introduction</a:t>
            </a:r>
          </a:p>
        </p:txBody>
      </p:sp>
      <p:sp>
        <p:nvSpPr>
          <p:cNvPr id="6" name="Content Placeholder 2">
            <a:extLst>
              <a:ext uri="{FF2B5EF4-FFF2-40B4-BE49-F238E27FC236}">
                <a16:creationId xmlns:a16="http://schemas.microsoft.com/office/drawing/2014/main" id="{EE9567A4-FCAF-42DA-9E6B-D504A2868022}"/>
              </a:ext>
            </a:extLst>
          </p:cNvPr>
          <p:cNvSpPr txBox="1">
            <a:spLocks noGrp="1"/>
          </p:cNvSpPr>
          <p:nvPr>
            <p:ph idx="1"/>
          </p:nvPr>
        </p:nvSpPr>
        <p:spPr>
          <a:xfrm>
            <a:off x="4090504" y="2628899"/>
            <a:ext cx="7454079" cy="3589788"/>
          </a:xfrm>
        </p:spPr>
        <p:txBody>
          <a:bodyPr/>
          <a:lstStyle/>
          <a:p>
            <a:pPr lvl="0">
              <a:lnSpc>
                <a:spcPct val="100000"/>
              </a:lnSpc>
              <a:buFont typeface="Wingdings" pitchFamily="2"/>
              <a:buChar char="ü"/>
            </a:pPr>
            <a:r>
              <a:rPr lang="en-US" sz="2000">
                <a:solidFill>
                  <a:srgbClr val="000000"/>
                </a:solidFill>
              </a:rPr>
              <a:t>The presenters </a:t>
            </a:r>
          </a:p>
          <a:p>
            <a:pPr lvl="0">
              <a:lnSpc>
                <a:spcPct val="100000"/>
              </a:lnSpc>
              <a:buFont typeface="Wingdings" pitchFamily="2"/>
              <a:buChar char="ü"/>
            </a:pPr>
            <a:r>
              <a:rPr lang="en-US" sz="2000">
                <a:solidFill>
                  <a:srgbClr val="000000"/>
                </a:solidFill>
              </a:rPr>
              <a:t>Scope of the presentation</a:t>
            </a:r>
          </a:p>
          <a:p>
            <a:pPr lvl="0">
              <a:lnSpc>
                <a:spcPct val="100000"/>
              </a:lnSpc>
              <a:buFont typeface="Wingdings" pitchFamily="2"/>
              <a:buChar char="ü"/>
            </a:pPr>
            <a:r>
              <a:rPr lang="en-US" sz="2000">
                <a:solidFill>
                  <a:srgbClr val="000000"/>
                </a:solidFill>
              </a:rPr>
              <a:t>Company description</a:t>
            </a:r>
          </a:p>
          <a:p>
            <a:pPr lvl="0">
              <a:lnSpc>
                <a:spcPct val="100000"/>
              </a:lnSpc>
              <a:buFont typeface="Wingdings" pitchFamily="2"/>
              <a:buChar char="ü"/>
            </a:pPr>
            <a:r>
              <a:rPr lang="en-US" sz="2000">
                <a:solidFill>
                  <a:srgbClr val="000000"/>
                </a:solidFill>
              </a:rPr>
              <a:t>Quick summary of the points discussed</a:t>
            </a:r>
          </a:p>
          <a:p>
            <a:pPr lvl="0">
              <a:lnSpc>
                <a:spcPct val="100000"/>
              </a:lnSpc>
            </a:pPr>
            <a:endParaRPr lang="en-US" sz="2000">
              <a:solidFill>
                <a:srgbClr val="000000"/>
              </a:solidFill>
            </a:endParaRPr>
          </a:p>
          <a:p>
            <a:pPr lvl="0">
              <a:lnSpc>
                <a:spcPct val="100000"/>
              </a:lnSpc>
            </a:pPr>
            <a:endParaRPr lang="en-US" sz="2000">
              <a:solidFill>
                <a:srgbClr val="000000"/>
              </a:solidFill>
            </a:endParaRPr>
          </a:p>
        </p:txBody>
      </p:sp>
      <p:pic>
        <p:nvPicPr>
          <p:cNvPr id="7" name="Picture 7" descr="A close up of a sign&#10;&#10;Description automatically generated">
            <a:extLst>
              <a:ext uri="{FF2B5EF4-FFF2-40B4-BE49-F238E27FC236}">
                <a16:creationId xmlns:a16="http://schemas.microsoft.com/office/drawing/2014/main" id="{E2BFD917-0C2D-47F8-8D61-644AAE996F28}"/>
              </a:ext>
            </a:extLst>
          </p:cNvPr>
          <p:cNvPicPr>
            <a:picLocks noChangeAspect="1"/>
          </p:cNvPicPr>
          <p:nvPr/>
        </p:nvPicPr>
        <p:blipFill>
          <a:blip r:embed="rId4"/>
          <a:stretch>
            <a:fillRect/>
          </a:stretch>
        </p:blipFill>
        <p:spPr>
          <a:xfrm>
            <a:off x="237744" y="2376662"/>
            <a:ext cx="2808524" cy="892097"/>
          </a:xfrm>
          <a:prstGeom prst="rect">
            <a:avLst/>
          </a:prstGeom>
          <a:solidFill>
            <a:srgbClr val="EDEDED"/>
          </a:solid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5">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D9AA0220-CE07-4757-A44F-7BC85F929F1D}"/>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D734F95F-5AFD-447E-B60E-6A86974747F2}"/>
              </a:ext>
            </a:extLst>
          </p:cNvPr>
          <p:cNvSpPr txBox="1">
            <a:spLocks noGrp="1"/>
          </p:cNvSpPr>
          <p:nvPr>
            <p:ph type="ctrTitle"/>
          </p:nvPr>
        </p:nvSpPr>
        <p:spPr>
          <a:xfrm>
            <a:off x="792483" y="821268"/>
            <a:ext cx="6098700" cy="5222120"/>
          </a:xfrm>
        </p:spPr>
        <p:txBody>
          <a:bodyPr anchor="ctr"/>
          <a:lstStyle/>
          <a:p>
            <a:pPr lvl="0" algn="r"/>
            <a:r>
              <a:rPr lang="en-US" sz="5400" b="1">
                <a:solidFill>
                  <a:srgbClr val="C00000"/>
                </a:solidFill>
              </a:rPr>
              <a:t>Background to the organization</a:t>
            </a:r>
          </a:p>
        </p:txBody>
      </p:sp>
      <p:cxnSp>
        <p:nvCxnSpPr>
          <p:cNvPr id="4" name="Straight Connector 18">
            <a:extLst>
              <a:ext uri="{FF2B5EF4-FFF2-40B4-BE49-F238E27FC236}">
                <a16:creationId xmlns:a16="http://schemas.microsoft.com/office/drawing/2014/main" id="{C924326C-F8B7-450A-8AA1-F7789FB9DCC9}"/>
              </a:ext>
            </a:extLst>
          </p:cNvPr>
          <p:cNvCxnSpPr>
            <a:cxnSpLocks noMove="1" noResize="1"/>
          </p:cNvCxnSpPr>
          <p:nvPr/>
        </p:nvCxnSpPr>
        <p:spPr>
          <a:xfrm>
            <a:off x="7397111" y="1923559"/>
            <a:ext cx="0" cy="3017520"/>
          </a:xfrm>
          <a:prstGeom prst="straightConnector1">
            <a:avLst/>
          </a:prstGeom>
          <a:noFill/>
          <a:ln w="15873" cap="flat">
            <a:solidFill>
              <a:srgbClr val="000000"/>
            </a:solidFill>
            <a:prstDash val="solid"/>
            <a:miter/>
          </a:ln>
        </p:spPr>
      </p:cxnSp>
      <p:sp>
        <p:nvSpPr>
          <p:cNvPr id="5" name="Subtitle 2">
            <a:extLst>
              <a:ext uri="{FF2B5EF4-FFF2-40B4-BE49-F238E27FC236}">
                <a16:creationId xmlns:a16="http://schemas.microsoft.com/office/drawing/2014/main" id="{0EFBE552-8EA4-428C-9BD1-560468246E66}"/>
              </a:ext>
            </a:extLst>
          </p:cNvPr>
          <p:cNvSpPr txBox="1">
            <a:spLocks noGrp="1"/>
          </p:cNvSpPr>
          <p:nvPr>
            <p:ph type="subTitle" idx="1"/>
          </p:nvPr>
        </p:nvSpPr>
        <p:spPr>
          <a:xfrm>
            <a:off x="7903031" y="821268"/>
            <a:ext cx="3265715" cy="5222120"/>
          </a:xfrm>
        </p:spPr>
        <p:txBody>
          <a:bodyPr anchor="ctr"/>
          <a:lstStyle/>
          <a:p>
            <a:pPr lvl="0"/>
            <a:r>
              <a:rPr lang="en-US">
                <a:solidFill>
                  <a:srgbClr val="000000"/>
                </a:solidFill>
              </a:rPr>
              <a:t>By Yeray Escribano Granada</a:t>
            </a:r>
          </a:p>
        </p:txBody>
      </p:sp>
      <p:pic>
        <p:nvPicPr>
          <p:cNvPr id="6" name="Picture 20">
            <a:extLst>
              <a:ext uri="{FF2B5EF4-FFF2-40B4-BE49-F238E27FC236}">
                <a16:creationId xmlns:a16="http://schemas.microsoft.com/office/drawing/2014/main" id="{B56794CE-6238-4492-97EA-4BE8663667DE}"/>
              </a:ext>
            </a:extLst>
          </p:cNvPr>
          <p:cNvPicPr>
            <a:picLocks noMove="1" noResize="1"/>
          </p:cNvPicPr>
          <p:nvPr/>
        </p:nvPicPr>
        <p:blipFill>
          <a:blip r:embed="rId2"/>
          <a:srcRect t="-534"/>
          <a:stretch>
            <a:fillRect/>
          </a:stretch>
        </p:blipFill>
        <p:spPr>
          <a:xfrm rot="16200004">
            <a:off x="7545071" y="2187574"/>
            <a:ext cx="6858000" cy="2482852"/>
          </a:xfrm>
          <a:prstGeom prst="rect">
            <a:avLst/>
          </a:prstGeom>
          <a:noFill/>
          <a:ln cap="flat">
            <a:noFill/>
          </a:ln>
        </p:spPr>
      </p:pic>
      <p:pic>
        <p:nvPicPr>
          <p:cNvPr id="7" name="Picture 8" descr="A close up of a sign&#10;&#10;Description automatically generated">
            <a:extLst>
              <a:ext uri="{FF2B5EF4-FFF2-40B4-BE49-F238E27FC236}">
                <a16:creationId xmlns:a16="http://schemas.microsoft.com/office/drawing/2014/main" id="{A8540B28-DCF1-4CEB-B4C0-658663D8832F}"/>
              </a:ext>
            </a:extLst>
          </p:cNvPr>
          <p:cNvPicPr>
            <a:picLocks noChangeAspect="1"/>
          </p:cNvPicPr>
          <p:nvPr/>
        </p:nvPicPr>
        <p:blipFill>
          <a:blip r:embed="rId3"/>
          <a:stretch>
            <a:fillRect/>
          </a:stretch>
        </p:blipFill>
        <p:spPr>
          <a:xfrm>
            <a:off x="653539" y="368567"/>
            <a:ext cx="2808524" cy="892097"/>
          </a:xfrm>
          <a:prstGeom prst="rect">
            <a:avLst/>
          </a:prstGeom>
          <a:solidFill>
            <a:srgbClr val="EDEDED"/>
          </a:solid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0BAB236A-C721-4C4D-BA8D-D26C2332A4F3}"/>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27C4CC81-236F-456B-8875-49C9C95CF596}"/>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B9F5D071-6DDF-4C6E-B61A-EBCFEB959367}"/>
              </a:ext>
            </a:extLst>
          </p:cNvPr>
          <p:cNvPicPr>
            <a:picLocks noMove="1" noResize="1"/>
          </p:cNvPicPr>
          <p:nvPr/>
        </p:nvPicPr>
        <p:blipFill>
          <a:blip r:embed="rId3"/>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E09232F8-5965-419C-B14A-07ECCC26BF78}"/>
              </a:ext>
            </a:extLst>
          </p:cNvPr>
          <p:cNvSpPr txBox="1">
            <a:spLocks noGrp="1"/>
          </p:cNvSpPr>
          <p:nvPr>
            <p:ph type="title"/>
          </p:nvPr>
        </p:nvSpPr>
        <p:spPr>
          <a:xfrm>
            <a:off x="4090504" y="764374"/>
            <a:ext cx="7434071" cy="1474332"/>
          </a:xfrm>
        </p:spPr>
        <p:txBody>
          <a:bodyPr anchorCtr="1"/>
          <a:lstStyle/>
          <a:p>
            <a:pPr lvl="0" algn="ctr"/>
            <a:r>
              <a:rPr lang="en-US">
                <a:solidFill>
                  <a:srgbClr val="000000"/>
                </a:solidFill>
              </a:rPr>
              <a:t>Background to the organization</a:t>
            </a:r>
          </a:p>
        </p:txBody>
      </p:sp>
      <p:sp>
        <p:nvSpPr>
          <p:cNvPr id="6" name="Content Placeholder 2">
            <a:extLst>
              <a:ext uri="{FF2B5EF4-FFF2-40B4-BE49-F238E27FC236}">
                <a16:creationId xmlns:a16="http://schemas.microsoft.com/office/drawing/2014/main" id="{862F9041-6CE4-4013-9BBC-FFD349D2039D}"/>
              </a:ext>
            </a:extLst>
          </p:cNvPr>
          <p:cNvSpPr txBox="1">
            <a:spLocks noGrp="1"/>
          </p:cNvSpPr>
          <p:nvPr>
            <p:ph idx="1"/>
          </p:nvPr>
        </p:nvSpPr>
        <p:spPr>
          <a:xfrm>
            <a:off x="4090504" y="2628899"/>
            <a:ext cx="7454079" cy="3589788"/>
          </a:xfrm>
        </p:spPr>
        <p:txBody>
          <a:bodyPr/>
          <a:lstStyle/>
          <a:p>
            <a:pPr lvl="0">
              <a:lnSpc>
                <a:spcPct val="100000"/>
              </a:lnSpc>
              <a:buFont typeface="Wingdings" pitchFamily="2"/>
              <a:buChar char="ü"/>
            </a:pPr>
            <a:r>
              <a:rPr lang="en-GB" sz="2000">
                <a:solidFill>
                  <a:srgbClr val="000000"/>
                </a:solidFill>
              </a:rPr>
              <a:t>History </a:t>
            </a:r>
          </a:p>
          <a:p>
            <a:pPr lvl="0">
              <a:lnSpc>
                <a:spcPct val="100000"/>
              </a:lnSpc>
              <a:buFont typeface="Wingdings" pitchFamily="2"/>
              <a:buChar char="ü"/>
            </a:pPr>
            <a:r>
              <a:rPr lang="en-GB" sz="2000">
                <a:solidFill>
                  <a:srgbClr val="000000"/>
                </a:solidFill>
              </a:rPr>
              <a:t>Evolution </a:t>
            </a:r>
          </a:p>
          <a:p>
            <a:pPr lvl="0">
              <a:lnSpc>
                <a:spcPct val="100000"/>
              </a:lnSpc>
              <a:buFont typeface="Wingdings" pitchFamily="2"/>
              <a:buChar char="ü"/>
            </a:pPr>
            <a:r>
              <a:rPr lang="en-GB" sz="2000">
                <a:solidFill>
                  <a:srgbClr val="000000"/>
                </a:solidFill>
              </a:rPr>
              <a:t>Diversification (nature of business) </a:t>
            </a:r>
          </a:p>
          <a:p>
            <a:pPr lvl="0">
              <a:lnSpc>
                <a:spcPct val="100000"/>
              </a:lnSpc>
              <a:buFont typeface="Wingdings" pitchFamily="2"/>
              <a:buChar char="ü"/>
            </a:pPr>
            <a:r>
              <a:rPr lang="en-GB" sz="2000">
                <a:solidFill>
                  <a:srgbClr val="000000"/>
                </a:solidFill>
              </a:rPr>
              <a:t>Current state (world ranking, presence) </a:t>
            </a:r>
          </a:p>
          <a:p>
            <a:pPr lvl="0">
              <a:lnSpc>
                <a:spcPct val="100000"/>
              </a:lnSpc>
              <a:buFont typeface="Wingdings" pitchFamily="2"/>
              <a:buChar char="ü"/>
            </a:pPr>
            <a:r>
              <a:rPr lang="en-GB" sz="2000">
                <a:solidFill>
                  <a:srgbClr val="000000"/>
                </a:solidFill>
              </a:rPr>
              <a:t>Prospects (projects)</a:t>
            </a:r>
            <a:endParaRPr lang="en-US" sz="2000">
              <a:solidFill>
                <a:srgbClr val="000000"/>
              </a:solidFill>
            </a:endParaRPr>
          </a:p>
        </p:txBody>
      </p:sp>
      <p:pic>
        <p:nvPicPr>
          <p:cNvPr id="7" name="Picture 7" descr="A close up of a sign&#10;&#10;Description automatically generated">
            <a:extLst>
              <a:ext uri="{FF2B5EF4-FFF2-40B4-BE49-F238E27FC236}">
                <a16:creationId xmlns:a16="http://schemas.microsoft.com/office/drawing/2014/main" id="{A60E810D-7267-4F55-8E1A-CDE2537146A4}"/>
              </a:ext>
            </a:extLst>
          </p:cNvPr>
          <p:cNvPicPr>
            <a:picLocks noChangeAspect="1"/>
          </p:cNvPicPr>
          <p:nvPr/>
        </p:nvPicPr>
        <p:blipFill>
          <a:blip r:embed="rId4"/>
          <a:stretch>
            <a:fillRect/>
          </a:stretch>
        </p:blipFill>
        <p:spPr>
          <a:xfrm>
            <a:off x="237744" y="2376662"/>
            <a:ext cx="2808524" cy="892097"/>
          </a:xfrm>
          <a:prstGeom prst="rect">
            <a:avLst/>
          </a:prstGeom>
          <a:solidFill>
            <a:srgbClr val="EDEDED"/>
          </a:solid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6">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CC69C38C-4232-40CC-B775-38A7C5DB703A}"/>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A19DC8D5-C0DC-4D44-8084-3C58127453B4}"/>
              </a:ext>
            </a:extLst>
          </p:cNvPr>
          <p:cNvSpPr txBox="1">
            <a:spLocks noGrp="1"/>
          </p:cNvSpPr>
          <p:nvPr>
            <p:ph type="ctrTitle"/>
          </p:nvPr>
        </p:nvSpPr>
        <p:spPr>
          <a:xfrm>
            <a:off x="792483" y="821268"/>
            <a:ext cx="6098700" cy="5222120"/>
          </a:xfrm>
        </p:spPr>
        <p:txBody>
          <a:bodyPr anchor="ctr"/>
          <a:lstStyle/>
          <a:p>
            <a:pPr lvl="0" algn="r"/>
            <a:r>
              <a:rPr lang="en-US" sz="5400" b="1">
                <a:solidFill>
                  <a:srgbClr val="C00000"/>
                </a:solidFill>
              </a:rPr>
              <a:t>Challenges before modernization </a:t>
            </a:r>
          </a:p>
        </p:txBody>
      </p:sp>
      <p:cxnSp>
        <p:nvCxnSpPr>
          <p:cNvPr id="4" name="Straight Connector 18">
            <a:extLst>
              <a:ext uri="{FF2B5EF4-FFF2-40B4-BE49-F238E27FC236}">
                <a16:creationId xmlns:a16="http://schemas.microsoft.com/office/drawing/2014/main" id="{55451F4F-76E2-4DAB-813D-D16121539677}"/>
              </a:ext>
            </a:extLst>
          </p:cNvPr>
          <p:cNvCxnSpPr>
            <a:cxnSpLocks noMove="1" noResize="1"/>
          </p:cNvCxnSpPr>
          <p:nvPr/>
        </p:nvCxnSpPr>
        <p:spPr>
          <a:xfrm>
            <a:off x="7397111" y="1923559"/>
            <a:ext cx="0" cy="3017520"/>
          </a:xfrm>
          <a:prstGeom prst="straightConnector1">
            <a:avLst/>
          </a:prstGeom>
          <a:noFill/>
          <a:ln w="15873" cap="flat">
            <a:solidFill>
              <a:srgbClr val="000000"/>
            </a:solidFill>
            <a:prstDash val="solid"/>
            <a:miter/>
          </a:ln>
        </p:spPr>
      </p:cxnSp>
      <p:sp>
        <p:nvSpPr>
          <p:cNvPr id="5" name="Subtitle 2">
            <a:extLst>
              <a:ext uri="{FF2B5EF4-FFF2-40B4-BE49-F238E27FC236}">
                <a16:creationId xmlns:a16="http://schemas.microsoft.com/office/drawing/2014/main" id="{CAADC6B5-8906-4814-9768-6B613F047AF2}"/>
              </a:ext>
            </a:extLst>
          </p:cNvPr>
          <p:cNvSpPr txBox="1">
            <a:spLocks noGrp="1"/>
          </p:cNvSpPr>
          <p:nvPr>
            <p:ph type="subTitle" idx="1"/>
          </p:nvPr>
        </p:nvSpPr>
        <p:spPr>
          <a:xfrm>
            <a:off x="7903031" y="821268"/>
            <a:ext cx="3265715" cy="5222120"/>
          </a:xfrm>
        </p:spPr>
        <p:txBody>
          <a:bodyPr anchor="ctr"/>
          <a:lstStyle/>
          <a:p>
            <a:pPr lvl="0"/>
            <a:r>
              <a:rPr lang="en-US">
                <a:solidFill>
                  <a:srgbClr val="000000"/>
                </a:solidFill>
              </a:rPr>
              <a:t>By Andrei Alexandru Agopian</a:t>
            </a:r>
          </a:p>
        </p:txBody>
      </p:sp>
      <p:pic>
        <p:nvPicPr>
          <p:cNvPr id="6" name="Picture 20">
            <a:extLst>
              <a:ext uri="{FF2B5EF4-FFF2-40B4-BE49-F238E27FC236}">
                <a16:creationId xmlns:a16="http://schemas.microsoft.com/office/drawing/2014/main" id="{B2C903F9-543E-4EE5-AEAE-A7D2F96B10B6}"/>
              </a:ext>
            </a:extLst>
          </p:cNvPr>
          <p:cNvPicPr>
            <a:picLocks noMove="1" noResize="1"/>
          </p:cNvPicPr>
          <p:nvPr/>
        </p:nvPicPr>
        <p:blipFill>
          <a:blip r:embed="rId3"/>
          <a:srcRect t="-534"/>
          <a:stretch>
            <a:fillRect/>
          </a:stretch>
        </p:blipFill>
        <p:spPr>
          <a:xfrm rot="16200004">
            <a:off x="7545071" y="2187574"/>
            <a:ext cx="6858000" cy="2482852"/>
          </a:xfrm>
          <a:prstGeom prst="rect">
            <a:avLst/>
          </a:prstGeom>
          <a:noFill/>
          <a:ln cap="flat">
            <a:noFill/>
          </a:ln>
        </p:spPr>
      </p:pic>
      <p:pic>
        <p:nvPicPr>
          <p:cNvPr id="7" name="Picture 8" descr="A close up of a sign&#10;&#10;Description automatically generated">
            <a:extLst>
              <a:ext uri="{FF2B5EF4-FFF2-40B4-BE49-F238E27FC236}">
                <a16:creationId xmlns:a16="http://schemas.microsoft.com/office/drawing/2014/main" id="{15374E6E-B6F5-4DDD-83EC-9B6916F1C7EF}"/>
              </a:ext>
            </a:extLst>
          </p:cNvPr>
          <p:cNvPicPr>
            <a:picLocks noChangeAspect="1"/>
          </p:cNvPicPr>
          <p:nvPr/>
        </p:nvPicPr>
        <p:blipFill>
          <a:blip r:embed="rId4"/>
          <a:stretch>
            <a:fillRect/>
          </a:stretch>
        </p:blipFill>
        <p:spPr>
          <a:xfrm>
            <a:off x="653539" y="368567"/>
            <a:ext cx="2808524" cy="892097"/>
          </a:xfrm>
          <a:prstGeom prst="rect">
            <a:avLst/>
          </a:prstGeom>
          <a:solidFill>
            <a:srgbClr val="EDEDED"/>
          </a:solid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65D412AD-49F3-42C4-A5C5-49A069FFE6BB}"/>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ACB18A45-157F-464C-A137-0E9E9E15DE13}"/>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F970DEDA-E3B5-4080-AB7A-F93D63B3C387}"/>
              </a:ext>
            </a:extLst>
          </p:cNvPr>
          <p:cNvPicPr>
            <a:picLocks noMove="1" noResize="1"/>
          </p:cNvPicPr>
          <p:nvPr/>
        </p:nvPicPr>
        <p:blipFill>
          <a:blip r:embed="rId3"/>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58463F67-4493-4146-97BF-5963637CDAA4}"/>
              </a:ext>
            </a:extLst>
          </p:cNvPr>
          <p:cNvSpPr txBox="1">
            <a:spLocks noGrp="1"/>
          </p:cNvSpPr>
          <p:nvPr>
            <p:ph type="title"/>
          </p:nvPr>
        </p:nvSpPr>
        <p:spPr>
          <a:xfrm>
            <a:off x="4090504" y="764374"/>
            <a:ext cx="7434071" cy="1474332"/>
          </a:xfrm>
        </p:spPr>
        <p:txBody>
          <a:bodyPr anchorCtr="1"/>
          <a:lstStyle/>
          <a:p>
            <a:pPr lvl="0" algn="ctr"/>
            <a:r>
              <a:rPr lang="en-US">
                <a:solidFill>
                  <a:srgbClr val="000000"/>
                </a:solidFill>
              </a:rPr>
              <a:t>Challenges before modernization</a:t>
            </a:r>
          </a:p>
        </p:txBody>
      </p:sp>
      <p:sp>
        <p:nvSpPr>
          <p:cNvPr id="6" name="Content Placeholder 2">
            <a:extLst>
              <a:ext uri="{FF2B5EF4-FFF2-40B4-BE49-F238E27FC236}">
                <a16:creationId xmlns:a16="http://schemas.microsoft.com/office/drawing/2014/main" id="{0551438A-7EE4-43DE-8D29-29139EFC2EFA}"/>
              </a:ext>
            </a:extLst>
          </p:cNvPr>
          <p:cNvSpPr txBox="1">
            <a:spLocks noGrp="1"/>
          </p:cNvSpPr>
          <p:nvPr>
            <p:ph idx="1"/>
          </p:nvPr>
        </p:nvSpPr>
        <p:spPr>
          <a:xfrm>
            <a:off x="4090504" y="2628899"/>
            <a:ext cx="7454079" cy="3589788"/>
          </a:xfrm>
        </p:spPr>
        <p:txBody>
          <a:bodyPr>
            <a:normAutofit lnSpcReduction="10000"/>
          </a:bodyPr>
          <a:lstStyle/>
          <a:p>
            <a:pPr lvl="0">
              <a:lnSpc>
                <a:spcPct val="100000"/>
              </a:lnSpc>
              <a:buFont typeface="Wingdings" pitchFamily="2"/>
              <a:buChar char="ü"/>
            </a:pPr>
            <a:r>
              <a:rPr lang="en-US" sz="2000" dirty="0">
                <a:solidFill>
                  <a:srgbClr val="000000"/>
                </a:solidFill>
              </a:rPr>
              <a:t>Marketing (</a:t>
            </a:r>
            <a:r>
              <a:rPr lang="en-GB" sz="2000" dirty="0">
                <a:solidFill>
                  <a:srgbClr val="000000"/>
                </a:solidFill>
                <a:latin typeface="Century Gothic" panose="020B0502020202020204" pitchFamily="34" charset="0"/>
              </a:rPr>
              <a:t>John,2013</a:t>
            </a:r>
            <a:r>
              <a:rPr lang="en-US" sz="2000" dirty="0">
                <a:solidFill>
                  <a:srgbClr val="000000"/>
                </a:solidFill>
              </a:rPr>
              <a:t>)</a:t>
            </a:r>
          </a:p>
          <a:p>
            <a:pPr lvl="0">
              <a:lnSpc>
                <a:spcPct val="100000"/>
              </a:lnSpc>
              <a:buFont typeface="Wingdings" pitchFamily="2"/>
              <a:buChar char="ü"/>
            </a:pPr>
            <a:r>
              <a:rPr lang="en-US" sz="2000" dirty="0">
                <a:solidFill>
                  <a:srgbClr val="000000"/>
                </a:solidFill>
              </a:rPr>
              <a:t>Paperwork – environmental impact/ carbon footprint</a:t>
            </a:r>
          </a:p>
          <a:p>
            <a:pPr lvl="0">
              <a:lnSpc>
                <a:spcPct val="100000"/>
              </a:lnSpc>
              <a:buFont typeface="Wingdings" pitchFamily="2"/>
              <a:buChar char="ü"/>
            </a:pPr>
            <a:r>
              <a:rPr lang="en-US" sz="2000" dirty="0">
                <a:solidFill>
                  <a:srgbClr val="000000"/>
                </a:solidFill>
              </a:rPr>
              <a:t>Time management (manual, online)(</a:t>
            </a:r>
            <a:r>
              <a:rPr lang="en-GB" sz="2000" dirty="0">
                <a:solidFill>
                  <a:srgbClr val="000000"/>
                </a:solidFill>
                <a:latin typeface="Century Gothic" panose="020B0502020202020204" pitchFamily="34" charset="0"/>
              </a:rPr>
              <a:t>Vallen and Vallen, 2015</a:t>
            </a:r>
            <a:r>
              <a:rPr lang="en-US" sz="2000" dirty="0">
                <a:solidFill>
                  <a:srgbClr val="000000"/>
                </a:solidFill>
              </a:rPr>
              <a:t>)</a:t>
            </a:r>
          </a:p>
          <a:p>
            <a:pPr lvl="0">
              <a:lnSpc>
                <a:spcPct val="100000"/>
              </a:lnSpc>
              <a:buFont typeface="Wingdings" pitchFamily="2"/>
              <a:buChar char="ü"/>
            </a:pPr>
            <a:r>
              <a:rPr lang="en-US" sz="2000" dirty="0">
                <a:solidFill>
                  <a:srgbClr val="000000"/>
                </a:solidFill>
              </a:rPr>
              <a:t>Security issues</a:t>
            </a:r>
          </a:p>
          <a:p>
            <a:pPr lvl="0">
              <a:lnSpc>
                <a:spcPct val="100000"/>
              </a:lnSpc>
              <a:buFont typeface="Wingdings" pitchFamily="2"/>
              <a:buChar char="ü"/>
            </a:pPr>
            <a:r>
              <a:rPr lang="en-US" sz="2000" dirty="0">
                <a:solidFill>
                  <a:srgbClr val="000000"/>
                </a:solidFill>
              </a:rPr>
              <a:t>Cash handling (</a:t>
            </a:r>
            <a:r>
              <a:rPr lang="en-GB" sz="2000" dirty="0">
                <a:solidFill>
                  <a:srgbClr val="000000"/>
                </a:solidFill>
                <a:latin typeface="Century Gothic" panose="020B0502020202020204" pitchFamily="34" charset="0"/>
              </a:rPr>
              <a:t>Jones and Lockwood,2012</a:t>
            </a:r>
            <a:r>
              <a:rPr lang="en-US" sz="2000" dirty="0">
                <a:solidFill>
                  <a:srgbClr val="000000"/>
                </a:solidFill>
              </a:rPr>
              <a:t>)</a:t>
            </a:r>
          </a:p>
          <a:p>
            <a:pPr lvl="0">
              <a:lnSpc>
                <a:spcPct val="100000"/>
              </a:lnSpc>
              <a:buFont typeface="Wingdings" pitchFamily="2"/>
              <a:buChar char="ü"/>
            </a:pPr>
            <a:r>
              <a:rPr lang="en-US" sz="2000" dirty="0">
                <a:solidFill>
                  <a:srgbClr val="000000"/>
                </a:solidFill>
              </a:rPr>
              <a:t>Stock handling (availability of goods, delivery time)</a:t>
            </a:r>
          </a:p>
          <a:p>
            <a:pPr lvl="0">
              <a:lnSpc>
                <a:spcPct val="100000"/>
              </a:lnSpc>
              <a:buFont typeface="Wingdings" pitchFamily="2"/>
              <a:buChar char="ü"/>
            </a:pPr>
            <a:r>
              <a:rPr lang="en-US" sz="2000" dirty="0">
                <a:solidFill>
                  <a:srgbClr val="000000"/>
                </a:solidFill>
              </a:rPr>
              <a:t>Labor costs </a:t>
            </a:r>
          </a:p>
          <a:p>
            <a:pPr lvl="0">
              <a:lnSpc>
                <a:spcPct val="100000"/>
              </a:lnSpc>
              <a:buFont typeface="Wingdings" pitchFamily="2"/>
              <a:buChar char="ü"/>
            </a:pPr>
            <a:r>
              <a:rPr lang="en-US" sz="2000" dirty="0">
                <a:solidFill>
                  <a:srgbClr val="000000"/>
                </a:solidFill>
              </a:rPr>
              <a:t>Staff training (worldwide access to e-learning)</a:t>
            </a:r>
          </a:p>
        </p:txBody>
      </p:sp>
      <p:pic>
        <p:nvPicPr>
          <p:cNvPr id="7" name="Picture 8" descr="A close up of a sign&#10;&#10;Description automatically generated">
            <a:extLst>
              <a:ext uri="{FF2B5EF4-FFF2-40B4-BE49-F238E27FC236}">
                <a16:creationId xmlns:a16="http://schemas.microsoft.com/office/drawing/2014/main" id="{02E3ADE5-6BAD-4D1F-9DFC-A037610CB30A}"/>
              </a:ext>
            </a:extLst>
          </p:cNvPr>
          <p:cNvPicPr>
            <a:picLocks noChangeAspect="1"/>
          </p:cNvPicPr>
          <p:nvPr/>
        </p:nvPicPr>
        <p:blipFill>
          <a:blip r:embed="rId4"/>
          <a:stretch>
            <a:fillRect/>
          </a:stretch>
        </p:blipFill>
        <p:spPr>
          <a:xfrm>
            <a:off x="237744" y="2376662"/>
            <a:ext cx="2808524" cy="892097"/>
          </a:xfrm>
          <a:prstGeom prst="rect">
            <a:avLst/>
          </a:prstGeom>
          <a:solidFill>
            <a:srgbClr val="EDEDED"/>
          </a:solid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7">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A2306449-AA4E-49BF-A508-49AACC4033F0}"/>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089ADDBB-5861-4B5B-9AEC-EFACF7562EC6}"/>
              </a:ext>
            </a:extLst>
          </p:cNvPr>
          <p:cNvSpPr txBox="1">
            <a:spLocks noGrp="1"/>
          </p:cNvSpPr>
          <p:nvPr>
            <p:ph type="ctrTitle"/>
          </p:nvPr>
        </p:nvSpPr>
        <p:spPr>
          <a:xfrm>
            <a:off x="792483" y="821268"/>
            <a:ext cx="6098700" cy="5222120"/>
          </a:xfrm>
        </p:spPr>
        <p:txBody>
          <a:bodyPr anchor="ctr"/>
          <a:lstStyle/>
          <a:p>
            <a:pPr lvl="0" algn="r"/>
            <a:r>
              <a:rPr lang="en-US" sz="5400" b="1">
                <a:solidFill>
                  <a:srgbClr val="C00000"/>
                </a:solidFill>
              </a:rPr>
              <a:t>Insights of modern technology introduced</a:t>
            </a:r>
          </a:p>
        </p:txBody>
      </p:sp>
      <p:cxnSp>
        <p:nvCxnSpPr>
          <p:cNvPr id="4" name="Straight Connector 18">
            <a:extLst>
              <a:ext uri="{FF2B5EF4-FFF2-40B4-BE49-F238E27FC236}">
                <a16:creationId xmlns:a16="http://schemas.microsoft.com/office/drawing/2014/main" id="{1ABD4847-19E3-414C-B456-3C446B9E8BC3}"/>
              </a:ext>
            </a:extLst>
          </p:cNvPr>
          <p:cNvCxnSpPr>
            <a:cxnSpLocks noMove="1" noResize="1"/>
          </p:cNvCxnSpPr>
          <p:nvPr/>
        </p:nvCxnSpPr>
        <p:spPr>
          <a:xfrm>
            <a:off x="7397111" y="1923559"/>
            <a:ext cx="0" cy="3017520"/>
          </a:xfrm>
          <a:prstGeom prst="straightConnector1">
            <a:avLst/>
          </a:prstGeom>
          <a:noFill/>
          <a:ln w="15873" cap="flat">
            <a:solidFill>
              <a:srgbClr val="000000"/>
            </a:solidFill>
            <a:prstDash val="solid"/>
            <a:miter/>
          </a:ln>
        </p:spPr>
      </p:cxnSp>
      <p:sp>
        <p:nvSpPr>
          <p:cNvPr id="5" name="Subtitle 2">
            <a:extLst>
              <a:ext uri="{FF2B5EF4-FFF2-40B4-BE49-F238E27FC236}">
                <a16:creationId xmlns:a16="http://schemas.microsoft.com/office/drawing/2014/main" id="{ABACCB09-58E8-4F5B-8178-8417DAB4C9CD}"/>
              </a:ext>
            </a:extLst>
          </p:cNvPr>
          <p:cNvSpPr txBox="1">
            <a:spLocks noGrp="1"/>
          </p:cNvSpPr>
          <p:nvPr>
            <p:ph type="subTitle" idx="1"/>
          </p:nvPr>
        </p:nvSpPr>
        <p:spPr>
          <a:xfrm>
            <a:off x="7903031" y="821268"/>
            <a:ext cx="3265715" cy="5222120"/>
          </a:xfrm>
        </p:spPr>
        <p:txBody>
          <a:bodyPr anchor="ctr"/>
          <a:lstStyle/>
          <a:p>
            <a:pPr lvl="0"/>
            <a:r>
              <a:rPr lang="en-US">
                <a:solidFill>
                  <a:srgbClr val="000000"/>
                </a:solidFill>
              </a:rPr>
              <a:t>By John Paul Mulimba</a:t>
            </a:r>
          </a:p>
        </p:txBody>
      </p:sp>
      <p:pic>
        <p:nvPicPr>
          <p:cNvPr id="6" name="Picture 20">
            <a:extLst>
              <a:ext uri="{FF2B5EF4-FFF2-40B4-BE49-F238E27FC236}">
                <a16:creationId xmlns:a16="http://schemas.microsoft.com/office/drawing/2014/main" id="{BEF7F75C-D299-4791-AE2F-634A785F1473}"/>
              </a:ext>
            </a:extLst>
          </p:cNvPr>
          <p:cNvPicPr>
            <a:picLocks noMove="1" noResize="1"/>
          </p:cNvPicPr>
          <p:nvPr/>
        </p:nvPicPr>
        <p:blipFill>
          <a:blip r:embed="rId3"/>
          <a:srcRect t="-534"/>
          <a:stretch>
            <a:fillRect/>
          </a:stretch>
        </p:blipFill>
        <p:spPr>
          <a:xfrm rot="16200004">
            <a:off x="7545071" y="2187574"/>
            <a:ext cx="6858000" cy="2482852"/>
          </a:xfrm>
          <a:prstGeom prst="rect">
            <a:avLst/>
          </a:prstGeom>
          <a:noFill/>
          <a:ln cap="flat">
            <a:noFill/>
          </a:ln>
        </p:spPr>
      </p:pic>
      <p:pic>
        <p:nvPicPr>
          <p:cNvPr id="7" name="Picture 8" descr="A close up of a sign&#10;&#10;Description automatically generated">
            <a:extLst>
              <a:ext uri="{FF2B5EF4-FFF2-40B4-BE49-F238E27FC236}">
                <a16:creationId xmlns:a16="http://schemas.microsoft.com/office/drawing/2014/main" id="{2E34B311-406B-420D-9720-C77E46487EAB}"/>
              </a:ext>
            </a:extLst>
          </p:cNvPr>
          <p:cNvPicPr>
            <a:picLocks noChangeAspect="1"/>
          </p:cNvPicPr>
          <p:nvPr/>
        </p:nvPicPr>
        <p:blipFill>
          <a:blip r:embed="rId4"/>
          <a:stretch>
            <a:fillRect/>
          </a:stretch>
        </p:blipFill>
        <p:spPr>
          <a:xfrm>
            <a:off x="653539" y="368567"/>
            <a:ext cx="2808524" cy="892097"/>
          </a:xfrm>
          <a:prstGeom prst="rect">
            <a:avLst/>
          </a:prstGeom>
          <a:solidFill>
            <a:srgbClr val="EDEDED"/>
          </a:solid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DCC1AD9B-5489-4FE7-BE20-38255336F4C1}"/>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2F9E6619-62E6-4E37-9E0D-A99C615FD429}"/>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E422699F-3335-4548-92BA-27AD1CAA865B}"/>
              </a:ext>
            </a:extLst>
          </p:cNvPr>
          <p:cNvPicPr>
            <a:picLocks noMove="1" noResize="1"/>
          </p:cNvPicPr>
          <p:nvPr/>
        </p:nvPicPr>
        <p:blipFill>
          <a:blip r:embed="rId3"/>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DF2022AD-F75B-447C-BFCE-26459BDA2CC6}"/>
              </a:ext>
            </a:extLst>
          </p:cNvPr>
          <p:cNvSpPr txBox="1">
            <a:spLocks noGrp="1"/>
          </p:cNvSpPr>
          <p:nvPr>
            <p:ph type="title"/>
          </p:nvPr>
        </p:nvSpPr>
        <p:spPr>
          <a:xfrm>
            <a:off x="4090504" y="764374"/>
            <a:ext cx="7434071" cy="1474332"/>
          </a:xfrm>
        </p:spPr>
        <p:txBody>
          <a:bodyPr anchorCtr="1"/>
          <a:lstStyle/>
          <a:p>
            <a:pPr lvl="0" algn="ctr"/>
            <a:r>
              <a:rPr lang="en-US">
                <a:solidFill>
                  <a:srgbClr val="000000"/>
                </a:solidFill>
              </a:rPr>
              <a:t>Insights of modern technology introduced</a:t>
            </a:r>
          </a:p>
        </p:txBody>
      </p:sp>
      <p:sp>
        <p:nvSpPr>
          <p:cNvPr id="6" name="Content Placeholder 2">
            <a:extLst>
              <a:ext uri="{FF2B5EF4-FFF2-40B4-BE49-F238E27FC236}">
                <a16:creationId xmlns:a16="http://schemas.microsoft.com/office/drawing/2014/main" id="{0C1FBF47-5128-4FDA-9F81-35CEA97303FF}"/>
              </a:ext>
            </a:extLst>
          </p:cNvPr>
          <p:cNvSpPr txBox="1">
            <a:spLocks noGrp="1"/>
          </p:cNvSpPr>
          <p:nvPr>
            <p:ph idx="1"/>
          </p:nvPr>
        </p:nvSpPr>
        <p:spPr>
          <a:xfrm>
            <a:off x="4090504" y="2628899"/>
            <a:ext cx="7454079" cy="3589788"/>
          </a:xfrm>
        </p:spPr>
        <p:txBody>
          <a:bodyPr/>
          <a:lstStyle/>
          <a:p>
            <a:pPr lvl="0">
              <a:buFont typeface="Wingdings" pitchFamily="2"/>
              <a:buChar char="ü"/>
            </a:pPr>
            <a:r>
              <a:rPr lang="en-US" sz="2000">
                <a:solidFill>
                  <a:srgbClr val="000000"/>
                </a:solidFill>
              </a:rPr>
              <a:t>Property Management System (PMS) – Opera</a:t>
            </a:r>
          </a:p>
          <a:p>
            <a:pPr lvl="0">
              <a:buFont typeface="Wingdings" pitchFamily="2"/>
              <a:buChar char="ü"/>
            </a:pPr>
            <a:r>
              <a:rPr lang="en-US" sz="2000">
                <a:solidFill>
                  <a:srgbClr val="000000"/>
                </a:solidFill>
              </a:rPr>
              <a:t>Mobile check-in </a:t>
            </a:r>
          </a:p>
          <a:p>
            <a:pPr lvl="0">
              <a:buFont typeface="Wingdings" pitchFamily="2"/>
              <a:buChar char="ü"/>
            </a:pPr>
            <a:r>
              <a:rPr lang="en-US" sz="2000">
                <a:solidFill>
                  <a:srgbClr val="000000"/>
                </a:solidFill>
              </a:rPr>
              <a:t>Channel manager (online booking)</a:t>
            </a:r>
          </a:p>
          <a:p>
            <a:pPr lvl="0">
              <a:buFont typeface="Wingdings" pitchFamily="2"/>
              <a:buChar char="ü"/>
            </a:pPr>
            <a:r>
              <a:rPr lang="en-US" sz="2000">
                <a:solidFill>
                  <a:srgbClr val="000000"/>
                </a:solidFill>
              </a:rPr>
              <a:t>Micros MC Stock control/ordering</a:t>
            </a:r>
          </a:p>
          <a:p>
            <a:pPr lvl="0">
              <a:buFont typeface="Wingdings" pitchFamily="2"/>
              <a:buChar char="ü"/>
            </a:pPr>
            <a:r>
              <a:rPr lang="en-US" sz="2000">
                <a:solidFill>
                  <a:srgbClr val="000000"/>
                </a:solidFill>
              </a:rPr>
              <a:t>Access cards (more secure, cost effective , biometric access)</a:t>
            </a:r>
          </a:p>
          <a:p>
            <a:pPr lvl="0">
              <a:buFont typeface="Wingdings" pitchFamily="2"/>
              <a:buChar char="ü"/>
            </a:pPr>
            <a:r>
              <a:rPr lang="en-US" sz="2000">
                <a:solidFill>
                  <a:srgbClr val="000000"/>
                </a:solidFill>
              </a:rPr>
              <a:t>Internal communication (company phone lines, radios, etc.)</a:t>
            </a:r>
          </a:p>
          <a:p>
            <a:pPr lvl="0">
              <a:buFont typeface="Wingdings" pitchFamily="2"/>
              <a:buChar char="ü"/>
            </a:pPr>
            <a:r>
              <a:rPr lang="en-US" sz="2000">
                <a:solidFill>
                  <a:srgbClr val="000000"/>
                </a:solidFill>
              </a:rPr>
              <a:t>Improved security features (CCTV, X-ray , etc.)</a:t>
            </a:r>
          </a:p>
          <a:p>
            <a:pPr lvl="0"/>
            <a:endParaRPr lang="en-US" sz="2000">
              <a:solidFill>
                <a:srgbClr val="000000"/>
              </a:solidFill>
            </a:endParaRPr>
          </a:p>
          <a:p>
            <a:pPr lvl="0"/>
            <a:endParaRPr lang="en-US" sz="2000">
              <a:solidFill>
                <a:srgbClr val="000000"/>
              </a:solidFill>
            </a:endParaRPr>
          </a:p>
        </p:txBody>
      </p:sp>
      <p:pic>
        <p:nvPicPr>
          <p:cNvPr id="7" name="Picture 7" descr="A close up of a sign&#10;&#10;Description automatically generated">
            <a:extLst>
              <a:ext uri="{FF2B5EF4-FFF2-40B4-BE49-F238E27FC236}">
                <a16:creationId xmlns:a16="http://schemas.microsoft.com/office/drawing/2014/main" id="{0E297C56-DA68-4619-A084-DAC2969F96A6}"/>
              </a:ext>
            </a:extLst>
          </p:cNvPr>
          <p:cNvPicPr>
            <a:picLocks noChangeAspect="1"/>
          </p:cNvPicPr>
          <p:nvPr/>
        </p:nvPicPr>
        <p:blipFill>
          <a:blip r:embed="rId4"/>
          <a:stretch>
            <a:fillRect/>
          </a:stretch>
        </p:blipFill>
        <p:spPr>
          <a:xfrm>
            <a:off x="237744" y="2376662"/>
            <a:ext cx="2808524" cy="892097"/>
          </a:xfrm>
          <a:prstGeom prst="rect">
            <a:avLst/>
          </a:prstGeom>
          <a:solidFill>
            <a:srgbClr val="EDEDED"/>
          </a:solid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DF6DFF-D6E3-4135-8B83-5F2F0E72E5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8637" y="1002694"/>
            <a:ext cx="5571067" cy="5571067"/>
          </a:xfrm>
          <a:prstGeom prst="rect">
            <a:avLst/>
          </a:prstGeom>
        </p:spPr>
      </p:pic>
      <p:sp>
        <p:nvSpPr>
          <p:cNvPr id="4" name="TextBox 3">
            <a:extLst>
              <a:ext uri="{FF2B5EF4-FFF2-40B4-BE49-F238E27FC236}">
                <a16:creationId xmlns:a16="http://schemas.microsoft.com/office/drawing/2014/main" id="{A8B4DC53-6760-4A52-B9A6-283F55BF5B64}"/>
              </a:ext>
            </a:extLst>
          </p:cNvPr>
          <p:cNvSpPr txBox="1"/>
          <p:nvPr/>
        </p:nvSpPr>
        <p:spPr>
          <a:xfrm>
            <a:off x="2302329" y="2628900"/>
            <a:ext cx="3151414" cy="830997"/>
          </a:xfrm>
          <a:prstGeom prst="rect">
            <a:avLst/>
          </a:prstGeom>
          <a:noFill/>
        </p:spPr>
        <p:txBody>
          <a:bodyPr wrap="square" rtlCol="0">
            <a:spAutoFit/>
          </a:bodyPr>
          <a:lstStyle/>
          <a:p>
            <a:r>
              <a:rPr lang="en-GB" sz="4800">
                <a:solidFill>
                  <a:srgbClr val="FF0000"/>
                </a:solidFill>
                <a:latin typeface="Century Gothic" panose="020B0502020202020204" pitchFamily="34" charset="0"/>
              </a:rPr>
              <a:t>Micros</a:t>
            </a:r>
          </a:p>
        </p:txBody>
      </p:sp>
    </p:spTree>
    <p:extLst>
      <p:ext uri="{BB962C8B-B14F-4D97-AF65-F5344CB8AC3E}">
        <p14:creationId xmlns:p14="http://schemas.microsoft.com/office/powerpoint/2010/main" val="367079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8">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A4DAFED7-632D-4555-8618-04B40F1638F2}"/>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A4B6A31C-9716-4E09-9F7D-F88FC7116BC3}"/>
              </a:ext>
            </a:extLst>
          </p:cNvPr>
          <p:cNvSpPr txBox="1">
            <a:spLocks noGrp="1"/>
          </p:cNvSpPr>
          <p:nvPr>
            <p:ph type="ctrTitle"/>
          </p:nvPr>
        </p:nvSpPr>
        <p:spPr>
          <a:xfrm>
            <a:off x="792483" y="821268"/>
            <a:ext cx="6098700" cy="5222120"/>
          </a:xfrm>
        </p:spPr>
        <p:txBody>
          <a:bodyPr anchor="ctr"/>
          <a:lstStyle/>
          <a:p>
            <a:pPr lvl="0" algn="r"/>
            <a:r>
              <a:rPr lang="en-US" sz="5400" b="1">
                <a:solidFill>
                  <a:srgbClr val="C00000"/>
                </a:solidFill>
              </a:rPr>
              <a:t>Impacts of modern technology</a:t>
            </a:r>
          </a:p>
        </p:txBody>
      </p:sp>
      <p:cxnSp>
        <p:nvCxnSpPr>
          <p:cNvPr id="4" name="Straight Connector 18">
            <a:extLst>
              <a:ext uri="{FF2B5EF4-FFF2-40B4-BE49-F238E27FC236}">
                <a16:creationId xmlns:a16="http://schemas.microsoft.com/office/drawing/2014/main" id="{0BA6FD59-FD43-47E9-B159-6C2C4A0FAB3F}"/>
              </a:ext>
            </a:extLst>
          </p:cNvPr>
          <p:cNvCxnSpPr>
            <a:cxnSpLocks noMove="1" noResize="1"/>
          </p:cNvCxnSpPr>
          <p:nvPr/>
        </p:nvCxnSpPr>
        <p:spPr>
          <a:xfrm>
            <a:off x="7397111" y="1923559"/>
            <a:ext cx="0" cy="3017520"/>
          </a:xfrm>
          <a:prstGeom prst="straightConnector1">
            <a:avLst/>
          </a:prstGeom>
          <a:noFill/>
          <a:ln w="15873" cap="flat">
            <a:solidFill>
              <a:srgbClr val="000000"/>
            </a:solidFill>
            <a:prstDash val="solid"/>
            <a:miter/>
          </a:ln>
        </p:spPr>
      </p:cxnSp>
      <p:sp>
        <p:nvSpPr>
          <p:cNvPr id="5" name="Subtitle 2">
            <a:extLst>
              <a:ext uri="{FF2B5EF4-FFF2-40B4-BE49-F238E27FC236}">
                <a16:creationId xmlns:a16="http://schemas.microsoft.com/office/drawing/2014/main" id="{A4FC1DF6-BC31-4D08-BBE3-F628932DF17E}"/>
              </a:ext>
            </a:extLst>
          </p:cNvPr>
          <p:cNvSpPr txBox="1">
            <a:spLocks noGrp="1"/>
          </p:cNvSpPr>
          <p:nvPr>
            <p:ph type="subTitle" idx="1"/>
          </p:nvPr>
        </p:nvSpPr>
        <p:spPr>
          <a:xfrm>
            <a:off x="7903031" y="821268"/>
            <a:ext cx="3265715" cy="5222120"/>
          </a:xfrm>
        </p:spPr>
        <p:txBody>
          <a:bodyPr anchor="ctr"/>
          <a:lstStyle/>
          <a:p>
            <a:pPr lvl="0"/>
            <a:r>
              <a:rPr lang="en-US">
                <a:solidFill>
                  <a:srgbClr val="000000"/>
                </a:solidFill>
              </a:rPr>
              <a:t>By Ludmila Chihai</a:t>
            </a:r>
          </a:p>
        </p:txBody>
      </p:sp>
      <p:pic>
        <p:nvPicPr>
          <p:cNvPr id="6" name="Picture 20">
            <a:extLst>
              <a:ext uri="{FF2B5EF4-FFF2-40B4-BE49-F238E27FC236}">
                <a16:creationId xmlns:a16="http://schemas.microsoft.com/office/drawing/2014/main" id="{6DCDE136-79AB-476E-B9CF-753873FE706F}"/>
              </a:ext>
            </a:extLst>
          </p:cNvPr>
          <p:cNvPicPr>
            <a:picLocks noMove="1" noResize="1"/>
          </p:cNvPicPr>
          <p:nvPr/>
        </p:nvPicPr>
        <p:blipFill>
          <a:blip r:embed="rId2"/>
          <a:srcRect t="-534"/>
          <a:stretch>
            <a:fillRect/>
          </a:stretch>
        </p:blipFill>
        <p:spPr>
          <a:xfrm rot="16200004">
            <a:off x="7545071" y="2187574"/>
            <a:ext cx="6858000" cy="2482852"/>
          </a:xfrm>
          <a:prstGeom prst="rect">
            <a:avLst/>
          </a:prstGeom>
          <a:noFill/>
          <a:ln cap="flat">
            <a:noFill/>
          </a:ln>
        </p:spPr>
      </p:pic>
      <p:pic>
        <p:nvPicPr>
          <p:cNvPr id="7" name="Picture 7" descr="A close up of a sign&#10;&#10;Description automatically generated">
            <a:extLst>
              <a:ext uri="{FF2B5EF4-FFF2-40B4-BE49-F238E27FC236}">
                <a16:creationId xmlns:a16="http://schemas.microsoft.com/office/drawing/2014/main" id="{CE61534D-4B93-4263-BB9A-AE0FF4CE3AAA}"/>
              </a:ext>
            </a:extLst>
          </p:cNvPr>
          <p:cNvPicPr>
            <a:picLocks noChangeAspect="1"/>
          </p:cNvPicPr>
          <p:nvPr/>
        </p:nvPicPr>
        <p:blipFill>
          <a:blip r:embed="rId3"/>
          <a:stretch>
            <a:fillRect/>
          </a:stretch>
        </p:blipFill>
        <p:spPr>
          <a:xfrm>
            <a:off x="653539" y="368567"/>
            <a:ext cx="2808524" cy="892097"/>
          </a:xfrm>
          <a:prstGeom prst="rect">
            <a:avLst/>
          </a:prstGeom>
          <a:solidFill>
            <a:srgbClr val="EDEDED"/>
          </a:solidFill>
          <a:ln cap="flat">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076E7CF1-A0DB-486B-BA5D-431F2E445CC9}"/>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AE7B3A2B-8B83-46D2-80B2-FAAF91AEA1AA}"/>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486A3CE2-DD66-4BC0-B3E3-A7354A8B522D}"/>
              </a:ext>
            </a:extLst>
          </p:cNvPr>
          <p:cNvPicPr>
            <a:picLocks noMove="1" noResize="1"/>
          </p:cNvPicPr>
          <p:nvPr/>
        </p:nvPicPr>
        <p:blipFill>
          <a:blip r:embed="rId3"/>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B67D82FB-E29F-4625-BEA9-CD7E640FBBF2}"/>
              </a:ext>
            </a:extLst>
          </p:cNvPr>
          <p:cNvSpPr txBox="1">
            <a:spLocks noGrp="1"/>
          </p:cNvSpPr>
          <p:nvPr>
            <p:ph type="title"/>
          </p:nvPr>
        </p:nvSpPr>
        <p:spPr>
          <a:xfrm>
            <a:off x="4090504" y="764374"/>
            <a:ext cx="7434071" cy="1474332"/>
          </a:xfrm>
        </p:spPr>
        <p:txBody>
          <a:bodyPr anchorCtr="1"/>
          <a:lstStyle/>
          <a:p>
            <a:pPr lvl="0" algn="ctr"/>
            <a:r>
              <a:rPr lang="en-US">
                <a:solidFill>
                  <a:srgbClr val="000000"/>
                </a:solidFill>
              </a:rPr>
              <a:t>Impacts of modern technology</a:t>
            </a:r>
          </a:p>
        </p:txBody>
      </p:sp>
      <p:sp>
        <p:nvSpPr>
          <p:cNvPr id="6" name="Content Placeholder 2">
            <a:extLst>
              <a:ext uri="{FF2B5EF4-FFF2-40B4-BE49-F238E27FC236}">
                <a16:creationId xmlns:a16="http://schemas.microsoft.com/office/drawing/2014/main" id="{45B319E1-F026-4C96-9396-35C29635F6DB}"/>
              </a:ext>
            </a:extLst>
          </p:cNvPr>
          <p:cNvSpPr txBox="1">
            <a:spLocks noGrp="1"/>
          </p:cNvSpPr>
          <p:nvPr>
            <p:ph idx="1"/>
          </p:nvPr>
        </p:nvSpPr>
        <p:spPr>
          <a:xfrm>
            <a:off x="4090504" y="2628899"/>
            <a:ext cx="7454079" cy="3589788"/>
          </a:xfrm>
        </p:spPr>
        <p:txBody>
          <a:bodyPr>
            <a:normAutofit fontScale="92500" lnSpcReduction="20000"/>
          </a:bodyPr>
          <a:lstStyle/>
          <a:p>
            <a:pPr marL="0" lvl="0" indent="0">
              <a:lnSpc>
                <a:spcPct val="80000"/>
              </a:lnSpc>
              <a:buNone/>
            </a:pPr>
            <a:r>
              <a:rPr lang="en-US" sz="1900" b="1" dirty="0">
                <a:solidFill>
                  <a:srgbClr val="000000"/>
                </a:solidFill>
              </a:rPr>
              <a:t>Positive</a:t>
            </a:r>
          </a:p>
          <a:p>
            <a:pPr>
              <a:lnSpc>
                <a:spcPct val="80000"/>
              </a:lnSpc>
              <a:buFont typeface="Wingdings" pitchFamily="2"/>
              <a:buChar char="ü"/>
            </a:pPr>
            <a:r>
              <a:rPr lang="en-US" sz="1900" dirty="0">
                <a:solidFill>
                  <a:srgbClr val="000000"/>
                </a:solidFill>
              </a:rPr>
              <a:t>Worldwide franchising</a:t>
            </a:r>
          </a:p>
          <a:p>
            <a:pPr>
              <a:lnSpc>
                <a:spcPct val="80000"/>
              </a:lnSpc>
              <a:buFont typeface="Wingdings" pitchFamily="2"/>
              <a:buChar char="ü"/>
            </a:pPr>
            <a:r>
              <a:rPr lang="en-US" sz="1900" dirty="0">
                <a:solidFill>
                  <a:srgbClr val="000000"/>
                </a:solidFill>
              </a:rPr>
              <a:t>Increasing revenue and reducing the operational cost</a:t>
            </a:r>
          </a:p>
          <a:p>
            <a:pPr>
              <a:lnSpc>
                <a:spcPct val="80000"/>
              </a:lnSpc>
              <a:buFont typeface="Wingdings" pitchFamily="2"/>
              <a:buChar char="ü"/>
            </a:pPr>
            <a:r>
              <a:rPr lang="en-US" sz="1900" dirty="0">
                <a:solidFill>
                  <a:srgbClr val="000000"/>
                </a:solidFill>
              </a:rPr>
              <a:t>Keeping customer data</a:t>
            </a:r>
          </a:p>
          <a:p>
            <a:pPr>
              <a:lnSpc>
                <a:spcPct val="80000"/>
              </a:lnSpc>
              <a:buFont typeface="Wingdings" pitchFamily="2"/>
              <a:buChar char="ü"/>
            </a:pPr>
            <a:r>
              <a:rPr lang="en-US" sz="1900" dirty="0">
                <a:solidFill>
                  <a:srgbClr val="000000"/>
                </a:solidFill>
              </a:rPr>
              <a:t>Online reputation</a:t>
            </a:r>
          </a:p>
          <a:p>
            <a:pPr>
              <a:lnSpc>
                <a:spcPct val="80000"/>
              </a:lnSpc>
              <a:buFont typeface="Wingdings" pitchFamily="2"/>
              <a:buChar char="ü"/>
            </a:pPr>
            <a:endParaRPr lang="en-US" sz="1900" dirty="0">
              <a:solidFill>
                <a:srgbClr val="000000"/>
              </a:solidFill>
            </a:endParaRPr>
          </a:p>
          <a:p>
            <a:pPr marL="0" lvl="0" indent="0">
              <a:lnSpc>
                <a:spcPct val="80000"/>
              </a:lnSpc>
              <a:buNone/>
            </a:pPr>
            <a:r>
              <a:rPr lang="en-US" sz="1900" b="1" dirty="0">
                <a:solidFill>
                  <a:srgbClr val="000000"/>
                </a:solidFill>
              </a:rPr>
              <a:t>Negative</a:t>
            </a:r>
          </a:p>
          <a:p>
            <a:pPr lvl="0">
              <a:lnSpc>
                <a:spcPct val="80000"/>
              </a:lnSpc>
              <a:buFont typeface="Wingdings" pitchFamily="2"/>
              <a:buChar char="ü"/>
            </a:pPr>
            <a:r>
              <a:rPr lang="en-US" sz="1900" dirty="0">
                <a:solidFill>
                  <a:srgbClr val="000000"/>
                </a:solidFill>
              </a:rPr>
              <a:t>Losing jobs (Holder, 2018)</a:t>
            </a:r>
          </a:p>
          <a:p>
            <a:pPr lvl="0">
              <a:lnSpc>
                <a:spcPct val="80000"/>
              </a:lnSpc>
              <a:buFont typeface="Wingdings" pitchFamily="2"/>
              <a:buChar char="ü"/>
            </a:pPr>
            <a:r>
              <a:rPr lang="en-US" sz="1900" dirty="0">
                <a:solidFill>
                  <a:srgbClr val="000000"/>
                </a:solidFill>
              </a:rPr>
              <a:t>Needs a backup</a:t>
            </a:r>
          </a:p>
          <a:p>
            <a:pPr lvl="0">
              <a:lnSpc>
                <a:spcPct val="80000"/>
              </a:lnSpc>
              <a:buFont typeface="Wingdings" pitchFamily="2"/>
              <a:buChar char="ü"/>
            </a:pPr>
            <a:r>
              <a:rPr lang="en-US" sz="1900" dirty="0">
                <a:solidFill>
                  <a:srgbClr val="000000"/>
                </a:solidFill>
              </a:rPr>
              <a:t>Hackers (</a:t>
            </a:r>
            <a:r>
              <a:rPr lang="en-US" sz="1900" dirty="0" err="1">
                <a:solidFill>
                  <a:srgbClr val="000000"/>
                </a:solidFill>
              </a:rPr>
              <a:t>Perlroth</a:t>
            </a:r>
            <a:r>
              <a:rPr lang="en-US" sz="1900" dirty="0">
                <a:solidFill>
                  <a:srgbClr val="000000"/>
                </a:solidFill>
              </a:rPr>
              <a:t>, Tsang and Satariano, 2018)</a:t>
            </a:r>
          </a:p>
          <a:p>
            <a:pPr>
              <a:lnSpc>
                <a:spcPct val="80000"/>
              </a:lnSpc>
              <a:buFont typeface="Wingdings" pitchFamily="2"/>
              <a:buChar char="ü"/>
            </a:pPr>
            <a:r>
              <a:rPr lang="en-US" sz="1900" dirty="0">
                <a:solidFill>
                  <a:srgbClr val="000000"/>
                </a:solidFill>
              </a:rPr>
              <a:t>Lack of communication and socialization </a:t>
            </a:r>
          </a:p>
          <a:p>
            <a:pPr>
              <a:lnSpc>
                <a:spcPct val="80000"/>
              </a:lnSpc>
              <a:buFont typeface="Wingdings" pitchFamily="2"/>
              <a:buChar char="ü"/>
            </a:pPr>
            <a:r>
              <a:rPr lang="en-US" sz="1900" dirty="0">
                <a:solidFill>
                  <a:srgbClr val="000000"/>
                </a:solidFill>
              </a:rPr>
              <a:t>IT cost</a:t>
            </a:r>
          </a:p>
          <a:p>
            <a:pPr>
              <a:lnSpc>
                <a:spcPct val="80000"/>
              </a:lnSpc>
              <a:buFont typeface="Wingdings" pitchFamily="2"/>
              <a:buChar char="ü"/>
            </a:pPr>
            <a:endParaRPr lang="en-US" sz="1900" dirty="0">
              <a:solidFill>
                <a:srgbClr val="000000"/>
              </a:solidFill>
            </a:endParaRPr>
          </a:p>
        </p:txBody>
      </p:sp>
      <p:pic>
        <p:nvPicPr>
          <p:cNvPr id="7" name="Picture 7" descr="A close up of a sign&#10;&#10;Description automatically generated">
            <a:extLst>
              <a:ext uri="{FF2B5EF4-FFF2-40B4-BE49-F238E27FC236}">
                <a16:creationId xmlns:a16="http://schemas.microsoft.com/office/drawing/2014/main" id="{D3EF3DC9-73FE-4B36-A384-440A8261DD1B}"/>
              </a:ext>
            </a:extLst>
          </p:cNvPr>
          <p:cNvPicPr>
            <a:picLocks noChangeAspect="1"/>
          </p:cNvPicPr>
          <p:nvPr/>
        </p:nvPicPr>
        <p:blipFill>
          <a:blip r:embed="rId4"/>
          <a:stretch>
            <a:fillRect/>
          </a:stretch>
        </p:blipFill>
        <p:spPr>
          <a:xfrm>
            <a:off x="237744" y="2376662"/>
            <a:ext cx="2808524" cy="892097"/>
          </a:xfrm>
          <a:prstGeom prst="rect">
            <a:avLst/>
          </a:prstGeom>
          <a:solidFill>
            <a:srgbClr val="EDEDED"/>
          </a:solidFill>
          <a:ln cap="flat">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9">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8CB80D91-F257-4001-BADA-EC513655BB71}"/>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1BD143F1-AA67-4779-9B24-9CBABB5BCD5F}"/>
              </a:ext>
            </a:extLst>
          </p:cNvPr>
          <p:cNvSpPr txBox="1">
            <a:spLocks noGrp="1"/>
          </p:cNvSpPr>
          <p:nvPr>
            <p:ph type="ctrTitle"/>
          </p:nvPr>
        </p:nvSpPr>
        <p:spPr>
          <a:xfrm>
            <a:off x="792483" y="821268"/>
            <a:ext cx="6098700" cy="5222120"/>
          </a:xfrm>
        </p:spPr>
        <p:txBody>
          <a:bodyPr anchor="ctr"/>
          <a:lstStyle/>
          <a:p>
            <a:pPr lvl="0" algn="r"/>
            <a:r>
              <a:rPr lang="en-US" sz="5400" b="1">
                <a:solidFill>
                  <a:srgbClr val="C00000"/>
                </a:solidFill>
              </a:rPr>
              <a:t>Lessons drawn from the case study</a:t>
            </a:r>
          </a:p>
        </p:txBody>
      </p:sp>
      <p:cxnSp>
        <p:nvCxnSpPr>
          <p:cNvPr id="4" name="Straight Connector 18">
            <a:extLst>
              <a:ext uri="{FF2B5EF4-FFF2-40B4-BE49-F238E27FC236}">
                <a16:creationId xmlns:a16="http://schemas.microsoft.com/office/drawing/2014/main" id="{647DC0B0-E284-4999-8CE6-D17E3DBE07ED}"/>
              </a:ext>
            </a:extLst>
          </p:cNvPr>
          <p:cNvCxnSpPr>
            <a:cxnSpLocks noMove="1" noResize="1"/>
          </p:cNvCxnSpPr>
          <p:nvPr/>
        </p:nvCxnSpPr>
        <p:spPr>
          <a:xfrm>
            <a:off x="7397111" y="1923559"/>
            <a:ext cx="0" cy="3017520"/>
          </a:xfrm>
          <a:prstGeom prst="straightConnector1">
            <a:avLst/>
          </a:prstGeom>
          <a:noFill/>
          <a:ln w="15873" cap="flat">
            <a:solidFill>
              <a:srgbClr val="000000"/>
            </a:solidFill>
            <a:prstDash val="solid"/>
            <a:miter/>
          </a:ln>
        </p:spPr>
      </p:cxnSp>
      <p:sp>
        <p:nvSpPr>
          <p:cNvPr id="5" name="Subtitle 2">
            <a:extLst>
              <a:ext uri="{FF2B5EF4-FFF2-40B4-BE49-F238E27FC236}">
                <a16:creationId xmlns:a16="http://schemas.microsoft.com/office/drawing/2014/main" id="{3B32A0E4-2EDA-42CF-9012-C93EE3334FF3}"/>
              </a:ext>
            </a:extLst>
          </p:cNvPr>
          <p:cNvSpPr txBox="1">
            <a:spLocks noGrp="1"/>
          </p:cNvSpPr>
          <p:nvPr>
            <p:ph type="subTitle" idx="1"/>
          </p:nvPr>
        </p:nvSpPr>
        <p:spPr>
          <a:xfrm>
            <a:off x="7903031" y="821268"/>
            <a:ext cx="3265715" cy="5222120"/>
          </a:xfrm>
        </p:spPr>
        <p:txBody>
          <a:bodyPr anchor="ctr"/>
          <a:lstStyle/>
          <a:p>
            <a:pPr lvl="0"/>
            <a:r>
              <a:rPr lang="en-US">
                <a:solidFill>
                  <a:srgbClr val="000000"/>
                </a:solidFill>
              </a:rPr>
              <a:t>By Gokhan Kapucu</a:t>
            </a:r>
          </a:p>
        </p:txBody>
      </p:sp>
      <p:pic>
        <p:nvPicPr>
          <p:cNvPr id="6" name="Picture 20">
            <a:extLst>
              <a:ext uri="{FF2B5EF4-FFF2-40B4-BE49-F238E27FC236}">
                <a16:creationId xmlns:a16="http://schemas.microsoft.com/office/drawing/2014/main" id="{DD2C2FC5-8099-4CA8-98C1-C148E5FB05D9}"/>
              </a:ext>
            </a:extLst>
          </p:cNvPr>
          <p:cNvPicPr>
            <a:picLocks noMove="1" noResize="1"/>
          </p:cNvPicPr>
          <p:nvPr/>
        </p:nvPicPr>
        <p:blipFill>
          <a:blip r:embed="rId2"/>
          <a:srcRect t="-534"/>
          <a:stretch>
            <a:fillRect/>
          </a:stretch>
        </p:blipFill>
        <p:spPr>
          <a:xfrm rot="16200004">
            <a:off x="7545071" y="2187574"/>
            <a:ext cx="6858000" cy="2482852"/>
          </a:xfrm>
          <a:prstGeom prst="rect">
            <a:avLst/>
          </a:prstGeom>
          <a:noFill/>
          <a:ln cap="flat">
            <a:noFill/>
          </a:ln>
        </p:spPr>
      </p:pic>
      <p:pic>
        <p:nvPicPr>
          <p:cNvPr id="7" name="Picture 7" descr="A close up of a sign&#10;&#10;Description automatically generated">
            <a:extLst>
              <a:ext uri="{FF2B5EF4-FFF2-40B4-BE49-F238E27FC236}">
                <a16:creationId xmlns:a16="http://schemas.microsoft.com/office/drawing/2014/main" id="{DCF2ECF3-CE0B-48CA-BDFB-F7306D5E9A6F}"/>
              </a:ext>
            </a:extLst>
          </p:cNvPr>
          <p:cNvPicPr>
            <a:picLocks noChangeAspect="1"/>
          </p:cNvPicPr>
          <p:nvPr/>
        </p:nvPicPr>
        <p:blipFill>
          <a:blip r:embed="rId3"/>
          <a:stretch>
            <a:fillRect/>
          </a:stretch>
        </p:blipFill>
        <p:spPr>
          <a:xfrm>
            <a:off x="653539" y="368567"/>
            <a:ext cx="2808524" cy="892097"/>
          </a:xfrm>
          <a:prstGeom prst="rect">
            <a:avLst/>
          </a:prstGeom>
          <a:solidFill>
            <a:srgbClr val="EDEDED"/>
          </a:solidFill>
          <a:ln cap="flat">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12A73F53-6B5D-4E3F-931E-BDF9EDDEAC3D}"/>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8B75DED0-134B-42D1-A483-F28CBC79CAFE}"/>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CBFA98C7-7CC3-46FF-B0D4-C588FA7D1156}"/>
              </a:ext>
            </a:extLst>
          </p:cNvPr>
          <p:cNvPicPr>
            <a:picLocks noMove="1" noResize="1"/>
          </p:cNvPicPr>
          <p:nvPr/>
        </p:nvPicPr>
        <p:blipFill>
          <a:blip r:embed="rId3"/>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D622D61C-36DD-485E-B721-E6617AFC3E2D}"/>
              </a:ext>
            </a:extLst>
          </p:cNvPr>
          <p:cNvSpPr txBox="1">
            <a:spLocks noGrp="1"/>
          </p:cNvSpPr>
          <p:nvPr>
            <p:ph type="title"/>
          </p:nvPr>
        </p:nvSpPr>
        <p:spPr>
          <a:xfrm>
            <a:off x="4090504" y="764374"/>
            <a:ext cx="7434071" cy="1474332"/>
          </a:xfrm>
        </p:spPr>
        <p:txBody>
          <a:bodyPr anchorCtr="1"/>
          <a:lstStyle/>
          <a:p>
            <a:pPr lvl="0" algn="ctr"/>
            <a:r>
              <a:rPr lang="en-US">
                <a:solidFill>
                  <a:srgbClr val="000000"/>
                </a:solidFill>
              </a:rPr>
              <a:t>Lessons drawn from the case study</a:t>
            </a:r>
          </a:p>
        </p:txBody>
      </p:sp>
      <p:sp>
        <p:nvSpPr>
          <p:cNvPr id="6" name="Content Placeholder 2">
            <a:extLst>
              <a:ext uri="{FF2B5EF4-FFF2-40B4-BE49-F238E27FC236}">
                <a16:creationId xmlns:a16="http://schemas.microsoft.com/office/drawing/2014/main" id="{C229C385-E2B2-4278-9220-4E497B475001}"/>
              </a:ext>
            </a:extLst>
          </p:cNvPr>
          <p:cNvSpPr txBox="1">
            <a:spLocks noGrp="1"/>
          </p:cNvSpPr>
          <p:nvPr>
            <p:ph idx="1"/>
          </p:nvPr>
        </p:nvSpPr>
        <p:spPr>
          <a:xfrm>
            <a:off x="4090504" y="2628899"/>
            <a:ext cx="7454079" cy="3589788"/>
          </a:xfrm>
        </p:spPr>
        <p:txBody>
          <a:bodyPr/>
          <a:lstStyle/>
          <a:p>
            <a:pPr>
              <a:lnSpc>
                <a:spcPct val="100000"/>
              </a:lnSpc>
              <a:buFont typeface="Wingdings" pitchFamily="2"/>
              <a:buChar char="ü"/>
            </a:pPr>
            <a:r>
              <a:rPr lang="en-US" sz="2000" dirty="0">
                <a:solidFill>
                  <a:srgbClr val="000000"/>
                </a:solidFill>
              </a:rPr>
              <a:t>Strong business process after investment </a:t>
            </a:r>
          </a:p>
          <a:p>
            <a:pPr>
              <a:lnSpc>
                <a:spcPct val="100000"/>
              </a:lnSpc>
              <a:buFont typeface="Wingdings" pitchFamily="2"/>
              <a:buChar char="ü"/>
            </a:pPr>
            <a:r>
              <a:rPr lang="en-US" sz="2000" dirty="0">
                <a:solidFill>
                  <a:srgbClr val="000000"/>
                </a:solidFill>
              </a:rPr>
              <a:t>Training the managers and the staff</a:t>
            </a:r>
          </a:p>
          <a:p>
            <a:pPr>
              <a:lnSpc>
                <a:spcPct val="100000"/>
              </a:lnSpc>
              <a:buFont typeface="Wingdings" pitchFamily="2"/>
              <a:buChar char="ü"/>
            </a:pPr>
            <a:r>
              <a:rPr lang="en-US" sz="2000" dirty="0">
                <a:solidFill>
                  <a:srgbClr val="000000"/>
                </a:solidFill>
              </a:rPr>
              <a:t>Always having a backup plan – and alternatives </a:t>
            </a:r>
            <a:r>
              <a:rPr lang="en-US" sz="2000" dirty="0" smtClean="0">
                <a:solidFill>
                  <a:srgbClr val="000000"/>
                </a:solidFill>
              </a:rPr>
              <a:t>(</a:t>
            </a:r>
            <a:r>
              <a:rPr lang="en-GB" sz="2000" dirty="0" err="1" smtClean="0">
                <a:solidFill>
                  <a:schemeClr val="tx1"/>
                </a:solidFill>
              </a:rPr>
              <a:t>Kermath</a:t>
            </a:r>
            <a:r>
              <a:rPr lang="en-GB" sz="2000" dirty="0" smtClean="0">
                <a:solidFill>
                  <a:schemeClr val="tx1"/>
                </a:solidFill>
              </a:rPr>
              <a:t>, 2019)</a:t>
            </a:r>
            <a:endParaRPr lang="en-US" sz="2000" dirty="0" smtClean="0">
              <a:solidFill>
                <a:schemeClr val="tx1"/>
              </a:solidFill>
            </a:endParaRPr>
          </a:p>
          <a:p>
            <a:r>
              <a:rPr lang="en-US" sz="2000" dirty="0" smtClean="0">
                <a:solidFill>
                  <a:srgbClr val="000000"/>
                </a:solidFill>
              </a:rPr>
              <a:t>Strong </a:t>
            </a:r>
            <a:r>
              <a:rPr lang="en-US" sz="2000" dirty="0">
                <a:solidFill>
                  <a:srgbClr val="000000"/>
                </a:solidFill>
              </a:rPr>
              <a:t>digital strategy and IT solutions </a:t>
            </a:r>
            <a:r>
              <a:rPr lang="en-US" sz="2000" dirty="0" smtClean="0">
                <a:solidFill>
                  <a:srgbClr val="000000"/>
                </a:solidFill>
              </a:rPr>
              <a:t>(</a:t>
            </a:r>
            <a:r>
              <a:rPr lang="en-GB" sz="2000" dirty="0" err="1" smtClean="0">
                <a:solidFill>
                  <a:schemeClr val="tx1"/>
                </a:solidFill>
              </a:rPr>
              <a:t>Fruhlinger</a:t>
            </a:r>
            <a:r>
              <a:rPr lang="en-GB" sz="2000" dirty="0" smtClean="0">
                <a:solidFill>
                  <a:schemeClr val="tx1"/>
                </a:solidFill>
              </a:rPr>
              <a:t>, 2019)</a:t>
            </a:r>
            <a:endParaRPr lang="en-GB" sz="2000" dirty="0">
              <a:solidFill>
                <a:schemeClr val="tx1"/>
              </a:solidFill>
            </a:endParaRPr>
          </a:p>
          <a:p>
            <a:pPr>
              <a:lnSpc>
                <a:spcPct val="100000"/>
              </a:lnSpc>
              <a:buFont typeface="Wingdings" pitchFamily="2"/>
              <a:buChar char="ü"/>
            </a:pPr>
            <a:r>
              <a:rPr lang="en-US" sz="2000" dirty="0" smtClean="0">
                <a:solidFill>
                  <a:srgbClr val="000000"/>
                </a:solidFill>
              </a:rPr>
              <a:t>Managing </a:t>
            </a:r>
            <a:r>
              <a:rPr lang="en-US" sz="2000" dirty="0">
                <a:solidFill>
                  <a:srgbClr val="000000"/>
                </a:solidFill>
              </a:rPr>
              <a:t>the service </a:t>
            </a:r>
            <a:r>
              <a:rPr lang="en-US" sz="2000" dirty="0" smtClean="0">
                <a:solidFill>
                  <a:srgbClr val="000000"/>
                </a:solidFill>
              </a:rPr>
              <a:t>providers </a:t>
            </a:r>
            <a:endParaRPr lang="en-US" sz="2000" dirty="0">
              <a:solidFill>
                <a:srgbClr val="000000"/>
              </a:solidFill>
            </a:endParaRPr>
          </a:p>
        </p:txBody>
      </p:sp>
      <p:pic>
        <p:nvPicPr>
          <p:cNvPr id="7" name="Picture 7" descr="A close up of a sign&#10;&#10;Description automatically generated">
            <a:extLst>
              <a:ext uri="{FF2B5EF4-FFF2-40B4-BE49-F238E27FC236}">
                <a16:creationId xmlns:a16="http://schemas.microsoft.com/office/drawing/2014/main" id="{25314EBC-D7AE-4751-A4B1-F4EC97CA59EB}"/>
              </a:ext>
            </a:extLst>
          </p:cNvPr>
          <p:cNvPicPr>
            <a:picLocks noChangeAspect="1"/>
          </p:cNvPicPr>
          <p:nvPr/>
        </p:nvPicPr>
        <p:blipFill>
          <a:blip r:embed="rId4"/>
          <a:stretch>
            <a:fillRect/>
          </a:stretch>
        </p:blipFill>
        <p:spPr>
          <a:xfrm>
            <a:off x="237744" y="2376662"/>
            <a:ext cx="2808524" cy="892097"/>
          </a:xfrm>
          <a:prstGeom prst="rect">
            <a:avLst/>
          </a:prstGeom>
          <a:solidFill>
            <a:srgbClr val="EDEDED"/>
          </a:solidFill>
          <a:ln cap="flat">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0">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1AC4A4E5-867E-4EB4-A16D-D95719CA6359}"/>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014BFD54-AC80-4802-BA8B-F934312CE549}"/>
              </a:ext>
            </a:extLst>
          </p:cNvPr>
          <p:cNvSpPr txBox="1">
            <a:spLocks noGrp="1"/>
          </p:cNvSpPr>
          <p:nvPr>
            <p:ph type="ctrTitle"/>
          </p:nvPr>
        </p:nvSpPr>
        <p:spPr>
          <a:xfrm>
            <a:off x="792483" y="821268"/>
            <a:ext cx="6098700" cy="5222120"/>
          </a:xfrm>
        </p:spPr>
        <p:txBody>
          <a:bodyPr anchor="ctr"/>
          <a:lstStyle/>
          <a:p>
            <a:pPr lvl="0" algn="r"/>
            <a:r>
              <a:rPr lang="en-US" sz="5400" b="1">
                <a:solidFill>
                  <a:srgbClr val="C00000"/>
                </a:solidFill>
                <a:latin typeface="Century Gothic" pitchFamily="34"/>
              </a:rPr>
              <a:t>conclusion</a:t>
            </a:r>
          </a:p>
        </p:txBody>
      </p:sp>
      <p:cxnSp>
        <p:nvCxnSpPr>
          <p:cNvPr id="4" name="Straight Connector 18">
            <a:extLst>
              <a:ext uri="{FF2B5EF4-FFF2-40B4-BE49-F238E27FC236}">
                <a16:creationId xmlns:a16="http://schemas.microsoft.com/office/drawing/2014/main" id="{F5BB641E-D89B-4059-BAD8-27D42EC881E5}"/>
              </a:ext>
            </a:extLst>
          </p:cNvPr>
          <p:cNvCxnSpPr>
            <a:cxnSpLocks noMove="1" noResize="1"/>
          </p:cNvCxnSpPr>
          <p:nvPr/>
        </p:nvCxnSpPr>
        <p:spPr>
          <a:xfrm>
            <a:off x="7397111" y="1923559"/>
            <a:ext cx="0" cy="3017520"/>
          </a:xfrm>
          <a:prstGeom prst="straightConnector1">
            <a:avLst/>
          </a:prstGeom>
          <a:noFill/>
          <a:ln w="15873" cap="flat">
            <a:solidFill>
              <a:srgbClr val="000000"/>
            </a:solidFill>
            <a:prstDash val="solid"/>
            <a:miter/>
          </a:ln>
        </p:spPr>
      </p:cxnSp>
      <p:sp>
        <p:nvSpPr>
          <p:cNvPr id="5" name="Subtitle 2">
            <a:extLst>
              <a:ext uri="{FF2B5EF4-FFF2-40B4-BE49-F238E27FC236}">
                <a16:creationId xmlns:a16="http://schemas.microsoft.com/office/drawing/2014/main" id="{3D024B3D-165F-47AD-A053-DB511FF5CBB3}"/>
              </a:ext>
            </a:extLst>
          </p:cNvPr>
          <p:cNvSpPr txBox="1">
            <a:spLocks noGrp="1"/>
          </p:cNvSpPr>
          <p:nvPr>
            <p:ph type="subTitle" idx="1"/>
          </p:nvPr>
        </p:nvSpPr>
        <p:spPr>
          <a:xfrm>
            <a:off x="7903031" y="821268"/>
            <a:ext cx="3265715" cy="5222120"/>
          </a:xfrm>
        </p:spPr>
        <p:txBody>
          <a:bodyPr anchor="ctr"/>
          <a:lstStyle/>
          <a:p>
            <a:pPr lvl="0"/>
            <a:r>
              <a:rPr lang="en-US">
                <a:solidFill>
                  <a:srgbClr val="000000"/>
                </a:solidFill>
              </a:rPr>
              <a:t>By Andrei Alexandru Agopian</a:t>
            </a:r>
          </a:p>
        </p:txBody>
      </p:sp>
      <p:pic>
        <p:nvPicPr>
          <p:cNvPr id="6" name="Picture 20">
            <a:extLst>
              <a:ext uri="{FF2B5EF4-FFF2-40B4-BE49-F238E27FC236}">
                <a16:creationId xmlns:a16="http://schemas.microsoft.com/office/drawing/2014/main" id="{42355294-3284-4FDE-B97E-C610A489132D}"/>
              </a:ext>
            </a:extLst>
          </p:cNvPr>
          <p:cNvPicPr>
            <a:picLocks noMove="1" noResize="1"/>
          </p:cNvPicPr>
          <p:nvPr/>
        </p:nvPicPr>
        <p:blipFill>
          <a:blip r:embed="rId2"/>
          <a:srcRect t="-534"/>
          <a:stretch>
            <a:fillRect/>
          </a:stretch>
        </p:blipFill>
        <p:spPr>
          <a:xfrm rot="16200004">
            <a:off x="7545071" y="2187574"/>
            <a:ext cx="6858000" cy="2482852"/>
          </a:xfrm>
          <a:prstGeom prst="rect">
            <a:avLst/>
          </a:prstGeom>
          <a:noFill/>
          <a:ln cap="flat">
            <a:noFill/>
          </a:ln>
        </p:spPr>
      </p:pic>
      <p:pic>
        <p:nvPicPr>
          <p:cNvPr id="7" name="Picture 7" descr="A close up of a sign&#10;&#10;Description automatically generated">
            <a:extLst>
              <a:ext uri="{FF2B5EF4-FFF2-40B4-BE49-F238E27FC236}">
                <a16:creationId xmlns:a16="http://schemas.microsoft.com/office/drawing/2014/main" id="{2CBEDA86-B5DA-4B97-92CC-09C86AB65E58}"/>
              </a:ext>
            </a:extLst>
          </p:cNvPr>
          <p:cNvPicPr>
            <a:picLocks noChangeAspect="1"/>
          </p:cNvPicPr>
          <p:nvPr/>
        </p:nvPicPr>
        <p:blipFill>
          <a:blip r:embed="rId3"/>
          <a:stretch>
            <a:fillRect/>
          </a:stretch>
        </p:blipFill>
        <p:spPr>
          <a:xfrm>
            <a:off x="653539" y="368567"/>
            <a:ext cx="2808524" cy="892097"/>
          </a:xfrm>
          <a:prstGeom prst="rect">
            <a:avLst/>
          </a:prstGeom>
          <a:solidFill>
            <a:srgbClr val="EDEDED"/>
          </a:solidFill>
          <a:ln cap="flat">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7234D67C-134F-45F0-8BFD-19695070FBA8}"/>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16541AD1-989E-4CEF-80E6-7DFBE7AEDF34}"/>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49F28E00-8F0A-4827-819C-FF3E651AB0C2}"/>
              </a:ext>
            </a:extLst>
          </p:cNvPr>
          <p:cNvPicPr>
            <a:picLocks noMove="1" noResize="1"/>
          </p:cNvPicPr>
          <p:nvPr/>
        </p:nvPicPr>
        <p:blipFill>
          <a:blip r:embed="rId3"/>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3414208F-A88E-43DA-B997-FD2842B91195}"/>
              </a:ext>
            </a:extLst>
          </p:cNvPr>
          <p:cNvSpPr txBox="1">
            <a:spLocks noGrp="1"/>
          </p:cNvSpPr>
          <p:nvPr>
            <p:ph type="title"/>
          </p:nvPr>
        </p:nvSpPr>
        <p:spPr>
          <a:xfrm>
            <a:off x="4090504" y="764374"/>
            <a:ext cx="7434071" cy="1474332"/>
          </a:xfrm>
        </p:spPr>
        <p:txBody>
          <a:bodyPr anchorCtr="1"/>
          <a:lstStyle/>
          <a:p>
            <a:pPr lvl="0" algn="ctr"/>
            <a:r>
              <a:rPr lang="en-US">
                <a:solidFill>
                  <a:srgbClr val="000000"/>
                </a:solidFill>
              </a:rPr>
              <a:t>conclusion</a:t>
            </a:r>
          </a:p>
        </p:txBody>
      </p:sp>
      <p:sp>
        <p:nvSpPr>
          <p:cNvPr id="6" name="Content Placeholder 2">
            <a:extLst>
              <a:ext uri="{FF2B5EF4-FFF2-40B4-BE49-F238E27FC236}">
                <a16:creationId xmlns:a16="http://schemas.microsoft.com/office/drawing/2014/main" id="{293BAA19-748A-4536-B5D4-C420E83BEF66}"/>
              </a:ext>
            </a:extLst>
          </p:cNvPr>
          <p:cNvSpPr txBox="1">
            <a:spLocks noGrp="1"/>
          </p:cNvSpPr>
          <p:nvPr>
            <p:ph idx="1"/>
          </p:nvPr>
        </p:nvSpPr>
        <p:spPr>
          <a:xfrm>
            <a:off x="4090504" y="2628899"/>
            <a:ext cx="7454079" cy="3589788"/>
          </a:xfrm>
        </p:spPr>
        <p:txBody>
          <a:bodyPr/>
          <a:lstStyle/>
          <a:p>
            <a:pPr lvl="0">
              <a:lnSpc>
                <a:spcPct val="100000"/>
              </a:lnSpc>
              <a:buFont typeface="Wingdings" pitchFamily="2"/>
              <a:buChar char="ü"/>
            </a:pPr>
            <a:r>
              <a:rPr lang="en-US" sz="2000">
                <a:solidFill>
                  <a:srgbClr val="000000"/>
                </a:solidFill>
              </a:rPr>
              <a:t>What did we talk about?</a:t>
            </a:r>
          </a:p>
          <a:p>
            <a:pPr lvl="0">
              <a:lnSpc>
                <a:spcPct val="100000"/>
              </a:lnSpc>
              <a:buFont typeface="Wingdings" pitchFamily="2"/>
              <a:buChar char="ü"/>
            </a:pPr>
            <a:r>
              <a:rPr lang="en-US" sz="2000">
                <a:solidFill>
                  <a:srgbClr val="000000"/>
                </a:solidFill>
              </a:rPr>
              <a:t>What we can learn from Marriott’s history and future development?</a:t>
            </a:r>
          </a:p>
          <a:p>
            <a:pPr lvl="0">
              <a:lnSpc>
                <a:spcPct val="100000"/>
              </a:lnSpc>
              <a:buFont typeface="Wingdings" pitchFamily="2"/>
              <a:buChar char="ü"/>
            </a:pPr>
            <a:r>
              <a:rPr lang="en-US" sz="2000">
                <a:solidFill>
                  <a:srgbClr val="000000"/>
                </a:solidFill>
              </a:rPr>
              <a:t>Technology advantages and disadvantages overall</a:t>
            </a:r>
          </a:p>
        </p:txBody>
      </p:sp>
      <p:pic>
        <p:nvPicPr>
          <p:cNvPr id="7" name="Picture 7" descr="A close up of a sign&#10;&#10;Description automatically generated">
            <a:extLst>
              <a:ext uri="{FF2B5EF4-FFF2-40B4-BE49-F238E27FC236}">
                <a16:creationId xmlns:a16="http://schemas.microsoft.com/office/drawing/2014/main" id="{8B735E5D-05DD-45EA-939C-FE1CDC2A1DD2}"/>
              </a:ext>
            </a:extLst>
          </p:cNvPr>
          <p:cNvPicPr>
            <a:picLocks noChangeAspect="1"/>
          </p:cNvPicPr>
          <p:nvPr/>
        </p:nvPicPr>
        <p:blipFill>
          <a:blip r:embed="rId4"/>
          <a:stretch>
            <a:fillRect/>
          </a:stretch>
        </p:blipFill>
        <p:spPr>
          <a:xfrm>
            <a:off x="237744" y="2376662"/>
            <a:ext cx="2808524" cy="892097"/>
          </a:xfrm>
          <a:prstGeom prst="rect">
            <a:avLst/>
          </a:prstGeom>
          <a:solidFill>
            <a:srgbClr val="EDEDED"/>
          </a:solidFill>
          <a:ln cap="flat">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18">
    <p:bg>
      <p:bgPr>
        <a:solidFill>
          <a:srgbClr val="FFFFFF"/>
        </a:solidFill>
        <a:effectLst/>
      </p:bgPr>
    </p:bg>
    <p:spTree>
      <p:nvGrpSpPr>
        <p:cNvPr id="1" name=""/>
        <p:cNvGrpSpPr/>
        <p:nvPr/>
      </p:nvGrpSpPr>
      <p:grpSpPr>
        <a:xfrm>
          <a:off x="0" y="0"/>
          <a:ext cx="0" cy="0"/>
          <a:chOff x="0" y="0"/>
          <a:chExt cx="0" cy="0"/>
        </a:xfrm>
      </p:grpSpPr>
      <p:pic>
        <p:nvPicPr>
          <p:cNvPr id="2" name="Picture 4" descr="A screenshot of a cell phone&#10;&#10;Description automatically generated">
            <a:extLst>
              <a:ext uri="{FF2B5EF4-FFF2-40B4-BE49-F238E27FC236}">
                <a16:creationId xmlns:a16="http://schemas.microsoft.com/office/drawing/2014/main" id="{C54F4D5E-E811-4889-937B-4E8773B86E70}"/>
              </a:ext>
            </a:extLst>
          </p:cNvPr>
          <p:cNvPicPr>
            <a:picLocks noChangeAspect="1"/>
          </p:cNvPicPr>
          <p:nvPr/>
        </p:nvPicPr>
        <p:blipFill>
          <a:blip r:embed="rId3"/>
          <a:stretch>
            <a:fillRect/>
          </a:stretch>
        </p:blipFill>
        <p:spPr>
          <a:xfrm>
            <a:off x="786063" y="1941097"/>
            <a:ext cx="10587791" cy="4547932"/>
          </a:xfrm>
          <a:prstGeom prst="rect">
            <a:avLst/>
          </a:prstGeom>
          <a:noFill/>
          <a:ln cap="flat">
            <a:noFill/>
          </a:ln>
        </p:spPr>
      </p:pic>
      <p:sp>
        <p:nvSpPr>
          <p:cNvPr id="3" name="TextBox 8">
            <a:extLst>
              <a:ext uri="{FF2B5EF4-FFF2-40B4-BE49-F238E27FC236}">
                <a16:creationId xmlns:a16="http://schemas.microsoft.com/office/drawing/2014/main" id="{B080073B-EBCE-4759-92CE-9084EBCB657F}"/>
              </a:ext>
            </a:extLst>
          </p:cNvPr>
          <p:cNvSpPr txBox="1"/>
          <p:nvPr/>
        </p:nvSpPr>
        <p:spPr>
          <a:xfrm>
            <a:off x="2422446" y="701747"/>
            <a:ext cx="7347094" cy="1323438"/>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dirty="0">
                <a:solidFill>
                  <a:srgbClr val="C00000"/>
                </a:solidFill>
                <a:uFillTx/>
                <a:latin typeface="Century Gothic" pitchFamily="34"/>
              </a:rPr>
              <a:t>Marriott Revenue Figures 2019 (Marriott,2019)</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19">
    <p:bg>
      <p:bgPr>
        <a:solidFill>
          <a:srgbClr val="FFFFFF"/>
        </a:solidFill>
        <a:effectLst/>
      </p:bgPr>
    </p:bg>
    <p:spTree>
      <p:nvGrpSpPr>
        <p:cNvPr id="1" name=""/>
        <p:cNvGrpSpPr/>
        <p:nvPr/>
      </p:nvGrpSpPr>
      <p:grpSpPr>
        <a:xfrm>
          <a:off x="0" y="0"/>
          <a:ext cx="0" cy="0"/>
          <a:chOff x="0" y="0"/>
          <a:chExt cx="0" cy="0"/>
        </a:xfrm>
      </p:grpSpPr>
      <p:pic>
        <p:nvPicPr>
          <p:cNvPr id="2" name="Picture 2" descr="An old photo of a person&#10;&#10;Description automatically generated">
            <a:extLst>
              <a:ext uri="{FF2B5EF4-FFF2-40B4-BE49-F238E27FC236}">
                <a16:creationId xmlns:a16="http://schemas.microsoft.com/office/drawing/2014/main" id="{8B577D79-6B78-4E2B-9DB6-27BEF4B27370}"/>
              </a:ext>
            </a:extLst>
          </p:cNvPr>
          <p:cNvPicPr>
            <a:picLocks noChangeAspect="1"/>
          </p:cNvPicPr>
          <p:nvPr/>
        </p:nvPicPr>
        <p:blipFill>
          <a:blip r:embed="rId3"/>
          <a:stretch>
            <a:fillRect/>
          </a:stretch>
        </p:blipFill>
        <p:spPr>
          <a:xfrm>
            <a:off x="2171699" y="228600"/>
            <a:ext cx="7848596" cy="3200400"/>
          </a:xfrm>
          <a:prstGeom prst="rect">
            <a:avLst/>
          </a:prstGeom>
          <a:noFill/>
          <a:ln cap="flat">
            <a:noFill/>
          </a:ln>
        </p:spPr>
      </p:pic>
      <p:pic>
        <p:nvPicPr>
          <p:cNvPr id="3" name="Picture 4" descr="A living room filled with furniture and a large window&#10;&#10;Description automatically generated">
            <a:extLst>
              <a:ext uri="{FF2B5EF4-FFF2-40B4-BE49-F238E27FC236}">
                <a16:creationId xmlns:a16="http://schemas.microsoft.com/office/drawing/2014/main" id="{3E37F3B4-E926-4DD5-A4A7-3BD69E98BD55}"/>
              </a:ext>
            </a:extLst>
          </p:cNvPr>
          <p:cNvPicPr>
            <a:picLocks noChangeAspect="1"/>
          </p:cNvPicPr>
          <p:nvPr/>
        </p:nvPicPr>
        <p:blipFill>
          <a:blip r:embed="rId4"/>
          <a:stretch>
            <a:fillRect/>
          </a:stretch>
        </p:blipFill>
        <p:spPr>
          <a:xfrm>
            <a:off x="2171699" y="3429000"/>
            <a:ext cx="7848596" cy="3086099"/>
          </a:xfrm>
          <a:prstGeom prst="rect">
            <a:avLst/>
          </a:prstGeom>
          <a:noFill/>
          <a:ln cap="flat">
            <a:noFill/>
          </a:ln>
        </p:spPr>
      </p:pic>
      <p:sp>
        <p:nvSpPr>
          <p:cNvPr id="4" name="TextBox 6">
            <a:extLst>
              <a:ext uri="{FF2B5EF4-FFF2-40B4-BE49-F238E27FC236}">
                <a16:creationId xmlns:a16="http://schemas.microsoft.com/office/drawing/2014/main" id="{57E5ED3C-DB34-46F6-905C-F22F3B53645F}"/>
              </a:ext>
            </a:extLst>
          </p:cNvPr>
          <p:cNvSpPr txBox="1"/>
          <p:nvPr/>
        </p:nvSpPr>
        <p:spPr>
          <a:xfrm>
            <a:off x="753035" y="1936379"/>
            <a:ext cx="753035"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C00000"/>
                </a:solidFill>
                <a:uFillTx/>
                <a:latin typeface="Century Gothic" pitchFamily="34"/>
              </a:rPr>
              <a:t>1927</a:t>
            </a:r>
          </a:p>
        </p:txBody>
      </p:sp>
      <p:sp>
        <p:nvSpPr>
          <p:cNvPr id="5" name="TextBox 7">
            <a:extLst>
              <a:ext uri="{FF2B5EF4-FFF2-40B4-BE49-F238E27FC236}">
                <a16:creationId xmlns:a16="http://schemas.microsoft.com/office/drawing/2014/main" id="{BF9A6361-DB31-455B-97DF-D96446E36E33}"/>
              </a:ext>
            </a:extLst>
          </p:cNvPr>
          <p:cNvSpPr txBox="1"/>
          <p:nvPr/>
        </p:nvSpPr>
        <p:spPr>
          <a:xfrm>
            <a:off x="753035" y="4972050"/>
            <a:ext cx="753035"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C00000"/>
                </a:solidFill>
                <a:uFillTx/>
                <a:latin typeface="Century Gothic" pitchFamily="34"/>
              </a:rPr>
              <a:t>2019</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 name="Rectangle 3">
            <a:extLst>
              <a:ext uri="{FF2B5EF4-FFF2-40B4-BE49-F238E27FC236}">
                <a16:creationId xmlns:a16="http://schemas.microsoft.com/office/drawing/2014/main" id="{E98093DF-0AE0-4DD3-B5D0-520DDCB3019D}"/>
              </a:ext>
            </a:extLst>
          </p:cNvPr>
          <p:cNvSpPr/>
          <p:nvPr/>
        </p:nvSpPr>
        <p:spPr>
          <a:xfrm>
            <a:off x="3205868" y="493314"/>
            <a:ext cx="6096003" cy="1569659"/>
          </a:xfrm>
          <a:prstGeom prst="rect">
            <a:avLst/>
          </a:prstGeom>
          <a:noFill/>
          <a:ln cap="flat">
            <a:noFill/>
            <a:prstDash val="solid"/>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dirty="0">
                <a:solidFill>
                  <a:srgbClr val="FF0000"/>
                </a:solidFill>
                <a:uFillTx/>
                <a:latin typeface="Century Gothic" pitchFamily="34"/>
              </a:rPr>
              <a:t> Marriott International Collections Hotels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200" b="0" i="0" u="none" strike="noStrike" kern="1200" cap="none" spc="0" baseline="0" dirty="0">
              <a:solidFill>
                <a:srgbClr val="FF0000"/>
              </a:solidFill>
              <a:uFillTx/>
              <a:latin typeface="Century Gothic" pitchFamily="34"/>
            </a:endParaRPr>
          </a:p>
        </p:txBody>
      </p:sp>
      <p:pic>
        <p:nvPicPr>
          <p:cNvPr id="5" name="every-one-has-a-story-marriott-international-collections-hotels.1">
            <a:hlinkClick r:id="" action="ppaction://media"/>
            <a:extLst>
              <a:ext uri="{FF2B5EF4-FFF2-40B4-BE49-F238E27FC236}">
                <a16:creationId xmlns:a16="http://schemas.microsoft.com/office/drawing/2014/main" id="{177B7C53-60E6-4F71-821F-A3E9BEEE5E7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66374" y="1718261"/>
            <a:ext cx="8859252" cy="4983329"/>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10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82EF341E-D4E1-40B6-A56A-FE156C57B773}"/>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B0CB3789-1399-41D6-967F-769F79A2478A}"/>
              </a:ext>
            </a:extLst>
          </p:cNvPr>
          <p:cNvSpPr txBox="1">
            <a:spLocks noGrp="1"/>
          </p:cNvSpPr>
          <p:nvPr>
            <p:ph type="ctrTitle"/>
          </p:nvPr>
        </p:nvSpPr>
        <p:spPr>
          <a:xfrm>
            <a:off x="792483" y="821268"/>
            <a:ext cx="6098700" cy="5222120"/>
          </a:xfrm>
        </p:spPr>
        <p:txBody>
          <a:bodyPr anchor="ctr">
            <a:normAutofit/>
          </a:bodyPr>
          <a:lstStyle/>
          <a:p>
            <a:pPr lvl="0" algn="r"/>
            <a:r>
              <a:rPr lang="en-US" sz="4400" b="1" dirty="0">
                <a:solidFill>
                  <a:srgbClr val="C00000"/>
                </a:solidFill>
                <a:latin typeface="Century Gothic" pitchFamily="34"/>
              </a:rPr>
              <a:t>Acknowledgments</a:t>
            </a:r>
          </a:p>
        </p:txBody>
      </p:sp>
      <p:cxnSp>
        <p:nvCxnSpPr>
          <p:cNvPr id="4" name="Straight Connector 18">
            <a:extLst>
              <a:ext uri="{FF2B5EF4-FFF2-40B4-BE49-F238E27FC236}">
                <a16:creationId xmlns:a16="http://schemas.microsoft.com/office/drawing/2014/main" id="{6A0D24B1-89D7-44B4-B9B8-5254B186817E}"/>
              </a:ext>
            </a:extLst>
          </p:cNvPr>
          <p:cNvCxnSpPr>
            <a:cxnSpLocks noMove="1" noResize="1"/>
          </p:cNvCxnSpPr>
          <p:nvPr/>
        </p:nvCxnSpPr>
        <p:spPr>
          <a:xfrm>
            <a:off x="7397111" y="1923559"/>
            <a:ext cx="0" cy="3017520"/>
          </a:xfrm>
          <a:prstGeom prst="straightConnector1">
            <a:avLst/>
          </a:prstGeom>
          <a:noFill/>
          <a:ln w="15873" cap="flat">
            <a:solidFill>
              <a:srgbClr val="000000"/>
            </a:solidFill>
            <a:prstDash val="solid"/>
            <a:miter/>
          </a:ln>
        </p:spPr>
      </p:cxnSp>
      <p:sp>
        <p:nvSpPr>
          <p:cNvPr id="5" name="Subtitle 2">
            <a:extLst>
              <a:ext uri="{FF2B5EF4-FFF2-40B4-BE49-F238E27FC236}">
                <a16:creationId xmlns:a16="http://schemas.microsoft.com/office/drawing/2014/main" id="{99D0FE59-8764-40FA-9223-AB86D701C38E}"/>
              </a:ext>
            </a:extLst>
          </p:cNvPr>
          <p:cNvSpPr txBox="1">
            <a:spLocks noGrp="1"/>
          </p:cNvSpPr>
          <p:nvPr>
            <p:ph type="subTitle" idx="1"/>
          </p:nvPr>
        </p:nvSpPr>
        <p:spPr>
          <a:xfrm>
            <a:off x="7903031" y="821268"/>
            <a:ext cx="3265715" cy="5222120"/>
          </a:xfrm>
        </p:spPr>
        <p:txBody>
          <a:bodyPr anchor="ctr" anchorCtr="1"/>
          <a:lstStyle/>
          <a:p>
            <a:pPr lvl="0" algn="ctr"/>
            <a:r>
              <a:rPr lang="en-US" dirty="0">
                <a:solidFill>
                  <a:srgbClr val="000000"/>
                </a:solidFill>
              </a:rPr>
              <a:t>References</a:t>
            </a:r>
          </a:p>
        </p:txBody>
      </p:sp>
      <p:pic>
        <p:nvPicPr>
          <p:cNvPr id="6" name="Picture 20">
            <a:extLst>
              <a:ext uri="{FF2B5EF4-FFF2-40B4-BE49-F238E27FC236}">
                <a16:creationId xmlns:a16="http://schemas.microsoft.com/office/drawing/2014/main" id="{400F373F-8D02-426F-B6EA-064F30E0D495}"/>
              </a:ext>
            </a:extLst>
          </p:cNvPr>
          <p:cNvPicPr>
            <a:picLocks noMove="1" noResize="1"/>
          </p:cNvPicPr>
          <p:nvPr/>
        </p:nvPicPr>
        <p:blipFill>
          <a:blip r:embed="rId2"/>
          <a:srcRect t="-534"/>
          <a:stretch>
            <a:fillRect/>
          </a:stretch>
        </p:blipFill>
        <p:spPr>
          <a:xfrm rot="16200004">
            <a:off x="7545071" y="2187574"/>
            <a:ext cx="6858000" cy="2482852"/>
          </a:xfrm>
          <a:prstGeom prst="rect">
            <a:avLst/>
          </a:prstGeom>
          <a:noFill/>
          <a:ln cap="flat">
            <a:noFill/>
          </a:ln>
        </p:spPr>
      </p:pic>
      <p:pic>
        <p:nvPicPr>
          <p:cNvPr id="7" name="Picture 7" descr="A close up of a sign&#10;&#10;Description automatically generated">
            <a:extLst>
              <a:ext uri="{FF2B5EF4-FFF2-40B4-BE49-F238E27FC236}">
                <a16:creationId xmlns:a16="http://schemas.microsoft.com/office/drawing/2014/main" id="{3796E9AA-6A5F-449E-BBD1-22DC79896969}"/>
              </a:ext>
            </a:extLst>
          </p:cNvPr>
          <p:cNvPicPr>
            <a:picLocks noChangeAspect="1"/>
          </p:cNvPicPr>
          <p:nvPr/>
        </p:nvPicPr>
        <p:blipFill>
          <a:blip r:embed="rId3"/>
          <a:stretch>
            <a:fillRect/>
          </a:stretch>
        </p:blipFill>
        <p:spPr>
          <a:xfrm>
            <a:off x="653539" y="368567"/>
            <a:ext cx="2808524" cy="892097"/>
          </a:xfrm>
          <a:prstGeom prst="rect">
            <a:avLst/>
          </a:prstGeom>
          <a:solidFill>
            <a:srgbClr val="EDEDED"/>
          </a:solidFill>
          <a:ln cap="flat">
            <a:noFill/>
          </a:ln>
        </p:spPr>
      </p:pic>
    </p:spTree>
    <p:extLst>
      <p:ext uri="{BB962C8B-B14F-4D97-AF65-F5344CB8AC3E}">
        <p14:creationId xmlns:p14="http://schemas.microsoft.com/office/powerpoint/2010/main" val="3008712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6">
            <a:extLst>
              <a:ext uri="{FF2B5EF4-FFF2-40B4-BE49-F238E27FC236}">
                <a16:creationId xmlns:a16="http://schemas.microsoft.com/office/drawing/2014/main" id="{01D0AF59-99C3-4251-AB9A-C966C6AD440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8">
            <a:extLst>
              <a:ext uri="{FF2B5EF4-FFF2-40B4-BE49-F238E27FC236}">
                <a16:creationId xmlns:a16="http://schemas.microsoft.com/office/drawing/2014/main" id="{1855405F-37A2-4869-9154-F8BE3BECE6C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Прямоугольник 1"/>
          <p:cNvSpPr/>
          <p:nvPr/>
        </p:nvSpPr>
        <p:spPr>
          <a:xfrm>
            <a:off x="599606" y="659567"/>
            <a:ext cx="10921833" cy="5914183"/>
          </a:xfrm>
          <a:prstGeom prst="rect">
            <a:avLst/>
          </a:prstGeom>
        </p:spPr>
        <p:txBody>
          <a:bodyPr wrap="square">
            <a:spAutoFit/>
          </a:bodyPr>
          <a:lstStyle/>
          <a:p>
            <a:r>
              <a:rPr lang="en-GB" sz="1400" dirty="0" err="1"/>
              <a:t>Fruhlinger</a:t>
            </a:r>
            <a:r>
              <a:rPr lang="en-GB" sz="1400" dirty="0"/>
              <a:t> J.(Online)Available at: </a:t>
            </a:r>
            <a:r>
              <a:rPr lang="en-GB" sz="1400" dirty="0">
                <a:hlinkClick r:id="rId2"/>
              </a:rPr>
              <a:t>https://www.csoonline.com/article/3441220/marriott-data-breach-faq-how-did-it-happen-and-what-was-the-impact.html</a:t>
            </a:r>
            <a:r>
              <a:rPr lang="en-GB" sz="1400" dirty="0"/>
              <a:t>  Accessed on:30.03.2019</a:t>
            </a:r>
          </a:p>
          <a:p>
            <a:r>
              <a:rPr lang="en-GB" sz="1400" dirty="0"/>
              <a:t> </a:t>
            </a:r>
          </a:p>
          <a:p>
            <a:r>
              <a:rPr lang="en-GB" sz="1400" dirty="0"/>
              <a:t>John, N. (2013). Hotel operations Management. New Delhi; Random Exports.</a:t>
            </a:r>
          </a:p>
          <a:p>
            <a:r>
              <a:rPr lang="en-GB" sz="1400" dirty="0"/>
              <a:t> </a:t>
            </a:r>
          </a:p>
          <a:p>
            <a:r>
              <a:rPr lang="en-GB" sz="1400" dirty="0"/>
              <a:t>Jones, P and Lockwood, A. (2012). The management of hotel operations. Andover, Hampshire: Cengage Learning.</a:t>
            </a:r>
          </a:p>
          <a:p>
            <a:r>
              <a:rPr lang="en-GB" sz="1400" dirty="0"/>
              <a:t> </a:t>
            </a:r>
          </a:p>
          <a:p>
            <a:r>
              <a:rPr lang="en-GB" sz="1400" dirty="0" err="1"/>
              <a:t>Kermath</a:t>
            </a:r>
            <a:r>
              <a:rPr lang="en-GB" sz="1400" dirty="0"/>
              <a:t> D.(Online)Available at</a:t>
            </a:r>
            <a:r>
              <a:rPr lang="en-GB" sz="1400" dirty="0" smtClean="0"/>
              <a:t>: </a:t>
            </a:r>
            <a:r>
              <a:rPr lang="en-GB" sz="1400" dirty="0" smtClean="0">
                <a:hlinkClick r:id="rId3"/>
              </a:rPr>
              <a:t>https</a:t>
            </a:r>
            <a:r>
              <a:rPr lang="en-GB" sz="1400" dirty="0">
                <a:hlinkClick r:id="rId3"/>
              </a:rPr>
              <a:t>://www.todayshotelier.com/2019/05/31/how-to-avoid-hotel-tech-disasters/</a:t>
            </a:r>
            <a:r>
              <a:rPr lang="en-GB" sz="1400" dirty="0"/>
              <a:t> Accessed on:31.05.2019</a:t>
            </a:r>
          </a:p>
          <a:p>
            <a:r>
              <a:rPr lang="en-GB" sz="1400" dirty="0"/>
              <a:t> </a:t>
            </a:r>
          </a:p>
          <a:p>
            <a:r>
              <a:rPr lang="en-GB" sz="1400" dirty="0"/>
              <a:t>Marriott International. (2019). Marriott International Reports First Quarter 2019 Results. Marriott International. (online) Available at: https://Marriott,gcs-web.com/news-releases/news-releases-details/Marriott-international reports-first-quarter-2019-results (Accessed 6Dec. 2019)</a:t>
            </a:r>
          </a:p>
          <a:p>
            <a:r>
              <a:rPr lang="en-GB" sz="1400" dirty="0"/>
              <a:t> </a:t>
            </a:r>
          </a:p>
          <a:p>
            <a:r>
              <a:rPr lang="en-GB" sz="1400" dirty="0"/>
              <a:t>Marriott, J. (2013). Without reservations. (New York): Diversion Books.</a:t>
            </a:r>
          </a:p>
          <a:p>
            <a:r>
              <a:rPr lang="en-GB" sz="1400" dirty="0"/>
              <a:t> </a:t>
            </a:r>
          </a:p>
          <a:p>
            <a:r>
              <a:rPr lang="en-GB" sz="1400" dirty="0"/>
              <a:t>Marriott, J. and Brown, K. (1977). The spirit to serve. New York: Harper Business. </a:t>
            </a:r>
          </a:p>
          <a:p>
            <a:r>
              <a:rPr lang="en-GB" sz="1400" dirty="0"/>
              <a:t> </a:t>
            </a:r>
          </a:p>
          <a:p>
            <a:r>
              <a:rPr lang="en-GB" sz="1400" dirty="0" err="1"/>
              <a:t>Moreo</a:t>
            </a:r>
            <a:r>
              <a:rPr lang="en-GB" sz="1400" dirty="0"/>
              <a:t>, J., Sammons, G. and </a:t>
            </a:r>
            <a:r>
              <a:rPr lang="en-GB" sz="1400" dirty="0" err="1"/>
              <a:t>and</a:t>
            </a:r>
            <a:r>
              <a:rPr lang="en-GB" sz="1400" dirty="0"/>
              <a:t> </a:t>
            </a:r>
            <a:r>
              <a:rPr lang="en-GB" sz="1400" dirty="0" err="1"/>
              <a:t>Cobanoglu</a:t>
            </a:r>
            <a:r>
              <a:rPr lang="en-GB" sz="1400" dirty="0"/>
              <a:t>, C. (2007). Hotel operations simulation and auditing manual. Upper Saddle River, N.J, : Pearson Prentice Hall.</a:t>
            </a:r>
          </a:p>
          <a:p>
            <a:r>
              <a:rPr lang="en-GB" sz="1400" dirty="0"/>
              <a:t> </a:t>
            </a:r>
          </a:p>
          <a:p>
            <a:r>
              <a:rPr lang="en-GB" sz="1400" dirty="0" err="1"/>
              <a:t>Raghubalan</a:t>
            </a:r>
            <a:r>
              <a:rPr lang="en-GB" sz="1400" dirty="0"/>
              <a:t>, G. and </a:t>
            </a:r>
            <a:r>
              <a:rPr lang="en-GB" sz="1400" dirty="0" err="1"/>
              <a:t>Raghubalan</a:t>
            </a:r>
            <a:r>
              <a:rPr lang="en-GB" sz="1400" dirty="0"/>
              <a:t> </a:t>
            </a:r>
            <a:r>
              <a:rPr lang="en-GB" sz="1400" dirty="0" err="1"/>
              <a:t>Smritee</a:t>
            </a:r>
            <a:r>
              <a:rPr lang="en-GB" sz="1400" dirty="0"/>
              <a:t> (2016). Hotel Housekeeping. (Place of publication not identified): Oxford University Press.</a:t>
            </a:r>
          </a:p>
          <a:p>
            <a:r>
              <a:rPr lang="en-GB" sz="1400" dirty="0"/>
              <a:t> </a:t>
            </a:r>
          </a:p>
          <a:p>
            <a:r>
              <a:rPr lang="en-GB" sz="1400" dirty="0" err="1"/>
              <a:t>Vallen</a:t>
            </a:r>
            <a:r>
              <a:rPr lang="en-GB" sz="1400" dirty="0"/>
              <a:t>, G. and </a:t>
            </a:r>
            <a:r>
              <a:rPr lang="en-GB" sz="1400" dirty="0" err="1"/>
              <a:t>Vallen</a:t>
            </a:r>
            <a:r>
              <a:rPr lang="en-GB" sz="1400" dirty="0"/>
              <a:t>, J. (</a:t>
            </a:r>
            <a:r>
              <a:rPr lang="en-GB" sz="1400" dirty="0" err="1"/>
              <a:t>n.d.</a:t>
            </a:r>
            <a:r>
              <a:rPr lang="en-GB" sz="1400" dirty="0"/>
              <a:t>). Check-in check-out.</a:t>
            </a:r>
          </a:p>
          <a:p>
            <a:r>
              <a:rPr lang="en-GB" sz="1400" dirty="0"/>
              <a:t> </a:t>
            </a:r>
          </a:p>
          <a:p>
            <a:r>
              <a:rPr lang="en-GB" sz="1400" dirty="0"/>
              <a:t>Van Atta, D. (2015). Bill Marriott. 1</a:t>
            </a:r>
            <a:r>
              <a:rPr lang="en-GB" sz="1400" baseline="30000" dirty="0"/>
              <a:t>st</a:t>
            </a:r>
            <a:r>
              <a:rPr lang="en-GB" sz="1400" dirty="0"/>
              <a:t> ed. N/A: </a:t>
            </a:r>
            <a:r>
              <a:rPr lang="en-GB" sz="1400" dirty="0">
                <a:hlinkClick r:id="rId4"/>
              </a:rPr>
              <a:t>www.snowballpublishing.com</a:t>
            </a:r>
            <a:r>
              <a:rPr lang="en-GB" sz="1400" dirty="0"/>
              <a:t>, p.260</a:t>
            </a:r>
          </a:p>
          <a:p>
            <a:r>
              <a:rPr lang="en-GB" sz="1400" dirty="0"/>
              <a:t> </a:t>
            </a:r>
          </a:p>
          <a:p>
            <a:r>
              <a:rPr lang="en-GB" sz="1400" dirty="0"/>
              <a:t>Youtube.com (2019). </a:t>
            </a:r>
            <a:r>
              <a:rPr lang="en-GB" sz="1400" dirty="0" err="1"/>
              <a:t>Youtube</a:t>
            </a:r>
            <a:r>
              <a:rPr lang="en-GB" sz="1400" dirty="0"/>
              <a:t> (online). Available at: </a:t>
            </a:r>
            <a:r>
              <a:rPr lang="en-GB" sz="1400" dirty="0">
                <a:hlinkClick r:id="rId5"/>
              </a:rPr>
              <a:t>https://youtube.com/watch?v=7QY6sYXRL1c</a:t>
            </a:r>
            <a:r>
              <a:rPr lang="en-GB" sz="1400" dirty="0"/>
              <a:t> (Accessed 6 Dec. 2019</a:t>
            </a:r>
          </a:p>
          <a:p>
            <a:pPr>
              <a:lnSpc>
                <a:spcPct val="107000"/>
              </a:lnSpc>
              <a:spcAft>
                <a:spcPts val="800"/>
              </a:spcAft>
            </a:pPr>
            <a:endParaRPr lang="en-GB" sz="1400" dirty="0">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82EF341E-D4E1-40B6-A56A-FE156C57B773}"/>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B0CB3789-1399-41D6-967F-769F79A2478A}"/>
              </a:ext>
            </a:extLst>
          </p:cNvPr>
          <p:cNvSpPr txBox="1">
            <a:spLocks noGrp="1"/>
          </p:cNvSpPr>
          <p:nvPr>
            <p:ph type="ctrTitle"/>
          </p:nvPr>
        </p:nvSpPr>
        <p:spPr>
          <a:xfrm>
            <a:off x="792483" y="821268"/>
            <a:ext cx="6098700" cy="5222120"/>
          </a:xfrm>
        </p:spPr>
        <p:txBody>
          <a:bodyPr anchor="ctr"/>
          <a:lstStyle/>
          <a:p>
            <a:pPr lvl="0" algn="r"/>
            <a:r>
              <a:rPr lang="en-US" sz="5400" b="1">
                <a:solidFill>
                  <a:srgbClr val="C00000"/>
                </a:solidFill>
                <a:latin typeface="Century Gothic" pitchFamily="34"/>
              </a:rPr>
              <a:t>questions</a:t>
            </a:r>
          </a:p>
        </p:txBody>
      </p:sp>
      <p:cxnSp>
        <p:nvCxnSpPr>
          <p:cNvPr id="4" name="Straight Connector 18">
            <a:extLst>
              <a:ext uri="{FF2B5EF4-FFF2-40B4-BE49-F238E27FC236}">
                <a16:creationId xmlns:a16="http://schemas.microsoft.com/office/drawing/2014/main" id="{6A0D24B1-89D7-44B4-B9B8-5254B186817E}"/>
              </a:ext>
            </a:extLst>
          </p:cNvPr>
          <p:cNvCxnSpPr>
            <a:cxnSpLocks noMove="1" noResize="1"/>
          </p:cNvCxnSpPr>
          <p:nvPr/>
        </p:nvCxnSpPr>
        <p:spPr>
          <a:xfrm>
            <a:off x="7397111" y="1923559"/>
            <a:ext cx="0" cy="3017520"/>
          </a:xfrm>
          <a:prstGeom prst="straightConnector1">
            <a:avLst/>
          </a:prstGeom>
          <a:noFill/>
          <a:ln w="15873" cap="flat">
            <a:solidFill>
              <a:srgbClr val="000000"/>
            </a:solidFill>
            <a:prstDash val="solid"/>
            <a:miter/>
          </a:ln>
        </p:spPr>
      </p:cxnSp>
      <p:sp>
        <p:nvSpPr>
          <p:cNvPr id="5" name="Subtitle 2">
            <a:extLst>
              <a:ext uri="{FF2B5EF4-FFF2-40B4-BE49-F238E27FC236}">
                <a16:creationId xmlns:a16="http://schemas.microsoft.com/office/drawing/2014/main" id="{99D0FE59-8764-40FA-9223-AB86D701C38E}"/>
              </a:ext>
            </a:extLst>
          </p:cNvPr>
          <p:cNvSpPr txBox="1">
            <a:spLocks noGrp="1"/>
          </p:cNvSpPr>
          <p:nvPr>
            <p:ph type="subTitle" idx="1"/>
          </p:nvPr>
        </p:nvSpPr>
        <p:spPr>
          <a:xfrm>
            <a:off x="7903031" y="821268"/>
            <a:ext cx="3265715" cy="5222120"/>
          </a:xfrm>
        </p:spPr>
        <p:txBody>
          <a:bodyPr anchor="ctr" anchorCtr="1"/>
          <a:lstStyle/>
          <a:p>
            <a:pPr lvl="0" algn="ctr"/>
            <a:r>
              <a:rPr lang="en-US">
                <a:solidFill>
                  <a:srgbClr val="000000"/>
                </a:solidFill>
              </a:rPr>
              <a:t>Directed at the entire     team</a:t>
            </a:r>
          </a:p>
        </p:txBody>
      </p:sp>
      <p:pic>
        <p:nvPicPr>
          <p:cNvPr id="6" name="Picture 20">
            <a:extLst>
              <a:ext uri="{FF2B5EF4-FFF2-40B4-BE49-F238E27FC236}">
                <a16:creationId xmlns:a16="http://schemas.microsoft.com/office/drawing/2014/main" id="{400F373F-8D02-426F-B6EA-064F30E0D495}"/>
              </a:ext>
            </a:extLst>
          </p:cNvPr>
          <p:cNvPicPr>
            <a:picLocks noMove="1" noResize="1"/>
          </p:cNvPicPr>
          <p:nvPr/>
        </p:nvPicPr>
        <p:blipFill>
          <a:blip r:embed="rId2"/>
          <a:srcRect t="-534"/>
          <a:stretch>
            <a:fillRect/>
          </a:stretch>
        </p:blipFill>
        <p:spPr>
          <a:xfrm rot="16200004">
            <a:off x="7545071" y="2187574"/>
            <a:ext cx="6858000" cy="2482852"/>
          </a:xfrm>
          <a:prstGeom prst="rect">
            <a:avLst/>
          </a:prstGeom>
          <a:noFill/>
          <a:ln cap="flat">
            <a:noFill/>
          </a:ln>
        </p:spPr>
      </p:pic>
      <p:pic>
        <p:nvPicPr>
          <p:cNvPr id="7" name="Picture 7" descr="A close up of a sign&#10;&#10;Description automatically generated">
            <a:extLst>
              <a:ext uri="{FF2B5EF4-FFF2-40B4-BE49-F238E27FC236}">
                <a16:creationId xmlns:a16="http://schemas.microsoft.com/office/drawing/2014/main" id="{3796E9AA-6A5F-449E-BBD1-22DC79896969}"/>
              </a:ext>
            </a:extLst>
          </p:cNvPr>
          <p:cNvPicPr>
            <a:picLocks noChangeAspect="1"/>
          </p:cNvPicPr>
          <p:nvPr/>
        </p:nvPicPr>
        <p:blipFill>
          <a:blip r:embed="rId3"/>
          <a:stretch>
            <a:fillRect/>
          </a:stretch>
        </p:blipFill>
        <p:spPr>
          <a:xfrm>
            <a:off x="653539" y="368567"/>
            <a:ext cx="2808524" cy="892097"/>
          </a:xfrm>
          <a:prstGeom prst="rect">
            <a:avLst/>
          </a:prstGeom>
          <a:solidFill>
            <a:srgbClr val="EDEDED"/>
          </a:solidFill>
          <a:ln cap="flat">
            <a:noFill/>
          </a:ln>
        </p:spPr>
      </p:pic>
    </p:spTree>
  </p:cSld>
  <p:clrMapOvr>
    <a:masterClrMapping/>
  </p:clrMapOvr>
</p:sld>
</file>

<file path=ppt/theme/theme1.xml><?xml version="1.0" encoding="utf-8"?>
<a:theme xmlns:a="http://schemas.openxmlformats.org/drawingml/2006/main" name="Vapor Trai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A7832FEA9A0CE44993765A974BB2A9B" ma:contentTypeVersion="0" ma:contentTypeDescription="Create a new document." ma:contentTypeScope="" ma:versionID="4f37c61f0820689ea4473e5a5456ec42">
  <xsd:schema xmlns:xsd="http://www.w3.org/2001/XMLSchema" xmlns:xs="http://www.w3.org/2001/XMLSchema" xmlns:p="http://schemas.microsoft.com/office/2006/metadata/properties" targetNamespace="http://schemas.microsoft.com/office/2006/metadata/properties" ma:root="true" ma:fieldsID="fb1846eece105e0373261a329c08621d">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E820E7F-9746-45D4-8F5F-0035B0FD32F4}">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36E3D6D1-30F7-4829-9A0C-75386A42F447}">
  <ds:schemaRefs>
    <ds:schemaRef ds:uri="http://schemas.microsoft.com/sharepoint/v3/contenttype/forms"/>
  </ds:schemaRefs>
</ds:datastoreItem>
</file>

<file path=customXml/itemProps3.xml><?xml version="1.0" encoding="utf-8"?>
<ds:datastoreItem xmlns:ds="http://schemas.openxmlformats.org/officeDocument/2006/customXml" ds:itemID="{170A02B7-3210-4542-9147-198E97BBB0D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77</TotalTime>
  <Words>941</Words>
  <Application>Microsoft Office PowerPoint</Application>
  <PresentationFormat>Широкоэкранный</PresentationFormat>
  <Paragraphs>244</Paragraphs>
  <Slides>25</Slides>
  <Notes>14</Notes>
  <HiddenSlides>0</HiddenSlides>
  <MMClips>1</MMClips>
  <ScaleCrop>false</ScaleCrop>
  <HeadingPairs>
    <vt:vector size="6" baseType="variant">
      <vt:variant>
        <vt:lpstr>Использованные шрифты</vt:lpstr>
      </vt:variant>
      <vt:variant>
        <vt:i4>6</vt:i4>
      </vt:variant>
      <vt:variant>
        <vt:lpstr>Тема</vt:lpstr>
      </vt:variant>
      <vt:variant>
        <vt:i4>1</vt:i4>
      </vt:variant>
      <vt:variant>
        <vt:lpstr>Заголовки слайдов</vt:lpstr>
      </vt:variant>
      <vt:variant>
        <vt:i4>25</vt:i4>
      </vt:variant>
    </vt:vector>
  </HeadingPairs>
  <TitlesOfParts>
    <vt:vector size="32" baseType="lpstr">
      <vt:lpstr>Arial</vt:lpstr>
      <vt:lpstr>Calibri</vt:lpstr>
      <vt:lpstr>Century Gothic</vt:lpstr>
      <vt:lpstr>Elephant</vt:lpstr>
      <vt:lpstr>Times New Roman</vt:lpstr>
      <vt:lpstr>Wingdings</vt:lpstr>
      <vt:lpstr>Vapor Trail</vt:lpstr>
      <vt:lpstr>Digital skills and research methods</vt:lpstr>
      <vt:lpstr>Презентация PowerPoint</vt:lpstr>
      <vt:lpstr>Table of contents</vt:lpstr>
      <vt:lpstr>Authors</vt:lpstr>
      <vt:lpstr>introduction</vt:lpstr>
      <vt:lpstr>introduction</vt:lpstr>
      <vt:lpstr>Background to the organization</vt:lpstr>
      <vt:lpstr>Background to the organization</vt:lpstr>
      <vt:lpstr>Challenges before modernization </vt:lpstr>
      <vt:lpstr>Challenges before modernization</vt:lpstr>
      <vt:lpstr>Insights of modern technology introduced</vt:lpstr>
      <vt:lpstr>Insights of modern technology introduced</vt:lpstr>
      <vt:lpstr>Презентация PowerPoint</vt:lpstr>
      <vt:lpstr>Impacts of modern technology</vt:lpstr>
      <vt:lpstr>Impacts of modern technology</vt:lpstr>
      <vt:lpstr>Lessons drawn from the case study</vt:lpstr>
      <vt:lpstr>Lessons drawn from the case study</vt:lpstr>
      <vt:lpstr>conclusion</vt:lpstr>
      <vt:lpstr>conclusion</vt:lpstr>
      <vt:lpstr>Презентация PowerPoint</vt:lpstr>
      <vt:lpstr>Презентация PowerPoint</vt:lpstr>
      <vt:lpstr>Презентация PowerPoint</vt:lpstr>
      <vt:lpstr>Acknowledgments</vt:lpstr>
      <vt:lpstr>Презентация PowerPoint</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Andrei Agopian (1905498)</dc:creator>
  <cp:lastModifiedBy>marianchihai@icloud.com</cp:lastModifiedBy>
  <cp:revision>18</cp:revision>
  <dcterms:created xsi:type="dcterms:W3CDTF">2019-12-06T10:06:57Z</dcterms:created>
  <dcterms:modified xsi:type="dcterms:W3CDTF">2019-12-11T19:49:28Z</dcterms:modified>
</cp:coreProperties>
</file>