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sldIdLst>
    <p:sldId id="256" r:id="rId2"/>
    <p:sldId id="257" r:id="rId3"/>
    <p:sldId id="260" r:id="rId4"/>
    <p:sldId id="261" r:id="rId5"/>
    <p:sldId id="258" r:id="rId6"/>
    <p:sldId id="259"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15" autoAdjust="0"/>
    <p:restoredTop sz="73181" autoAdjust="0"/>
  </p:normalViewPr>
  <p:slideViewPr>
    <p:cSldViewPr snapToGrid="0">
      <p:cViewPr varScale="1">
        <p:scale>
          <a:sx n="66" d="100"/>
          <a:sy n="66" d="100"/>
        </p:scale>
        <p:origin x="72"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0CDBA1-49AF-4E5D-871E-5228EDB9122A}" type="datetimeFigureOut">
              <a:rPr lang="en-GB" smtClean="0"/>
              <a:t>05/12/2017</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3D9DC9D-91B4-4BD5-A181-9228A3968755}" type="slidenum">
              <a:rPr lang="en-GB" smtClean="0"/>
              <a:t>‹#›</a:t>
            </a:fld>
            <a:endParaRPr lang="en-GB"/>
          </a:p>
        </p:txBody>
      </p:sp>
    </p:spTree>
    <p:extLst>
      <p:ext uri="{BB962C8B-B14F-4D97-AF65-F5344CB8AC3E}">
        <p14:creationId xmlns:p14="http://schemas.microsoft.com/office/powerpoint/2010/main" val="14021164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Footballs premier club competition, the European champions  Clubs' Cup was launched soon after UEFA's first Congress, held in Vienna on 2 March 1955, yet the competition was not a UEFA initiative.</a:t>
            </a:r>
          </a:p>
          <a:p>
            <a:r>
              <a:rPr lang="en-GB" dirty="0"/>
              <a:t>Whereas many of UEFA's founder members were more interested in establishing a national team competition, the French sports daily </a:t>
            </a:r>
            <a:r>
              <a:rPr lang="en-GB" i="1" dirty="0" err="1"/>
              <a:t>L'Equipe</a:t>
            </a:r>
            <a:r>
              <a:rPr lang="en-GB" dirty="0"/>
              <a:t> and its then-editor Gabriel </a:t>
            </a:r>
            <a:r>
              <a:rPr lang="en-GB" dirty="0" err="1"/>
              <a:t>Hanot</a:t>
            </a:r>
            <a:r>
              <a:rPr lang="en-GB" dirty="0"/>
              <a:t> were championing the cause for a Europe-wide club competition. </a:t>
            </a:r>
            <a:r>
              <a:rPr lang="en-GB" dirty="0" err="1"/>
              <a:t>Hanot</a:t>
            </a:r>
            <a:r>
              <a:rPr lang="en-GB" dirty="0"/>
              <a:t>, together with colleague Jacques </a:t>
            </a:r>
            <a:r>
              <a:rPr lang="en-GB" dirty="0" err="1"/>
              <a:t>Ferran</a:t>
            </a:r>
            <a:r>
              <a:rPr lang="en-GB" dirty="0"/>
              <a:t>, designed a blueprint for a challenge tournament </a:t>
            </a:r>
          </a:p>
          <a:p>
            <a:endParaRPr lang="en-GB" dirty="0"/>
          </a:p>
          <a:p>
            <a:r>
              <a:rPr lang="en-GB" dirty="0"/>
              <a:t> after a meeting with FIFA UEFA's Executive Committee accepted the conditions laid down by FIFA and agreed to run the competition at its meeting on 21 June 1955.</a:t>
            </a:r>
          </a:p>
          <a:p>
            <a:endParaRPr lang="en-GB" dirty="0"/>
          </a:p>
          <a:p>
            <a:r>
              <a:rPr lang="en-GB" dirty="0"/>
              <a:t>The major turning point in the tournament's evolution had come in the 1992/93 season when the UEFA Champions League, involving a group stage in addition to the traditional knockout elements, was officially inaugurated after a pilot round robin during the previous campaign. The popularity of the group phase means the competition has grown from eight to 32 teams with matches held on Tuesdays and Wednesdays across Europe.</a:t>
            </a:r>
          </a:p>
        </p:txBody>
      </p:sp>
      <p:sp>
        <p:nvSpPr>
          <p:cNvPr id="4" name="Slide Number Placeholder 3"/>
          <p:cNvSpPr>
            <a:spLocks noGrp="1"/>
          </p:cNvSpPr>
          <p:nvPr>
            <p:ph type="sldNum" sz="quarter" idx="10"/>
          </p:nvPr>
        </p:nvSpPr>
        <p:spPr/>
        <p:txBody>
          <a:bodyPr/>
          <a:lstStyle/>
          <a:p>
            <a:fld id="{F3D9DC9D-91B4-4BD5-A181-9228A3968755}" type="slidenum">
              <a:rPr lang="en-GB" smtClean="0"/>
              <a:t>2</a:t>
            </a:fld>
            <a:endParaRPr lang="en-GB"/>
          </a:p>
        </p:txBody>
      </p:sp>
    </p:spTree>
    <p:extLst>
      <p:ext uri="{BB962C8B-B14F-4D97-AF65-F5344CB8AC3E}">
        <p14:creationId xmlns:p14="http://schemas.microsoft.com/office/powerpoint/2010/main" val="23135141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Hamer admitted staging such a big event will be a challenge as Cardiff is a smaller city than recent Champions League host cities such as Milan, Berlin and London.</a:t>
            </a:r>
          </a:p>
          <a:p>
            <a:endParaRPr lang="en-GB" dirty="0"/>
          </a:p>
          <a:p>
            <a:r>
              <a:rPr lang="en-GB" dirty="0"/>
              <a:t>But Hamer was confident transport problems which affected fans travelling to games in Cardiff for last year's Rugby World Cup would not be repeated in June 2017.</a:t>
            </a:r>
          </a:p>
          <a:p>
            <a:endParaRPr lang="en-GB" dirty="0"/>
          </a:p>
          <a:p>
            <a:r>
              <a:rPr lang="en-GB" dirty="0"/>
              <a:t> he was quoted saying "It's really trying to temporarily gear the city up to operate at an increased capacity for a 72 hour period,</a:t>
            </a:r>
          </a:p>
          <a:p>
            <a:r>
              <a:rPr lang="en-GB" dirty="0"/>
              <a:t>"If we can do that, and I'm confident we can, with the location of the stadium in the city centre, Cardiff will deliver one of the best Champions League final experiences.“</a:t>
            </a:r>
          </a:p>
          <a:p>
            <a:r>
              <a:rPr lang="en-GB" dirty="0"/>
              <a:t>Largest sporting event held in the UK since the 2012 Olympics </a:t>
            </a:r>
          </a:p>
          <a:p>
            <a:endParaRPr lang="en-GB" dirty="0"/>
          </a:p>
          <a:p>
            <a:endParaRPr lang="en-GB" dirty="0"/>
          </a:p>
          <a:p>
            <a:r>
              <a:rPr lang="en-GB" sz="1200" kern="1200" dirty="0">
                <a:solidFill>
                  <a:schemeClr val="tx1"/>
                </a:solidFill>
                <a:effectLst/>
                <a:latin typeface="+mn-lt"/>
                <a:ea typeface="+mn-ea"/>
                <a:cs typeface="+mn-cs"/>
              </a:rPr>
              <a:t>The Welsh city had more than 200,000 visitors for the clash at the Principality Stadium and 2,000 police officers were  seen pounding the beat, some with automatic weapons on show.</a:t>
            </a:r>
          </a:p>
          <a:p>
            <a:endParaRPr lang="en-GB"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Fans are banned from taking bags into the venue and the roof will be closed to avert any terror attacks from the air.</a:t>
            </a:r>
          </a:p>
        </p:txBody>
      </p:sp>
      <p:sp>
        <p:nvSpPr>
          <p:cNvPr id="4" name="Slide Number Placeholder 3"/>
          <p:cNvSpPr>
            <a:spLocks noGrp="1"/>
          </p:cNvSpPr>
          <p:nvPr>
            <p:ph type="sldNum" sz="quarter" idx="10"/>
          </p:nvPr>
        </p:nvSpPr>
        <p:spPr/>
        <p:txBody>
          <a:bodyPr/>
          <a:lstStyle/>
          <a:p>
            <a:fld id="{F3D9DC9D-91B4-4BD5-A181-9228A3968755}" type="slidenum">
              <a:rPr lang="en-GB" smtClean="0"/>
              <a:t>3</a:t>
            </a:fld>
            <a:endParaRPr lang="en-GB"/>
          </a:p>
        </p:txBody>
      </p:sp>
    </p:spTree>
    <p:extLst>
      <p:ext uri="{BB962C8B-B14F-4D97-AF65-F5344CB8AC3E}">
        <p14:creationId xmlns:p14="http://schemas.microsoft.com/office/powerpoint/2010/main" val="2873492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Cardiff got lucky when hosting the </a:t>
            </a:r>
            <a:r>
              <a:rPr lang="en-GB" dirty="0" err="1"/>
              <a:t>uefa</a:t>
            </a:r>
            <a:r>
              <a:rPr lang="en-GB" dirty="0"/>
              <a:t> final as there were many stadiums within the uk which could have been chosen to host </a:t>
            </a:r>
          </a:p>
          <a:p>
            <a:endParaRPr lang="en-GB" dirty="0"/>
          </a:p>
          <a:p>
            <a:r>
              <a:rPr lang="en-GB" dirty="0"/>
              <a:t>Wembley stadium would seem to be the more prolific choice for such an event due to its standing in the football environment </a:t>
            </a:r>
          </a:p>
          <a:p>
            <a:endParaRPr lang="en-GB" dirty="0"/>
          </a:p>
          <a:p>
            <a:r>
              <a:rPr lang="en-GB" dirty="0"/>
              <a:t>Previous champions league finals held showed more promise than the Cardiff final such as </a:t>
            </a:r>
            <a:r>
              <a:rPr lang="en-GB" dirty="0" err="1"/>
              <a:t>milan</a:t>
            </a:r>
            <a:r>
              <a:rPr lang="en-GB" dirty="0"/>
              <a:t> and Istanbul </a:t>
            </a:r>
          </a:p>
          <a:p>
            <a:endParaRPr lang="en-GB" dirty="0"/>
          </a:p>
          <a:p>
            <a:r>
              <a:rPr lang="en-GB" dirty="0"/>
              <a:t>Champions league has competition in the form of Europa league </a:t>
            </a:r>
          </a:p>
        </p:txBody>
      </p:sp>
      <p:sp>
        <p:nvSpPr>
          <p:cNvPr id="4" name="Slide Number Placeholder 3"/>
          <p:cNvSpPr>
            <a:spLocks noGrp="1"/>
          </p:cNvSpPr>
          <p:nvPr>
            <p:ph type="sldNum" sz="quarter" idx="10"/>
          </p:nvPr>
        </p:nvSpPr>
        <p:spPr/>
        <p:txBody>
          <a:bodyPr/>
          <a:lstStyle/>
          <a:p>
            <a:fld id="{F3D9DC9D-91B4-4BD5-A181-9228A3968755}" type="slidenum">
              <a:rPr lang="en-GB" smtClean="0"/>
              <a:t>6</a:t>
            </a:fld>
            <a:endParaRPr lang="en-GB"/>
          </a:p>
        </p:txBody>
      </p:sp>
    </p:spTree>
    <p:extLst>
      <p:ext uri="{BB962C8B-B14F-4D97-AF65-F5344CB8AC3E}">
        <p14:creationId xmlns:p14="http://schemas.microsoft.com/office/powerpoint/2010/main" val="5337275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33A302E4-B16A-484A-BD2B-F0997E31B0C4}"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33315830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A302E4-B16A-484A-BD2B-F0997E31B0C4}"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36285100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3A302E4-B16A-484A-BD2B-F0997E31B0C4}"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24621504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33A302E4-B16A-484A-BD2B-F0997E31B0C4}"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8715601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33A302E4-B16A-484A-BD2B-F0997E31B0C4}" type="datetimeFigureOut">
              <a:rPr lang="en-GB" smtClean="0"/>
              <a:t>05/12/2017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20691825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33A302E4-B16A-484A-BD2B-F0997E31B0C4}" type="datetimeFigureOut">
              <a:rPr lang="en-GB" smtClean="0"/>
              <a:t>05/12/2017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33464759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3A302E4-B16A-484A-BD2B-F0997E31B0C4}" type="datetimeFigureOut">
              <a:rPr lang="en-GB" smtClean="0"/>
              <a:t>05/12/2017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30610624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A302E4-B16A-484A-BD2B-F0997E31B0C4}"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4951313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33A302E4-B16A-484A-BD2B-F0997E31B0C4}" type="datetimeFigureOut">
              <a:rPr lang="en-GB" smtClean="0"/>
              <a:t>05/12/2017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1655203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A302E4-B16A-484A-BD2B-F0997E31B0C4}"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40774654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33A302E4-B16A-484A-BD2B-F0997E31B0C4}" type="datetimeFigureOut">
              <a:rPr lang="en-GB" smtClean="0"/>
              <a:t>05/12/2017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CD85F4D-DC16-44BA-8264-C7CE9E354244}" type="slidenum">
              <a:rPr lang="en-GB" smtClean="0"/>
              <a:t>‹#›</a:t>
            </a:fld>
            <a:endParaRPr lang="en-GB"/>
          </a:p>
        </p:txBody>
      </p:sp>
    </p:spTree>
    <p:extLst>
      <p:ext uri="{BB962C8B-B14F-4D97-AF65-F5344CB8AC3E}">
        <p14:creationId xmlns:p14="http://schemas.microsoft.com/office/powerpoint/2010/main" val="22421273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3A302E4-B16A-484A-BD2B-F0997E31B0C4}" type="datetimeFigureOut">
              <a:rPr lang="en-GB" smtClean="0"/>
              <a:t>05/12/2017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CD85F4D-DC16-44BA-8264-C7CE9E354244}" type="slidenum">
              <a:rPr lang="en-GB" smtClean="0"/>
              <a:t>‹#›</a:t>
            </a:fld>
            <a:endParaRPr lang="en-GB"/>
          </a:p>
        </p:txBody>
      </p:sp>
    </p:spTree>
    <p:extLst>
      <p:ext uri="{BB962C8B-B14F-4D97-AF65-F5344CB8AC3E}">
        <p14:creationId xmlns:p14="http://schemas.microsoft.com/office/powerpoint/2010/main" val="163095822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2.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5WpnKsQ1iHo"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bbc.co.uk/sport/football/36404999" TargetMode="External"/><Relationship Id="rId2" Type="http://schemas.openxmlformats.org/officeDocument/2006/relationships/hyperlink" Target="http://www.uefa.com/uefachampionsleague/history/background/index.html" TargetMode="External"/><Relationship Id="rId1" Type="http://schemas.openxmlformats.org/officeDocument/2006/relationships/slideLayout" Target="../slideLayouts/slideLayout2.xml"/><Relationship Id="rId4" Type="http://schemas.openxmlformats.org/officeDocument/2006/relationships/hyperlink" Target="https://www.thesun.co.uk/sport/football/3702291/champions-league-final-cardiff-will-security-terror-polic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2000" b="-32000"/>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78857" y="236992"/>
            <a:ext cx="9144000" cy="2387600"/>
          </a:xfrm>
        </p:spPr>
        <p:txBody>
          <a:bodyPr/>
          <a:lstStyle/>
          <a:p>
            <a:r>
              <a:rPr lang="en-GB" dirty="0">
                <a:solidFill>
                  <a:srgbClr val="FF0000"/>
                </a:solidFill>
              </a:rPr>
              <a:t>UEFA Champions League</a:t>
            </a:r>
            <a:r>
              <a:rPr lang="en-GB" dirty="0"/>
              <a:t> </a:t>
            </a:r>
          </a:p>
        </p:txBody>
      </p:sp>
      <p:sp>
        <p:nvSpPr>
          <p:cNvPr id="3" name="Subtitle 2"/>
          <p:cNvSpPr>
            <a:spLocks noGrp="1"/>
          </p:cNvSpPr>
          <p:nvPr>
            <p:ph type="subTitle" idx="1"/>
          </p:nvPr>
        </p:nvSpPr>
        <p:spPr/>
        <p:txBody>
          <a:bodyPr/>
          <a:lstStyle/>
          <a:p>
            <a:r>
              <a:rPr lang="en-GB" dirty="0">
                <a:solidFill>
                  <a:srgbClr val="FF0000"/>
                </a:solidFill>
              </a:rPr>
              <a:t>Competitor experience </a:t>
            </a:r>
          </a:p>
          <a:p>
            <a:endParaRPr lang="en-GB" dirty="0">
              <a:solidFill>
                <a:srgbClr val="FF0000"/>
              </a:solidFill>
            </a:endParaRPr>
          </a:p>
          <a:p>
            <a:r>
              <a:rPr lang="en-GB" dirty="0">
                <a:solidFill>
                  <a:srgbClr val="FF0000"/>
                </a:solidFill>
              </a:rPr>
              <a:t>David Amber P147079</a:t>
            </a:r>
          </a:p>
        </p:txBody>
      </p:sp>
    </p:spTree>
    <p:extLst>
      <p:ext uri="{BB962C8B-B14F-4D97-AF65-F5344CB8AC3E}">
        <p14:creationId xmlns:p14="http://schemas.microsoft.com/office/powerpoint/2010/main" val="16858091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Background </a:t>
            </a:r>
          </a:p>
        </p:txBody>
      </p:sp>
      <p:sp>
        <p:nvSpPr>
          <p:cNvPr id="3" name="Content Placeholder 2"/>
          <p:cNvSpPr>
            <a:spLocks noGrp="1"/>
          </p:cNvSpPr>
          <p:nvPr>
            <p:ph idx="1"/>
          </p:nvPr>
        </p:nvSpPr>
        <p:spPr/>
        <p:txBody>
          <a:bodyPr/>
          <a:lstStyle/>
          <a:p>
            <a:r>
              <a:rPr lang="en-GB" dirty="0"/>
              <a:t>Created in march 1955 by the European champions cup </a:t>
            </a:r>
          </a:p>
          <a:p>
            <a:endParaRPr lang="en-GB" dirty="0"/>
          </a:p>
          <a:p>
            <a:r>
              <a:rPr lang="en-GB" dirty="0"/>
              <a:t>Wasn’t until </a:t>
            </a:r>
            <a:r>
              <a:rPr lang="en-GB" dirty="0" err="1"/>
              <a:t>june</a:t>
            </a:r>
            <a:r>
              <a:rPr lang="en-GB" dirty="0"/>
              <a:t> 1955  until UEFA agreed to take it as </a:t>
            </a:r>
            <a:r>
              <a:rPr lang="en-GB" dirty="0" err="1"/>
              <a:t>theres</a:t>
            </a:r>
            <a:r>
              <a:rPr lang="en-GB" dirty="0"/>
              <a:t> </a:t>
            </a:r>
          </a:p>
          <a:p>
            <a:endParaRPr lang="en-GB" dirty="0"/>
          </a:p>
          <a:p>
            <a:r>
              <a:rPr lang="en-GB" dirty="0"/>
              <a:t>Turning point came during the 92/93 season </a:t>
            </a:r>
          </a:p>
        </p:txBody>
      </p:sp>
    </p:spTree>
    <p:extLst>
      <p:ext uri="{BB962C8B-B14F-4D97-AF65-F5344CB8AC3E}">
        <p14:creationId xmlns:p14="http://schemas.microsoft.com/office/powerpoint/2010/main" val="24694166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1325563"/>
          </a:xfrm>
        </p:spPr>
        <p:txBody>
          <a:bodyPr/>
          <a:lstStyle/>
          <a:p>
            <a:r>
              <a:rPr lang="en-GB" dirty="0"/>
              <a:t>Champions league in Cardiff!!</a:t>
            </a:r>
          </a:p>
        </p:txBody>
      </p:sp>
      <p:sp>
        <p:nvSpPr>
          <p:cNvPr id="3" name="Content Placeholder 2"/>
          <p:cNvSpPr>
            <a:spLocks noGrp="1"/>
          </p:cNvSpPr>
          <p:nvPr>
            <p:ph idx="1"/>
          </p:nvPr>
        </p:nvSpPr>
        <p:spPr/>
        <p:txBody>
          <a:bodyPr/>
          <a:lstStyle/>
          <a:p>
            <a:r>
              <a:rPr lang="en-GB" dirty="0"/>
              <a:t>The Principality Stadium  hosted the European football's showpiece event on Saturday, 3 June, 2017.</a:t>
            </a:r>
          </a:p>
          <a:p>
            <a:endParaRPr lang="en-GB" dirty="0"/>
          </a:p>
          <a:p>
            <a:r>
              <a:rPr lang="en-GB" dirty="0"/>
              <a:t>Welsh FA delegates attended  the  final on a fact-finding mission to ensure Cardiff were ready to host world football's biggest club game</a:t>
            </a:r>
          </a:p>
          <a:p>
            <a:endParaRPr lang="en-GB" dirty="0"/>
          </a:p>
          <a:p>
            <a:r>
              <a:rPr lang="en-GB" dirty="0"/>
              <a:t>Transportation issues were addressed </a:t>
            </a:r>
          </a:p>
          <a:p>
            <a:endParaRPr lang="en-GB" dirty="0"/>
          </a:p>
          <a:p>
            <a:r>
              <a:rPr lang="en-GB" dirty="0"/>
              <a:t>Biggest sporting security effort since European </a:t>
            </a:r>
            <a:r>
              <a:rPr lang="en-GB" dirty="0" err="1"/>
              <a:t>terroist</a:t>
            </a:r>
            <a:r>
              <a:rPr lang="en-GB" dirty="0"/>
              <a:t> attacks </a:t>
            </a:r>
          </a:p>
          <a:p>
            <a:endParaRPr lang="en-GB" dirty="0"/>
          </a:p>
          <a:p>
            <a:endParaRPr lang="en-GB" dirty="0"/>
          </a:p>
        </p:txBody>
      </p:sp>
    </p:spTree>
    <p:extLst>
      <p:ext uri="{BB962C8B-B14F-4D97-AF65-F5344CB8AC3E}">
        <p14:creationId xmlns:p14="http://schemas.microsoft.com/office/powerpoint/2010/main" val="2605967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417123" y="-152400"/>
            <a:ext cx="6774878" cy="3204344"/>
          </a:xfr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417123" y="3051944"/>
            <a:ext cx="6774877" cy="3806056"/>
          </a:xfrm>
          <a:prstGeom prst="rect">
            <a:avLst/>
          </a:prstGeom>
        </p:spPr>
      </p:pic>
      <p:pic>
        <p:nvPicPr>
          <p:cNvPr id="9" name="Picture 8"/>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 y="-152400"/>
            <a:ext cx="5417123" cy="7010400"/>
          </a:xfrm>
          <a:prstGeom prst="rect">
            <a:avLst/>
          </a:prstGeom>
        </p:spPr>
      </p:pic>
    </p:spTree>
    <p:extLst>
      <p:ext uri="{BB962C8B-B14F-4D97-AF65-F5344CB8AC3E}">
        <p14:creationId xmlns:p14="http://schemas.microsoft.com/office/powerpoint/2010/main" val="2899290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a:lum/>
          </a:blip>
          <a:srcRect/>
          <a:stretch>
            <a:fillRect t="-3000" b="-3000"/>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video</a:t>
            </a:r>
          </a:p>
        </p:txBody>
      </p:sp>
      <p:sp>
        <p:nvSpPr>
          <p:cNvPr id="3" name="Content Placeholder 2"/>
          <p:cNvSpPr>
            <a:spLocks noGrp="1"/>
          </p:cNvSpPr>
          <p:nvPr>
            <p:ph idx="1"/>
          </p:nvPr>
        </p:nvSpPr>
        <p:spPr/>
        <p:txBody>
          <a:bodyPr/>
          <a:lstStyle/>
          <a:p>
            <a:endParaRPr lang="en-GB" dirty="0">
              <a:hlinkClick r:id="rId3"/>
            </a:endParaRPr>
          </a:p>
          <a:p>
            <a:endParaRPr lang="en-GB" dirty="0">
              <a:hlinkClick r:id="rId3"/>
            </a:endParaRPr>
          </a:p>
          <a:p>
            <a:endParaRPr lang="en-GB" dirty="0">
              <a:hlinkClick r:id="rId3"/>
            </a:endParaRPr>
          </a:p>
          <a:p>
            <a:endParaRPr lang="en-GB" dirty="0">
              <a:hlinkClick r:id="rId3"/>
            </a:endParaRPr>
          </a:p>
          <a:p>
            <a:r>
              <a:rPr lang="en-GB" dirty="0">
                <a:solidFill>
                  <a:srgbClr val="FF0000"/>
                </a:solidFill>
                <a:hlinkClick r:id="rId3"/>
              </a:rPr>
              <a:t>https://www.youtube.com/watch?v=5WpnKsQ1iHo</a:t>
            </a:r>
            <a:endParaRPr lang="en-GB" dirty="0">
              <a:solidFill>
                <a:srgbClr val="FF0000"/>
              </a:solidFill>
            </a:endParaRPr>
          </a:p>
          <a:p>
            <a:endParaRPr lang="en-GB" dirty="0"/>
          </a:p>
        </p:txBody>
      </p:sp>
    </p:spTree>
    <p:extLst>
      <p:ext uri="{BB962C8B-B14F-4D97-AF65-F5344CB8AC3E}">
        <p14:creationId xmlns:p14="http://schemas.microsoft.com/office/powerpoint/2010/main" val="274061507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pattFill prst="ltHorz">
          <a:fgClr>
            <a:schemeClr val="accent1"/>
          </a:fgClr>
          <a:bgClr>
            <a:schemeClr val="bg1"/>
          </a:bgClr>
        </a:patt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solidFill>
                  <a:schemeClr val="accent1"/>
                </a:solidFill>
              </a:rPr>
              <a:t>Competitor  Experience</a:t>
            </a:r>
          </a:p>
        </p:txBody>
      </p:sp>
      <p:sp>
        <p:nvSpPr>
          <p:cNvPr id="3" name="Content Placeholder 2"/>
          <p:cNvSpPr>
            <a:spLocks noGrp="1"/>
          </p:cNvSpPr>
          <p:nvPr>
            <p:ph idx="1"/>
          </p:nvPr>
        </p:nvSpPr>
        <p:spPr/>
        <p:txBody>
          <a:bodyPr/>
          <a:lstStyle/>
          <a:p>
            <a:endParaRPr lang="en-GB" dirty="0">
              <a:solidFill>
                <a:schemeClr val="accent1"/>
              </a:solidFill>
            </a:endParaRPr>
          </a:p>
          <a:p>
            <a:r>
              <a:rPr lang="en-GB" dirty="0">
                <a:solidFill>
                  <a:schemeClr val="accent1"/>
                </a:solidFill>
              </a:rPr>
              <a:t>Competition from Wembley</a:t>
            </a:r>
          </a:p>
          <a:p>
            <a:endParaRPr lang="en-GB" dirty="0">
              <a:solidFill>
                <a:schemeClr val="accent1"/>
              </a:solidFill>
            </a:endParaRPr>
          </a:p>
          <a:p>
            <a:r>
              <a:rPr lang="en-GB" dirty="0">
                <a:solidFill>
                  <a:schemeClr val="accent1"/>
                </a:solidFill>
              </a:rPr>
              <a:t> previous champions leagues proved more successful </a:t>
            </a:r>
          </a:p>
          <a:p>
            <a:endParaRPr lang="en-GB" dirty="0">
              <a:solidFill>
                <a:schemeClr val="accent1"/>
              </a:solidFill>
            </a:endParaRPr>
          </a:p>
          <a:p>
            <a:r>
              <a:rPr lang="en-GB" dirty="0">
                <a:solidFill>
                  <a:schemeClr val="accent1"/>
                </a:solidFill>
              </a:rPr>
              <a:t>Champions league itself has competition </a:t>
            </a:r>
          </a:p>
          <a:p>
            <a:endParaRPr lang="en-GB" dirty="0"/>
          </a:p>
          <a:p>
            <a:endParaRPr lang="en-GB" dirty="0"/>
          </a:p>
        </p:txBody>
      </p:sp>
    </p:spTree>
    <p:extLst>
      <p:ext uri="{BB962C8B-B14F-4D97-AF65-F5344CB8AC3E}">
        <p14:creationId xmlns:p14="http://schemas.microsoft.com/office/powerpoint/2010/main" val="37286935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 </a:t>
            </a:r>
          </a:p>
        </p:txBody>
      </p:sp>
      <p:sp>
        <p:nvSpPr>
          <p:cNvPr id="3" name="Content Placeholder 2"/>
          <p:cNvSpPr>
            <a:spLocks noGrp="1"/>
          </p:cNvSpPr>
          <p:nvPr>
            <p:ph idx="1"/>
          </p:nvPr>
        </p:nvSpPr>
        <p:spPr/>
        <p:txBody>
          <a:bodyPr/>
          <a:lstStyle/>
          <a:p>
            <a:r>
              <a:rPr lang="en-GB" dirty="0">
                <a:hlinkClick r:id="rId2"/>
              </a:rPr>
              <a:t>http://www.uefa.com/uefachampionsleague/history/background/index.html</a:t>
            </a:r>
            <a:endParaRPr lang="en-GB" dirty="0"/>
          </a:p>
          <a:p>
            <a:r>
              <a:rPr lang="en-GB" dirty="0">
                <a:hlinkClick r:id="rId3"/>
              </a:rPr>
              <a:t>http://www.bbc.co.uk/sport/football/36404999</a:t>
            </a:r>
            <a:endParaRPr lang="en-GB" dirty="0"/>
          </a:p>
          <a:p>
            <a:r>
              <a:rPr lang="en-GB" dirty="0">
                <a:hlinkClick r:id="rId4"/>
              </a:rPr>
              <a:t>https://www.thesun.co.uk/sport/football/3702291/champions-league-final-cardiff-will-security-terror-police/</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35952678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81</TotalTime>
  <Words>535</Words>
  <Application>Microsoft Office PowerPoint</Application>
  <PresentationFormat>Widescreen</PresentationFormat>
  <Paragraphs>64</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Calibri Light</vt:lpstr>
      <vt:lpstr>Office Theme</vt:lpstr>
      <vt:lpstr>UEFA Champions League </vt:lpstr>
      <vt:lpstr>Background </vt:lpstr>
      <vt:lpstr>Champions league in Cardiff!!</vt:lpstr>
      <vt:lpstr>PowerPoint Presentation</vt:lpstr>
      <vt:lpstr>video</vt:lpstr>
      <vt:lpstr>Competitor  Experience</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UEFA Champions League</dc:title>
  <dc:creator>david amber</dc:creator>
  <cp:lastModifiedBy>david amber</cp:lastModifiedBy>
  <cp:revision>9</cp:revision>
  <dcterms:created xsi:type="dcterms:W3CDTF">2017-12-04T18:37:29Z</dcterms:created>
  <dcterms:modified xsi:type="dcterms:W3CDTF">2017-12-05T18:06:18Z</dcterms:modified>
</cp:coreProperties>
</file>