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8E8CE0-C72A-4529-AC68-0979131C617C}" v="25" dt="2026-03-23T00:51:03.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Agagjyshi" userId="25ed0912ffb77d75" providerId="LiveId" clId="{DACDF649-2FF7-42D4-B9A9-C657499FD194}"/>
    <pc:docChg chg="undo redo custSel addSld modSld">
      <pc:chgData name="Chloe Agagjyshi" userId="25ed0912ffb77d75" providerId="LiveId" clId="{DACDF649-2FF7-42D4-B9A9-C657499FD194}" dt="2026-03-23T00:51:13.407" v="5204" actId="20577"/>
      <pc:docMkLst>
        <pc:docMk/>
      </pc:docMkLst>
      <pc:sldChg chg="addSp delSp modSp mod setBg">
        <pc:chgData name="Chloe Agagjyshi" userId="25ed0912ffb77d75" providerId="LiveId" clId="{DACDF649-2FF7-42D4-B9A9-C657499FD194}" dt="2026-03-22T23:30:11.325" v="83" actId="26606"/>
        <pc:sldMkLst>
          <pc:docMk/>
          <pc:sldMk cId="875104351" sldId="257"/>
        </pc:sldMkLst>
        <pc:spChg chg="mod">
          <ac:chgData name="Chloe Agagjyshi" userId="25ed0912ffb77d75" providerId="LiveId" clId="{DACDF649-2FF7-42D4-B9A9-C657499FD194}" dt="2026-03-22T23:30:11.325" v="83" actId="26606"/>
          <ac:spMkLst>
            <pc:docMk/>
            <pc:sldMk cId="875104351" sldId="257"/>
            <ac:spMk id="2" creationId="{80B7D34C-FA7C-0966-ECA0-081991226008}"/>
          </ac:spMkLst>
        </pc:spChg>
        <pc:spChg chg="mod">
          <ac:chgData name="Chloe Agagjyshi" userId="25ed0912ffb77d75" providerId="LiveId" clId="{DACDF649-2FF7-42D4-B9A9-C657499FD194}" dt="2026-03-22T23:30:11.325" v="83" actId="26606"/>
          <ac:spMkLst>
            <pc:docMk/>
            <pc:sldMk cId="875104351" sldId="257"/>
            <ac:spMk id="3" creationId="{7C66DF3D-D727-777E-69EA-A9EE543801A0}"/>
          </ac:spMkLst>
        </pc:spChg>
        <pc:spChg chg="add">
          <ac:chgData name="Chloe Agagjyshi" userId="25ed0912ffb77d75" providerId="LiveId" clId="{DACDF649-2FF7-42D4-B9A9-C657499FD194}" dt="2026-03-22T23:30:11.325" v="83" actId="26606"/>
          <ac:spMkLst>
            <pc:docMk/>
            <pc:sldMk cId="875104351" sldId="257"/>
            <ac:spMk id="10" creationId="{058A14AF-9FB5-4CC7-BA35-E8E85D3EDF0E}"/>
          </ac:spMkLst>
        </pc:spChg>
        <pc:spChg chg="add">
          <ac:chgData name="Chloe Agagjyshi" userId="25ed0912ffb77d75" providerId="LiveId" clId="{DACDF649-2FF7-42D4-B9A9-C657499FD194}" dt="2026-03-22T23:30:11.325" v="83" actId="26606"/>
          <ac:spMkLst>
            <pc:docMk/>
            <pc:sldMk cId="875104351" sldId="257"/>
            <ac:spMk id="12" creationId="{3A9A4357-BD1D-4622-A4FE-766E6AB8DE84}"/>
          </ac:spMkLst>
        </pc:spChg>
        <pc:spChg chg="add">
          <ac:chgData name="Chloe Agagjyshi" userId="25ed0912ffb77d75" providerId="LiveId" clId="{DACDF649-2FF7-42D4-B9A9-C657499FD194}" dt="2026-03-22T23:30:11.325" v="83" actId="26606"/>
          <ac:spMkLst>
            <pc:docMk/>
            <pc:sldMk cId="875104351" sldId="257"/>
            <ac:spMk id="14" creationId="{E659831F-0D9A-4C63-9EBB-8435B85A440F}"/>
          </ac:spMkLst>
        </pc:spChg>
        <pc:spChg chg="add">
          <ac:chgData name="Chloe Agagjyshi" userId="25ed0912ffb77d75" providerId="LiveId" clId="{DACDF649-2FF7-42D4-B9A9-C657499FD194}" dt="2026-03-22T23:30:11.325" v="83" actId="26606"/>
          <ac:spMkLst>
            <pc:docMk/>
            <pc:sldMk cId="875104351" sldId="257"/>
            <ac:spMk id="16" creationId="{E6995CE5-F890-4ABA-82A2-26507CE8D2A3}"/>
          </ac:spMkLst>
        </pc:spChg>
        <pc:picChg chg="add del mod">
          <ac:chgData name="Chloe Agagjyshi" userId="25ed0912ffb77d75" providerId="LiveId" clId="{DACDF649-2FF7-42D4-B9A9-C657499FD194}" dt="2026-03-22T23:29:06.817" v="81" actId="21"/>
          <ac:picMkLst>
            <pc:docMk/>
            <pc:sldMk cId="875104351" sldId="257"/>
            <ac:picMk id="4" creationId="{583447BA-76B6-79F3-2F26-2F2D776B91BA}"/>
          </ac:picMkLst>
        </pc:picChg>
        <pc:picChg chg="add mod">
          <ac:chgData name="Chloe Agagjyshi" userId="25ed0912ffb77d75" providerId="LiveId" clId="{DACDF649-2FF7-42D4-B9A9-C657499FD194}" dt="2026-03-22T23:30:11.325" v="83" actId="26606"/>
          <ac:picMkLst>
            <pc:docMk/>
            <pc:sldMk cId="875104351" sldId="257"/>
            <ac:picMk id="5" creationId="{9C67BBEE-9A9F-9178-3707-DE45CFFA2191}"/>
          </ac:picMkLst>
        </pc:picChg>
      </pc:sldChg>
      <pc:sldChg chg="addSp modSp new mod setBg">
        <pc:chgData name="Chloe Agagjyshi" userId="25ed0912ffb77d75" providerId="LiveId" clId="{DACDF649-2FF7-42D4-B9A9-C657499FD194}" dt="2026-03-23T00:48:32.832" v="5189" actId="20577"/>
        <pc:sldMkLst>
          <pc:docMk/>
          <pc:sldMk cId="1229760739" sldId="258"/>
        </pc:sldMkLst>
        <pc:spChg chg="mod">
          <ac:chgData name="Chloe Agagjyshi" userId="25ed0912ffb77d75" providerId="LiveId" clId="{DACDF649-2FF7-42D4-B9A9-C657499FD194}" dt="2026-03-23T00:09:23.830" v="2337" actId="26606"/>
          <ac:spMkLst>
            <pc:docMk/>
            <pc:sldMk cId="1229760739" sldId="258"/>
            <ac:spMk id="2" creationId="{5E57DD22-AA54-E18F-E373-E68834659F09}"/>
          </ac:spMkLst>
        </pc:spChg>
        <pc:spChg chg="mod ord">
          <ac:chgData name="Chloe Agagjyshi" userId="25ed0912ffb77d75" providerId="LiveId" clId="{DACDF649-2FF7-42D4-B9A9-C657499FD194}" dt="2026-03-23T00:48:32.832" v="5189" actId="20577"/>
          <ac:spMkLst>
            <pc:docMk/>
            <pc:sldMk cId="1229760739" sldId="258"/>
            <ac:spMk id="3" creationId="{315ED388-DDCE-CD16-39CA-D049A0ECAC33}"/>
          </ac:spMkLst>
        </pc:spChg>
        <pc:spChg chg="add">
          <ac:chgData name="Chloe Agagjyshi" userId="25ed0912ffb77d75" providerId="LiveId" clId="{DACDF649-2FF7-42D4-B9A9-C657499FD194}" dt="2026-03-23T00:44:32.146" v="4855"/>
          <ac:spMkLst>
            <pc:docMk/>
            <pc:sldMk cId="1229760739" sldId="258"/>
            <ac:spMk id="5" creationId="{DA2E3B02-B3AD-0F8D-BA99-F2188D6A3292}"/>
          </ac:spMkLst>
        </pc:spChg>
        <pc:spChg chg="add">
          <ac:chgData name="Chloe Agagjyshi" userId="25ed0912ffb77d75" providerId="LiveId" clId="{DACDF649-2FF7-42D4-B9A9-C657499FD194}" dt="2026-03-23T00:44:44.448" v="4857"/>
          <ac:spMkLst>
            <pc:docMk/>
            <pc:sldMk cId="1229760739" sldId="258"/>
            <ac:spMk id="6" creationId="{27F7DAC8-2876-3394-48DE-5AC88E8AB02B}"/>
          </ac:spMkLst>
        </pc:spChg>
        <pc:spChg chg="add">
          <ac:chgData name="Chloe Agagjyshi" userId="25ed0912ffb77d75" providerId="LiveId" clId="{DACDF649-2FF7-42D4-B9A9-C657499FD194}" dt="2026-03-23T00:09:23.830" v="2337" actId="26606"/>
          <ac:spMkLst>
            <pc:docMk/>
            <pc:sldMk cId="1229760739" sldId="258"/>
            <ac:spMk id="9" creationId="{2EB492CD-616E-47F8-933B-5E2D952A0593}"/>
          </ac:spMkLst>
        </pc:spChg>
        <pc:spChg chg="add">
          <ac:chgData name="Chloe Agagjyshi" userId="25ed0912ffb77d75" providerId="LiveId" clId="{DACDF649-2FF7-42D4-B9A9-C657499FD194}" dt="2026-03-23T00:09:23.830" v="2337" actId="26606"/>
          <ac:spMkLst>
            <pc:docMk/>
            <pc:sldMk cId="1229760739" sldId="258"/>
            <ac:spMk id="11" creationId="{59383CF9-23B5-4335-9B21-1791C4CF1C75}"/>
          </ac:spMkLst>
        </pc:spChg>
        <pc:spChg chg="add">
          <ac:chgData name="Chloe Agagjyshi" userId="25ed0912ffb77d75" providerId="LiveId" clId="{DACDF649-2FF7-42D4-B9A9-C657499FD194}" dt="2026-03-23T00:09:23.830" v="2337" actId="26606"/>
          <ac:spMkLst>
            <pc:docMk/>
            <pc:sldMk cId="1229760739" sldId="258"/>
            <ac:spMk id="13" creationId="{0007FE00-9498-4706-B255-6437B0252C02}"/>
          </ac:spMkLst>
        </pc:spChg>
        <pc:picChg chg="add mod">
          <ac:chgData name="Chloe Agagjyshi" userId="25ed0912ffb77d75" providerId="LiveId" clId="{DACDF649-2FF7-42D4-B9A9-C657499FD194}" dt="2026-03-23T00:09:23.830" v="2337" actId="26606"/>
          <ac:picMkLst>
            <pc:docMk/>
            <pc:sldMk cId="1229760739" sldId="258"/>
            <ac:picMk id="4" creationId="{6A8B32CC-F819-1B5E-6BA2-79DA96AD6AF3}"/>
          </ac:picMkLst>
        </pc:picChg>
      </pc:sldChg>
      <pc:sldChg chg="addSp delSp modSp new mod setBg">
        <pc:chgData name="Chloe Agagjyshi" userId="25ed0912ffb77d75" providerId="LiveId" clId="{DACDF649-2FF7-42D4-B9A9-C657499FD194}" dt="2026-03-23T00:42:13.536" v="4853" actId="27636"/>
        <pc:sldMkLst>
          <pc:docMk/>
          <pc:sldMk cId="3552904037" sldId="259"/>
        </pc:sldMkLst>
        <pc:spChg chg="mod">
          <ac:chgData name="Chloe Agagjyshi" userId="25ed0912ffb77d75" providerId="LiveId" clId="{DACDF649-2FF7-42D4-B9A9-C657499FD194}" dt="2026-03-22T23:57:34.783" v="1724" actId="20577"/>
          <ac:spMkLst>
            <pc:docMk/>
            <pc:sldMk cId="3552904037" sldId="259"/>
            <ac:spMk id="2" creationId="{FB432E31-02E9-5681-45A8-3AD2B7D5FF7C}"/>
          </ac:spMkLst>
        </pc:spChg>
        <pc:spChg chg="add del mod">
          <ac:chgData name="Chloe Agagjyshi" userId="25ed0912ffb77d75" providerId="LiveId" clId="{DACDF649-2FF7-42D4-B9A9-C657499FD194}" dt="2026-03-23T00:42:13.536" v="4853" actId="27636"/>
          <ac:spMkLst>
            <pc:docMk/>
            <pc:sldMk cId="3552904037" sldId="259"/>
            <ac:spMk id="3" creationId="{D33A0ED1-9964-0578-D777-E5D667E1429E}"/>
          </ac:spMkLst>
        </pc:spChg>
        <pc:spChg chg="add del">
          <ac:chgData name="Chloe Agagjyshi" userId="25ed0912ffb77d75" providerId="LiveId" clId="{DACDF649-2FF7-42D4-B9A9-C657499FD194}" dt="2026-03-22T23:41:19.179" v="795" actId="26606"/>
          <ac:spMkLst>
            <pc:docMk/>
            <pc:sldMk cId="3552904037" sldId="259"/>
            <ac:spMk id="7" creationId="{117AB3D3-3C9C-4DED-809A-78734805B895}"/>
          </ac:spMkLst>
        </pc:spChg>
        <pc:spChg chg="add del">
          <ac:chgData name="Chloe Agagjyshi" userId="25ed0912ffb77d75" providerId="LiveId" clId="{DACDF649-2FF7-42D4-B9A9-C657499FD194}" dt="2026-03-22T23:40:10.209" v="786" actId="26606"/>
          <ac:spMkLst>
            <pc:docMk/>
            <pc:sldMk cId="3552904037" sldId="259"/>
            <ac:spMk id="8" creationId="{B6CDA21F-E7AF-4C75-8395-33F58D5B0E45}"/>
          </ac:spMkLst>
        </pc:spChg>
        <pc:spChg chg="add del">
          <ac:chgData name="Chloe Agagjyshi" userId="25ed0912ffb77d75" providerId="LiveId" clId="{DACDF649-2FF7-42D4-B9A9-C657499FD194}" dt="2026-03-22T23:40:08.678" v="784" actId="26606"/>
          <ac:spMkLst>
            <pc:docMk/>
            <pc:sldMk cId="3552904037" sldId="259"/>
            <ac:spMk id="9" creationId="{53B021B3-DE93-4AB7-8A18-CF5F1CED88B8}"/>
          </ac:spMkLst>
        </pc:spChg>
        <pc:spChg chg="add del">
          <ac:chgData name="Chloe Agagjyshi" userId="25ed0912ffb77d75" providerId="LiveId" clId="{DACDF649-2FF7-42D4-B9A9-C657499FD194}" dt="2026-03-22T23:40:08.678" v="784" actId="26606"/>
          <ac:spMkLst>
            <pc:docMk/>
            <pc:sldMk cId="3552904037" sldId="259"/>
            <ac:spMk id="11" creationId="{52D502E5-F6B4-4D58-B4AE-FC466FF15EE8}"/>
          </ac:spMkLst>
        </pc:spChg>
        <pc:spChg chg="add del">
          <ac:chgData name="Chloe Agagjyshi" userId="25ed0912ffb77d75" providerId="LiveId" clId="{DACDF649-2FF7-42D4-B9A9-C657499FD194}" dt="2026-03-22T23:41:19.179" v="795" actId="26606"/>
          <ac:spMkLst>
            <pc:docMk/>
            <pc:sldMk cId="3552904037" sldId="259"/>
            <ac:spMk id="12" creationId="{3A9A4357-BD1D-4622-A4FE-766E6AB8DE84}"/>
          </ac:spMkLst>
        </pc:spChg>
        <pc:spChg chg="add del">
          <ac:chgData name="Chloe Agagjyshi" userId="25ed0912ffb77d75" providerId="LiveId" clId="{DACDF649-2FF7-42D4-B9A9-C657499FD194}" dt="2026-03-22T23:40:08.678" v="784" actId="26606"/>
          <ac:spMkLst>
            <pc:docMk/>
            <pc:sldMk cId="3552904037" sldId="259"/>
            <ac:spMk id="13" creationId="{9DECDBF4-02B6-4BB4-B65B-B8107AD6A9E8}"/>
          </ac:spMkLst>
        </pc:spChg>
        <pc:spChg chg="add del">
          <ac:chgData name="Chloe Agagjyshi" userId="25ed0912ffb77d75" providerId="LiveId" clId="{DACDF649-2FF7-42D4-B9A9-C657499FD194}" dt="2026-03-22T23:41:19.179" v="795" actId="26606"/>
          <ac:spMkLst>
            <pc:docMk/>
            <pc:sldMk cId="3552904037" sldId="259"/>
            <ac:spMk id="14" creationId="{E659831F-0D9A-4C63-9EBB-8435B85A440F}"/>
          </ac:spMkLst>
        </pc:spChg>
        <pc:spChg chg="add del">
          <ac:chgData name="Chloe Agagjyshi" userId="25ed0912ffb77d75" providerId="LiveId" clId="{DACDF649-2FF7-42D4-B9A9-C657499FD194}" dt="2026-03-22T23:40:10.209" v="786" actId="26606"/>
          <ac:spMkLst>
            <pc:docMk/>
            <pc:sldMk cId="3552904037" sldId="259"/>
            <ac:spMk id="15" creationId="{D5B0017B-2ECA-49AF-B397-DC140825DF8D}"/>
          </ac:spMkLst>
        </pc:spChg>
        <pc:spChg chg="add del">
          <ac:chgData name="Chloe Agagjyshi" userId="25ed0912ffb77d75" providerId="LiveId" clId="{DACDF649-2FF7-42D4-B9A9-C657499FD194}" dt="2026-03-22T23:41:19.179" v="795" actId="26606"/>
          <ac:spMkLst>
            <pc:docMk/>
            <pc:sldMk cId="3552904037" sldId="259"/>
            <ac:spMk id="16" creationId="{E6995CE5-F890-4ABA-82A2-26507CE8D2A3}"/>
          </ac:spMkLst>
        </pc:spChg>
        <pc:spChg chg="add del">
          <ac:chgData name="Chloe Agagjyshi" userId="25ed0912ffb77d75" providerId="LiveId" clId="{DACDF649-2FF7-42D4-B9A9-C657499FD194}" dt="2026-03-22T23:41:21.999" v="797" actId="26606"/>
          <ac:spMkLst>
            <pc:docMk/>
            <pc:sldMk cId="3552904037" sldId="259"/>
            <ac:spMk id="18" creationId="{058A14AF-9FB5-4CC7-BA35-E8E85D3EDF0E}"/>
          </ac:spMkLst>
        </pc:spChg>
        <pc:spChg chg="add del">
          <ac:chgData name="Chloe Agagjyshi" userId="25ed0912ffb77d75" providerId="LiveId" clId="{DACDF649-2FF7-42D4-B9A9-C657499FD194}" dt="2026-03-22T23:40:10.209" v="786" actId="26606"/>
          <ac:spMkLst>
            <pc:docMk/>
            <pc:sldMk cId="3552904037" sldId="259"/>
            <ac:spMk id="19" creationId="{D33A0ED1-9964-0578-D777-E5D667E1429E}"/>
          </ac:spMkLst>
        </pc:spChg>
        <pc:spChg chg="add del">
          <ac:chgData name="Chloe Agagjyshi" userId="25ed0912ffb77d75" providerId="LiveId" clId="{DACDF649-2FF7-42D4-B9A9-C657499FD194}" dt="2026-03-22T23:41:21.999" v="797" actId="26606"/>
          <ac:spMkLst>
            <pc:docMk/>
            <pc:sldMk cId="3552904037" sldId="259"/>
            <ac:spMk id="20" creationId="{3A9A4357-BD1D-4622-A4FE-766E6AB8DE84}"/>
          </ac:spMkLst>
        </pc:spChg>
        <pc:spChg chg="add del">
          <ac:chgData name="Chloe Agagjyshi" userId="25ed0912ffb77d75" providerId="LiveId" clId="{DACDF649-2FF7-42D4-B9A9-C657499FD194}" dt="2026-03-22T23:40:13.261" v="788" actId="26606"/>
          <ac:spMkLst>
            <pc:docMk/>
            <pc:sldMk cId="3552904037" sldId="259"/>
            <ac:spMk id="21" creationId="{2E442304-DDBD-4F7B-8017-36BCC863FB40}"/>
          </ac:spMkLst>
        </pc:spChg>
        <pc:spChg chg="add del">
          <ac:chgData name="Chloe Agagjyshi" userId="25ed0912ffb77d75" providerId="LiveId" clId="{DACDF649-2FF7-42D4-B9A9-C657499FD194}" dt="2026-03-22T23:40:13.261" v="788" actId="26606"/>
          <ac:spMkLst>
            <pc:docMk/>
            <pc:sldMk cId="3552904037" sldId="259"/>
            <ac:spMk id="22" creationId="{5E107275-3853-46FD-A241-DE4355A42675}"/>
          </ac:spMkLst>
        </pc:spChg>
        <pc:spChg chg="add del">
          <ac:chgData name="Chloe Agagjyshi" userId="25ed0912ffb77d75" providerId="LiveId" clId="{DACDF649-2FF7-42D4-B9A9-C657499FD194}" dt="2026-03-22T23:41:21.999" v="797" actId="26606"/>
          <ac:spMkLst>
            <pc:docMk/>
            <pc:sldMk cId="3552904037" sldId="259"/>
            <ac:spMk id="24" creationId="{E659831F-0D9A-4C63-9EBB-8435B85A440F}"/>
          </ac:spMkLst>
        </pc:spChg>
        <pc:spChg chg="add del">
          <ac:chgData name="Chloe Agagjyshi" userId="25ed0912ffb77d75" providerId="LiveId" clId="{DACDF649-2FF7-42D4-B9A9-C657499FD194}" dt="2026-03-22T23:40:20.256" v="790" actId="26606"/>
          <ac:spMkLst>
            <pc:docMk/>
            <pc:sldMk cId="3552904037" sldId="259"/>
            <ac:spMk id="25" creationId="{D93394DA-E684-47C2-9020-13225823F40A}"/>
          </ac:spMkLst>
        </pc:spChg>
        <pc:spChg chg="add del">
          <ac:chgData name="Chloe Agagjyshi" userId="25ed0912ffb77d75" providerId="LiveId" clId="{DACDF649-2FF7-42D4-B9A9-C657499FD194}" dt="2026-03-22T23:41:21.999" v="797" actId="26606"/>
          <ac:spMkLst>
            <pc:docMk/>
            <pc:sldMk cId="3552904037" sldId="259"/>
            <ac:spMk id="27" creationId="{E6995CE5-F890-4ABA-82A2-26507CE8D2A3}"/>
          </ac:spMkLst>
        </pc:spChg>
        <pc:spChg chg="add">
          <ac:chgData name="Chloe Agagjyshi" userId="25ed0912ffb77d75" providerId="LiveId" clId="{DACDF649-2FF7-42D4-B9A9-C657499FD194}" dt="2026-03-22T23:43:18.226" v="801" actId="26606"/>
          <ac:spMkLst>
            <pc:docMk/>
            <pc:sldMk cId="3552904037" sldId="259"/>
            <ac:spMk id="34" creationId="{5AA03EDC-7067-4DFF-B672-541D016AAAB8}"/>
          </ac:spMkLst>
        </pc:spChg>
        <pc:spChg chg="add">
          <ac:chgData name="Chloe Agagjyshi" userId="25ed0912ffb77d75" providerId="LiveId" clId="{DACDF649-2FF7-42D4-B9A9-C657499FD194}" dt="2026-03-22T23:43:18.226" v="801" actId="26606"/>
          <ac:spMkLst>
            <pc:docMk/>
            <pc:sldMk cId="3552904037" sldId="259"/>
            <ac:spMk id="36" creationId="{0EBF3E39-B0BE-496A-8604-9007470FFA3A}"/>
          </ac:spMkLst>
        </pc:spChg>
        <pc:grpChg chg="add del">
          <ac:chgData name="Chloe Agagjyshi" userId="25ed0912ffb77d75" providerId="LiveId" clId="{DACDF649-2FF7-42D4-B9A9-C657499FD194}" dt="2026-03-22T23:40:10.209" v="786" actId="26606"/>
          <ac:grpSpMkLst>
            <pc:docMk/>
            <pc:sldMk cId="3552904037" sldId="259"/>
            <ac:grpSpMk id="10" creationId="{AE1C45F0-260A-458C-96ED-C1F6D2151219}"/>
          </ac:grpSpMkLst>
        </pc:grpChg>
        <pc:graphicFrameChg chg="add del">
          <ac:chgData name="Chloe Agagjyshi" userId="25ed0912ffb77d75" providerId="LiveId" clId="{DACDF649-2FF7-42D4-B9A9-C657499FD194}" dt="2026-03-22T23:40:08.678" v="784" actId="26606"/>
          <ac:graphicFrameMkLst>
            <pc:docMk/>
            <pc:sldMk cId="3552904037" sldId="259"/>
            <ac:graphicFrameMk id="5" creationId="{8D2BD254-065C-F104-F64A-D85C167A65E1}"/>
          </ac:graphicFrameMkLst>
        </pc:graphicFrameChg>
        <pc:graphicFrameChg chg="add del">
          <ac:chgData name="Chloe Agagjyshi" userId="25ed0912ffb77d75" providerId="LiveId" clId="{DACDF649-2FF7-42D4-B9A9-C657499FD194}" dt="2026-03-22T23:40:13.261" v="788" actId="26606"/>
          <ac:graphicFrameMkLst>
            <pc:docMk/>
            <pc:sldMk cId="3552904037" sldId="259"/>
            <ac:graphicFrameMk id="23" creationId="{292973E1-87EA-6530-039C-A9C5E5037060}"/>
          </ac:graphicFrameMkLst>
        </pc:graphicFrameChg>
        <pc:graphicFrameChg chg="add del">
          <ac:chgData name="Chloe Agagjyshi" userId="25ed0912ffb77d75" providerId="LiveId" clId="{DACDF649-2FF7-42D4-B9A9-C657499FD194}" dt="2026-03-22T23:40:20.256" v="790" actId="26606"/>
          <ac:graphicFrameMkLst>
            <pc:docMk/>
            <pc:sldMk cId="3552904037" sldId="259"/>
            <ac:graphicFrameMk id="26" creationId="{1FDC11E7-51F3-ED35-F137-036F83349834}"/>
          </ac:graphicFrameMkLst>
        </pc:graphicFrameChg>
        <pc:picChg chg="add mod">
          <ac:chgData name="Chloe Agagjyshi" userId="25ed0912ffb77d75" providerId="LiveId" clId="{DACDF649-2FF7-42D4-B9A9-C657499FD194}" dt="2026-03-22T23:41:21.999" v="797" actId="26606"/>
          <ac:picMkLst>
            <pc:docMk/>
            <pc:sldMk cId="3552904037" sldId="259"/>
            <ac:picMk id="4" creationId="{8BF48BD3-3A64-F5C6-CB9C-5DA41097F011}"/>
          </ac:picMkLst>
        </pc:picChg>
        <pc:picChg chg="add del">
          <ac:chgData name="Chloe Agagjyshi" userId="25ed0912ffb77d75" providerId="LiveId" clId="{DACDF649-2FF7-42D4-B9A9-C657499FD194}" dt="2026-03-22T23:40:20.256" v="790" actId="26606"/>
          <ac:picMkLst>
            <pc:docMk/>
            <pc:sldMk cId="3552904037" sldId="259"/>
            <ac:picMk id="6" creationId="{0E14E184-FAF3-4190-81EF-4BE6159873BC}"/>
          </ac:picMkLst>
        </pc:picChg>
        <pc:picChg chg="add del">
          <ac:chgData name="Chloe Agagjyshi" userId="25ed0912ffb77d75" providerId="LiveId" clId="{DACDF649-2FF7-42D4-B9A9-C657499FD194}" dt="2026-03-22T23:42:52.010" v="799" actId="21"/>
          <ac:picMkLst>
            <pc:docMk/>
            <pc:sldMk cId="3552904037" sldId="259"/>
            <ac:picMk id="28" creationId="{A430C454-1397-AC1E-21B7-80981DB13081}"/>
          </ac:picMkLst>
        </pc:picChg>
        <pc:picChg chg="add mod">
          <ac:chgData name="Chloe Agagjyshi" userId="25ed0912ffb77d75" providerId="LiveId" clId="{DACDF649-2FF7-42D4-B9A9-C657499FD194}" dt="2026-03-22T23:43:18.226" v="801" actId="26606"/>
          <ac:picMkLst>
            <pc:docMk/>
            <pc:sldMk cId="3552904037" sldId="259"/>
            <ac:picMk id="29" creationId="{2419ECF6-E479-ABE1-2BD4-AAC003A7581D}"/>
          </ac:picMkLst>
        </pc:picChg>
        <pc:cxnChg chg="add del">
          <ac:chgData name="Chloe Agagjyshi" userId="25ed0912ffb77d75" providerId="LiveId" clId="{DACDF649-2FF7-42D4-B9A9-C657499FD194}" dt="2026-03-22T23:40:10.209" v="786" actId="26606"/>
          <ac:cxnSpMkLst>
            <pc:docMk/>
            <pc:sldMk cId="3552904037" sldId="259"/>
            <ac:cxnSpMk id="17" creationId="{6CF1BAF6-AD41-4082-B212-8A1F9A2E8779}"/>
          </ac:cxnSpMkLst>
        </pc:cxnChg>
      </pc:sldChg>
      <pc:sldChg chg="addSp delSp modSp new mod setBg">
        <pc:chgData name="Chloe Agagjyshi" userId="25ed0912ffb77d75" providerId="LiveId" clId="{DACDF649-2FF7-42D4-B9A9-C657499FD194}" dt="2026-03-23T00:51:13.407" v="5204" actId="20577"/>
        <pc:sldMkLst>
          <pc:docMk/>
          <pc:sldMk cId="2927650037" sldId="260"/>
        </pc:sldMkLst>
        <pc:spChg chg="mod">
          <ac:chgData name="Chloe Agagjyshi" userId="25ed0912ffb77d75" providerId="LiveId" clId="{DACDF649-2FF7-42D4-B9A9-C657499FD194}" dt="2026-03-22T23:58:00.962" v="1743" actId="26606"/>
          <ac:spMkLst>
            <pc:docMk/>
            <pc:sldMk cId="2927650037" sldId="260"/>
            <ac:spMk id="2" creationId="{EC574A3B-A8BB-EFE0-943D-3298107F6B69}"/>
          </ac:spMkLst>
        </pc:spChg>
        <pc:spChg chg="mod">
          <ac:chgData name="Chloe Agagjyshi" userId="25ed0912ffb77d75" providerId="LiveId" clId="{DACDF649-2FF7-42D4-B9A9-C657499FD194}" dt="2026-03-23T00:51:13.407" v="5204" actId="20577"/>
          <ac:spMkLst>
            <pc:docMk/>
            <pc:sldMk cId="2927650037" sldId="260"/>
            <ac:spMk id="3" creationId="{4AF26867-DE7D-0F93-E860-D60FD5E2BE5B}"/>
          </ac:spMkLst>
        </pc:spChg>
        <pc:spChg chg="add del">
          <ac:chgData name="Chloe Agagjyshi" userId="25ed0912ffb77d75" providerId="LiveId" clId="{DACDF649-2FF7-42D4-B9A9-C657499FD194}" dt="2026-03-22T23:56:39.699" v="1680" actId="26606"/>
          <ac:spMkLst>
            <pc:docMk/>
            <pc:sldMk cId="2927650037" sldId="260"/>
            <ac:spMk id="9" creationId="{7FF47CB7-972F-479F-A36D-9E72D26EC8DA}"/>
          </ac:spMkLst>
        </pc:spChg>
        <pc:spChg chg="add del">
          <ac:chgData name="Chloe Agagjyshi" userId="25ed0912ffb77d75" providerId="LiveId" clId="{DACDF649-2FF7-42D4-B9A9-C657499FD194}" dt="2026-03-22T23:56:39.699" v="1680" actId="26606"/>
          <ac:spMkLst>
            <pc:docMk/>
            <pc:sldMk cId="2927650037" sldId="260"/>
            <ac:spMk id="11" creationId="{0D153B68-5844-490D-8E67-F616D6D721CA}"/>
          </ac:spMkLst>
        </pc:spChg>
        <pc:spChg chg="add del">
          <ac:chgData name="Chloe Agagjyshi" userId="25ed0912ffb77d75" providerId="LiveId" clId="{DACDF649-2FF7-42D4-B9A9-C657499FD194}" dt="2026-03-22T23:56:39.699" v="1680" actId="26606"/>
          <ac:spMkLst>
            <pc:docMk/>
            <pc:sldMk cId="2927650037" sldId="260"/>
            <ac:spMk id="13" creationId="{9A0D773F-7A7D-4DBB-9DEA-86BB8B8F4BC8}"/>
          </ac:spMkLst>
        </pc:spChg>
        <pc:spChg chg="add del">
          <ac:chgData name="Chloe Agagjyshi" userId="25ed0912ffb77d75" providerId="LiveId" clId="{DACDF649-2FF7-42D4-B9A9-C657499FD194}" dt="2026-03-22T23:58:00.962" v="1743" actId="26606"/>
          <ac:spMkLst>
            <pc:docMk/>
            <pc:sldMk cId="2927650037" sldId="260"/>
            <ac:spMk id="15" creationId="{743AA782-23D1-4521-8CAD-47662984AA08}"/>
          </ac:spMkLst>
        </pc:spChg>
        <pc:spChg chg="add del">
          <ac:chgData name="Chloe Agagjyshi" userId="25ed0912ffb77d75" providerId="LiveId" clId="{DACDF649-2FF7-42D4-B9A9-C657499FD194}" dt="2026-03-22T23:58:00.962" v="1743" actId="26606"/>
          <ac:spMkLst>
            <pc:docMk/>
            <pc:sldMk cId="2927650037" sldId="260"/>
            <ac:spMk id="16" creationId="{650D18FE-0824-4A46-B22C-A86B52E5780A}"/>
          </ac:spMkLst>
        </pc:spChg>
        <pc:spChg chg="add">
          <ac:chgData name="Chloe Agagjyshi" userId="25ed0912ffb77d75" providerId="LiveId" clId="{DACDF649-2FF7-42D4-B9A9-C657499FD194}" dt="2026-03-22T23:58:00.962" v="1743" actId="26606"/>
          <ac:spMkLst>
            <pc:docMk/>
            <pc:sldMk cId="2927650037" sldId="260"/>
            <ac:spMk id="21" creationId="{7FF47CB7-972F-479F-A36D-9E72D26EC8DA}"/>
          </ac:spMkLst>
        </pc:spChg>
        <pc:spChg chg="add">
          <ac:chgData name="Chloe Agagjyshi" userId="25ed0912ffb77d75" providerId="LiveId" clId="{DACDF649-2FF7-42D4-B9A9-C657499FD194}" dt="2026-03-22T23:58:00.962" v="1743" actId="26606"/>
          <ac:spMkLst>
            <pc:docMk/>
            <pc:sldMk cId="2927650037" sldId="260"/>
            <ac:spMk id="23" creationId="{0D153B68-5844-490D-8E67-F616D6D721CA}"/>
          </ac:spMkLst>
        </pc:spChg>
        <pc:spChg chg="add">
          <ac:chgData name="Chloe Agagjyshi" userId="25ed0912ffb77d75" providerId="LiveId" clId="{DACDF649-2FF7-42D4-B9A9-C657499FD194}" dt="2026-03-22T23:58:00.962" v="1743" actId="26606"/>
          <ac:spMkLst>
            <pc:docMk/>
            <pc:sldMk cId="2927650037" sldId="260"/>
            <ac:spMk id="25" creationId="{9A0D773F-7A7D-4DBB-9DEA-86BB8B8F4BC8}"/>
          </ac:spMkLst>
        </pc:spChg>
        <pc:picChg chg="add mod">
          <ac:chgData name="Chloe Agagjyshi" userId="25ed0912ffb77d75" providerId="LiveId" clId="{DACDF649-2FF7-42D4-B9A9-C657499FD194}" dt="2026-03-22T23:58:00.962" v="1743" actId="26606"/>
          <ac:picMkLst>
            <pc:docMk/>
            <pc:sldMk cId="2927650037" sldId="260"/>
            <ac:picMk id="4" creationId="{D0E23680-8531-6817-CA04-C20B19CBC3E4}"/>
          </ac:picMkLst>
        </pc:picChg>
      </pc:sldChg>
      <pc:sldChg chg="addSp delSp modSp new mod setBg">
        <pc:chgData name="Chloe Agagjyshi" userId="25ed0912ffb77d75" providerId="LiveId" clId="{DACDF649-2FF7-42D4-B9A9-C657499FD194}" dt="2026-03-23T00:20:18.414" v="3365" actId="26606"/>
        <pc:sldMkLst>
          <pc:docMk/>
          <pc:sldMk cId="689501527" sldId="261"/>
        </pc:sldMkLst>
        <pc:spChg chg="mod">
          <ac:chgData name="Chloe Agagjyshi" userId="25ed0912ffb77d75" providerId="LiveId" clId="{DACDF649-2FF7-42D4-B9A9-C657499FD194}" dt="2026-03-23T00:20:18.414" v="3365" actId="26606"/>
          <ac:spMkLst>
            <pc:docMk/>
            <pc:sldMk cId="689501527" sldId="261"/>
            <ac:spMk id="2" creationId="{CA4DFE45-9935-BF80-DAB0-E653E15F3DCF}"/>
          </ac:spMkLst>
        </pc:spChg>
        <pc:spChg chg="mod">
          <ac:chgData name="Chloe Agagjyshi" userId="25ed0912ffb77d75" providerId="LiveId" clId="{DACDF649-2FF7-42D4-B9A9-C657499FD194}" dt="2026-03-23T00:20:18.414" v="3365" actId="26606"/>
          <ac:spMkLst>
            <pc:docMk/>
            <pc:sldMk cId="689501527" sldId="261"/>
            <ac:spMk id="3" creationId="{9037703F-7A1B-E5BC-CA8E-4DB9534415C3}"/>
          </ac:spMkLst>
        </pc:spChg>
        <pc:spChg chg="add del">
          <ac:chgData name="Chloe Agagjyshi" userId="25ed0912ffb77d75" providerId="LiveId" clId="{DACDF649-2FF7-42D4-B9A9-C657499FD194}" dt="2026-03-23T00:20:18.398" v="3364" actId="26606"/>
          <ac:spMkLst>
            <pc:docMk/>
            <pc:sldMk cId="689501527" sldId="261"/>
            <ac:spMk id="9" creationId="{8DF66CB0-1AD6-4D8C-BE70-897ADA64FEDA}"/>
          </ac:spMkLst>
        </pc:spChg>
        <pc:spChg chg="add del">
          <ac:chgData name="Chloe Agagjyshi" userId="25ed0912ffb77d75" providerId="LiveId" clId="{DACDF649-2FF7-42D4-B9A9-C657499FD194}" dt="2026-03-23T00:20:18.398" v="3364" actId="26606"/>
          <ac:spMkLst>
            <pc:docMk/>
            <pc:sldMk cId="689501527" sldId="261"/>
            <ac:spMk id="11" creationId="{24C3B26D-D43F-467B-B943-E20A45E780EF}"/>
          </ac:spMkLst>
        </pc:spChg>
        <pc:spChg chg="add">
          <ac:chgData name="Chloe Agagjyshi" userId="25ed0912ffb77d75" providerId="LiveId" clId="{DACDF649-2FF7-42D4-B9A9-C657499FD194}" dt="2026-03-23T00:20:18.414" v="3365" actId="26606"/>
          <ac:spMkLst>
            <pc:docMk/>
            <pc:sldMk cId="689501527" sldId="261"/>
            <ac:spMk id="14" creationId="{201CC55D-ED54-4C5C-95E6-10947BD1103B}"/>
          </ac:spMkLst>
        </pc:spChg>
        <pc:spChg chg="add">
          <ac:chgData name="Chloe Agagjyshi" userId="25ed0912ffb77d75" providerId="LiveId" clId="{DACDF649-2FF7-42D4-B9A9-C657499FD194}" dt="2026-03-23T00:20:18.414" v="3365" actId="26606"/>
          <ac:spMkLst>
            <pc:docMk/>
            <pc:sldMk cId="689501527" sldId="261"/>
            <ac:spMk id="15" creationId="{3873B707-463F-40B0-8227-E8CC6C67EB25}"/>
          </ac:spMkLst>
        </pc:spChg>
        <pc:spChg chg="add">
          <ac:chgData name="Chloe Agagjyshi" userId="25ed0912ffb77d75" providerId="LiveId" clId="{DACDF649-2FF7-42D4-B9A9-C657499FD194}" dt="2026-03-23T00:20:18.414" v="3365" actId="26606"/>
          <ac:spMkLst>
            <pc:docMk/>
            <pc:sldMk cId="689501527" sldId="261"/>
            <ac:spMk id="17" creationId="{C13237C8-E62C-4F0D-A318-BD6FB6C2D138}"/>
          </ac:spMkLst>
        </pc:spChg>
        <pc:spChg chg="add">
          <ac:chgData name="Chloe Agagjyshi" userId="25ed0912ffb77d75" providerId="LiveId" clId="{DACDF649-2FF7-42D4-B9A9-C657499FD194}" dt="2026-03-23T00:20:18.414" v="3365" actId="26606"/>
          <ac:spMkLst>
            <pc:docMk/>
            <pc:sldMk cId="689501527" sldId="261"/>
            <ac:spMk id="19" creationId="{19C9EAEA-39D0-4B0E-A0EB-51E7B26740B1}"/>
          </ac:spMkLst>
        </pc:spChg>
        <pc:grpChg chg="add">
          <ac:chgData name="Chloe Agagjyshi" userId="25ed0912ffb77d75" providerId="LiveId" clId="{DACDF649-2FF7-42D4-B9A9-C657499FD194}" dt="2026-03-23T00:20:18.414" v="3365" actId="26606"/>
          <ac:grpSpMkLst>
            <pc:docMk/>
            <pc:sldMk cId="689501527" sldId="261"/>
            <ac:grpSpMk id="16" creationId="{1DE889C7-FAD6-4397-98E2-05D503484459}"/>
          </ac:grpSpMkLst>
        </pc:grpChg>
        <pc:picChg chg="add mod">
          <ac:chgData name="Chloe Agagjyshi" userId="25ed0912ffb77d75" providerId="LiveId" clId="{DACDF649-2FF7-42D4-B9A9-C657499FD194}" dt="2026-03-23T00:20:18.414" v="3365" actId="26606"/>
          <ac:picMkLst>
            <pc:docMk/>
            <pc:sldMk cId="689501527" sldId="261"/>
            <ac:picMk id="4" creationId="{4EED5423-F0C1-BF6A-29F9-4CE3EE35F290}"/>
          </ac:picMkLst>
        </pc:picChg>
      </pc:sldChg>
      <pc:sldChg chg="addSp delSp modSp new mod setBg">
        <pc:chgData name="Chloe Agagjyshi" userId="25ed0912ffb77d75" providerId="LiveId" clId="{DACDF649-2FF7-42D4-B9A9-C657499FD194}" dt="2026-03-23T00:31:50.695" v="4277" actId="26606"/>
        <pc:sldMkLst>
          <pc:docMk/>
          <pc:sldMk cId="2382262822" sldId="262"/>
        </pc:sldMkLst>
        <pc:spChg chg="mod">
          <ac:chgData name="Chloe Agagjyshi" userId="25ed0912ffb77d75" providerId="LiveId" clId="{DACDF649-2FF7-42D4-B9A9-C657499FD194}" dt="2026-03-23T00:31:50.695" v="4277" actId="26606"/>
          <ac:spMkLst>
            <pc:docMk/>
            <pc:sldMk cId="2382262822" sldId="262"/>
            <ac:spMk id="2" creationId="{68499AAA-7335-5127-224A-149C46790370}"/>
          </ac:spMkLst>
        </pc:spChg>
        <pc:spChg chg="add del mod ord">
          <ac:chgData name="Chloe Agagjyshi" userId="25ed0912ffb77d75" providerId="LiveId" clId="{DACDF649-2FF7-42D4-B9A9-C657499FD194}" dt="2026-03-23T00:31:50.695" v="4277" actId="26606"/>
          <ac:spMkLst>
            <pc:docMk/>
            <pc:sldMk cId="2382262822" sldId="262"/>
            <ac:spMk id="3" creationId="{4DF2107A-9888-AE4C-9161-2CC085CFB8FE}"/>
          </ac:spMkLst>
        </pc:spChg>
        <pc:spChg chg="add del">
          <ac:chgData name="Chloe Agagjyshi" userId="25ed0912ffb77d75" providerId="LiveId" clId="{DACDF649-2FF7-42D4-B9A9-C657499FD194}" dt="2026-03-23T00:31:23.504" v="4271" actId="26606"/>
          <ac:spMkLst>
            <pc:docMk/>
            <pc:sldMk cId="2382262822" sldId="262"/>
            <ac:spMk id="6" creationId="{F944E337-3E5D-4A1F-A5A1-2057F25B8A7B}"/>
          </ac:spMkLst>
        </pc:spChg>
        <pc:spChg chg="add del">
          <ac:chgData name="Chloe Agagjyshi" userId="25ed0912ffb77d75" providerId="LiveId" clId="{DACDF649-2FF7-42D4-B9A9-C657499FD194}" dt="2026-03-23T00:27:52.572" v="4264" actId="26606"/>
          <ac:spMkLst>
            <pc:docMk/>
            <pc:sldMk cId="2382262822" sldId="262"/>
            <ac:spMk id="8" creationId="{DBF61EA3-B236-439E-9C0B-340980D56BEE}"/>
          </ac:spMkLst>
        </pc:spChg>
        <pc:spChg chg="add del">
          <ac:chgData name="Chloe Agagjyshi" userId="25ed0912ffb77d75" providerId="LiveId" clId="{DACDF649-2FF7-42D4-B9A9-C657499FD194}" dt="2026-03-23T00:31:23.504" v="4271" actId="26606"/>
          <ac:spMkLst>
            <pc:docMk/>
            <pc:sldMk cId="2382262822" sldId="262"/>
            <ac:spMk id="11" creationId="{4B24796A-C1F6-4B21-B963-70E55A144F0A}"/>
          </ac:spMkLst>
        </pc:spChg>
        <pc:spChg chg="add del">
          <ac:chgData name="Chloe Agagjyshi" userId="25ed0912ffb77d75" providerId="LiveId" clId="{DACDF649-2FF7-42D4-B9A9-C657499FD194}" dt="2026-03-23T00:31:23.504" v="4271" actId="26606"/>
          <ac:spMkLst>
            <pc:docMk/>
            <pc:sldMk cId="2382262822" sldId="262"/>
            <ac:spMk id="12" creationId="{8101159E-D455-456F-8FE1-396AB1590C2F}"/>
          </ac:spMkLst>
        </pc:spChg>
        <pc:spChg chg="add del">
          <ac:chgData name="Chloe Agagjyshi" userId="25ed0912ffb77d75" providerId="LiveId" clId="{DACDF649-2FF7-42D4-B9A9-C657499FD194}" dt="2026-03-23T00:27:52.572" v="4264" actId="26606"/>
          <ac:spMkLst>
            <pc:docMk/>
            <pc:sldMk cId="2382262822" sldId="262"/>
            <ac:spMk id="13" creationId="{4DF2107A-9888-AE4C-9161-2CC085CFB8FE}"/>
          </ac:spMkLst>
        </pc:spChg>
        <pc:spChg chg="add del">
          <ac:chgData name="Chloe Agagjyshi" userId="25ed0912ffb77d75" providerId="LiveId" clId="{DACDF649-2FF7-42D4-B9A9-C657499FD194}" dt="2026-03-23T00:27:52.572" v="4264" actId="26606"/>
          <ac:spMkLst>
            <pc:docMk/>
            <pc:sldMk cId="2382262822" sldId="262"/>
            <ac:spMk id="14" creationId="{E659831F-0D9A-4C63-9EBB-8435B85A440F}"/>
          </ac:spMkLst>
        </pc:spChg>
        <pc:spChg chg="add del">
          <ac:chgData name="Chloe Agagjyshi" userId="25ed0912ffb77d75" providerId="LiveId" clId="{DACDF649-2FF7-42D4-B9A9-C657499FD194}" dt="2026-03-23T00:31:23.504" v="4271" actId="26606"/>
          <ac:spMkLst>
            <pc:docMk/>
            <pc:sldMk cId="2382262822" sldId="262"/>
            <ac:spMk id="15" creationId="{1F9FDF39-7A42-411B-85F1-9DE812C7A75B}"/>
          </ac:spMkLst>
        </pc:spChg>
        <pc:spChg chg="add del">
          <ac:chgData name="Chloe Agagjyshi" userId="25ed0912ffb77d75" providerId="LiveId" clId="{DACDF649-2FF7-42D4-B9A9-C657499FD194}" dt="2026-03-23T00:31:26.300" v="4273" actId="26606"/>
          <ac:spMkLst>
            <pc:docMk/>
            <pc:sldMk cId="2382262822" sldId="262"/>
            <ac:spMk id="25" creationId="{C3420C89-0B09-4632-A4AF-3971D08BF7A8}"/>
          </ac:spMkLst>
        </pc:spChg>
        <pc:spChg chg="add del">
          <ac:chgData name="Chloe Agagjyshi" userId="25ed0912ffb77d75" providerId="LiveId" clId="{DACDF649-2FF7-42D4-B9A9-C657499FD194}" dt="2026-03-23T00:31:26.300" v="4273" actId="26606"/>
          <ac:spMkLst>
            <pc:docMk/>
            <pc:sldMk cId="2382262822" sldId="262"/>
            <ac:spMk id="26" creationId="{4E5CBA61-BF74-40B4-A3A8-366BBA626CCF}"/>
          </ac:spMkLst>
        </pc:spChg>
        <pc:spChg chg="add del">
          <ac:chgData name="Chloe Agagjyshi" userId="25ed0912ffb77d75" providerId="LiveId" clId="{DACDF649-2FF7-42D4-B9A9-C657499FD194}" dt="2026-03-23T00:31:50.695" v="4277" actId="26606"/>
          <ac:spMkLst>
            <pc:docMk/>
            <pc:sldMk cId="2382262822" sldId="262"/>
            <ac:spMk id="31" creationId="{4AC6B390-BC59-4F1D-A0EE-D71A92F0A0B2}"/>
          </ac:spMkLst>
        </pc:spChg>
        <pc:spChg chg="add del">
          <ac:chgData name="Chloe Agagjyshi" userId="25ed0912ffb77d75" providerId="LiveId" clId="{DACDF649-2FF7-42D4-B9A9-C657499FD194}" dt="2026-03-23T00:31:50.695" v="4277" actId="26606"/>
          <ac:spMkLst>
            <pc:docMk/>
            <pc:sldMk cId="2382262822" sldId="262"/>
            <ac:spMk id="32" creationId="{B6C60D79-16F1-4C4B-B7E3-7634E7069CDE}"/>
          </ac:spMkLst>
        </pc:spChg>
        <pc:spChg chg="add del">
          <ac:chgData name="Chloe Agagjyshi" userId="25ed0912ffb77d75" providerId="LiveId" clId="{DACDF649-2FF7-42D4-B9A9-C657499FD194}" dt="2026-03-23T00:31:50.695" v="4277" actId="26606"/>
          <ac:spMkLst>
            <pc:docMk/>
            <pc:sldMk cId="2382262822" sldId="262"/>
            <ac:spMk id="33" creationId="{426B127E-6498-4C77-9C9D-4553A5113B80}"/>
          </ac:spMkLst>
        </pc:spChg>
        <pc:spChg chg="add">
          <ac:chgData name="Chloe Agagjyshi" userId="25ed0912ffb77d75" providerId="LiveId" clId="{DACDF649-2FF7-42D4-B9A9-C657499FD194}" dt="2026-03-23T00:31:50.695" v="4277" actId="26606"/>
          <ac:spMkLst>
            <pc:docMk/>
            <pc:sldMk cId="2382262822" sldId="262"/>
            <ac:spMk id="38" creationId="{2EB492CD-616E-47F8-933B-5E2D952A0593}"/>
          </ac:spMkLst>
        </pc:spChg>
        <pc:spChg chg="add">
          <ac:chgData name="Chloe Agagjyshi" userId="25ed0912ffb77d75" providerId="LiveId" clId="{DACDF649-2FF7-42D4-B9A9-C657499FD194}" dt="2026-03-23T00:31:50.695" v="4277" actId="26606"/>
          <ac:spMkLst>
            <pc:docMk/>
            <pc:sldMk cId="2382262822" sldId="262"/>
            <ac:spMk id="40" creationId="{59383CF9-23B5-4335-9B21-1791C4CF1C75}"/>
          </ac:spMkLst>
        </pc:spChg>
        <pc:spChg chg="add">
          <ac:chgData name="Chloe Agagjyshi" userId="25ed0912ffb77d75" providerId="LiveId" clId="{DACDF649-2FF7-42D4-B9A9-C657499FD194}" dt="2026-03-23T00:31:50.695" v="4277" actId="26606"/>
          <ac:spMkLst>
            <pc:docMk/>
            <pc:sldMk cId="2382262822" sldId="262"/>
            <ac:spMk id="42" creationId="{0007FE00-9498-4706-B255-6437B0252C02}"/>
          </ac:spMkLst>
        </pc:spChg>
        <pc:grpChg chg="add del">
          <ac:chgData name="Chloe Agagjyshi" userId="25ed0912ffb77d75" providerId="LiveId" clId="{DACDF649-2FF7-42D4-B9A9-C657499FD194}" dt="2026-03-23T00:27:52.572" v="4264" actId="26606"/>
          <ac:grpSpMkLst>
            <pc:docMk/>
            <pc:sldMk cId="2382262822" sldId="262"/>
            <ac:grpSpMk id="10" creationId="{28FAF094-D087-493F-8DF9-A486C2D6BBAA}"/>
          </ac:grpSpMkLst>
        </pc:grpChg>
        <pc:grpChg chg="add del">
          <ac:chgData name="Chloe Agagjyshi" userId="25ed0912ffb77d75" providerId="LiveId" clId="{DACDF649-2FF7-42D4-B9A9-C657499FD194}" dt="2026-03-23T00:31:26.300" v="4273" actId="26606"/>
          <ac:grpSpMkLst>
            <pc:docMk/>
            <pc:sldMk cId="2382262822" sldId="262"/>
            <ac:grpSpMk id="17" creationId="{E27AF472-EAE3-4572-AB69-B92BD10DBC6D}"/>
          </ac:grpSpMkLst>
        </pc:grpChg>
        <pc:grpChg chg="add del">
          <ac:chgData name="Chloe Agagjyshi" userId="25ed0912ffb77d75" providerId="LiveId" clId="{DACDF649-2FF7-42D4-B9A9-C657499FD194}" dt="2026-03-23T00:31:26.300" v="4273" actId="26606"/>
          <ac:grpSpMkLst>
            <pc:docMk/>
            <pc:sldMk cId="2382262822" sldId="262"/>
            <ac:grpSpMk id="27" creationId="{AC27E70C-5470-4262-B9CE-AE52C51CF4C1}"/>
          </ac:grpSpMkLst>
        </pc:grpChg>
        <pc:graphicFrameChg chg="add del">
          <ac:chgData name="Chloe Agagjyshi" userId="25ed0912ffb77d75" providerId="LiveId" clId="{DACDF649-2FF7-42D4-B9A9-C657499FD194}" dt="2026-03-23T00:27:35.887" v="4258" actId="26606"/>
          <ac:graphicFrameMkLst>
            <pc:docMk/>
            <pc:sldMk cId="2382262822" sldId="262"/>
            <ac:graphicFrameMk id="5" creationId="{E4D03562-9DD4-8917-F0B1-2EE90323C59B}"/>
          </ac:graphicFrameMkLst>
        </pc:graphicFrameChg>
        <pc:graphicFrameChg chg="add del">
          <ac:chgData name="Chloe Agagjyshi" userId="25ed0912ffb77d75" providerId="LiveId" clId="{DACDF649-2FF7-42D4-B9A9-C657499FD194}" dt="2026-03-23T00:27:37.568" v="4260" actId="26606"/>
          <ac:graphicFrameMkLst>
            <pc:docMk/>
            <pc:sldMk cId="2382262822" sldId="262"/>
            <ac:graphicFrameMk id="7" creationId="{494F9403-CB3F-06F3-2DDA-65B3F5FC991B}"/>
          </ac:graphicFrameMkLst>
        </pc:graphicFrameChg>
        <pc:graphicFrameChg chg="add del">
          <ac:chgData name="Chloe Agagjyshi" userId="25ed0912ffb77d75" providerId="LiveId" clId="{DACDF649-2FF7-42D4-B9A9-C657499FD194}" dt="2026-03-23T00:27:48.195" v="4262" actId="26606"/>
          <ac:graphicFrameMkLst>
            <pc:docMk/>
            <pc:sldMk cId="2382262822" sldId="262"/>
            <ac:graphicFrameMk id="9" creationId="{8254D32F-A448-BFD4-9808-B0DEEA497511}"/>
          </ac:graphicFrameMkLst>
        </pc:graphicFrameChg>
        <pc:picChg chg="add del mod ord">
          <ac:chgData name="Chloe Agagjyshi" userId="25ed0912ffb77d75" providerId="LiveId" clId="{DACDF649-2FF7-42D4-B9A9-C657499FD194}" dt="2026-03-23T00:31:32.052" v="4275" actId="21"/>
          <ac:picMkLst>
            <pc:docMk/>
            <pc:sldMk cId="2382262822" sldId="262"/>
            <ac:picMk id="4" creationId="{4ABEFB66-5180-C341-1B40-6A4430C26504}"/>
          </ac:picMkLst>
        </pc:picChg>
        <pc:picChg chg="add mod">
          <ac:chgData name="Chloe Agagjyshi" userId="25ed0912ffb77d75" providerId="LiveId" clId="{DACDF649-2FF7-42D4-B9A9-C657499FD194}" dt="2026-03-23T00:31:50.695" v="4277" actId="26606"/>
          <ac:picMkLst>
            <pc:docMk/>
            <pc:sldMk cId="2382262822" sldId="262"/>
            <ac:picMk id="16" creationId="{F1340933-0FB9-1E31-7547-708DD65217CD}"/>
          </ac:picMkLst>
        </pc:picChg>
      </pc:sldChg>
      <pc:sldChg chg="addSp delSp modSp new mod setBg">
        <pc:chgData name="Chloe Agagjyshi" userId="25ed0912ffb77d75" providerId="LiveId" clId="{DACDF649-2FF7-42D4-B9A9-C657499FD194}" dt="2026-03-23T00:39:56.122" v="4832" actId="26606"/>
        <pc:sldMkLst>
          <pc:docMk/>
          <pc:sldMk cId="1819808229" sldId="263"/>
        </pc:sldMkLst>
        <pc:spChg chg="mod">
          <ac:chgData name="Chloe Agagjyshi" userId="25ed0912ffb77d75" providerId="LiveId" clId="{DACDF649-2FF7-42D4-B9A9-C657499FD194}" dt="2026-03-23T00:39:56.122" v="4832" actId="26606"/>
          <ac:spMkLst>
            <pc:docMk/>
            <pc:sldMk cId="1819808229" sldId="263"/>
            <ac:spMk id="2" creationId="{DB62D15E-5205-69F5-053C-A167C8B97BF2}"/>
          </ac:spMkLst>
        </pc:spChg>
        <pc:spChg chg="mod">
          <ac:chgData name="Chloe Agagjyshi" userId="25ed0912ffb77d75" providerId="LiveId" clId="{DACDF649-2FF7-42D4-B9A9-C657499FD194}" dt="2026-03-23T00:39:56.122" v="4832" actId="26606"/>
          <ac:spMkLst>
            <pc:docMk/>
            <pc:sldMk cId="1819808229" sldId="263"/>
            <ac:spMk id="3" creationId="{0FA510E0-8096-47BF-879F-627948DC620E}"/>
          </ac:spMkLst>
        </pc:spChg>
        <pc:spChg chg="add del">
          <ac:chgData name="Chloe Agagjyshi" userId="25ed0912ffb77d75" providerId="LiveId" clId="{DACDF649-2FF7-42D4-B9A9-C657499FD194}" dt="2026-03-23T00:39:56.106" v="4831" actId="26606"/>
          <ac:spMkLst>
            <pc:docMk/>
            <pc:sldMk cId="1819808229" sldId="263"/>
            <ac:spMk id="9" creationId="{1CD81A2A-6ED4-4EF4-A14C-912D31E14800}"/>
          </ac:spMkLst>
        </pc:spChg>
        <pc:spChg chg="add del">
          <ac:chgData name="Chloe Agagjyshi" userId="25ed0912ffb77d75" providerId="LiveId" clId="{DACDF649-2FF7-42D4-B9A9-C657499FD194}" dt="2026-03-23T00:39:56.106" v="4831" actId="26606"/>
          <ac:spMkLst>
            <pc:docMk/>
            <pc:sldMk cId="1819808229" sldId="263"/>
            <ac:spMk id="11" creationId="{1661932C-CA15-4E17-B115-FAE7CBEE4789}"/>
          </ac:spMkLst>
        </pc:spChg>
        <pc:spChg chg="add del">
          <ac:chgData name="Chloe Agagjyshi" userId="25ed0912ffb77d75" providerId="LiveId" clId="{DACDF649-2FF7-42D4-B9A9-C657499FD194}" dt="2026-03-23T00:39:56.106" v="4831" actId="26606"/>
          <ac:spMkLst>
            <pc:docMk/>
            <pc:sldMk cId="1819808229" sldId="263"/>
            <ac:spMk id="13" creationId="{8590ADD5-9383-4D3D-9047-3DA2593CCB5D}"/>
          </ac:spMkLst>
        </pc:spChg>
        <pc:spChg chg="add del">
          <ac:chgData name="Chloe Agagjyshi" userId="25ed0912ffb77d75" providerId="LiveId" clId="{DACDF649-2FF7-42D4-B9A9-C657499FD194}" dt="2026-03-23T00:39:56.106" v="4831" actId="26606"/>
          <ac:spMkLst>
            <pc:docMk/>
            <pc:sldMk cId="1819808229" sldId="263"/>
            <ac:spMk id="15" creationId="{DABE3E45-88CF-45D8-8D40-C773324D93F6}"/>
          </ac:spMkLst>
        </pc:spChg>
        <pc:spChg chg="add del">
          <ac:chgData name="Chloe Agagjyshi" userId="25ed0912ffb77d75" providerId="LiveId" clId="{DACDF649-2FF7-42D4-B9A9-C657499FD194}" dt="2026-03-23T00:39:56.106" v="4831" actId="26606"/>
          <ac:spMkLst>
            <pc:docMk/>
            <pc:sldMk cId="1819808229" sldId="263"/>
            <ac:spMk id="19" creationId="{B91ECDA9-56DC-4270-8F33-01C5637B8CEB}"/>
          </ac:spMkLst>
        </pc:spChg>
        <pc:spChg chg="add del">
          <ac:chgData name="Chloe Agagjyshi" userId="25ed0912ffb77d75" providerId="LiveId" clId="{DACDF649-2FF7-42D4-B9A9-C657499FD194}" dt="2026-03-23T00:39:56.106" v="4831" actId="26606"/>
          <ac:spMkLst>
            <pc:docMk/>
            <pc:sldMk cId="1819808229" sldId="263"/>
            <ac:spMk id="21" creationId="{75F47824-961D-465D-84F9-EAE11BC6173B}"/>
          </ac:spMkLst>
        </pc:spChg>
        <pc:spChg chg="add del">
          <ac:chgData name="Chloe Agagjyshi" userId="25ed0912ffb77d75" providerId="LiveId" clId="{DACDF649-2FF7-42D4-B9A9-C657499FD194}" dt="2026-03-23T00:39:56.106" v="4831" actId="26606"/>
          <ac:spMkLst>
            <pc:docMk/>
            <pc:sldMk cId="1819808229" sldId="263"/>
            <ac:spMk id="23" creationId="{FEC9DA3E-C1D7-472D-B7C0-F71AE41FBA23}"/>
          </ac:spMkLst>
        </pc:spChg>
        <pc:spChg chg="add">
          <ac:chgData name="Chloe Agagjyshi" userId="25ed0912ffb77d75" providerId="LiveId" clId="{DACDF649-2FF7-42D4-B9A9-C657499FD194}" dt="2026-03-23T00:39:56.122" v="4832" actId="26606"/>
          <ac:spMkLst>
            <pc:docMk/>
            <pc:sldMk cId="1819808229" sldId="263"/>
            <ac:spMk id="25" creationId="{04812C46-200A-4DEB-A05E-3ED6C68C2387}"/>
          </ac:spMkLst>
        </pc:spChg>
        <pc:spChg chg="add">
          <ac:chgData name="Chloe Agagjyshi" userId="25ed0912ffb77d75" providerId="LiveId" clId="{DACDF649-2FF7-42D4-B9A9-C657499FD194}" dt="2026-03-23T00:39:56.122" v="4832" actId="26606"/>
          <ac:spMkLst>
            <pc:docMk/>
            <pc:sldMk cId="1819808229" sldId="263"/>
            <ac:spMk id="26" creationId="{D1EA859B-E555-4109-94F3-6700E046E008}"/>
          </ac:spMkLst>
        </pc:spChg>
        <pc:picChg chg="add mod ord">
          <ac:chgData name="Chloe Agagjyshi" userId="25ed0912ffb77d75" providerId="LiveId" clId="{DACDF649-2FF7-42D4-B9A9-C657499FD194}" dt="2026-03-23T00:39:56.122" v="4832" actId="26606"/>
          <ac:picMkLst>
            <pc:docMk/>
            <pc:sldMk cId="1819808229" sldId="263"/>
            <ac:picMk id="4" creationId="{83AFFB82-20C0-9C6D-C718-972B204487D6}"/>
          </ac:picMkLst>
        </pc:picChg>
      </pc:sldChg>
      <pc:sldChg chg="modSp new mod">
        <pc:chgData name="Chloe Agagjyshi" userId="25ed0912ffb77d75" providerId="LiveId" clId="{DACDF649-2FF7-42D4-B9A9-C657499FD194}" dt="2026-03-23T00:50:48.581" v="5197" actId="255"/>
        <pc:sldMkLst>
          <pc:docMk/>
          <pc:sldMk cId="87051042" sldId="264"/>
        </pc:sldMkLst>
        <pc:spChg chg="mod">
          <ac:chgData name="Chloe Agagjyshi" userId="25ed0912ffb77d75" providerId="LiveId" clId="{DACDF649-2FF7-42D4-B9A9-C657499FD194}" dt="2026-03-23T00:40:13.773" v="4843" actId="20577"/>
          <ac:spMkLst>
            <pc:docMk/>
            <pc:sldMk cId="87051042" sldId="264"/>
            <ac:spMk id="2" creationId="{F0B720F6-2BA3-C780-A43E-3A09B981341C}"/>
          </ac:spMkLst>
        </pc:spChg>
        <pc:spChg chg="mod">
          <ac:chgData name="Chloe Agagjyshi" userId="25ed0912ffb77d75" providerId="LiveId" clId="{DACDF649-2FF7-42D4-B9A9-C657499FD194}" dt="2026-03-23T00:50:48.581" v="5197" actId="255"/>
          <ac:spMkLst>
            <pc:docMk/>
            <pc:sldMk cId="87051042" sldId="264"/>
            <ac:spMk id="3" creationId="{74AAED5A-78D7-F0F6-124D-BE4C65FF6A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88FCA-0CB8-ED18-BAD1-EC9892FED8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E7F288-CEF5-352C-C17B-147D33ACC3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40C62A-E971-7AA7-7D48-F9D0D7DCB3D4}"/>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5" name="Footer Placeholder 4">
            <a:extLst>
              <a:ext uri="{FF2B5EF4-FFF2-40B4-BE49-F238E27FC236}">
                <a16:creationId xmlns:a16="http://schemas.microsoft.com/office/drawing/2014/main" id="{74465B11-EB9A-E8A9-89EE-8D51F7596C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4E8A88-0B82-A98C-0E7A-D5B74C1EB91D}"/>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2443385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33583-6DBF-534A-045A-8004249D7D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C84C73-B20C-52F6-DE03-E85EFF163F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D68468-C108-63E1-7582-D6DD574E4CCB}"/>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5" name="Footer Placeholder 4">
            <a:extLst>
              <a:ext uri="{FF2B5EF4-FFF2-40B4-BE49-F238E27FC236}">
                <a16:creationId xmlns:a16="http://schemas.microsoft.com/office/drawing/2014/main" id="{1C1DCE2A-099E-1708-A3ED-F943DAA96F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372318-8299-720B-F325-7215DC960463}"/>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184328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D92AB-2531-1ED3-9CD8-0999FCE464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907947-5D33-FBA9-5A40-5346E816F6F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679B2B-8F94-A5E6-08A2-464A0F24CFFC}"/>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5" name="Footer Placeholder 4">
            <a:extLst>
              <a:ext uri="{FF2B5EF4-FFF2-40B4-BE49-F238E27FC236}">
                <a16:creationId xmlns:a16="http://schemas.microsoft.com/office/drawing/2014/main" id="{D0842D34-31D2-1F0A-4DB8-6516EB68B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1E288-2A76-4E4D-FFB1-F6D702FB7038}"/>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1167732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2960E-F0A0-C0E8-1ABF-3E09C397F3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84033C-5CDC-4B45-CD29-AB1C53CE68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A8D137-F45A-FCDC-F006-C04B391379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B78DEE-FBCD-EE16-0E43-3118D1C78FC5}"/>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6" name="Footer Placeholder 5">
            <a:extLst>
              <a:ext uri="{FF2B5EF4-FFF2-40B4-BE49-F238E27FC236}">
                <a16:creationId xmlns:a16="http://schemas.microsoft.com/office/drawing/2014/main" id="{F7464EAE-A45A-AEA9-6C87-B04986EC5F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324BDD-03D9-8366-9458-886E44433191}"/>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489142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06F5F-07EC-F918-D735-AF9D2DB2C8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DC7278-E0E2-F7BB-F99D-48796463DB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C02BE3-6E24-92D7-63DC-E6321B531D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3EDCD7-882F-8302-53CE-5298DC039B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C5A1E2-5E66-DDED-EB6F-EA3C0F93F4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AE8BC5-13DE-3DB2-53F2-E706397F538F}"/>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8" name="Footer Placeholder 7">
            <a:extLst>
              <a:ext uri="{FF2B5EF4-FFF2-40B4-BE49-F238E27FC236}">
                <a16:creationId xmlns:a16="http://schemas.microsoft.com/office/drawing/2014/main" id="{51C5E80A-E3F0-D8BF-4E1F-3FC166C05D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A31152-5554-5BF9-98CC-405DABAE73FD}"/>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825855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C91A-47FD-CB48-9DF4-422DD4ACE8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E06CD9-511E-FF73-9224-07F35C4E326B}"/>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4" name="Footer Placeholder 3">
            <a:extLst>
              <a:ext uri="{FF2B5EF4-FFF2-40B4-BE49-F238E27FC236}">
                <a16:creationId xmlns:a16="http://schemas.microsoft.com/office/drawing/2014/main" id="{CA29756E-A240-14DB-AE92-347DE9DAD8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CA421F-7DE0-D635-2416-810B0AE0112C}"/>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358993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72C86E-45E3-08C8-73D7-987DD488CC35}"/>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3" name="Footer Placeholder 2">
            <a:extLst>
              <a:ext uri="{FF2B5EF4-FFF2-40B4-BE49-F238E27FC236}">
                <a16:creationId xmlns:a16="http://schemas.microsoft.com/office/drawing/2014/main" id="{D407FB63-CA06-90EF-4C53-16086F1A09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9CF69C-7EA5-48E5-2AED-11F7F9A44FBB}"/>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3748808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332B2-5AD9-B5B8-F0FE-D761024574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EAC5F4-CF32-CC25-1F6F-0C91E60C5D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E70823-740F-DFA8-98D3-3947F54F79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B633F6-1F3E-1488-DE89-49AC21E6D11C}"/>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6" name="Footer Placeholder 5">
            <a:extLst>
              <a:ext uri="{FF2B5EF4-FFF2-40B4-BE49-F238E27FC236}">
                <a16:creationId xmlns:a16="http://schemas.microsoft.com/office/drawing/2014/main" id="{5D4A3BF2-5160-DF7C-DC64-FA35C0A4F9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141A4C-455B-F0E5-E4E6-E98779A331DD}"/>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3503807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17DE6-3C6D-8CBD-8407-6C7BA0C261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D730B3-D28C-402C-10A1-2783B471D0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2BBA3B-6938-D1B4-8B27-2B9335E072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38594E-832C-71B4-B4EE-D52C3765206D}"/>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6" name="Footer Placeholder 5">
            <a:extLst>
              <a:ext uri="{FF2B5EF4-FFF2-40B4-BE49-F238E27FC236}">
                <a16:creationId xmlns:a16="http://schemas.microsoft.com/office/drawing/2014/main" id="{DE9FA706-4544-9A35-070A-AF87E25BFD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A6EC36-6D29-FA9B-CDF1-102BF2C58EE4}"/>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355303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4D20A-97DB-A8E1-2FCC-2CE311DD19D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22D1D0-AA57-F7DB-6F09-90F84F0B78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6F619-87A1-AFE8-C8C6-47B098C6B715}"/>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5" name="Footer Placeholder 4">
            <a:extLst>
              <a:ext uri="{FF2B5EF4-FFF2-40B4-BE49-F238E27FC236}">
                <a16:creationId xmlns:a16="http://schemas.microsoft.com/office/drawing/2014/main" id="{18303CFE-48D8-FAF0-4EDD-AD8B182EB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5AED4-94A1-7492-5484-949014CD2602}"/>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3534442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CACE4D-2725-88BB-B80D-7735DC79D9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968C62-B820-E62A-8B75-85FD97564D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663308-6BE7-023F-0620-107F64481614}"/>
              </a:ext>
            </a:extLst>
          </p:cNvPr>
          <p:cNvSpPr>
            <a:spLocks noGrp="1"/>
          </p:cNvSpPr>
          <p:nvPr>
            <p:ph type="dt" sz="half" idx="10"/>
          </p:nvPr>
        </p:nvSpPr>
        <p:spPr/>
        <p:txBody>
          <a:bodyPr/>
          <a:lstStyle/>
          <a:p>
            <a:fld id="{55B2FDD8-262E-4CDC-8235-4D38FEC26C07}" type="datetimeFigureOut">
              <a:rPr lang="en-GB" smtClean="0"/>
              <a:t>22/03/2026</a:t>
            </a:fld>
            <a:endParaRPr lang="en-GB"/>
          </a:p>
        </p:txBody>
      </p:sp>
      <p:sp>
        <p:nvSpPr>
          <p:cNvPr id="5" name="Footer Placeholder 4">
            <a:extLst>
              <a:ext uri="{FF2B5EF4-FFF2-40B4-BE49-F238E27FC236}">
                <a16:creationId xmlns:a16="http://schemas.microsoft.com/office/drawing/2014/main" id="{32A04076-4857-FA4C-476F-EC7C8D400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9BE4AE-313F-63F9-7FC2-1F98C3B70D6B}"/>
              </a:ext>
            </a:extLst>
          </p:cNvPr>
          <p:cNvSpPr>
            <a:spLocks noGrp="1"/>
          </p:cNvSpPr>
          <p:nvPr>
            <p:ph type="sldNum" sz="quarter" idx="12"/>
          </p:nvPr>
        </p:nvSpPr>
        <p:spPr/>
        <p:txBody>
          <a:bodyPr/>
          <a:lstStyle/>
          <a:p>
            <a:fld id="{F8156FBC-00B5-4C1B-AA6C-443E3D7F40C5}" type="slidenum">
              <a:rPr lang="en-GB" smtClean="0"/>
              <a:t>‹#›</a:t>
            </a:fld>
            <a:endParaRPr lang="en-GB"/>
          </a:p>
        </p:txBody>
      </p:sp>
    </p:spTree>
    <p:extLst>
      <p:ext uri="{BB962C8B-B14F-4D97-AF65-F5344CB8AC3E}">
        <p14:creationId xmlns:p14="http://schemas.microsoft.com/office/powerpoint/2010/main" val="1416134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B57305-AC72-0CE7-9395-720EAD9BF4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85ED20-15CB-3497-F938-451E415E83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1F25AE-2EED-4C46-08C7-4E27A0D456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B2FDD8-262E-4CDC-8235-4D38FEC26C07}" type="datetimeFigureOut">
              <a:rPr lang="en-GB" smtClean="0"/>
              <a:t>22/03/2026</a:t>
            </a:fld>
            <a:endParaRPr lang="en-GB"/>
          </a:p>
        </p:txBody>
      </p:sp>
      <p:sp>
        <p:nvSpPr>
          <p:cNvPr id="5" name="Footer Placeholder 4">
            <a:extLst>
              <a:ext uri="{FF2B5EF4-FFF2-40B4-BE49-F238E27FC236}">
                <a16:creationId xmlns:a16="http://schemas.microsoft.com/office/drawing/2014/main" id="{BC4FEED9-5BB1-BD06-B403-C20AC9783D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25D938-5EB7-96E2-2379-839B4E62F4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156FBC-00B5-4C1B-AA6C-443E3D7F40C5}" type="slidenum">
              <a:rPr lang="en-GB" smtClean="0"/>
              <a:t>‹#›</a:t>
            </a:fld>
            <a:endParaRPr lang="en-GB"/>
          </a:p>
        </p:txBody>
      </p:sp>
    </p:spTree>
    <p:extLst>
      <p:ext uri="{BB962C8B-B14F-4D97-AF65-F5344CB8AC3E}">
        <p14:creationId xmlns:p14="http://schemas.microsoft.com/office/powerpoint/2010/main" val="5962549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uksm.org.uk/2024/09/30/10-the-importance-of-teamwork-in-health-and-social-care/" TargetMode="External"/><Relationship Id="rId2" Type="http://schemas.openxmlformats.org/officeDocument/2006/relationships/hyperlink" Target="https://royalopencollege.org/blog/health-and-social-care/teamwork-in-health-and-social-care/" TargetMode="External"/><Relationship Id="rId1" Type="http://schemas.openxmlformats.org/officeDocument/2006/relationships/slideLayout" Target="../slideLayouts/slideLayout2.xml"/><Relationship Id="rId4" Type="http://schemas.openxmlformats.org/officeDocument/2006/relationships/hyperlink" Target="https://instituteprojectmanagement.com/blog/the-5-stages-of-team-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0E104-2588-A0B0-C756-DAE2AA1575DF}"/>
              </a:ext>
            </a:extLst>
          </p:cNvPr>
          <p:cNvSpPr>
            <a:spLocks noGrp="1"/>
          </p:cNvSpPr>
          <p:nvPr>
            <p:ph type="ctrTitle"/>
          </p:nvPr>
        </p:nvSpPr>
        <p:spPr>
          <a:xfrm>
            <a:off x="1524000" y="1041400"/>
            <a:ext cx="9144000" cy="2387600"/>
          </a:xfrm>
        </p:spPr>
        <p:txBody>
          <a:bodyPr>
            <a:normAutofit/>
          </a:bodyPr>
          <a:lstStyle/>
          <a:p>
            <a:r>
              <a:rPr lang="en-US" sz="4000" dirty="0"/>
              <a:t>LCHS4009: Professional Career Development within Health and Social Care</a:t>
            </a:r>
            <a:endParaRPr lang="en-GB" sz="4000" dirty="0"/>
          </a:p>
        </p:txBody>
      </p:sp>
      <p:sp>
        <p:nvSpPr>
          <p:cNvPr id="3" name="Subtitle 2">
            <a:extLst>
              <a:ext uri="{FF2B5EF4-FFF2-40B4-BE49-F238E27FC236}">
                <a16:creationId xmlns:a16="http://schemas.microsoft.com/office/drawing/2014/main" id="{B84FC75B-1FCB-DC81-451B-C12DA9110E19}"/>
              </a:ext>
            </a:extLst>
          </p:cNvPr>
          <p:cNvSpPr>
            <a:spLocks noGrp="1"/>
          </p:cNvSpPr>
          <p:nvPr>
            <p:ph type="subTitle" idx="1"/>
          </p:nvPr>
        </p:nvSpPr>
        <p:spPr>
          <a:xfrm>
            <a:off x="1524000" y="3602038"/>
            <a:ext cx="9689960" cy="2567650"/>
          </a:xfrm>
        </p:spPr>
        <p:txBody>
          <a:bodyPr>
            <a:normAutofit fontScale="85000" lnSpcReduction="10000"/>
          </a:bodyPr>
          <a:lstStyle/>
          <a:p>
            <a:r>
              <a:rPr lang="en-US" dirty="0"/>
              <a:t>Student: Chloe Agagjyshi</a:t>
            </a:r>
          </a:p>
          <a:p>
            <a:r>
              <a:rPr lang="en-US" dirty="0"/>
              <a:t>ID: 2435449</a:t>
            </a:r>
          </a:p>
          <a:p>
            <a:r>
              <a:rPr lang="en-US" dirty="0"/>
              <a:t>Lecturer: </a:t>
            </a:r>
            <a:r>
              <a:rPr lang="en-US" dirty="0" err="1"/>
              <a:t>Amitave</a:t>
            </a:r>
            <a:r>
              <a:rPr lang="en-US" dirty="0"/>
              <a:t> Banik</a:t>
            </a:r>
          </a:p>
          <a:p>
            <a:endParaRPr lang="en-US" dirty="0"/>
          </a:p>
          <a:p>
            <a:r>
              <a:rPr lang="en-US" b="1" dirty="0"/>
              <a:t>Acknowledgement use of AI </a:t>
            </a:r>
          </a:p>
          <a:p>
            <a:r>
              <a:rPr lang="en-US" dirty="0"/>
              <a:t>I confirm that I have not used any form of AI in my assignment. I confirm I have copies of my drafts, notes, and other resources I have used to prepare my assignment.</a:t>
            </a:r>
            <a:endParaRPr lang="en-GB" dirty="0"/>
          </a:p>
        </p:txBody>
      </p:sp>
      <p:pic>
        <p:nvPicPr>
          <p:cNvPr id="4" name="Picture 3">
            <a:extLst>
              <a:ext uri="{FF2B5EF4-FFF2-40B4-BE49-F238E27FC236}">
                <a16:creationId xmlns:a16="http://schemas.microsoft.com/office/drawing/2014/main" id="{D9E9DC69-CA6D-FEC4-9802-DCBBC0C29A28}"/>
              </a:ext>
            </a:extLst>
          </p:cNvPr>
          <p:cNvPicPr>
            <a:picLocks noChangeAspect="1"/>
          </p:cNvPicPr>
          <p:nvPr/>
        </p:nvPicPr>
        <p:blipFill>
          <a:blip r:embed="rId2"/>
          <a:stretch>
            <a:fillRect/>
          </a:stretch>
        </p:blipFill>
        <p:spPr>
          <a:xfrm>
            <a:off x="8522050" y="203241"/>
            <a:ext cx="3405343" cy="1891858"/>
          </a:xfrm>
          <a:prstGeom prst="rect">
            <a:avLst/>
          </a:prstGeom>
        </p:spPr>
      </p:pic>
    </p:spTree>
    <p:extLst>
      <p:ext uri="{BB962C8B-B14F-4D97-AF65-F5344CB8AC3E}">
        <p14:creationId xmlns:p14="http://schemas.microsoft.com/office/powerpoint/2010/main" val="2549621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B7D34C-FA7C-0966-ECA0-081991226008}"/>
              </a:ext>
            </a:extLst>
          </p:cNvPr>
          <p:cNvSpPr>
            <a:spLocks noGrp="1"/>
          </p:cNvSpPr>
          <p:nvPr>
            <p:ph type="title"/>
          </p:nvPr>
        </p:nvSpPr>
        <p:spPr>
          <a:xfrm>
            <a:off x="793662" y="386930"/>
            <a:ext cx="10066122" cy="1298448"/>
          </a:xfrm>
        </p:spPr>
        <p:txBody>
          <a:bodyPr anchor="b">
            <a:normAutofit/>
          </a:bodyPr>
          <a:lstStyle/>
          <a:p>
            <a:r>
              <a:rPr lang="en-US" sz="4800"/>
              <a:t>Introduction</a:t>
            </a:r>
            <a:endParaRPr lang="en-GB" sz="480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66DF3D-D727-777E-69EA-A9EE543801A0}"/>
              </a:ext>
            </a:extLst>
          </p:cNvPr>
          <p:cNvSpPr>
            <a:spLocks noGrp="1"/>
          </p:cNvSpPr>
          <p:nvPr>
            <p:ph idx="1"/>
          </p:nvPr>
        </p:nvSpPr>
        <p:spPr>
          <a:xfrm>
            <a:off x="793661" y="2599509"/>
            <a:ext cx="4530898" cy="3639450"/>
          </a:xfrm>
        </p:spPr>
        <p:txBody>
          <a:bodyPr anchor="ctr">
            <a:normAutofit/>
          </a:bodyPr>
          <a:lstStyle/>
          <a:p>
            <a:r>
              <a:rPr lang="en-US" sz="2000"/>
              <a:t>In my presentation, I will be talking about working in teams and its importance within a health and social care setting. </a:t>
            </a:r>
          </a:p>
          <a:p>
            <a:r>
              <a:rPr lang="en-US" sz="2000"/>
              <a:t>I will be exploring how working in teams is applied within the healthcare setting. </a:t>
            </a:r>
          </a:p>
          <a:p>
            <a:r>
              <a:rPr lang="en-US" sz="2000"/>
              <a:t>How The Tuckman Model links with teamwork in health and social care and applying it within a hospital ward with professionals such as nurses. </a:t>
            </a:r>
            <a:endParaRPr lang="en-GB" sz="2000"/>
          </a:p>
        </p:txBody>
      </p:sp>
      <p:pic>
        <p:nvPicPr>
          <p:cNvPr id="5" name="Picture 4">
            <a:extLst>
              <a:ext uri="{FF2B5EF4-FFF2-40B4-BE49-F238E27FC236}">
                <a16:creationId xmlns:a16="http://schemas.microsoft.com/office/drawing/2014/main" id="{9C67BBEE-9A9F-9178-3707-DE45CFFA2191}"/>
              </a:ext>
            </a:extLst>
          </p:cNvPr>
          <p:cNvPicPr>
            <a:picLocks noChangeAspect="1"/>
          </p:cNvPicPr>
          <p:nvPr/>
        </p:nvPicPr>
        <p:blipFill>
          <a:blip r:embed="rId2"/>
          <a:stretch>
            <a:fillRect/>
          </a:stretch>
        </p:blipFill>
        <p:spPr>
          <a:xfrm>
            <a:off x="5911532" y="2770543"/>
            <a:ext cx="5150277" cy="3141668"/>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5104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57DD22-AA54-E18F-E373-E68834659F09}"/>
              </a:ext>
            </a:extLst>
          </p:cNvPr>
          <p:cNvSpPr>
            <a:spLocks noGrp="1"/>
          </p:cNvSpPr>
          <p:nvPr>
            <p:ph type="title"/>
          </p:nvPr>
        </p:nvSpPr>
        <p:spPr>
          <a:xfrm>
            <a:off x="5894962" y="479493"/>
            <a:ext cx="5458838" cy="1325563"/>
          </a:xfrm>
        </p:spPr>
        <p:txBody>
          <a:bodyPr>
            <a:normAutofit/>
          </a:bodyPr>
          <a:lstStyle/>
          <a:p>
            <a:r>
              <a:rPr lang="en-US" dirty="0"/>
              <a:t>Working in Teams </a:t>
            </a:r>
            <a:endParaRPr lang="en-GB" dirty="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6A8B32CC-F819-1B5E-6BA2-79DA96AD6AF3}"/>
              </a:ext>
            </a:extLst>
          </p:cNvPr>
          <p:cNvPicPr>
            <a:picLocks noChangeAspect="1"/>
          </p:cNvPicPr>
          <p:nvPr/>
        </p:nvPicPr>
        <p:blipFill>
          <a:blip r:embed="rId2"/>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15ED388-DDCE-CD16-39CA-D049A0ECAC33}"/>
              </a:ext>
            </a:extLst>
          </p:cNvPr>
          <p:cNvSpPr>
            <a:spLocks noGrp="1"/>
          </p:cNvSpPr>
          <p:nvPr>
            <p:ph idx="1"/>
          </p:nvPr>
        </p:nvSpPr>
        <p:spPr>
          <a:xfrm>
            <a:off x="5894962" y="1984443"/>
            <a:ext cx="5458838" cy="4192520"/>
          </a:xfrm>
        </p:spPr>
        <p:txBody>
          <a:bodyPr>
            <a:normAutofit/>
          </a:bodyPr>
          <a:lstStyle/>
          <a:p>
            <a:pPr marL="0" indent="0">
              <a:buNone/>
            </a:pPr>
            <a:r>
              <a:rPr lang="en-GB" sz="1600" dirty="0"/>
              <a:t>Working in teams means collaborating with others to achieve a shared goal. This involves the of having good skills of cooperation, communication and respecting other’s opinions. </a:t>
            </a:r>
          </a:p>
          <a:p>
            <a:pPr marL="0" indent="0">
              <a:buNone/>
            </a:pPr>
            <a:r>
              <a:rPr lang="en-GB" sz="1600" dirty="0"/>
              <a:t>This skill is used everyday in healthcare as staff ensure to work together to care for their patients. Working in teams is essential in multidisciplinary healthcare environments and is developed through both practical and academic experience.  </a:t>
            </a:r>
          </a:p>
          <a:p>
            <a:pPr marL="0" indent="0">
              <a:buNone/>
            </a:pPr>
            <a:r>
              <a:rPr lang="en-GB" sz="1600" dirty="0"/>
              <a:t>Cooperation in the health and social care services can improve efficiency, decrease effort duplication, and streamline procedures. Professionals can prevent needless </a:t>
            </a:r>
            <a:r>
              <a:rPr lang="en-GB" sz="1600" dirty="0" err="1"/>
              <a:t>delyas</a:t>
            </a:r>
            <a:r>
              <a:rPr lang="en-GB" sz="1600" dirty="0"/>
              <a:t>, mistakes and </a:t>
            </a:r>
            <a:r>
              <a:rPr lang="en-GB" sz="1600" dirty="0" err="1"/>
              <a:t>missunderstandings</a:t>
            </a:r>
            <a:r>
              <a:rPr lang="en-GB" sz="1600" dirty="0"/>
              <a:t> that may occur when working alone. This may result in lower costs, and better use of </a:t>
            </a:r>
            <a:r>
              <a:rPr lang="en-GB" sz="1600" dirty="0" err="1"/>
              <a:t>recources</a:t>
            </a:r>
            <a:r>
              <a:rPr lang="en-GB" sz="1600" dirty="0"/>
              <a:t>. </a:t>
            </a:r>
            <a:r>
              <a:rPr lang="en-GB" dirty="0"/>
              <a:t> </a:t>
            </a:r>
            <a:r>
              <a:rPr lang="en-GB" sz="1400" dirty="0"/>
              <a:t>(Gillian, 2024). </a:t>
            </a:r>
          </a:p>
          <a:p>
            <a:pPr marL="0" indent="0">
              <a:buNone/>
            </a:pPr>
            <a:endParaRPr lang="en-US" sz="2400" dirty="0"/>
          </a:p>
        </p:txBody>
      </p:sp>
    </p:spTree>
    <p:extLst>
      <p:ext uri="{BB962C8B-B14F-4D97-AF65-F5344CB8AC3E}">
        <p14:creationId xmlns:p14="http://schemas.microsoft.com/office/powerpoint/2010/main" val="1229760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32E31-02E9-5681-45A8-3AD2B7D5FF7C}"/>
              </a:ext>
            </a:extLst>
          </p:cNvPr>
          <p:cNvSpPr>
            <a:spLocks noGrp="1"/>
          </p:cNvSpPr>
          <p:nvPr>
            <p:ph type="title"/>
          </p:nvPr>
        </p:nvSpPr>
        <p:spPr>
          <a:xfrm>
            <a:off x="871442" y="685800"/>
            <a:ext cx="4353116" cy="1474666"/>
          </a:xfrm>
        </p:spPr>
        <p:txBody>
          <a:bodyPr anchor="b">
            <a:normAutofit/>
          </a:bodyPr>
          <a:lstStyle/>
          <a:p>
            <a:pPr algn="ctr"/>
            <a:r>
              <a:rPr lang="en-US" sz="3200" dirty="0">
                <a:solidFill>
                  <a:srgbClr val="595959"/>
                </a:solidFill>
              </a:rPr>
              <a:t>The importance of Working in Teams in Professional Practice</a:t>
            </a:r>
            <a:endParaRPr lang="en-GB" sz="3200" dirty="0">
              <a:solidFill>
                <a:srgbClr val="595959"/>
              </a:solidFill>
            </a:endParaRPr>
          </a:p>
        </p:txBody>
      </p:sp>
      <p:sp>
        <p:nvSpPr>
          <p:cNvPr id="3" name="Content Placeholder 2">
            <a:extLst>
              <a:ext uri="{FF2B5EF4-FFF2-40B4-BE49-F238E27FC236}">
                <a16:creationId xmlns:a16="http://schemas.microsoft.com/office/drawing/2014/main" id="{D33A0ED1-9964-0578-D777-E5D667E1429E}"/>
              </a:ext>
            </a:extLst>
          </p:cNvPr>
          <p:cNvSpPr>
            <a:spLocks noGrp="1"/>
          </p:cNvSpPr>
          <p:nvPr>
            <p:ph idx="1"/>
          </p:nvPr>
        </p:nvSpPr>
        <p:spPr>
          <a:xfrm>
            <a:off x="871442" y="2447337"/>
            <a:ext cx="4353116" cy="3770434"/>
          </a:xfrm>
        </p:spPr>
        <p:txBody>
          <a:bodyPr anchor="t">
            <a:normAutofit fontScale="92500" lnSpcReduction="10000"/>
          </a:bodyPr>
          <a:lstStyle/>
          <a:p>
            <a:r>
              <a:rPr lang="en-US" sz="1600" dirty="0">
                <a:solidFill>
                  <a:srgbClr val="595959"/>
                </a:solidFill>
              </a:rPr>
              <a:t>Working in teams promotes having safe and effective care given to service users and patients. Having this skill improves the quality of patient outcomes.</a:t>
            </a:r>
          </a:p>
          <a:p>
            <a:r>
              <a:rPr lang="en-US" sz="1600" dirty="0">
                <a:solidFill>
                  <a:srgbClr val="595959"/>
                </a:solidFill>
              </a:rPr>
              <a:t>Working collaboratively, professionals can share information to each other, therefore reducing the risk of errors which improves the patient’s safety. </a:t>
            </a:r>
            <a:r>
              <a:rPr lang="en-GB" sz="1300" dirty="0"/>
              <a:t>(Scarlett, 2026).</a:t>
            </a:r>
            <a:endParaRPr lang="en-US" sz="1300" dirty="0">
              <a:solidFill>
                <a:srgbClr val="595959"/>
              </a:solidFill>
            </a:endParaRPr>
          </a:p>
          <a:p>
            <a:r>
              <a:rPr lang="en-US" sz="1600" dirty="0">
                <a:solidFill>
                  <a:srgbClr val="595959"/>
                </a:solidFill>
              </a:rPr>
              <a:t>Care is more coordinated and holistic with the use of teamwork, enhancing communication helps support staff wellbeing as it reduces stress and burnout. </a:t>
            </a:r>
          </a:p>
          <a:p>
            <a:r>
              <a:rPr lang="en-US" sz="1600" dirty="0">
                <a:solidFill>
                  <a:srgbClr val="595959"/>
                </a:solidFill>
              </a:rPr>
              <a:t>Effective teamwork helps </a:t>
            </a:r>
            <a:r>
              <a:rPr lang="en-US" sz="1600" dirty="0" err="1">
                <a:solidFill>
                  <a:srgbClr val="595959"/>
                </a:solidFill>
              </a:rPr>
              <a:t>organisation</a:t>
            </a:r>
            <a:r>
              <a:rPr lang="en-US" sz="1600" dirty="0">
                <a:solidFill>
                  <a:srgbClr val="595959"/>
                </a:solidFill>
              </a:rPr>
              <a:t> and helps the health care setting work </a:t>
            </a:r>
            <a:r>
              <a:rPr lang="en-US" sz="1600" dirty="0" err="1">
                <a:solidFill>
                  <a:srgbClr val="595959"/>
                </a:solidFill>
              </a:rPr>
              <a:t>effeciently</a:t>
            </a:r>
            <a:r>
              <a:rPr lang="en-US" sz="1600" dirty="0">
                <a:solidFill>
                  <a:srgbClr val="595959"/>
                </a:solidFill>
              </a:rPr>
              <a:t>. </a:t>
            </a:r>
          </a:p>
          <a:p>
            <a:r>
              <a:rPr lang="en-US" sz="1600" dirty="0">
                <a:solidFill>
                  <a:srgbClr val="595959"/>
                </a:solidFill>
              </a:rPr>
              <a:t>If teamwork is not as effective, it can lead to mistakes, miscommunication which can have a negative impact toward patient care.</a:t>
            </a:r>
            <a:endParaRPr lang="en-GB" sz="1600" dirty="0">
              <a:solidFill>
                <a:srgbClr val="595959"/>
              </a:solidFill>
            </a:endParaRPr>
          </a:p>
        </p:txBody>
      </p:sp>
      <p:pic>
        <p:nvPicPr>
          <p:cNvPr id="29" name="Picture 28">
            <a:extLst>
              <a:ext uri="{FF2B5EF4-FFF2-40B4-BE49-F238E27FC236}">
                <a16:creationId xmlns:a16="http://schemas.microsoft.com/office/drawing/2014/main" id="{2419ECF6-E479-ABE1-2BD4-AAC003A7581D}"/>
              </a:ext>
            </a:extLst>
          </p:cNvPr>
          <p:cNvPicPr>
            <a:picLocks noChangeAspect="1"/>
          </p:cNvPicPr>
          <p:nvPr/>
        </p:nvPicPr>
        <p:blipFill>
          <a:blip r:embed="rId2"/>
          <a:stretch>
            <a:fillRect/>
          </a:stretch>
        </p:blipFill>
        <p:spPr>
          <a:xfrm>
            <a:off x="6781801" y="1850768"/>
            <a:ext cx="4797056" cy="3202034"/>
          </a:xfrm>
          <a:prstGeom prst="rect">
            <a:avLst/>
          </a:prstGeom>
        </p:spPr>
      </p:pic>
    </p:spTree>
    <p:extLst>
      <p:ext uri="{BB962C8B-B14F-4D97-AF65-F5344CB8AC3E}">
        <p14:creationId xmlns:p14="http://schemas.microsoft.com/office/powerpoint/2010/main" val="3552904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574A3B-A8BB-EFE0-943D-3298107F6B69}"/>
              </a:ext>
            </a:extLst>
          </p:cNvPr>
          <p:cNvSpPr>
            <a:spLocks noGrp="1"/>
          </p:cNvSpPr>
          <p:nvPr>
            <p:ph type="title"/>
          </p:nvPr>
        </p:nvSpPr>
        <p:spPr>
          <a:xfrm>
            <a:off x="1137034" y="609597"/>
            <a:ext cx="9392421" cy="1330841"/>
          </a:xfrm>
        </p:spPr>
        <p:txBody>
          <a:bodyPr>
            <a:normAutofit/>
          </a:bodyPr>
          <a:lstStyle/>
          <a:p>
            <a:r>
              <a:rPr lang="en-US" dirty="0"/>
              <a:t>The Tuckman Team Development Model</a:t>
            </a:r>
            <a:endParaRPr lang="en-GB" dirty="0"/>
          </a:p>
        </p:txBody>
      </p:sp>
      <p:sp>
        <p:nvSpPr>
          <p:cNvPr id="3" name="Content Placeholder 2">
            <a:extLst>
              <a:ext uri="{FF2B5EF4-FFF2-40B4-BE49-F238E27FC236}">
                <a16:creationId xmlns:a16="http://schemas.microsoft.com/office/drawing/2014/main" id="{4AF26867-DE7D-0F93-E860-D60FD5E2BE5B}"/>
              </a:ext>
            </a:extLst>
          </p:cNvPr>
          <p:cNvSpPr>
            <a:spLocks noGrp="1"/>
          </p:cNvSpPr>
          <p:nvPr>
            <p:ph idx="1"/>
          </p:nvPr>
        </p:nvSpPr>
        <p:spPr>
          <a:xfrm>
            <a:off x="1137034" y="2198362"/>
            <a:ext cx="4958966" cy="3917773"/>
          </a:xfrm>
        </p:spPr>
        <p:txBody>
          <a:bodyPr>
            <a:normAutofit/>
          </a:bodyPr>
          <a:lstStyle/>
          <a:p>
            <a:r>
              <a:rPr lang="en-US" sz="1400" dirty="0"/>
              <a:t>The Tuckman Model was developed by Bruce Tuckman in 1965.</a:t>
            </a:r>
          </a:p>
          <a:p>
            <a:r>
              <a:rPr lang="en-US" sz="1400" dirty="0"/>
              <a:t>Tuckman’s Team Development Model explains how teams develop over time. </a:t>
            </a:r>
          </a:p>
          <a:p>
            <a:r>
              <a:rPr lang="en-US" sz="1400" b="1" dirty="0"/>
              <a:t>1.  The forming stage: </a:t>
            </a:r>
            <a:r>
              <a:rPr lang="en-US" sz="1400" dirty="0"/>
              <a:t>involves team members coming together and understanding each other’s roles.</a:t>
            </a:r>
          </a:p>
          <a:p>
            <a:r>
              <a:rPr lang="en-US" sz="1400" b="1" dirty="0"/>
              <a:t>2.  The storming stage: </a:t>
            </a:r>
            <a:r>
              <a:rPr lang="en-US" sz="1400" dirty="0"/>
              <a:t>disagreements or conflicts may arise as individuals may express different opinions.</a:t>
            </a:r>
          </a:p>
          <a:p>
            <a:r>
              <a:rPr lang="en-US" sz="1400" b="1" dirty="0"/>
              <a:t>3.  The norming stage: </a:t>
            </a:r>
            <a:r>
              <a:rPr lang="en-US" sz="1400" dirty="0"/>
              <a:t>the team begins to work cohesively and share the same goals.</a:t>
            </a:r>
          </a:p>
          <a:p>
            <a:r>
              <a:rPr lang="en-US" sz="1400" b="1" dirty="0"/>
              <a:t>4.  The performing stage: </a:t>
            </a:r>
            <a:r>
              <a:rPr lang="en-US" sz="1400" dirty="0"/>
              <a:t>the team works collaboratively to achieve high quality outcomes for patients. </a:t>
            </a:r>
          </a:p>
          <a:p>
            <a:r>
              <a:rPr lang="en-US" sz="1400" dirty="0"/>
              <a:t>This model highlights the understanding of team dynamics and how it can improve it within practice. </a:t>
            </a:r>
            <a:r>
              <a:rPr lang="en-GB" sz="1400" dirty="0"/>
              <a:t>(Institute Project Management, 2022). </a:t>
            </a:r>
          </a:p>
        </p:txBody>
      </p:sp>
      <p:pic>
        <p:nvPicPr>
          <p:cNvPr id="4" name="Picture 3">
            <a:extLst>
              <a:ext uri="{FF2B5EF4-FFF2-40B4-BE49-F238E27FC236}">
                <a16:creationId xmlns:a16="http://schemas.microsoft.com/office/drawing/2014/main" id="{D0E23680-8531-6817-CA04-C20B19CBC3E4}"/>
              </a:ext>
            </a:extLst>
          </p:cNvPr>
          <p:cNvPicPr>
            <a:picLocks noChangeAspect="1"/>
          </p:cNvPicPr>
          <p:nvPr/>
        </p:nvPicPr>
        <p:blipFill>
          <a:blip r:embed="rId2"/>
          <a:stretch>
            <a:fillRect/>
          </a:stretch>
        </p:blipFill>
        <p:spPr>
          <a:xfrm>
            <a:off x="6719367" y="2267182"/>
            <a:ext cx="4788505" cy="3591378"/>
          </a:xfrm>
          <a:prstGeom prst="rect">
            <a:avLst/>
          </a:prstGeom>
        </p:spPr>
      </p:pic>
      <p:sp>
        <p:nvSpPr>
          <p:cNvPr id="25" name="Freeform: Shape 2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27650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4DFE45-9935-BF80-DAB0-E653E15F3DCF}"/>
              </a:ext>
            </a:extLst>
          </p:cNvPr>
          <p:cNvSpPr>
            <a:spLocks noGrp="1"/>
          </p:cNvSpPr>
          <p:nvPr>
            <p:ph type="title"/>
          </p:nvPr>
        </p:nvSpPr>
        <p:spPr>
          <a:xfrm>
            <a:off x="589560" y="856180"/>
            <a:ext cx="4560584" cy="1128068"/>
          </a:xfrm>
        </p:spPr>
        <p:txBody>
          <a:bodyPr anchor="ctr">
            <a:normAutofit/>
          </a:bodyPr>
          <a:lstStyle/>
          <a:p>
            <a:r>
              <a:rPr lang="en-US" sz="3700"/>
              <a:t>Applying Teamwork within a Hospital Ward</a:t>
            </a:r>
            <a:endParaRPr lang="en-GB" sz="3700"/>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37703F-7A1B-E5BC-CA8E-4DB9534415C3}"/>
              </a:ext>
            </a:extLst>
          </p:cNvPr>
          <p:cNvSpPr>
            <a:spLocks noGrp="1"/>
          </p:cNvSpPr>
          <p:nvPr>
            <p:ph idx="1"/>
          </p:nvPr>
        </p:nvSpPr>
        <p:spPr>
          <a:xfrm>
            <a:off x="590719" y="2330505"/>
            <a:ext cx="4559425" cy="3979585"/>
          </a:xfrm>
        </p:spPr>
        <p:txBody>
          <a:bodyPr anchor="ctr">
            <a:normAutofit/>
          </a:bodyPr>
          <a:lstStyle/>
          <a:p>
            <a:r>
              <a:rPr lang="en-US" sz="1300"/>
              <a:t>Multidisciplinary team within the hospital ward including nurses, doctors and healthcare assistants.</a:t>
            </a:r>
          </a:p>
          <a:p>
            <a:r>
              <a:rPr lang="en-US" sz="1300"/>
              <a:t>Working in teams can be seen in a hospital ward attending and caring for patients recovering from surgery.</a:t>
            </a:r>
          </a:p>
          <a:p>
            <a:r>
              <a:rPr lang="en-US" sz="1300"/>
              <a:t>Within this situation, a multidisciplinary team is involved. The nurse is responsible for monitor observation. Checking the patient’s vital signs, such as temperature, heart rate and blood pressure, and reporting any concerns to the doctor.</a:t>
            </a:r>
          </a:p>
          <a:p>
            <a:r>
              <a:rPr lang="en-US" sz="1300"/>
              <a:t>The doctor reviews the patient’s condition and adjusts the treatment plan if necessary.</a:t>
            </a:r>
          </a:p>
          <a:p>
            <a:r>
              <a:rPr lang="en-US" sz="1300"/>
              <a:t>The healthcare assistant then supports the patient with personal care, such as mobility, feeding and washing.</a:t>
            </a:r>
          </a:p>
          <a:p>
            <a:pPr marL="0" indent="0">
              <a:buNone/>
            </a:pPr>
            <a:r>
              <a:rPr lang="en-US" sz="1300"/>
              <a:t>All members of the team must communicate effectively with one another and share information regularly to ensure that the patient receives safe and coordinated person-centred care. </a:t>
            </a:r>
            <a:endParaRPr lang="en-GB" sz="13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EED5423-F0C1-BF6A-29F9-4CE3EE35F290}"/>
              </a:ext>
            </a:extLst>
          </p:cNvPr>
          <p:cNvPicPr>
            <a:picLocks noChangeAspect="1"/>
          </p:cNvPicPr>
          <p:nvPr/>
        </p:nvPicPr>
        <p:blipFill>
          <a:blip r:embed="rId2"/>
          <a:srcRect l="9597" r="16644"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689501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Arc 3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499AAA-7335-5127-224A-149C46790370}"/>
              </a:ext>
            </a:extLst>
          </p:cNvPr>
          <p:cNvSpPr>
            <a:spLocks noGrp="1"/>
          </p:cNvSpPr>
          <p:nvPr>
            <p:ph type="title"/>
          </p:nvPr>
        </p:nvSpPr>
        <p:spPr>
          <a:xfrm>
            <a:off x="5894962" y="479493"/>
            <a:ext cx="5458838" cy="1325563"/>
          </a:xfrm>
        </p:spPr>
        <p:txBody>
          <a:bodyPr>
            <a:normAutofit/>
          </a:bodyPr>
          <a:lstStyle/>
          <a:p>
            <a:r>
              <a:rPr lang="en-US" sz="3400"/>
              <a:t>How does Working in Teams support my future career?</a:t>
            </a:r>
            <a:endParaRPr lang="en-GB" sz="3400"/>
          </a:p>
        </p:txBody>
      </p:sp>
      <p:sp>
        <p:nvSpPr>
          <p:cNvPr id="42" name="Freeform: Shape 4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Picture 15">
            <a:extLst>
              <a:ext uri="{FF2B5EF4-FFF2-40B4-BE49-F238E27FC236}">
                <a16:creationId xmlns:a16="http://schemas.microsoft.com/office/drawing/2014/main" id="{F1340933-0FB9-1E31-7547-708DD65217CD}"/>
              </a:ext>
            </a:extLst>
          </p:cNvPr>
          <p:cNvPicPr>
            <a:picLocks noChangeAspect="1"/>
          </p:cNvPicPr>
          <p:nvPr/>
        </p:nvPicPr>
        <p:blipFill>
          <a:blip r:embed="rId2"/>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DF2107A-9888-AE4C-9161-2CC085CFB8FE}"/>
              </a:ext>
            </a:extLst>
          </p:cNvPr>
          <p:cNvSpPr>
            <a:spLocks noGrp="1"/>
          </p:cNvSpPr>
          <p:nvPr>
            <p:ph idx="1"/>
          </p:nvPr>
        </p:nvSpPr>
        <p:spPr>
          <a:xfrm>
            <a:off x="5894962" y="1984443"/>
            <a:ext cx="5458838" cy="4192520"/>
          </a:xfrm>
        </p:spPr>
        <p:txBody>
          <a:bodyPr>
            <a:normAutofit/>
          </a:bodyPr>
          <a:lstStyle/>
          <a:p>
            <a:r>
              <a:rPr lang="en-US" sz="1800"/>
              <a:t>Team-work is an essential employability skill in health and social care. It is essential for all roles, as all professionals must work together in order to provide the highest quality of care to patients. This skill contributes directly to improve patient safety highlighting the importance of the skill. </a:t>
            </a:r>
          </a:p>
          <a:p>
            <a:r>
              <a:rPr lang="en-US" sz="1800"/>
              <a:t>I consider teamwork to be one of my strengths as I listen to others, I contribute positively within a group and I communicate effectively. </a:t>
            </a:r>
          </a:p>
          <a:p>
            <a:r>
              <a:rPr lang="en-US" sz="1800"/>
              <a:t>However, I do recognize the importance of continuous professional development and I aim to further improve my overall confidence and develop leadership skills within team settings.</a:t>
            </a:r>
          </a:p>
          <a:p>
            <a:r>
              <a:rPr lang="en-US" sz="1800"/>
              <a:t>Developing this skill will help further support my future career with being a nurse in healthcare. </a:t>
            </a:r>
            <a:endParaRPr lang="en-GB" sz="1800"/>
          </a:p>
        </p:txBody>
      </p:sp>
    </p:spTree>
    <p:extLst>
      <p:ext uri="{BB962C8B-B14F-4D97-AF65-F5344CB8AC3E}">
        <p14:creationId xmlns:p14="http://schemas.microsoft.com/office/powerpoint/2010/main" val="2382262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3AFFB82-20C0-9C6D-C718-972B204487D6}"/>
              </a:ext>
            </a:extLst>
          </p:cNvPr>
          <p:cNvPicPr>
            <a:picLocks noChangeAspect="1"/>
          </p:cNvPicPr>
          <p:nvPr/>
        </p:nvPicPr>
        <p:blipFill>
          <a:blip r:embed="rId2"/>
          <a:srcRect t="11346"/>
          <a:stretch>
            <a:fillRect/>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62D15E-5205-69F5-053C-A167C8B97BF2}"/>
              </a:ext>
            </a:extLst>
          </p:cNvPr>
          <p:cNvSpPr>
            <a:spLocks noGrp="1"/>
          </p:cNvSpPr>
          <p:nvPr>
            <p:ph type="title"/>
          </p:nvPr>
        </p:nvSpPr>
        <p:spPr>
          <a:xfrm>
            <a:off x="838200" y="365125"/>
            <a:ext cx="3822189" cy="1899912"/>
          </a:xfrm>
        </p:spPr>
        <p:txBody>
          <a:bodyPr>
            <a:normAutofit/>
          </a:bodyPr>
          <a:lstStyle/>
          <a:p>
            <a:r>
              <a:rPr lang="en-US" sz="4000"/>
              <a:t>Conclusion</a:t>
            </a:r>
            <a:endParaRPr lang="en-GB" sz="4000"/>
          </a:p>
        </p:txBody>
      </p:sp>
      <p:sp>
        <p:nvSpPr>
          <p:cNvPr id="3" name="Content Placeholder 2">
            <a:extLst>
              <a:ext uri="{FF2B5EF4-FFF2-40B4-BE49-F238E27FC236}">
                <a16:creationId xmlns:a16="http://schemas.microsoft.com/office/drawing/2014/main" id="{0FA510E0-8096-47BF-879F-627948DC620E}"/>
              </a:ext>
            </a:extLst>
          </p:cNvPr>
          <p:cNvSpPr>
            <a:spLocks noGrp="1"/>
          </p:cNvSpPr>
          <p:nvPr>
            <p:ph idx="1"/>
          </p:nvPr>
        </p:nvSpPr>
        <p:spPr>
          <a:xfrm>
            <a:off x="838200" y="2434201"/>
            <a:ext cx="3822189" cy="3742762"/>
          </a:xfrm>
        </p:spPr>
        <p:txBody>
          <a:bodyPr>
            <a:normAutofit/>
          </a:bodyPr>
          <a:lstStyle/>
          <a:p>
            <a:pPr marL="0" indent="0">
              <a:buNone/>
            </a:pPr>
            <a:r>
              <a:rPr lang="en-US" sz="1900"/>
              <a:t>This presentation has explored working in teams and its importance within health and social care, highlighting how effective teamwork promotes high quality and safe patient outcomes. Tuckman’s model was used in order to further explain how teams function and develop over time. Applying them to the hospital ward setting to help deliver person centred care. Working in teams is a fundamental skill that will play a significant role in my future career.</a:t>
            </a:r>
            <a:endParaRPr lang="en-GB" sz="1900"/>
          </a:p>
        </p:txBody>
      </p:sp>
    </p:spTree>
    <p:extLst>
      <p:ext uri="{BB962C8B-B14F-4D97-AF65-F5344CB8AC3E}">
        <p14:creationId xmlns:p14="http://schemas.microsoft.com/office/powerpoint/2010/main" val="1819808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720F6-2BA3-C780-A43E-3A09B981341C}"/>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74AAED5A-78D7-F0F6-124D-BE4C65FF6A6D}"/>
              </a:ext>
            </a:extLst>
          </p:cNvPr>
          <p:cNvSpPr>
            <a:spLocks noGrp="1"/>
          </p:cNvSpPr>
          <p:nvPr>
            <p:ph idx="1"/>
          </p:nvPr>
        </p:nvSpPr>
        <p:spPr/>
        <p:txBody>
          <a:bodyPr/>
          <a:lstStyle/>
          <a:p>
            <a:pPr marL="0" indent="0">
              <a:buNone/>
            </a:pPr>
            <a:r>
              <a:rPr lang="en-US" sz="1600" dirty="0"/>
              <a:t>Scarlett, A. (2026). </a:t>
            </a:r>
            <a:r>
              <a:rPr lang="en-US" sz="1600" i="1" dirty="0"/>
              <a:t>Teamwork in Health and Social Care | Royal Open College</a:t>
            </a:r>
            <a:r>
              <a:rPr lang="en-US" sz="1600" dirty="0"/>
              <a:t>. [online] Royal Open College. Available at: </a:t>
            </a:r>
            <a:r>
              <a:rPr lang="en-US" sz="1600" dirty="0">
                <a:hlinkClick r:id="rId2"/>
              </a:rPr>
              <a:t>https://royalopencollege.org/blog/health-and-social-care/teamwork-in-health-and-social-care/</a:t>
            </a:r>
            <a:r>
              <a:rPr lang="en-US" sz="1600" dirty="0"/>
              <a:t>. </a:t>
            </a:r>
          </a:p>
          <a:p>
            <a:pPr marL="0" indent="0">
              <a:buNone/>
            </a:pPr>
            <a:r>
              <a:rPr lang="en-US" sz="1600" dirty="0"/>
              <a:t>Gillian (2024). </a:t>
            </a:r>
            <a:r>
              <a:rPr lang="en-US" sz="1600" i="1" dirty="0"/>
              <a:t>10. The importance of teamwork in health and social care - UK School of Management</a:t>
            </a:r>
            <a:r>
              <a:rPr lang="en-US" sz="1600" dirty="0"/>
              <a:t>. [online] UK School of Management. Available at: </a:t>
            </a:r>
            <a:r>
              <a:rPr lang="en-US" sz="1600" dirty="0">
                <a:hlinkClick r:id="rId3"/>
              </a:rPr>
              <a:t>https://blog.uksm.org.uk/2024/09/30/10-the-importance-of-teamwork-in-health-and-social-care/</a:t>
            </a:r>
            <a:r>
              <a:rPr lang="en-US" sz="1600" dirty="0"/>
              <a:t>. </a:t>
            </a:r>
          </a:p>
          <a:p>
            <a:pPr marL="0" indent="0">
              <a:buNone/>
            </a:pPr>
            <a:r>
              <a:rPr lang="en-US" sz="1400" dirty="0"/>
              <a:t>Institute Project Management (2022). </a:t>
            </a:r>
            <a:r>
              <a:rPr lang="en-US" sz="1400" i="1" dirty="0"/>
              <a:t>The 5 Stages of Team Development</a:t>
            </a:r>
            <a:r>
              <a:rPr lang="en-US" sz="1400" dirty="0"/>
              <a:t>. [online] Institute Project management. Available at: </a:t>
            </a:r>
            <a:r>
              <a:rPr lang="en-US" sz="1400" dirty="0">
                <a:hlinkClick r:id="rId4"/>
              </a:rPr>
              <a:t>https://instituteprojectmanagement.com/blog/the-5-stages-of-team-development/</a:t>
            </a:r>
            <a:r>
              <a:rPr lang="en-US" sz="1400" dirty="0"/>
              <a:t>. </a:t>
            </a:r>
          </a:p>
          <a:p>
            <a:pPr marL="0" indent="0">
              <a:buNone/>
            </a:pPr>
            <a:endParaRPr lang="en-US" dirty="0"/>
          </a:p>
          <a:p>
            <a:pPr marL="0" indent="0">
              <a:buNone/>
            </a:pPr>
            <a:endParaRPr lang="en-US" sz="1600"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870510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110</TotalTime>
  <Words>967</Words>
  <Application>Microsoft Office PowerPoint</Application>
  <PresentationFormat>Widescreen</PresentationFormat>
  <Paragraphs>49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LCHS4009: Professional Career Development within Health and Social Care</vt:lpstr>
      <vt:lpstr>Introduction</vt:lpstr>
      <vt:lpstr>Working in Teams </vt:lpstr>
      <vt:lpstr>The importance of Working in Teams in Professional Practice</vt:lpstr>
      <vt:lpstr>The Tuckman Team Development Model</vt:lpstr>
      <vt:lpstr>Applying Teamwork within a Hospital Ward</vt:lpstr>
      <vt:lpstr>How does Working in Teams support my future career?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Agagjyshi</dc:creator>
  <cp:lastModifiedBy>Chloe Agagjyshi</cp:lastModifiedBy>
  <cp:revision>1</cp:revision>
  <dcterms:created xsi:type="dcterms:W3CDTF">2026-03-22T23:00:25Z</dcterms:created>
  <dcterms:modified xsi:type="dcterms:W3CDTF">2026-03-23T00:51:20Z</dcterms:modified>
</cp:coreProperties>
</file>