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3" r:id="rId3"/>
    <p:sldId id="257" r:id="rId4"/>
    <p:sldId id="259" r:id="rId5"/>
    <p:sldId id="258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000"/>
    <p:restoredTop sz="94629"/>
  </p:normalViewPr>
  <p:slideViewPr>
    <p:cSldViewPr snapToGrid="0" snapToObjects="1">
      <p:cViewPr varScale="1">
        <p:scale>
          <a:sx n="84" d="100"/>
          <a:sy n="84" d="100"/>
        </p:scale>
        <p:origin x="200" y="6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58045-EA24-7146-A416-FDA685123D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260B1D-3583-F44A-9B79-33CC9E5A3B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70D29C-3D65-C846-BF83-71174501F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3B48E-6BE9-4B4F-AF98-8046E8C1174E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2E4B4-E048-8F44-96AE-6D6CD0047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AAD80-DF6A-B848-8EE1-4C9FF9DD4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0CC3C-7745-2049-9CEF-5C56A87D7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81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5F678-BD8F-3941-B203-7E229E78B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26B69-E3F9-7846-8E84-D78801B419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0FED4B-435C-C64C-AFA9-47D1D1783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3B48E-6BE9-4B4F-AF98-8046E8C1174E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F1AFB-ACF2-AE48-96FF-D1DEBAC71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9C7D1F-5A6F-6847-AFEE-72EB6565B0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0CC3C-7745-2049-9CEF-5C56A87D7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245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19569-145E-1448-9B24-F99EDC706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212DD0-3771-1E4D-9519-606979C6C5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6F0395-E879-354C-8440-274806B68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3B48E-6BE9-4B4F-AF98-8046E8C1174E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564B8-4F05-E346-BA03-BED181928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134916-47B6-A44C-BA2F-F3EFA2796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0CC3C-7745-2049-9CEF-5C56A87D7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72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DC5AE-870C-8841-A9EF-4AE8C036F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EF589-43ED-734A-B339-6F5E08253A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AA3FCC-49BA-3746-BC78-BBC9A577C9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2E4ECF-AC1C-6147-8A76-0B0CCF71C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3B48E-6BE9-4B4F-AF98-8046E8C1174E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D3AD77-BCF9-D64E-A88A-6493A1993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AF46C8-BAD6-1F42-8C56-EB07E0FC2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0CC3C-7745-2049-9CEF-5C56A87D7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533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CD0B8-41BD-1441-8751-BDBC70747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5F05BF-5559-C34E-917F-FFD061B464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43CF79-89B2-1B4A-AB40-ABCE95012F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523B71-611C-AB47-A109-B3D7FC2A4F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38EE60-9572-D341-9D67-59414C2297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DE2E26-A70C-2E46-A05B-2A6EF3E22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3B48E-6BE9-4B4F-AF98-8046E8C1174E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38C477-E171-2B48-A672-F7C665E7A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752F99-F520-DC4A-BCC4-70B738627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0CC3C-7745-2049-9CEF-5C56A87D7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85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8F595-718D-9643-9B84-17DFABAA24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3781A3-BC40-0F48-BB30-8891DD9AD0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3B48E-6BE9-4B4F-AF98-8046E8C1174E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9CBC27-482C-5746-A330-8297BD4FEB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AAF252-2248-0948-9E04-FDA051AB7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0CC3C-7745-2049-9CEF-5C56A87D7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53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347074-FE87-BC42-965F-58DD71861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3B48E-6BE9-4B4F-AF98-8046E8C1174E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E158E2-2696-064C-B704-AA7FAE8DCD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BA65A8-94EF-624D-B70E-EF18E106A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0CC3C-7745-2049-9CEF-5C56A87D7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990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99944-50F9-284C-9DBB-15FE88FA7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5FD03-0933-9449-91E7-437742622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B8A583-94D4-2243-B9A4-78A9F9F931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AFF1B9-9DEC-4341-94D4-5B2154724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3B48E-6BE9-4B4F-AF98-8046E8C1174E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828631-022E-454C-B34E-3F5977180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023AA1-EDD9-2E4F-A1DD-B40CA80F1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0CC3C-7745-2049-9CEF-5C56A87D7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738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3AA39-D10D-8343-9D6F-845EBA9AD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59ADB3-7527-4648-A5EF-3719F4CB4D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8798FD-31C1-774A-845C-2FC1BF0300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17836B-6F73-4A4C-B5A9-5C78B4E48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3B48E-6BE9-4B4F-AF98-8046E8C1174E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748E4B-FEA0-F24F-9696-B543C1146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E41E8C-CC45-1542-AA04-97714A354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0CC3C-7745-2049-9CEF-5C56A87D7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370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EE802-7540-BB4E-9DDC-2AF679F9E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CC11EE-0617-534C-8068-19500A634F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8AEEC-8525-4D49-A1F5-824A1C8EF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3B48E-6BE9-4B4F-AF98-8046E8C1174E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4F8F4-F6A3-0C4C-81E0-A84109B73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B2380E-F4BB-D642-99F3-78885447F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0CC3C-7745-2049-9CEF-5C56A87D7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063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707C29-381A-524F-B6DA-434DFA170E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CBFA12-C2C0-3C4E-B007-727082C8AF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61E570-1F7F-2645-8124-C6440E2C3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3B48E-6BE9-4B4F-AF98-8046E8C1174E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A46DB0-5499-EC42-9F99-8AA4B1583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41C69-18CE-D842-ADBC-05DC66204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0CC3C-7745-2049-9CEF-5C56A87D7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640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1EC3AE-FE51-3449-817C-08C6725E47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E5C448-D29F-FB4B-9864-48CA3F2FB1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4120D-E177-FF4F-9979-5AD9079842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3B48E-6BE9-4B4F-AF98-8046E8C1174E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DC735E-EBB1-094B-8F71-69098AB53A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9D4791-F3BD-D24C-AB46-5106A6FE15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B0CC3C-7745-2049-9CEF-5C56A87D7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421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7" Type="http://schemas.openxmlformats.org/officeDocument/2006/relationships/image" Target="../media/image6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tiff"/><Relationship Id="rId5" Type="http://schemas.openxmlformats.org/officeDocument/2006/relationships/image" Target="../media/image4.tiff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7" Type="http://schemas.openxmlformats.org/officeDocument/2006/relationships/image" Target="../media/image6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tiff"/><Relationship Id="rId5" Type="http://schemas.openxmlformats.org/officeDocument/2006/relationships/image" Target="../media/image4.tiff"/><Relationship Id="rId4" Type="http://schemas.openxmlformats.org/officeDocument/2006/relationships/image" Target="../media/image3.tif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openxmlformats.org/officeDocument/2006/relationships/image" Target="../media/image8.tiff"/><Relationship Id="rId7" Type="http://schemas.openxmlformats.org/officeDocument/2006/relationships/image" Target="../media/image12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tiff"/><Relationship Id="rId5" Type="http://schemas.openxmlformats.org/officeDocument/2006/relationships/image" Target="../media/image10.tiff"/><Relationship Id="rId4" Type="http://schemas.openxmlformats.org/officeDocument/2006/relationships/image" Target="../media/image9.tif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H50zuS8DD0?feature=oembed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C7A9C893-4DBB-6943-AB5B-DC52B40928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3" y="-1"/>
            <a:ext cx="12223831" cy="73437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755A6AD-40EA-9D48-B00A-8E4D457BF3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0675" y="3112782"/>
            <a:ext cx="13609270" cy="68046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DD09578-1E1D-1D48-A280-732A09DA6C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4675" y="2857500"/>
            <a:ext cx="7620000" cy="4000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115BC9-F4C1-2F4F-BCF8-50F4562A92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53220" y="378243"/>
            <a:ext cx="5818910" cy="924904"/>
          </a:xfrm>
          <a:solidFill>
            <a:schemeClr val="bg1">
              <a:alpha val="68000"/>
            </a:schemeClr>
          </a:solidFill>
          <a:effectLst>
            <a:softEdge rad="165100"/>
          </a:effectLst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Croeso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Ddrama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129BBE-20EA-FF48-AE87-4D522F10C8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71518" y="1523543"/>
            <a:ext cx="2582314" cy="1052512"/>
          </a:xfrm>
          <a:solidFill>
            <a:schemeClr val="bg1">
              <a:alpha val="80000"/>
            </a:schemeClr>
          </a:solidFill>
          <a:effectLst>
            <a:softEdge rad="139700"/>
          </a:effectLst>
        </p:spPr>
        <p:txBody>
          <a:bodyPr>
            <a:normAutofit fontScale="925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Marwth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25ain o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F0AED6-F8E6-2A40-97A1-FE843B6DEB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420687" y="2576055"/>
            <a:ext cx="3005520" cy="449625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5B9760E-1D03-5141-B2A2-7647CEA07A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776834" y="2576055"/>
            <a:ext cx="14309422" cy="715471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6CD5527-45A9-F340-B1A5-A2F7872E86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76375" y="1788921"/>
            <a:ext cx="5069079" cy="5069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740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C7A9C893-4DBB-6943-AB5B-DC52B40928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3" y="-1"/>
            <a:ext cx="12223831" cy="73437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755A6AD-40EA-9D48-B00A-8E4D457BF3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0675" y="3112782"/>
            <a:ext cx="13609270" cy="680463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DD09578-1E1D-1D48-A280-732A09DA6C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4675" y="2857500"/>
            <a:ext cx="7620000" cy="4000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115BC9-F4C1-2F4F-BCF8-50F4562A92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53220" y="378243"/>
            <a:ext cx="5818910" cy="924904"/>
          </a:xfrm>
          <a:solidFill>
            <a:schemeClr val="bg1">
              <a:alpha val="68000"/>
            </a:schemeClr>
          </a:solidFill>
          <a:effectLst>
            <a:softEdge rad="165100"/>
          </a:effectLst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hwnna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129BBE-20EA-FF48-AE87-4D522F10C8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71518" y="1523543"/>
            <a:ext cx="2582314" cy="1052512"/>
          </a:xfrm>
          <a:solidFill>
            <a:schemeClr val="bg1">
              <a:alpha val="80000"/>
            </a:schemeClr>
          </a:solidFill>
          <a:effectLst>
            <a:softEdge rad="139700"/>
          </a:effectLst>
        </p:spPr>
        <p:txBody>
          <a:bodyPr>
            <a:normAutofit/>
          </a:bodyPr>
          <a:lstStyle/>
          <a:p>
            <a:r>
              <a:rPr lang="en-GB" dirty="0"/>
              <a:t>Ac o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nhw’n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F0AED6-F8E6-2A40-97A1-FE843B6DEB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420687" y="2576055"/>
            <a:ext cx="3005520" cy="449625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5B9760E-1D03-5141-B2A2-7647CEA07A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609257" y="2589644"/>
            <a:ext cx="14309422" cy="715471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6CD5527-45A9-F340-B1A5-A2F7872E86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76375" y="1788921"/>
            <a:ext cx="5069079" cy="5069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979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4BC8A-45F8-1242-B479-A6F9C144B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6339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100" dirty="0" err="1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100" dirty="0" err="1">
                <a:latin typeface="Arial" panose="020B0604020202020204" pitchFamily="34" charset="0"/>
                <a:cs typeface="Arial" panose="020B0604020202020204" pitchFamily="34" charset="0"/>
              </a:rPr>
              <a:t>Dw’i</a:t>
            </a: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100" dirty="0" err="1">
                <a:latin typeface="Arial" panose="020B0604020202020204" pitchFamily="34" charset="0"/>
                <a:cs typeface="Arial" panose="020B0604020202020204" pitchFamily="34" charset="0"/>
              </a:rPr>
              <a:t>moin</a:t>
            </a: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100" dirty="0" err="1">
                <a:latin typeface="Arial" panose="020B0604020202020204" pitchFamily="34" charset="0"/>
                <a:cs typeface="Arial" panose="020B0604020202020204" pitchFamily="34" charset="0"/>
              </a:rPr>
              <a:t>gwbod</a:t>
            </a:r>
            <a: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31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t’in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1EC786-1933-2E4E-848F-770E7A21F8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7903" y="1441279"/>
            <a:ext cx="2674097" cy="216834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6BB32E-A375-694A-8BCC-A82DB37C33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942" y="1377477"/>
            <a:ext cx="2051523" cy="20515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42667B-46CB-3C47-981B-BCD38DE6E5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3685" y="1475674"/>
            <a:ext cx="1879371" cy="187937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DD18E7E-A596-3647-9AA6-8A323A6355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98312" y="1547639"/>
            <a:ext cx="1881361" cy="188136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A3A7C22-5818-9444-B739-8B9ABA8662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23051" y="3862709"/>
            <a:ext cx="2051524" cy="205152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5FB1755-AE5E-324F-85E1-C278BFB1ADA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46147" y="4038200"/>
            <a:ext cx="1881361" cy="188136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CA7F06B-A1C0-4D4B-8843-1687303307C8}"/>
              </a:ext>
            </a:extLst>
          </p:cNvPr>
          <p:cNvSpPr txBox="1"/>
          <p:nvPr/>
        </p:nvSpPr>
        <p:spPr>
          <a:xfrm>
            <a:off x="315884" y="3429000"/>
            <a:ext cx="113718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  </a:t>
            </a:r>
            <a:r>
              <a:rPr lang="en-GB" sz="2400" dirty="0" err="1"/>
              <a:t>Hapus</a:t>
            </a:r>
            <a:r>
              <a:rPr lang="en-GB" sz="2400" dirty="0"/>
              <a:t>		 	   Trist		 	  </a:t>
            </a:r>
            <a:r>
              <a:rPr lang="en-GB" sz="2400" dirty="0" err="1"/>
              <a:t>Cyffroes</a:t>
            </a:r>
            <a:r>
              <a:rPr lang="en-GB" sz="2400" dirty="0"/>
              <a:t>                          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Blino</a:t>
            </a:r>
            <a:r>
              <a:rPr lang="en-GB" sz="2400" dirty="0"/>
              <a:t>	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DCEEE4-D7EA-F24B-8F61-0206E54ACFB4}"/>
              </a:ext>
            </a:extLst>
          </p:cNvPr>
          <p:cNvSpPr txBox="1"/>
          <p:nvPr/>
        </p:nvSpPr>
        <p:spPr>
          <a:xfrm>
            <a:off x="838200" y="5882429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		</a:t>
            </a:r>
            <a:r>
              <a:rPr lang="en-GB" sz="2400" dirty="0" err="1"/>
              <a:t>Ddiflas</a:t>
            </a:r>
            <a:r>
              <a:rPr lang="en-GB" sz="2400" dirty="0"/>
              <a:t>			 </a:t>
            </a:r>
            <a:r>
              <a:rPr lang="en-GB" sz="2400" dirty="0" err="1"/>
              <a:t>Nerfus</a:t>
            </a:r>
            <a:r>
              <a:rPr lang="en-GB" sz="2400" dirty="0"/>
              <a:t>				Dig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3BB8E06-9C89-194B-86BB-96FBE97AB84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7617" y="3850141"/>
            <a:ext cx="2168343" cy="2168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250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38D53-3D65-534F-A6AC-6E554E729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3271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700" b="1" dirty="0" err="1"/>
              <a:t>Nawr</a:t>
            </a:r>
            <a:r>
              <a:rPr lang="en-GB" sz="6700" b="1" dirty="0"/>
              <a:t> </a:t>
            </a:r>
            <a:r>
              <a:rPr lang="en-GB" sz="6700" b="1" dirty="0" err="1"/>
              <a:t>Dangos</a:t>
            </a:r>
            <a:r>
              <a:rPr lang="en-GB" sz="6700" b="1" dirty="0"/>
              <a:t> I Mi!</a:t>
            </a:r>
            <a:br>
              <a:rPr lang="en-GB" dirty="0"/>
            </a:br>
            <a:r>
              <a:rPr lang="en-GB" dirty="0"/>
              <a:t>Now show me!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EEFC32-E8DE-8B47-9B70-627847762C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7551" y="2820121"/>
            <a:ext cx="5196898" cy="3198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769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E5275-F333-E445-91D9-D3C0C2805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084" y="26236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Dw’i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eisau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 want to see…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B9D7B8F-D674-1649-9986-8C5EE50E6B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77716" y="2221213"/>
            <a:ext cx="3604867" cy="324704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cymeriadu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characterisation </a:t>
            </a:r>
          </a:p>
          <a:p>
            <a:pPr marL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cy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cy-GB" altLang="en-US" sz="3200" b="0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cyswllt llygad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eye contact</a:t>
            </a:r>
            <a:endParaRPr lang="cy-GB" altLang="en-US" sz="24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004E3F-F0DB-844F-B7C2-0179453DF1F0}"/>
              </a:ext>
            </a:extLst>
          </p:cNvPr>
          <p:cNvSpPr txBox="1"/>
          <p:nvPr/>
        </p:nvSpPr>
        <p:spPr>
          <a:xfrm>
            <a:off x="7059157" y="1845422"/>
            <a:ext cx="4655127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3200" b="1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accen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32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accent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en-US" sz="32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3200" b="1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taflu’r llais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32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Projection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en-US" sz="32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3200" b="1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traw a tôn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Pitch &amp; tone</a:t>
            </a:r>
            <a:r>
              <a:rPr kumimoji="0" lang="cy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cy-GB" altLang="en-US" sz="4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6F573C7-9A25-F24A-B6A8-36B1AA6113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1360" y="2425511"/>
            <a:ext cx="2331584" cy="3038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33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B4F95-778F-804C-949A-C5A5E1155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work in a group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Online Media 3" descr="1 Minute Timer">
            <a:hlinkClick r:id="" action="ppaction://media"/>
            <a:extLst>
              <a:ext uri="{FF2B5EF4-FFF2-40B4-BE49-F238E27FC236}">
                <a16:creationId xmlns:a16="http://schemas.microsoft.com/office/drawing/2014/main" id="{92C09892-11BB-7C4C-906F-AFE72EA335C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992307" y="2618886"/>
            <a:ext cx="6207385" cy="349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857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0A00A-3042-7846-9409-63AEC4C8F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755E5-5678-444A-91E7-F08805BD08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1272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FFAA0-14D3-2041-9A73-3CE65BCF9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C9C59-AC05-8945-8EE2-ED546AE017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8454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10319</TotalTime>
  <Words>108</Words>
  <Application>Microsoft Macintosh PowerPoint</Application>
  <PresentationFormat>Widescreen</PresentationFormat>
  <Paragraphs>25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Croeso I Ddrama</vt:lpstr>
      <vt:lpstr>Pwy yw hwnna?</vt:lpstr>
      <vt:lpstr>Y Gyntaf, Dw’i moin gwbod… Sut wyt t’in teimlo? </vt:lpstr>
      <vt:lpstr>Nawr Dangos I Mi! Now show me!</vt:lpstr>
      <vt:lpstr>Dw’i eisau gweld… I want to see…</vt:lpstr>
      <vt:lpstr>Gwaith mewn grŵp work in a group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Croeso y Ddrama</dc:title>
  <dc:creator>Emma Price (1904363)</dc:creator>
  <cp:lastModifiedBy>Emma Price (1904363)</cp:lastModifiedBy>
  <cp:revision>15</cp:revision>
  <dcterms:created xsi:type="dcterms:W3CDTF">2020-02-24T22:03:18Z</dcterms:created>
  <dcterms:modified xsi:type="dcterms:W3CDTF">2020-04-22T22:00:33Z</dcterms:modified>
</cp:coreProperties>
</file>