
<file path=[Content_Types].xml><?xml version="1.0" encoding="utf-8"?>
<Types xmlns="http://schemas.openxmlformats.org/package/2006/content-types"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1.xml" ContentType="application/inkml+xml"/>
  <Override PartName="/ppt/ink/ink2.xml" ContentType="application/inkml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57" r:id="rId4"/>
    <p:sldId id="259" r:id="rId5"/>
    <p:sldId id="260" r:id="rId6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5C7B07A-865F-41FD-B8C2-83A98A9F5A25}" v="72" dt="2023-10-05T09:47:04.19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12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microsoft.com/office/2016/11/relationships/changesInfo" Target="changesInfos/changesInfo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Ffion George (2103342)" userId="S::2103342@student.uwtsd.ac.uk::c2f6b8ae-3e08-4165-9583-179ebc3f754e" providerId="AD" clId="Web-{F5C7B07A-865F-41FD-B8C2-83A98A9F5A25}"/>
    <pc:docChg chg="addSld delSld modSld sldOrd">
      <pc:chgData name="Ffion George (2103342)" userId="S::2103342@student.uwtsd.ac.uk::c2f6b8ae-3e08-4165-9583-179ebc3f754e" providerId="AD" clId="Web-{F5C7B07A-865F-41FD-B8C2-83A98A9F5A25}" dt="2023-10-05T09:48:18.527" v="76"/>
      <pc:docMkLst>
        <pc:docMk/>
      </pc:docMkLst>
      <pc:sldChg chg="addSp delSp modSp mod setBg addAnim delAnim setClrOvrMap">
        <pc:chgData name="Ffion George (2103342)" userId="S::2103342@student.uwtsd.ac.uk::c2f6b8ae-3e08-4165-9583-179ebc3f754e" providerId="AD" clId="Web-{F5C7B07A-865F-41FD-B8C2-83A98A9F5A25}" dt="2023-10-05T09:48:18.527" v="76"/>
        <pc:sldMkLst>
          <pc:docMk/>
          <pc:sldMk cId="109857222" sldId="256"/>
        </pc:sldMkLst>
        <pc:spChg chg="mod">
          <ac:chgData name="Ffion George (2103342)" userId="S::2103342@student.uwtsd.ac.uk::c2f6b8ae-3e08-4165-9583-179ebc3f754e" providerId="AD" clId="Web-{F5C7B07A-865F-41FD-B8C2-83A98A9F5A25}" dt="2023-10-05T09:48:18.527" v="76"/>
          <ac:spMkLst>
            <pc:docMk/>
            <pc:sldMk cId="109857222" sldId="256"/>
            <ac:spMk id="2" creationId="{00000000-0000-0000-0000-000000000000}"/>
          </ac:spMkLst>
        </pc:spChg>
        <pc:spChg chg="mod">
          <ac:chgData name="Ffion George (2103342)" userId="S::2103342@student.uwtsd.ac.uk::c2f6b8ae-3e08-4165-9583-179ebc3f754e" providerId="AD" clId="Web-{F5C7B07A-865F-41FD-B8C2-83A98A9F5A25}" dt="2023-10-05T09:48:18.527" v="76"/>
          <ac:spMkLst>
            <pc:docMk/>
            <pc:sldMk cId="109857222" sldId="256"/>
            <ac:spMk id="3" creationId="{00000000-0000-0000-0000-000000000000}"/>
          </ac:spMkLst>
        </pc:spChg>
        <pc:spChg chg="add del">
          <ac:chgData name="Ffion George (2103342)" userId="S::2103342@student.uwtsd.ac.uk::c2f6b8ae-3e08-4165-9583-179ebc3f754e" providerId="AD" clId="Web-{F5C7B07A-865F-41FD-B8C2-83A98A9F5A25}" dt="2023-10-05T09:48:18.527" v="76"/>
          <ac:spMkLst>
            <pc:docMk/>
            <pc:sldMk cId="109857222" sldId="256"/>
            <ac:spMk id="8" creationId="{934F1179-B481-4F9E-BCA3-AFB972070F83}"/>
          </ac:spMkLst>
        </pc:spChg>
        <pc:spChg chg="add del">
          <ac:chgData name="Ffion George (2103342)" userId="S::2103342@student.uwtsd.ac.uk::c2f6b8ae-3e08-4165-9583-179ebc3f754e" providerId="AD" clId="Web-{F5C7B07A-865F-41FD-B8C2-83A98A9F5A25}" dt="2023-10-05T09:47:25.650" v="66"/>
          <ac:spMkLst>
            <pc:docMk/>
            <pc:sldMk cId="109857222" sldId="256"/>
            <ac:spMk id="9" creationId="{71B2258F-86CA-4D4D-8270-BC05FCDEBFB3}"/>
          </ac:spMkLst>
        </pc:spChg>
        <pc:spChg chg="add del">
          <ac:chgData name="Ffion George (2103342)" userId="S::2103342@student.uwtsd.ac.uk::c2f6b8ae-3e08-4165-9583-179ebc3f754e" providerId="AD" clId="Web-{F5C7B07A-865F-41FD-B8C2-83A98A9F5A25}" dt="2023-10-05T09:48:18.527" v="76"/>
          <ac:spMkLst>
            <pc:docMk/>
            <pc:sldMk cId="109857222" sldId="256"/>
            <ac:spMk id="10" creationId="{827DC2C4-B485-428A-BF4A-472D2967F47F}"/>
          </ac:spMkLst>
        </pc:spChg>
        <pc:spChg chg="add del">
          <ac:chgData name="Ffion George (2103342)" userId="S::2103342@student.uwtsd.ac.uk::c2f6b8ae-3e08-4165-9583-179ebc3f754e" providerId="AD" clId="Web-{F5C7B07A-865F-41FD-B8C2-83A98A9F5A25}" dt="2023-10-05T09:48:18.527" v="76"/>
          <ac:spMkLst>
            <pc:docMk/>
            <pc:sldMk cId="109857222" sldId="256"/>
            <ac:spMk id="12" creationId="{EE04B5EB-F158-4507-90DD-BD23620C7CC9}"/>
          </ac:spMkLst>
        </pc:spChg>
        <pc:spChg chg="add del">
          <ac:chgData name="Ffion George (2103342)" userId="S::2103342@student.uwtsd.ac.uk::c2f6b8ae-3e08-4165-9583-179ebc3f754e" providerId="AD" clId="Web-{F5C7B07A-865F-41FD-B8C2-83A98A9F5A25}" dt="2023-10-05T09:48:07.761" v="73"/>
          <ac:spMkLst>
            <pc:docMk/>
            <pc:sldMk cId="109857222" sldId="256"/>
            <ac:spMk id="17" creationId="{D278ADA9-6383-4BDD-80D2-8899A402687B}"/>
          </ac:spMkLst>
        </pc:spChg>
        <pc:spChg chg="add del">
          <ac:chgData name="Ffion George (2103342)" userId="S::2103342@student.uwtsd.ac.uk::c2f6b8ae-3e08-4165-9583-179ebc3f754e" providerId="AD" clId="Web-{F5C7B07A-865F-41FD-B8C2-83A98A9F5A25}" dt="2023-10-05T09:48:17.964" v="75"/>
          <ac:spMkLst>
            <pc:docMk/>
            <pc:sldMk cId="109857222" sldId="256"/>
            <ac:spMk id="18" creationId="{A34066D6-1B59-4642-A86D-39464CEE971B}"/>
          </ac:spMkLst>
        </pc:spChg>
        <pc:spChg chg="add del">
          <ac:chgData name="Ffion George (2103342)" userId="S::2103342@student.uwtsd.ac.uk::c2f6b8ae-3e08-4165-9583-179ebc3f754e" providerId="AD" clId="Web-{F5C7B07A-865F-41FD-B8C2-83A98A9F5A25}" dt="2023-10-05T09:48:07.761" v="73"/>
          <ac:spMkLst>
            <pc:docMk/>
            <pc:sldMk cId="109857222" sldId="256"/>
            <ac:spMk id="19" creationId="{484B7147-B0F6-40ED-B5A2-FF72BC8198B6}"/>
          </ac:spMkLst>
        </pc:spChg>
        <pc:spChg chg="add del">
          <ac:chgData name="Ffion George (2103342)" userId="S::2103342@student.uwtsd.ac.uk::c2f6b8ae-3e08-4165-9583-179ebc3f754e" providerId="AD" clId="Web-{F5C7B07A-865F-41FD-B8C2-83A98A9F5A25}" dt="2023-10-05T09:48:17.964" v="75"/>
          <ac:spMkLst>
            <pc:docMk/>
            <pc:sldMk cId="109857222" sldId="256"/>
            <ac:spMk id="20" creationId="{18E928D9-3091-4385-B979-265D55AD02CE}"/>
          </ac:spMkLst>
        </pc:spChg>
        <pc:spChg chg="add del">
          <ac:chgData name="Ffion George (2103342)" userId="S::2103342@student.uwtsd.ac.uk::c2f6b8ae-3e08-4165-9583-179ebc3f754e" providerId="AD" clId="Web-{F5C7B07A-865F-41FD-B8C2-83A98A9F5A25}" dt="2023-10-05T09:48:07.761" v="73"/>
          <ac:spMkLst>
            <pc:docMk/>
            <pc:sldMk cId="109857222" sldId="256"/>
            <ac:spMk id="21" creationId="{B36D2DE0-0628-4A9A-A59D-7BA8B5EB3022}"/>
          </ac:spMkLst>
        </pc:spChg>
        <pc:spChg chg="add del">
          <ac:chgData name="Ffion George (2103342)" userId="S::2103342@student.uwtsd.ac.uk::c2f6b8ae-3e08-4165-9583-179ebc3f754e" providerId="AD" clId="Web-{F5C7B07A-865F-41FD-B8C2-83A98A9F5A25}" dt="2023-10-05T09:48:17.964" v="75"/>
          <ac:spMkLst>
            <pc:docMk/>
            <pc:sldMk cId="109857222" sldId="256"/>
            <ac:spMk id="22" creationId="{7D602432-D774-4CF5-94E8-7D52D01059D2}"/>
          </ac:spMkLst>
        </pc:spChg>
        <pc:spChg chg="add del">
          <ac:chgData name="Ffion George (2103342)" userId="S::2103342@student.uwtsd.ac.uk::c2f6b8ae-3e08-4165-9583-179ebc3f754e" providerId="AD" clId="Web-{F5C7B07A-865F-41FD-B8C2-83A98A9F5A25}" dt="2023-10-05T09:48:07.761" v="73"/>
          <ac:spMkLst>
            <pc:docMk/>
            <pc:sldMk cId="109857222" sldId="256"/>
            <ac:spMk id="23" creationId="{48E405C9-94BE-41DA-928C-DEC9A8550E9F}"/>
          </ac:spMkLst>
        </pc:spChg>
        <pc:spChg chg="add del">
          <ac:chgData name="Ffion George (2103342)" userId="S::2103342@student.uwtsd.ac.uk::c2f6b8ae-3e08-4165-9583-179ebc3f754e" providerId="AD" clId="Web-{F5C7B07A-865F-41FD-B8C2-83A98A9F5A25}" dt="2023-10-05T09:48:17.964" v="75"/>
          <ac:spMkLst>
            <pc:docMk/>
            <pc:sldMk cId="109857222" sldId="256"/>
            <ac:spMk id="24" creationId="{CBF9EBB4-5078-47B2-AAA0-DF4A88D8182A}"/>
          </ac:spMkLst>
        </pc:spChg>
        <pc:spChg chg="add del">
          <ac:chgData name="Ffion George (2103342)" userId="S::2103342@student.uwtsd.ac.uk::c2f6b8ae-3e08-4165-9583-179ebc3f754e" providerId="AD" clId="Web-{F5C7B07A-865F-41FD-B8C2-83A98A9F5A25}" dt="2023-10-05T09:48:07.761" v="73"/>
          <ac:spMkLst>
            <pc:docMk/>
            <pc:sldMk cId="109857222" sldId="256"/>
            <ac:spMk id="25" creationId="{D2091A72-D5BB-42AC-8FD3-F7747D90861E}"/>
          </ac:spMkLst>
        </pc:spChg>
        <pc:spChg chg="add del">
          <ac:chgData name="Ffion George (2103342)" userId="S::2103342@student.uwtsd.ac.uk::c2f6b8ae-3e08-4165-9583-179ebc3f754e" providerId="AD" clId="Web-{F5C7B07A-865F-41FD-B8C2-83A98A9F5A25}" dt="2023-10-05T09:48:07.761" v="73"/>
          <ac:spMkLst>
            <pc:docMk/>
            <pc:sldMk cId="109857222" sldId="256"/>
            <ac:spMk id="27" creationId="{6ED12BFC-A737-46AF-8411-481112D54B0C}"/>
          </ac:spMkLst>
        </pc:spChg>
        <pc:spChg chg="add">
          <ac:chgData name="Ffion George (2103342)" userId="S::2103342@student.uwtsd.ac.uk::c2f6b8ae-3e08-4165-9583-179ebc3f754e" providerId="AD" clId="Web-{F5C7B07A-865F-41FD-B8C2-83A98A9F5A25}" dt="2023-10-05T09:48:18.527" v="76"/>
          <ac:spMkLst>
            <pc:docMk/>
            <pc:sldMk cId="109857222" sldId="256"/>
            <ac:spMk id="28" creationId="{892943C2-D6C0-8B6D-C70C-0283EFBF6418}"/>
          </ac:spMkLst>
        </pc:spChg>
        <pc:picChg chg="add del">
          <ac:chgData name="Ffion George (2103342)" userId="S::2103342@student.uwtsd.ac.uk::c2f6b8ae-3e08-4165-9583-179ebc3f754e" providerId="AD" clId="Web-{F5C7B07A-865F-41FD-B8C2-83A98A9F5A25}" dt="2023-10-05T09:47:25.650" v="66"/>
          <ac:picMkLst>
            <pc:docMk/>
            <pc:sldMk cId="109857222" sldId="256"/>
            <ac:picMk id="5" creationId="{E7403B9F-4F2B-02D6-DFF6-2D2FEB58E3C6}"/>
          </ac:picMkLst>
        </pc:picChg>
        <pc:picChg chg="add del">
          <ac:chgData name="Ffion George (2103342)" userId="S::2103342@student.uwtsd.ac.uk::c2f6b8ae-3e08-4165-9583-179ebc3f754e" providerId="AD" clId="Web-{F5C7B07A-865F-41FD-B8C2-83A98A9F5A25}" dt="2023-10-05T09:48:17.964" v="75"/>
          <ac:picMkLst>
            <pc:docMk/>
            <pc:sldMk cId="109857222" sldId="256"/>
            <ac:picMk id="14" creationId="{22C9F7C1-2008-C6E0-1BD0-814647A8FE34}"/>
          </ac:picMkLst>
        </pc:picChg>
        <pc:picChg chg="add">
          <ac:chgData name="Ffion George (2103342)" userId="S::2103342@student.uwtsd.ac.uk::c2f6b8ae-3e08-4165-9583-179ebc3f754e" providerId="AD" clId="Web-{F5C7B07A-865F-41FD-B8C2-83A98A9F5A25}" dt="2023-10-05T09:48:18.527" v="76"/>
          <ac:picMkLst>
            <pc:docMk/>
            <pc:sldMk cId="109857222" sldId="256"/>
            <ac:picMk id="26" creationId="{1C4232D5-F920-5D3C-7E9D-DC22499FC73D}"/>
          </ac:picMkLst>
        </pc:picChg>
      </pc:sldChg>
      <pc:sldChg chg="new del">
        <pc:chgData name="Ffion George (2103342)" userId="S::2103342@student.uwtsd.ac.uk::c2f6b8ae-3e08-4165-9583-179ebc3f754e" providerId="AD" clId="Web-{F5C7B07A-865F-41FD-B8C2-83A98A9F5A25}" dt="2023-10-05T09:39:24.559" v="7"/>
        <pc:sldMkLst>
          <pc:docMk/>
          <pc:sldMk cId="654880898" sldId="257"/>
        </pc:sldMkLst>
      </pc:sldChg>
      <pc:sldChg chg="addSp modSp new mod setBg">
        <pc:chgData name="Ffion George (2103342)" userId="S::2103342@student.uwtsd.ac.uk::c2f6b8ae-3e08-4165-9583-179ebc3f754e" providerId="AD" clId="Web-{F5C7B07A-865F-41FD-B8C2-83A98A9F5A25}" dt="2023-10-05T09:47:40.854" v="69"/>
        <pc:sldMkLst>
          <pc:docMk/>
          <pc:sldMk cId="2946411001" sldId="257"/>
        </pc:sldMkLst>
        <pc:spChg chg="mod">
          <ac:chgData name="Ffion George (2103342)" userId="S::2103342@student.uwtsd.ac.uk::c2f6b8ae-3e08-4165-9583-179ebc3f754e" providerId="AD" clId="Web-{F5C7B07A-865F-41FD-B8C2-83A98A9F5A25}" dt="2023-10-05T09:47:40.854" v="69"/>
          <ac:spMkLst>
            <pc:docMk/>
            <pc:sldMk cId="2946411001" sldId="257"/>
            <ac:spMk id="2" creationId="{0CEEC123-D19D-D13F-0BD3-01F9A5242377}"/>
          </ac:spMkLst>
        </pc:spChg>
        <pc:spChg chg="mod">
          <ac:chgData name="Ffion George (2103342)" userId="S::2103342@student.uwtsd.ac.uk::c2f6b8ae-3e08-4165-9583-179ebc3f754e" providerId="AD" clId="Web-{F5C7B07A-865F-41FD-B8C2-83A98A9F5A25}" dt="2023-10-05T09:47:40.854" v="69"/>
          <ac:spMkLst>
            <pc:docMk/>
            <pc:sldMk cId="2946411001" sldId="257"/>
            <ac:spMk id="3" creationId="{81FDB29C-6811-1C5F-A190-F0D4E5876B9E}"/>
          </ac:spMkLst>
        </pc:spChg>
        <pc:spChg chg="add">
          <ac:chgData name="Ffion George (2103342)" userId="S::2103342@student.uwtsd.ac.uk::c2f6b8ae-3e08-4165-9583-179ebc3f754e" providerId="AD" clId="Web-{F5C7B07A-865F-41FD-B8C2-83A98A9F5A25}" dt="2023-10-05T09:47:40.854" v="69"/>
          <ac:spMkLst>
            <pc:docMk/>
            <pc:sldMk cId="2946411001" sldId="257"/>
            <ac:spMk id="8" creationId="{C2554CA6-288E-4202-BC52-2E5A8F0C0AED}"/>
          </ac:spMkLst>
        </pc:spChg>
        <pc:spChg chg="add">
          <ac:chgData name="Ffion George (2103342)" userId="S::2103342@student.uwtsd.ac.uk::c2f6b8ae-3e08-4165-9583-179ebc3f754e" providerId="AD" clId="Web-{F5C7B07A-865F-41FD-B8C2-83A98A9F5A25}" dt="2023-10-05T09:47:40.854" v="69"/>
          <ac:spMkLst>
            <pc:docMk/>
            <pc:sldMk cId="2946411001" sldId="257"/>
            <ac:spMk id="10" creationId="{B10BB131-AC8E-4A8E-A5D1-36260F720C3B}"/>
          </ac:spMkLst>
        </pc:spChg>
        <pc:spChg chg="add">
          <ac:chgData name="Ffion George (2103342)" userId="S::2103342@student.uwtsd.ac.uk::c2f6b8ae-3e08-4165-9583-179ebc3f754e" providerId="AD" clId="Web-{F5C7B07A-865F-41FD-B8C2-83A98A9F5A25}" dt="2023-10-05T09:47:40.854" v="69"/>
          <ac:spMkLst>
            <pc:docMk/>
            <pc:sldMk cId="2946411001" sldId="257"/>
            <ac:spMk id="12" creationId="{5B7778FC-632E-4DCA-A7CB-0D7731CCF970}"/>
          </ac:spMkLst>
        </pc:spChg>
        <pc:spChg chg="add">
          <ac:chgData name="Ffion George (2103342)" userId="S::2103342@student.uwtsd.ac.uk::c2f6b8ae-3e08-4165-9583-179ebc3f754e" providerId="AD" clId="Web-{F5C7B07A-865F-41FD-B8C2-83A98A9F5A25}" dt="2023-10-05T09:47:40.854" v="69"/>
          <ac:spMkLst>
            <pc:docMk/>
            <pc:sldMk cId="2946411001" sldId="257"/>
            <ac:spMk id="14" creationId="{FA23A907-97FB-4A8F-880A-DD77401C4296}"/>
          </ac:spMkLst>
        </pc:spChg>
      </pc:sldChg>
      <pc:sldChg chg="addSp modSp new add del mod ord setBg">
        <pc:chgData name="Ffion George (2103342)" userId="S::2103342@student.uwtsd.ac.uk::c2f6b8ae-3e08-4165-9583-179ebc3f754e" providerId="AD" clId="Web-{F5C7B07A-865F-41FD-B8C2-83A98A9F5A25}" dt="2023-10-05T09:47:33.119" v="68"/>
        <pc:sldMkLst>
          <pc:docMk/>
          <pc:sldMk cId="646801433" sldId="258"/>
        </pc:sldMkLst>
        <pc:spChg chg="mod">
          <ac:chgData name="Ffion George (2103342)" userId="S::2103342@student.uwtsd.ac.uk::c2f6b8ae-3e08-4165-9583-179ebc3f754e" providerId="AD" clId="Web-{F5C7B07A-865F-41FD-B8C2-83A98A9F5A25}" dt="2023-10-05T09:47:33.119" v="68"/>
          <ac:spMkLst>
            <pc:docMk/>
            <pc:sldMk cId="646801433" sldId="258"/>
            <ac:spMk id="2" creationId="{4B006D37-8ED9-3CD3-AF8D-58162F4F9461}"/>
          </ac:spMkLst>
        </pc:spChg>
        <pc:spChg chg="mod">
          <ac:chgData name="Ffion George (2103342)" userId="S::2103342@student.uwtsd.ac.uk::c2f6b8ae-3e08-4165-9583-179ebc3f754e" providerId="AD" clId="Web-{F5C7B07A-865F-41FD-B8C2-83A98A9F5A25}" dt="2023-10-05T09:47:33.119" v="68"/>
          <ac:spMkLst>
            <pc:docMk/>
            <pc:sldMk cId="646801433" sldId="258"/>
            <ac:spMk id="3" creationId="{F32428EE-2161-996F-9A61-B6BDAC27259D}"/>
          </ac:spMkLst>
        </pc:spChg>
        <pc:spChg chg="add">
          <ac:chgData name="Ffion George (2103342)" userId="S::2103342@student.uwtsd.ac.uk::c2f6b8ae-3e08-4165-9583-179ebc3f754e" providerId="AD" clId="Web-{F5C7B07A-865F-41FD-B8C2-83A98A9F5A25}" dt="2023-10-05T09:47:33.119" v="68"/>
          <ac:spMkLst>
            <pc:docMk/>
            <pc:sldMk cId="646801433" sldId="258"/>
            <ac:spMk id="8" creationId="{081EA652-8C6A-4E69-BEB9-170809474553}"/>
          </ac:spMkLst>
        </pc:spChg>
        <pc:spChg chg="add">
          <ac:chgData name="Ffion George (2103342)" userId="S::2103342@student.uwtsd.ac.uk::c2f6b8ae-3e08-4165-9583-179ebc3f754e" providerId="AD" clId="Web-{F5C7B07A-865F-41FD-B8C2-83A98A9F5A25}" dt="2023-10-05T09:47:33.119" v="68"/>
          <ac:spMkLst>
            <pc:docMk/>
            <pc:sldMk cId="646801433" sldId="258"/>
            <ac:spMk id="10" creationId="{5298780A-33B9-4EA2-8F67-DE68AD62841B}"/>
          </ac:spMkLst>
        </pc:spChg>
        <pc:spChg chg="add">
          <ac:chgData name="Ffion George (2103342)" userId="S::2103342@student.uwtsd.ac.uk::c2f6b8ae-3e08-4165-9583-179ebc3f754e" providerId="AD" clId="Web-{F5C7B07A-865F-41FD-B8C2-83A98A9F5A25}" dt="2023-10-05T09:47:33.119" v="68"/>
          <ac:spMkLst>
            <pc:docMk/>
            <pc:sldMk cId="646801433" sldId="258"/>
            <ac:spMk id="12" creationId="{7F488E8B-4E1E-4402-8935-D4E6C02615C7}"/>
          </ac:spMkLst>
        </pc:spChg>
        <pc:cxnChg chg="add">
          <ac:chgData name="Ffion George (2103342)" userId="S::2103342@student.uwtsd.ac.uk::c2f6b8ae-3e08-4165-9583-179ebc3f754e" providerId="AD" clId="Web-{F5C7B07A-865F-41FD-B8C2-83A98A9F5A25}" dt="2023-10-05T09:47:33.119" v="68"/>
          <ac:cxnSpMkLst>
            <pc:docMk/>
            <pc:sldMk cId="646801433" sldId="258"/>
            <ac:cxnSpMk id="14" creationId="{23AAC9B5-8015-485C-ACF9-A750390E9A56}"/>
          </ac:cxnSpMkLst>
        </pc:cxnChg>
      </pc:sldChg>
      <pc:sldChg chg="new del">
        <pc:chgData name="Ffion George (2103342)" userId="S::2103342@student.uwtsd.ac.uk::c2f6b8ae-3e08-4165-9583-179ebc3f754e" providerId="AD" clId="Web-{F5C7B07A-865F-41FD-B8C2-83A98A9F5A25}" dt="2023-10-05T09:39:22.403" v="6"/>
        <pc:sldMkLst>
          <pc:docMk/>
          <pc:sldMk cId="3086688312" sldId="258"/>
        </pc:sldMkLst>
      </pc:sldChg>
      <pc:sldChg chg="new del">
        <pc:chgData name="Ffion George (2103342)" userId="S::2103342@student.uwtsd.ac.uk::c2f6b8ae-3e08-4165-9583-179ebc3f754e" providerId="AD" clId="Web-{F5C7B07A-865F-41FD-B8C2-83A98A9F5A25}" dt="2023-10-05T09:39:20.200" v="5"/>
        <pc:sldMkLst>
          <pc:docMk/>
          <pc:sldMk cId="1776932862" sldId="259"/>
        </pc:sldMkLst>
      </pc:sldChg>
      <pc:sldChg chg="addSp delSp modSp new mod setBg">
        <pc:chgData name="Ffion George (2103342)" userId="S::2103342@student.uwtsd.ac.uk::c2f6b8ae-3e08-4165-9583-179ebc3f754e" providerId="AD" clId="Web-{F5C7B07A-865F-41FD-B8C2-83A98A9F5A25}" dt="2023-10-05T09:47:48.979" v="70"/>
        <pc:sldMkLst>
          <pc:docMk/>
          <pc:sldMk cId="3066117168" sldId="259"/>
        </pc:sldMkLst>
        <pc:spChg chg="mod">
          <ac:chgData name="Ffion George (2103342)" userId="S::2103342@student.uwtsd.ac.uk::c2f6b8ae-3e08-4165-9583-179ebc3f754e" providerId="AD" clId="Web-{F5C7B07A-865F-41FD-B8C2-83A98A9F5A25}" dt="2023-10-05T09:47:48.979" v="70"/>
          <ac:spMkLst>
            <pc:docMk/>
            <pc:sldMk cId="3066117168" sldId="259"/>
            <ac:spMk id="2" creationId="{82B999E8-019C-B7B9-5044-D5B0C6469E9F}"/>
          </ac:spMkLst>
        </pc:spChg>
        <pc:spChg chg="del">
          <ac:chgData name="Ffion George (2103342)" userId="S::2103342@student.uwtsd.ac.uk::c2f6b8ae-3e08-4165-9583-179ebc3f754e" providerId="AD" clId="Web-{F5C7B07A-865F-41FD-B8C2-83A98A9F5A25}" dt="2023-10-05T09:47:48.979" v="70"/>
          <ac:spMkLst>
            <pc:docMk/>
            <pc:sldMk cId="3066117168" sldId="259"/>
            <ac:spMk id="3" creationId="{6FBDF1DD-F5D1-CFF2-9A83-C240FCB9FFBC}"/>
          </ac:spMkLst>
        </pc:spChg>
        <pc:spChg chg="add">
          <ac:chgData name="Ffion George (2103342)" userId="S::2103342@student.uwtsd.ac.uk::c2f6b8ae-3e08-4165-9583-179ebc3f754e" providerId="AD" clId="Web-{F5C7B07A-865F-41FD-B8C2-83A98A9F5A25}" dt="2023-10-05T09:47:48.979" v="70"/>
          <ac:spMkLst>
            <pc:docMk/>
            <pc:sldMk cId="3066117168" sldId="259"/>
            <ac:spMk id="8" creationId="{4E1BEB12-92AF-4445-98AD-4C7756E7C93B}"/>
          </ac:spMkLst>
        </pc:spChg>
        <pc:spChg chg="add">
          <ac:chgData name="Ffion George (2103342)" userId="S::2103342@student.uwtsd.ac.uk::c2f6b8ae-3e08-4165-9583-179ebc3f754e" providerId="AD" clId="Web-{F5C7B07A-865F-41FD-B8C2-83A98A9F5A25}" dt="2023-10-05T09:47:48.979" v="70"/>
          <ac:spMkLst>
            <pc:docMk/>
            <pc:sldMk cId="3066117168" sldId="259"/>
            <ac:spMk id="10" creationId="{D0522C2C-7B5C-48A7-A969-03941E5D2E76}"/>
          </ac:spMkLst>
        </pc:spChg>
        <pc:spChg chg="add">
          <ac:chgData name="Ffion George (2103342)" userId="S::2103342@student.uwtsd.ac.uk::c2f6b8ae-3e08-4165-9583-179ebc3f754e" providerId="AD" clId="Web-{F5C7B07A-865F-41FD-B8C2-83A98A9F5A25}" dt="2023-10-05T09:47:48.979" v="70"/>
          <ac:spMkLst>
            <pc:docMk/>
            <pc:sldMk cId="3066117168" sldId="259"/>
            <ac:spMk id="12" creationId="{9C682A1A-5B2D-4111-BBD6-620165633E5B}"/>
          </ac:spMkLst>
        </pc:spChg>
        <pc:spChg chg="add">
          <ac:chgData name="Ffion George (2103342)" userId="S::2103342@student.uwtsd.ac.uk::c2f6b8ae-3e08-4165-9583-179ebc3f754e" providerId="AD" clId="Web-{F5C7B07A-865F-41FD-B8C2-83A98A9F5A25}" dt="2023-10-05T09:47:48.979" v="70"/>
          <ac:spMkLst>
            <pc:docMk/>
            <pc:sldMk cId="3066117168" sldId="259"/>
            <ac:spMk id="14" creationId="{D6EE29F2-D77F-4BD0-A20B-334D316A1C9D}"/>
          </ac:spMkLst>
        </pc:spChg>
        <pc:spChg chg="add">
          <ac:chgData name="Ffion George (2103342)" userId="S::2103342@student.uwtsd.ac.uk::c2f6b8ae-3e08-4165-9583-179ebc3f754e" providerId="AD" clId="Web-{F5C7B07A-865F-41FD-B8C2-83A98A9F5A25}" dt="2023-10-05T09:47:48.979" v="70"/>
          <ac:spMkLst>
            <pc:docMk/>
            <pc:sldMk cId="3066117168" sldId="259"/>
            <ac:spMk id="16" creationId="{22D09ED2-868F-42C6-866E-F92E0CEF314F}"/>
          </ac:spMkLst>
        </pc:spChg>
      </pc:sldChg>
      <pc:sldChg chg="addSp delSp modSp new mod setBg">
        <pc:chgData name="Ffion George (2103342)" userId="S::2103342@student.uwtsd.ac.uk::c2f6b8ae-3e08-4165-9583-179ebc3f754e" providerId="AD" clId="Web-{F5C7B07A-865F-41FD-B8C2-83A98A9F5A25}" dt="2023-10-05T09:47:56.323" v="71"/>
        <pc:sldMkLst>
          <pc:docMk/>
          <pc:sldMk cId="2656642354" sldId="260"/>
        </pc:sldMkLst>
        <pc:spChg chg="mod">
          <ac:chgData name="Ffion George (2103342)" userId="S::2103342@student.uwtsd.ac.uk::c2f6b8ae-3e08-4165-9583-179ebc3f754e" providerId="AD" clId="Web-{F5C7B07A-865F-41FD-B8C2-83A98A9F5A25}" dt="2023-10-05T09:47:56.323" v="71"/>
          <ac:spMkLst>
            <pc:docMk/>
            <pc:sldMk cId="2656642354" sldId="260"/>
            <ac:spMk id="2" creationId="{FBAA91E5-EEA4-1988-7D6D-7DB9665BA5D2}"/>
          </ac:spMkLst>
        </pc:spChg>
        <pc:spChg chg="del">
          <ac:chgData name="Ffion George (2103342)" userId="S::2103342@student.uwtsd.ac.uk::c2f6b8ae-3e08-4165-9583-179ebc3f754e" providerId="AD" clId="Web-{F5C7B07A-865F-41FD-B8C2-83A98A9F5A25}" dt="2023-10-05T09:47:56.323" v="71"/>
          <ac:spMkLst>
            <pc:docMk/>
            <pc:sldMk cId="2656642354" sldId="260"/>
            <ac:spMk id="3" creationId="{1836D1FE-EF80-3ACC-15EF-96E8A71B8EE0}"/>
          </ac:spMkLst>
        </pc:spChg>
        <pc:spChg chg="add">
          <ac:chgData name="Ffion George (2103342)" userId="S::2103342@student.uwtsd.ac.uk::c2f6b8ae-3e08-4165-9583-179ebc3f754e" providerId="AD" clId="Web-{F5C7B07A-865F-41FD-B8C2-83A98A9F5A25}" dt="2023-10-05T09:47:56.323" v="71"/>
          <ac:spMkLst>
            <pc:docMk/>
            <pc:sldMk cId="2656642354" sldId="260"/>
            <ac:spMk id="8" creationId="{3001AFEA-2442-4A9F-BA37-8C469F306654}"/>
          </ac:spMkLst>
        </pc:spChg>
        <pc:spChg chg="add">
          <ac:chgData name="Ffion George (2103342)" userId="S::2103342@student.uwtsd.ac.uk::c2f6b8ae-3e08-4165-9583-179ebc3f754e" providerId="AD" clId="Web-{F5C7B07A-865F-41FD-B8C2-83A98A9F5A25}" dt="2023-10-05T09:47:56.323" v="71"/>
          <ac:spMkLst>
            <pc:docMk/>
            <pc:sldMk cId="2656642354" sldId="260"/>
            <ac:spMk id="10" creationId="{755E9CD0-04B0-4A3C-B291-AD913379C713}"/>
          </ac:spMkLst>
        </pc:spChg>
        <pc:spChg chg="add">
          <ac:chgData name="Ffion George (2103342)" userId="S::2103342@student.uwtsd.ac.uk::c2f6b8ae-3e08-4165-9583-179ebc3f754e" providerId="AD" clId="Web-{F5C7B07A-865F-41FD-B8C2-83A98A9F5A25}" dt="2023-10-05T09:47:56.323" v="71"/>
          <ac:spMkLst>
            <pc:docMk/>
            <pc:sldMk cId="2656642354" sldId="260"/>
            <ac:spMk id="12" creationId="{1DD8BF3B-6066-418C-8D1A-75C5E396FC04}"/>
          </ac:spMkLst>
        </pc:spChg>
        <pc:spChg chg="add">
          <ac:chgData name="Ffion George (2103342)" userId="S::2103342@student.uwtsd.ac.uk::c2f6b8ae-3e08-4165-9583-179ebc3f754e" providerId="AD" clId="Web-{F5C7B07A-865F-41FD-B8C2-83A98A9F5A25}" dt="2023-10-05T09:47:56.323" v="71"/>
          <ac:spMkLst>
            <pc:docMk/>
            <pc:sldMk cId="2656642354" sldId="260"/>
            <ac:spMk id="14" creationId="{80BC66F9-7A74-4286-AD22-1174052CC22C}"/>
          </ac:spMkLst>
        </pc:spChg>
        <pc:spChg chg="add">
          <ac:chgData name="Ffion George (2103342)" userId="S::2103342@student.uwtsd.ac.uk::c2f6b8ae-3e08-4165-9583-179ebc3f754e" providerId="AD" clId="Web-{F5C7B07A-865F-41FD-B8C2-83A98A9F5A25}" dt="2023-10-05T09:47:56.323" v="71"/>
          <ac:spMkLst>
            <pc:docMk/>
            <pc:sldMk cId="2656642354" sldId="260"/>
            <ac:spMk id="16" creationId="{D8142CC3-2B5C-48E6-9DF0-6C8ACBAF23EF}"/>
          </ac:spMkLst>
        </pc:spChg>
        <pc:spChg chg="add">
          <ac:chgData name="Ffion George (2103342)" userId="S::2103342@student.uwtsd.ac.uk::c2f6b8ae-3e08-4165-9583-179ebc3f754e" providerId="AD" clId="Web-{F5C7B07A-865F-41FD-B8C2-83A98A9F5A25}" dt="2023-10-05T09:47:56.323" v="71"/>
          <ac:spMkLst>
            <pc:docMk/>
            <pc:sldMk cId="2656642354" sldId="260"/>
            <ac:spMk id="20" creationId="{46A89C79-8EF3-4AF9-B3D9-59A883F41C83}"/>
          </ac:spMkLst>
        </pc:spChg>
        <pc:spChg chg="add">
          <ac:chgData name="Ffion George (2103342)" userId="S::2103342@student.uwtsd.ac.uk::c2f6b8ae-3e08-4165-9583-179ebc3f754e" providerId="AD" clId="Web-{F5C7B07A-865F-41FD-B8C2-83A98A9F5A25}" dt="2023-10-05T09:47:56.323" v="71"/>
          <ac:spMkLst>
            <pc:docMk/>
            <pc:sldMk cId="2656642354" sldId="260"/>
            <ac:spMk id="22" creationId="{EFE5CE34-4543-42E5-B82C-1F3D12422CDD}"/>
          </ac:spMkLst>
        </pc:spChg>
        <pc:spChg chg="add">
          <ac:chgData name="Ffion George (2103342)" userId="S::2103342@student.uwtsd.ac.uk::c2f6b8ae-3e08-4165-9583-179ebc3f754e" providerId="AD" clId="Web-{F5C7B07A-865F-41FD-B8C2-83A98A9F5A25}" dt="2023-10-05T09:47:56.323" v="71"/>
          <ac:spMkLst>
            <pc:docMk/>
            <pc:sldMk cId="2656642354" sldId="260"/>
            <ac:spMk id="24" creationId="{72AF41FE-63D7-4695-81D2-66D2510E4486}"/>
          </ac:spMkLst>
        </pc:spChg>
        <pc:cxnChg chg="add">
          <ac:chgData name="Ffion George (2103342)" userId="S::2103342@student.uwtsd.ac.uk::c2f6b8ae-3e08-4165-9583-179ebc3f754e" providerId="AD" clId="Web-{F5C7B07A-865F-41FD-B8C2-83A98A9F5A25}" dt="2023-10-05T09:47:56.323" v="71"/>
          <ac:cxnSpMkLst>
            <pc:docMk/>
            <pc:sldMk cId="2656642354" sldId="260"/>
            <ac:cxnSpMk id="18" creationId="{7B2D303B-3DD0-4319-9EAD-361847FEC71D}"/>
          </ac:cxnSpMkLst>
        </pc:cxnChg>
      </pc:sldChg>
    </pc:docChg>
  </pc:docChgLst>
  <pc:docChgLst>
    <pc:chgData name="Ffion George (2103342)" userId="c2f6b8ae-3e08-4165-9583-179ebc3f754e" providerId="ADAL" clId="{5F77FE9E-6379-C14E-BC80-8A7234E3BF3E}"/>
    <pc:docChg chg="undo custSel addSld delSld modSld">
      <pc:chgData name="Ffion George (2103342)" userId="c2f6b8ae-3e08-4165-9583-179ebc3f754e" providerId="ADAL" clId="{5F77FE9E-6379-C14E-BC80-8A7234E3BF3E}" dt="2023-10-05T15:21:04.989" v="955" actId="12563"/>
      <pc:docMkLst>
        <pc:docMk/>
      </pc:docMkLst>
      <pc:sldChg chg="modTransition">
        <pc:chgData name="Ffion George (2103342)" userId="c2f6b8ae-3e08-4165-9583-179ebc3f754e" providerId="ADAL" clId="{5F77FE9E-6379-C14E-BC80-8A7234E3BF3E}" dt="2023-10-05T15:19:54.805" v="944" actId="12563"/>
        <pc:sldMkLst>
          <pc:docMk/>
          <pc:sldMk cId="109857222" sldId="256"/>
        </pc:sldMkLst>
      </pc:sldChg>
      <pc:sldChg chg="addSp modSp modTransition">
        <pc:chgData name="Ffion George (2103342)" userId="c2f6b8ae-3e08-4165-9583-179ebc3f754e" providerId="ADAL" clId="{5F77FE9E-6379-C14E-BC80-8A7234E3BF3E}" dt="2023-10-05T15:20:06.443" v="946" actId="12563"/>
        <pc:sldMkLst>
          <pc:docMk/>
          <pc:sldMk cId="2946411001" sldId="257"/>
        </pc:sldMkLst>
        <pc:spChg chg="mod">
          <ac:chgData name="Ffion George (2103342)" userId="c2f6b8ae-3e08-4165-9583-179ebc3f754e" providerId="ADAL" clId="{5F77FE9E-6379-C14E-BC80-8A7234E3BF3E}" dt="2023-10-05T15:13:24.247" v="451" actId="20577"/>
          <ac:spMkLst>
            <pc:docMk/>
            <pc:sldMk cId="2946411001" sldId="257"/>
            <ac:spMk id="3" creationId="{81FDB29C-6811-1C5F-A190-F0D4E5876B9E}"/>
          </ac:spMkLst>
        </pc:spChg>
        <pc:inkChg chg="add">
          <ac:chgData name="Ffion George (2103342)" userId="c2f6b8ae-3e08-4165-9583-179ebc3f754e" providerId="ADAL" clId="{5F77FE9E-6379-C14E-BC80-8A7234E3BF3E}" dt="2023-10-05T15:08:43.328" v="94"/>
          <ac:inkMkLst>
            <pc:docMk/>
            <pc:sldMk cId="2946411001" sldId="257"/>
            <ac:inkMk id="4" creationId="{BEA7A8C2-6748-FAB4-7774-7B1D0F0E8883}"/>
          </ac:inkMkLst>
        </pc:inkChg>
        <pc:inkChg chg="add">
          <ac:chgData name="Ffion George (2103342)" userId="c2f6b8ae-3e08-4165-9583-179ebc3f754e" providerId="ADAL" clId="{5F77FE9E-6379-C14E-BC80-8A7234E3BF3E}" dt="2023-10-05T15:11:02.163" v="222"/>
          <ac:inkMkLst>
            <pc:docMk/>
            <pc:sldMk cId="2946411001" sldId="257"/>
            <ac:inkMk id="5" creationId="{9E0508F3-973C-DD0D-BDFA-7E7788CF916E}"/>
          </ac:inkMkLst>
        </pc:inkChg>
      </pc:sldChg>
      <pc:sldChg chg="addSp delSp modSp modTransition">
        <pc:chgData name="Ffion George (2103342)" userId="c2f6b8ae-3e08-4165-9583-179ebc3f754e" providerId="ADAL" clId="{5F77FE9E-6379-C14E-BC80-8A7234E3BF3E}" dt="2023-10-05T15:20:01.178" v="945" actId="12563"/>
        <pc:sldMkLst>
          <pc:docMk/>
          <pc:sldMk cId="646801433" sldId="258"/>
        </pc:sldMkLst>
        <pc:spChg chg="mod">
          <ac:chgData name="Ffion George (2103342)" userId="c2f6b8ae-3e08-4165-9583-179ebc3f754e" providerId="ADAL" clId="{5F77FE9E-6379-C14E-BC80-8A7234E3BF3E}" dt="2023-10-05T15:08:00.170" v="89" actId="20577"/>
          <ac:spMkLst>
            <pc:docMk/>
            <pc:sldMk cId="646801433" sldId="258"/>
            <ac:spMk id="3" creationId="{F32428EE-2161-996F-9A61-B6BDAC27259D}"/>
          </ac:spMkLst>
        </pc:spChg>
        <pc:inkChg chg="add del">
          <ac:chgData name="Ffion George (2103342)" userId="c2f6b8ae-3e08-4165-9583-179ebc3f754e" providerId="ADAL" clId="{5F77FE9E-6379-C14E-BC80-8A7234E3BF3E}" dt="2023-10-05T15:05:09.266" v="2"/>
          <ac:inkMkLst>
            <pc:docMk/>
            <pc:sldMk cId="646801433" sldId="258"/>
            <ac:inkMk id="4" creationId="{6C0C705A-C39D-7AA7-11D5-CD0CD92866C1}"/>
          </ac:inkMkLst>
        </pc:inkChg>
        <pc:inkChg chg="add del">
          <ac:chgData name="Ffion George (2103342)" userId="c2f6b8ae-3e08-4165-9583-179ebc3f754e" providerId="ADAL" clId="{5F77FE9E-6379-C14E-BC80-8A7234E3BF3E}" dt="2023-10-05T15:05:09.266" v="2"/>
          <ac:inkMkLst>
            <pc:docMk/>
            <pc:sldMk cId="646801433" sldId="258"/>
            <ac:inkMk id="5" creationId="{378FC1F9-EEF1-EA3F-58AF-D74E7DD1D871}"/>
          </ac:inkMkLst>
        </pc:inkChg>
        <pc:inkChg chg="add del reco">
          <ac:chgData name="Ffion George (2103342)" userId="c2f6b8ae-3e08-4165-9583-179ebc3f754e" providerId="ADAL" clId="{5F77FE9E-6379-C14E-BC80-8A7234E3BF3E}" dt="2023-10-05T15:05:47.552" v="23"/>
          <ac:inkMkLst>
            <pc:docMk/>
            <pc:sldMk cId="646801433" sldId="258"/>
            <ac:inkMk id="6" creationId="{04CD54B0-99A1-AB34-5FFC-A81E5C3EE6D9}"/>
          </ac:inkMkLst>
        </pc:inkChg>
        <pc:inkChg chg="add del">
          <ac:chgData name="Ffion George (2103342)" userId="c2f6b8ae-3e08-4165-9583-179ebc3f754e" providerId="ADAL" clId="{5F77FE9E-6379-C14E-BC80-8A7234E3BF3E}" dt="2023-10-05T15:08:07.496" v="92"/>
          <ac:inkMkLst>
            <pc:docMk/>
            <pc:sldMk cId="646801433" sldId="258"/>
            <ac:inkMk id="7" creationId="{3E64E54E-9967-7D10-D6BD-A3BF30C2344D}"/>
          </ac:inkMkLst>
        </pc:inkChg>
        <pc:inkChg chg="add del">
          <ac:chgData name="Ffion George (2103342)" userId="c2f6b8ae-3e08-4165-9583-179ebc3f754e" providerId="ADAL" clId="{5F77FE9E-6379-C14E-BC80-8A7234E3BF3E}" dt="2023-10-05T15:08:07.496" v="92"/>
          <ac:inkMkLst>
            <pc:docMk/>
            <pc:sldMk cId="646801433" sldId="258"/>
            <ac:inkMk id="9" creationId="{EE86CDD4-F081-E589-71E6-DD5DF2AA3EA9}"/>
          </ac:inkMkLst>
        </pc:inkChg>
        <pc:inkChg chg="add del reco">
          <ac:chgData name="Ffion George (2103342)" userId="c2f6b8ae-3e08-4165-9583-179ebc3f754e" providerId="ADAL" clId="{5F77FE9E-6379-C14E-BC80-8A7234E3BF3E}" dt="2023-10-05T15:08:17.555" v="93"/>
          <ac:inkMkLst>
            <pc:docMk/>
            <pc:sldMk cId="646801433" sldId="258"/>
            <ac:inkMk id="11" creationId="{28D65E5E-5695-86D2-2D05-8E03B178ACF1}"/>
          </ac:inkMkLst>
        </pc:inkChg>
      </pc:sldChg>
      <pc:sldChg chg="addSp delSp modSp modTransition">
        <pc:chgData name="Ffion George (2103342)" userId="c2f6b8ae-3e08-4165-9583-179ebc3f754e" providerId="ADAL" clId="{5F77FE9E-6379-C14E-BC80-8A7234E3BF3E}" dt="2023-10-05T15:20:20.065" v="948" actId="12563"/>
        <pc:sldMkLst>
          <pc:docMk/>
          <pc:sldMk cId="3066117168" sldId="259"/>
        </pc:sldMkLst>
        <pc:spChg chg="add mod">
          <ac:chgData name="Ffion George (2103342)" userId="c2f6b8ae-3e08-4165-9583-179ebc3f754e" providerId="ADAL" clId="{5F77FE9E-6379-C14E-BC80-8A7234E3BF3E}" dt="2023-10-05T15:16:46.195" v="727" actId="255"/>
          <ac:spMkLst>
            <pc:docMk/>
            <pc:sldMk cId="3066117168" sldId="259"/>
            <ac:spMk id="6" creationId="{0EE2AE13-BC0D-3B49-7D7F-841F6A5F7108}"/>
          </ac:spMkLst>
        </pc:spChg>
        <pc:inkChg chg="add del">
          <ac:chgData name="Ffion George (2103342)" userId="c2f6b8ae-3e08-4165-9583-179ebc3f754e" providerId="ADAL" clId="{5F77FE9E-6379-C14E-BC80-8A7234E3BF3E}" dt="2023-10-05T15:13:43.325" v="454"/>
          <ac:inkMkLst>
            <pc:docMk/>
            <pc:sldMk cId="3066117168" sldId="259"/>
            <ac:inkMk id="3" creationId="{BD2C3AFB-DDED-4ACE-27C2-BE41A51AC277}"/>
          </ac:inkMkLst>
        </pc:inkChg>
        <pc:inkChg chg="add del">
          <ac:chgData name="Ffion George (2103342)" userId="c2f6b8ae-3e08-4165-9583-179ebc3f754e" providerId="ADAL" clId="{5F77FE9E-6379-C14E-BC80-8A7234E3BF3E}" dt="2023-10-05T15:13:43.325" v="454"/>
          <ac:inkMkLst>
            <pc:docMk/>
            <pc:sldMk cId="3066117168" sldId="259"/>
            <ac:inkMk id="4" creationId="{F4B53C13-2E96-6017-2A40-6DADF1E0D6A8}"/>
          </ac:inkMkLst>
        </pc:inkChg>
        <pc:inkChg chg="add del reco">
          <ac:chgData name="Ffion George (2103342)" userId="c2f6b8ae-3e08-4165-9583-179ebc3f754e" providerId="ADAL" clId="{5F77FE9E-6379-C14E-BC80-8A7234E3BF3E}" dt="2023-10-05T15:13:45.819" v="455"/>
          <ac:inkMkLst>
            <pc:docMk/>
            <pc:sldMk cId="3066117168" sldId="259"/>
            <ac:inkMk id="5" creationId="{5A93588B-1520-CA63-AC38-5A008118DEE4}"/>
          </ac:inkMkLst>
        </pc:inkChg>
      </pc:sldChg>
      <pc:sldChg chg="addSp modSp modTransition">
        <pc:chgData name="Ffion George (2103342)" userId="c2f6b8ae-3e08-4165-9583-179ebc3f754e" providerId="ADAL" clId="{5F77FE9E-6379-C14E-BC80-8A7234E3BF3E}" dt="2023-10-05T15:21:04.989" v="955" actId="12563"/>
        <pc:sldMkLst>
          <pc:docMk/>
          <pc:sldMk cId="2656642354" sldId="260"/>
        </pc:sldMkLst>
        <pc:spChg chg="add">
          <ac:chgData name="Ffion George (2103342)" userId="c2f6b8ae-3e08-4165-9583-179ebc3f754e" providerId="ADAL" clId="{5F77FE9E-6379-C14E-BC80-8A7234E3BF3E}" dt="2023-10-05T15:17:09.486" v="728" actId="139"/>
          <ac:spMkLst>
            <pc:docMk/>
            <pc:sldMk cId="2656642354" sldId="260"/>
            <ac:spMk id="3" creationId="{A6E2334B-2B72-32FD-EC66-8651ECBAE039}"/>
          </ac:spMkLst>
        </pc:spChg>
        <pc:spChg chg="add mod">
          <ac:chgData name="Ffion George (2103342)" userId="c2f6b8ae-3e08-4165-9583-179ebc3f754e" providerId="ADAL" clId="{5F77FE9E-6379-C14E-BC80-8A7234E3BF3E}" dt="2023-10-05T15:19:04.219" v="939" actId="207"/>
          <ac:spMkLst>
            <pc:docMk/>
            <pc:sldMk cId="2656642354" sldId="260"/>
            <ac:spMk id="4" creationId="{B742F470-513D-A370-E47C-F422CCDA003F}"/>
          </ac:spMkLst>
        </pc:spChg>
      </pc:sldChg>
      <pc:sldChg chg="new del">
        <pc:chgData name="Ffion George (2103342)" userId="c2f6b8ae-3e08-4165-9583-179ebc3f754e" providerId="ADAL" clId="{5F77FE9E-6379-C14E-BC80-8A7234E3BF3E}" dt="2023-10-05T15:13:54.568" v="457" actId="680"/>
        <pc:sldMkLst>
          <pc:docMk/>
          <pc:sldMk cId="565717616" sldId="261"/>
        </pc:sldMkLst>
      </pc:sldChg>
    </pc:docChg>
  </pc:docChgLst>
</pc:chgInfo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0-05T15:08:43.312"/>
    </inkml:context>
    <inkml:brush xml:id="br0">
      <inkml:brushProperty name="width" value="0.06" units="cm"/>
      <inkml:brushProperty name="height" value="0.06" units="cm"/>
    </inkml:brush>
  </inkml:definitions>
  <inkml:trace contextRef="#ctx0" brushRef="#br0">66 88 7969,'12'-15'0,"-2"1"-1375,0-3 688,2-2 559,0 6 145,-3 4 1,-9 11 270,0 5-267,-9 6 1,-1 8-1,-7-1 1,3-3 30,-3-3 0,5-9-162,-3 2 110,10 5 0,-14-9 0,7 6 0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10-05T15:11:02.160"/>
    </inkml:context>
    <inkml:brush xml:id="br0">
      <inkml:brushProperty name="width" value="0.08" units="cm"/>
      <inkml:brushProperty name="height" value="0.08" units="cm"/>
    </inkml:brush>
  </inkml:definitions>
  <inkml:trace contextRef="#ctx0" brushRef="#br0">66 228 13423,'-7'-58'-382,"-3"0"0,0 7 344,1 10 0,-6 21-271,8 20 0,0 10 165,7 12 1,2 7 64,5 0 0,15 9 0,12-4 1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05/10/2023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05/10/2023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05/10/2023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05/10/2023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05/10/2023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05/10/2023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05/10/2023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05/10/2023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05/10/2023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05/10/2023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05/10/2023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05/10/2023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customXml" Target="../ink/ink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customXml" Target="../ink/ink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25" descr="Floating Numbers And Letters On Top Of A Book">
            <a:extLst>
              <a:ext uri="{FF2B5EF4-FFF2-40B4-BE49-F238E27FC236}">
                <a16:creationId xmlns:a16="http://schemas.microsoft.com/office/drawing/2014/main" id="{1C4232D5-F920-5D3C-7E9D-DC22499FC73D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4"/>
          <a:srcRect r="6250" b="6250"/>
          <a:stretch/>
        </p:blipFill>
        <p:spPr>
          <a:xfrm>
            <a:off x="20" y="10"/>
            <a:ext cx="12191979" cy="6857990"/>
          </a:xfrm>
          <a:prstGeom prst="rect">
            <a:avLst/>
          </a:prstGeom>
        </p:spPr>
      </p:pic>
      <p:sp>
        <p:nvSpPr>
          <p:cNvPr id="28" name="Freeform: Shape 17">
            <a:extLst>
              <a:ext uri="{FF2B5EF4-FFF2-40B4-BE49-F238E27FC236}">
                <a16:creationId xmlns:a16="http://schemas.microsoft.com/office/drawing/2014/main" id="{892943C2-D6C0-8B6D-C70C-0283EFBF64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3756552">
            <a:off x="6441479" y="1279421"/>
            <a:ext cx="4348870" cy="4299157"/>
          </a:xfrm>
          <a:custGeom>
            <a:avLst/>
            <a:gdLst>
              <a:gd name="connsiteX0" fmla="*/ 2531073 w 4828010"/>
              <a:gd name="connsiteY0" fmla="*/ 0 h 4873559"/>
              <a:gd name="connsiteX1" fmla="*/ 3937963 w 4828010"/>
              <a:gd name="connsiteY1" fmla="*/ 437433 h 4873559"/>
              <a:gd name="connsiteX2" fmla="*/ 4806231 w 4828010"/>
              <a:gd name="connsiteY2" fmla="*/ 1773180 h 4873559"/>
              <a:gd name="connsiteX3" fmla="*/ 4448644 w 4828010"/>
              <a:gd name="connsiteY3" fmla="*/ 3933235 h 4873559"/>
              <a:gd name="connsiteX4" fmla="*/ 3192542 w 4828010"/>
              <a:gd name="connsiteY4" fmla="*/ 4716168 h 4873559"/>
              <a:gd name="connsiteX5" fmla="*/ 937448 w 4828010"/>
              <a:gd name="connsiteY5" fmla="*/ 4547691 h 4873559"/>
              <a:gd name="connsiteX6" fmla="*/ 12348 w 4828010"/>
              <a:gd name="connsiteY6" fmla="*/ 3026750 h 4873559"/>
              <a:gd name="connsiteX7" fmla="*/ 553508 w 4828010"/>
              <a:gd name="connsiteY7" fmla="*/ 740383 h 4873559"/>
              <a:gd name="connsiteX8" fmla="*/ 2531073 w 4828010"/>
              <a:gd name="connsiteY8" fmla="*/ 0 h 4873559"/>
              <a:gd name="connsiteX0" fmla="*/ 2531073 w 4828010"/>
              <a:gd name="connsiteY0" fmla="*/ 0 h 4853896"/>
              <a:gd name="connsiteX1" fmla="*/ 3937963 w 4828010"/>
              <a:gd name="connsiteY1" fmla="*/ 437433 h 4853896"/>
              <a:gd name="connsiteX2" fmla="*/ 4806231 w 4828010"/>
              <a:gd name="connsiteY2" fmla="*/ 1773180 h 4853896"/>
              <a:gd name="connsiteX3" fmla="*/ 4448644 w 4828010"/>
              <a:gd name="connsiteY3" fmla="*/ 3933235 h 4853896"/>
              <a:gd name="connsiteX4" fmla="*/ 3192542 w 4828010"/>
              <a:gd name="connsiteY4" fmla="*/ 4716168 h 4853896"/>
              <a:gd name="connsiteX5" fmla="*/ 1075671 w 4828010"/>
              <a:gd name="connsiteY5" fmla="*/ 4473263 h 4853896"/>
              <a:gd name="connsiteX6" fmla="*/ 12348 w 4828010"/>
              <a:gd name="connsiteY6" fmla="*/ 3026750 h 4853896"/>
              <a:gd name="connsiteX7" fmla="*/ 553508 w 4828010"/>
              <a:gd name="connsiteY7" fmla="*/ 740383 h 4853896"/>
              <a:gd name="connsiteX8" fmla="*/ 2531073 w 4828010"/>
              <a:gd name="connsiteY8" fmla="*/ 0 h 4853896"/>
              <a:gd name="connsiteX0" fmla="*/ 2531073 w 4828010"/>
              <a:gd name="connsiteY0" fmla="*/ 0 h 4852652"/>
              <a:gd name="connsiteX1" fmla="*/ 3937963 w 4828010"/>
              <a:gd name="connsiteY1" fmla="*/ 437433 h 4852652"/>
              <a:gd name="connsiteX2" fmla="*/ 4806231 w 4828010"/>
              <a:gd name="connsiteY2" fmla="*/ 1773180 h 4852652"/>
              <a:gd name="connsiteX3" fmla="*/ 4448644 w 4828010"/>
              <a:gd name="connsiteY3" fmla="*/ 3933235 h 4852652"/>
              <a:gd name="connsiteX4" fmla="*/ 3192542 w 4828010"/>
              <a:gd name="connsiteY4" fmla="*/ 4716168 h 4852652"/>
              <a:gd name="connsiteX5" fmla="*/ 1160732 w 4828010"/>
              <a:gd name="connsiteY5" fmla="*/ 4467947 h 4852652"/>
              <a:gd name="connsiteX6" fmla="*/ 12348 w 4828010"/>
              <a:gd name="connsiteY6" fmla="*/ 3026750 h 4852652"/>
              <a:gd name="connsiteX7" fmla="*/ 553508 w 4828010"/>
              <a:gd name="connsiteY7" fmla="*/ 740383 h 4852652"/>
              <a:gd name="connsiteX8" fmla="*/ 2531073 w 4828010"/>
              <a:gd name="connsiteY8" fmla="*/ 0 h 4852652"/>
              <a:gd name="connsiteX0" fmla="*/ 2531073 w 4828010"/>
              <a:gd name="connsiteY0" fmla="*/ 0 h 4852652"/>
              <a:gd name="connsiteX1" fmla="*/ 3937963 w 4828010"/>
              <a:gd name="connsiteY1" fmla="*/ 437433 h 4852652"/>
              <a:gd name="connsiteX2" fmla="*/ 4806231 w 4828010"/>
              <a:gd name="connsiteY2" fmla="*/ 1773180 h 4852652"/>
              <a:gd name="connsiteX3" fmla="*/ 4448644 w 4828010"/>
              <a:gd name="connsiteY3" fmla="*/ 3933235 h 4852652"/>
              <a:gd name="connsiteX4" fmla="*/ 3192542 w 4828010"/>
              <a:gd name="connsiteY4" fmla="*/ 4716168 h 4852652"/>
              <a:gd name="connsiteX5" fmla="*/ 1160732 w 4828010"/>
              <a:gd name="connsiteY5" fmla="*/ 4467947 h 4852652"/>
              <a:gd name="connsiteX6" fmla="*/ 12348 w 4828010"/>
              <a:gd name="connsiteY6" fmla="*/ 3026750 h 4852652"/>
              <a:gd name="connsiteX7" fmla="*/ 553508 w 4828010"/>
              <a:gd name="connsiteY7" fmla="*/ 740383 h 4852652"/>
              <a:gd name="connsiteX8" fmla="*/ 2531073 w 4828010"/>
              <a:gd name="connsiteY8" fmla="*/ 0 h 4852652"/>
              <a:gd name="connsiteX0" fmla="*/ 2460239 w 4757176"/>
              <a:gd name="connsiteY0" fmla="*/ 0 h 4850182"/>
              <a:gd name="connsiteX1" fmla="*/ 3867129 w 4757176"/>
              <a:gd name="connsiteY1" fmla="*/ 437433 h 4850182"/>
              <a:gd name="connsiteX2" fmla="*/ 4735397 w 4757176"/>
              <a:gd name="connsiteY2" fmla="*/ 1773180 h 4850182"/>
              <a:gd name="connsiteX3" fmla="*/ 4377810 w 4757176"/>
              <a:gd name="connsiteY3" fmla="*/ 3933235 h 4850182"/>
              <a:gd name="connsiteX4" fmla="*/ 3121708 w 4757176"/>
              <a:gd name="connsiteY4" fmla="*/ 4716168 h 4850182"/>
              <a:gd name="connsiteX5" fmla="*/ 1089898 w 4757176"/>
              <a:gd name="connsiteY5" fmla="*/ 4467947 h 4850182"/>
              <a:gd name="connsiteX6" fmla="*/ 15942 w 4757176"/>
              <a:gd name="connsiteY6" fmla="*/ 3101178 h 4850182"/>
              <a:gd name="connsiteX7" fmla="*/ 482674 w 4757176"/>
              <a:gd name="connsiteY7" fmla="*/ 740383 h 4850182"/>
              <a:gd name="connsiteX8" fmla="*/ 2460239 w 4757176"/>
              <a:gd name="connsiteY8" fmla="*/ 0 h 4850182"/>
              <a:gd name="connsiteX0" fmla="*/ 2460239 w 4757176"/>
              <a:gd name="connsiteY0" fmla="*/ 0 h 4850182"/>
              <a:gd name="connsiteX1" fmla="*/ 3867129 w 4757176"/>
              <a:gd name="connsiteY1" fmla="*/ 437433 h 4850182"/>
              <a:gd name="connsiteX2" fmla="*/ 4735397 w 4757176"/>
              <a:gd name="connsiteY2" fmla="*/ 1773180 h 4850182"/>
              <a:gd name="connsiteX3" fmla="*/ 4377810 w 4757176"/>
              <a:gd name="connsiteY3" fmla="*/ 3933235 h 4850182"/>
              <a:gd name="connsiteX4" fmla="*/ 3121708 w 4757176"/>
              <a:gd name="connsiteY4" fmla="*/ 4716168 h 4850182"/>
              <a:gd name="connsiteX5" fmla="*/ 1089898 w 4757176"/>
              <a:gd name="connsiteY5" fmla="*/ 4467947 h 4850182"/>
              <a:gd name="connsiteX6" fmla="*/ 15942 w 4757176"/>
              <a:gd name="connsiteY6" fmla="*/ 3101178 h 4850182"/>
              <a:gd name="connsiteX7" fmla="*/ 482674 w 4757176"/>
              <a:gd name="connsiteY7" fmla="*/ 740383 h 4850182"/>
              <a:gd name="connsiteX8" fmla="*/ 2460239 w 4757176"/>
              <a:gd name="connsiteY8" fmla="*/ 0 h 4850182"/>
              <a:gd name="connsiteX0" fmla="*/ 2484014 w 4780951"/>
              <a:gd name="connsiteY0" fmla="*/ 0 h 4850182"/>
              <a:gd name="connsiteX1" fmla="*/ 3890904 w 4780951"/>
              <a:gd name="connsiteY1" fmla="*/ 437433 h 4850182"/>
              <a:gd name="connsiteX2" fmla="*/ 4759172 w 4780951"/>
              <a:gd name="connsiteY2" fmla="*/ 1773180 h 4850182"/>
              <a:gd name="connsiteX3" fmla="*/ 4401585 w 4780951"/>
              <a:gd name="connsiteY3" fmla="*/ 3933235 h 4850182"/>
              <a:gd name="connsiteX4" fmla="*/ 3145483 w 4780951"/>
              <a:gd name="connsiteY4" fmla="*/ 4716168 h 4850182"/>
              <a:gd name="connsiteX5" fmla="*/ 1113673 w 4780951"/>
              <a:gd name="connsiteY5" fmla="*/ 4467947 h 4850182"/>
              <a:gd name="connsiteX6" fmla="*/ 39717 w 4780951"/>
              <a:gd name="connsiteY6" fmla="*/ 3101178 h 4850182"/>
              <a:gd name="connsiteX7" fmla="*/ 506449 w 4780951"/>
              <a:gd name="connsiteY7" fmla="*/ 740383 h 4850182"/>
              <a:gd name="connsiteX8" fmla="*/ 2484014 w 4780951"/>
              <a:gd name="connsiteY8" fmla="*/ 0 h 4850182"/>
              <a:gd name="connsiteX0" fmla="*/ 2484014 w 4780127"/>
              <a:gd name="connsiteY0" fmla="*/ 0 h 4850182"/>
              <a:gd name="connsiteX1" fmla="*/ 3890904 w 4780127"/>
              <a:gd name="connsiteY1" fmla="*/ 437433 h 4850182"/>
              <a:gd name="connsiteX2" fmla="*/ 4759172 w 4780127"/>
              <a:gd name="connsiteY2" fmla="*/ 1773180 h 4850182"/>
              <a:gd name="connsiteX3" fmla="*/ 4390953 w 4780127"/>
              <a:gd name="connsiteY3" fmla="*/ 3805644 h 4850182"/>
              <a:gd name="connsiteX4" fmla="*/ 3145483 w 4780127"/>
              <a:gd name="connsiteY4" fmla="*/ 4716168 h 4850182"/>
              <a:gd name="connsiteX5" fmla="*/ 1113673 w 4780127"/>
              <a:gd name="connsiteY5" fmla="*/ 4467947 h 4850182"/>
              <a:gd name="connsiteX6" fmla="*/ 39717 w 4780127"/>
              <a:gd name="connsiteY6" fmla="*/ 3101178 h 4850182"/>
              <a:gd name="connsiteX7" fmla="*/ 506449 w 4780127"/>
              <a:gd name="connsiteY7" fmla="*/ 740383 h 4850182"/>
              <a:gd name="connsiteX8" fmla="*/ 2484014 w 4780127"/>
              <a:gd name="connsiteY8" fmla="*/ 0 h 4850182"/>
              <a:gd name="connsiteX0" fmla="*/ 2484014 w 4778010"/>
              <a:gd name="connsiteY0" fmla="*/ 0 h 4846926"/>
              <a:gd name="connsiteX1" fmla="*/ 3890904 w 4778010"/>
              <a:gd name="connsiteY1" fmla="*/ 437433 h 4846926"/>
              <a:gd name="connsiteX2" fmla="*/ 4759172 w 4778010"/>
              <a:gd name="connsiteY2" fmla="*/ 1773180 h 4846926"/>
              <a:gd name="connsiteX3" fmla="*/ 4390953 w 4778010"/>
              <a:gd name="connsiteY3" fmla="*/ 3805644 h 4846926"/>
              <a:gd name="connsiteX4" fmla="*/ 3343914 w 4778010"/>
              <a:gd name="connsiteY4" fmla="*/ 4712128 h 4846926"/>
              <a:gd name="connsiteX5" fmla="*/ 1113673 w 4778010"/>
              <a:gd name="connsiteY5" fmla="*/ 4467947 h 4846926"/>
              <a:gd name="connsiteX6" fmla="*/ 39717 w 4778010"/>
              <a:gd name="connsiteY6" fmla="*/ 3101178 h 4846926"/>
              <a:gd name="connsiteX7" fmla="*/ 506449 w 4778010"/>
              <a:gd name="connsiteY7" fmla="*/ 740383 h 4846926"/>
              <a:gd name="connsiteX8" fmla="*/ 2484014 w 4778010"/>
              <a:gd name="connsiteY8" fmla="*/ 0 h 4846926"/>
              <a:gd name="connsiteX0" fmla="*/ 2484014 w 4782503"/>
              <a:gd name="connsiteY0" fmla="*/ 0 h 4846926"/>
              <a:gd name="connsiteX1" fmla="*/ 3890904 w 4782503"/>
              <a:gd name="connsiteY1" fmla="*/ 437433 h 4846926"/>
              <a:gd name="connsiteX2" fmla="*/ 4759172 w 4782503"/>
              <a:gd name="connsiteY2" fmla="*/ 1773180 h 4846926"/>
              <a:gd name="connsiteX3" fmla="*/ 4450482 w 4782503"/>
              <a:gd name="connsiteY3" fmla="*/ 3688481 h 4846926"/>
              <a:gd name="connsiteX4" fmla="*/ 3343914 w 4782503"/>
              <a:gd name="connsiteY4" fmla="*/ 4712128 h 4846926"/>
              <a:gd name="connsiteX5" fmla="*/ 1113673 w 4782503"/>
              <a:gd name="connsiteY5" fmla="*/ 4467947 h 4846926"/>
              <a:gd name="connsiteX6" fmla="*/ 39717 w 4782503"/>
              <a:gd name="connsiteY6" fmla="*/ 3101178 h 4846926"/>
              <a:gd name="connsiteX7" fmla="*/ 506449 w 4782503"/>
              <a:gd name="connsiteY7" fmla="*/ 740383 h 4846926"/>
              <a:gd name="connsiteX8" fmla="*/ 2484014 w 4782503"/>
              <a:gd name="connsiteY8" fmla="*/ 0 h 4846926"/>
              <a:gd name="connsiteX0" fmla="*/ 2484014 w 4784889"/>
              <a:gd name="connsiteY0" fmla="*/ 0 h 4846926"/>
              <a:gd name="connsiteX1" fmla="*/ 3890904 w 4784889"/>
              <a:gd name="connsiteY1" fmla="*/ 437433 h 4846926"/>
              <a:gd name="connsiteX2" fmla="*/ 4759172 w 4784889"/>
              <a:gd name="connsiteY2" fmla="*/ 1773180 h 4846926"/>
              <a:gd name="connsiteX3" fmla="*/ 4474294 w 4784889"/>
              <a:gd name="connsiteY3" fmla="*/ 3676361 h 4846926"/>
              <a:gd name="connsiteX4" fmla="*/ 3343914 w 4784889"/>
              <a:gd name="connsiteY4" fmla="*/ 4712128 h 4846926"/>
              <a:gd name="connsiteX5" fmla="*/ 1113673 w 4784889"/>
              <a:gd name="connsiteY5" fmla="*/ 4467947 h 4846926"/>
              <a:gd name="connsiteX6" fmla="*/ 39717 w 4784889"/>
              <a:gd name="connsiteY6" fmla="*/ 3101178 h 4846926"/>
              <a:gd name="connsiteX7" fmla="*/ 506449 w 4784889"/>
              <a:gd name="connsiteY7" fmla="*/ 740383 h 4846926"/>
              <a:gd name="connsiteX8" fmla="*/ 2484014 w 4784889"/>
              <a:gd name="connsiteY8" fmla="*/ 0 h 4846926"/>
              <a:gd name="connsiteX0" fmla="*/ 2484014 w 4784889"/>
              <a:gd name="connsiteY0" fmla="*/ 0 h 4860980"/>
              <a:gd name="connsiteX1" fmla="*/ 3890904 w 4784889"/>
              <a:gd name="connsiteY1" fmla="*/ 437433 h 4860980"/>
              <a:gd name="connsiteX2" fmla="*/ 4759172 w 4784889"/>
              <a:gd name="connsiteY2" fmla="*/ 1773180 h 4860980"/>
              <a:gd name="connsiteX3" fmla="*/ 4474294 w 4784889"/>
              <a:gd name="connsiteY3" fmla="*/ 3676361 h 4860980"/>
              <a:gd name="connsiteX4" fmla="*/ 3343914 w 4784889"/>
              <a:gd name="connsiteY4" fmla="*/ 4712128 h 4860980"/>
              <a:gd name="connsiteX5" fmla="*/ 1097799 w 4784889"/>
              <a:gd name="connsiteY5" fmla="*/ 4524510 h 4860980"/>
              <a:gd name="connsiteX6" fmla="*/ 39717 w 4784889"/>
              <a:gd name="connsiteY6" fmla="*/ 3101178 h 4860980"/>
              <a:gd name="connsiteX7" fmla="*/ 506449 w 4784889"/>
              <a:gd name="connsiteY7" fmla="*/ 740383 h 4860980"/>
              <a:gd name="connsiteX8" fmla="*/ 2484014 w 4784889"/>
              <a:gd name="connsiteY8" fmla="*/ 0 h 4860980"/>
              <a:gd name="connsiteX0" fmla="*/ 2484014 w 4783308"/>
              <a:gd name="connsiteY0" fmla="*/ 0 h 4860981"/>
              <a:gd name="connsiteX1" fmla="*/ 3890904 w 4783308"/>
              <a:gd name="connsiteY1" fmla="*/ 437433 h 4860981"/>
              <a:gd name="connsiteX2" fmla="*/ 4759172 w 4783308"/>
              <a:gd name="connsiteY2" fmla="*/ 1773180 h 4860981"/>
              <a:gd name="connsiteX3" fmla="*/ 4474294 w 4783308"/>
              <a:gd name="connsiteY3" fmla="*/ 3676361 h 4860981"/>
              <a:gd name="connsiteX4" fmla="*/ 3443129 w 4783308"/>
              <a:gd name="connsiteY4" fmla="*/ 4712129 h 4860981"/>
              <a:gd name="connsiteX5" fmla="*/ 1097799 w 4783308"/>
              <a:gd name="connsiteY5" fmla="*/ 4524510 h 4860981"/>
              <a:gd name="connsiteX6" fmla="*/ 39717 w 4783308"/>
              <a:gd name="connsiteY6" fmla="*/ 3101178 h 4860981"/>
              <a:gd name="connsiteX7" fmla="*/ 506449 w 4783308"/>
              <a:gd name="connsiteY7" fmla="*/ 740383 h 4860981"/>
              <a:gd name="connsiteX8" fmla="*/ 2484014 w 4783308"/>
              <a:gd name="connsiteY8" fmla="*/ 0 h 4860981"/>
              <a:gd name="connsiteX0" fmla="*/ 2484014 w 4783308"/>
              <a:gd name="connsiteY0" fmla="*/ 0 h 4821502"/>
              <a:gd name="connsiteX1" fmla="*/ 3890904 w 4783308"/>
              <a:gd name="connsiteY1" fmla="*/ 437433 h 4821502"/>
              <a:gd name="connsiteX2" fmla="*/ 4759172 w 4783308"/>
              <a:gd name="connsiteY2" fmla="*/ 1773180 h 4821502"/>
              <a:gd name="connsiteX3" fmla="*/ 4474294 w 4783308"/>
              <a:gd name="connsiteY3" fmla="*/ 3676361 h 4821502"/>
              <a:gd name="connsiteX4" fmla="*/ 3443129 w 4783308"/>
              <a:gd name="connsiteY4" fmla="*/ 4712129 h 4821502"/>
              <a:gd name="connsiteX5" fmla="*/ 1097799 w 4783308"/>
              <a:gd name="connsiteY5" fmla="*/ 4524510 h 4821502"/>
              <a:gd name="connsiteX6" fmla="*/ 39717 w 4783308"/>
              <a:gd name="connsiteY6" fmla="*/ 3101178 h 4821502"/>
              <a:gd name="connsiteX7" fmla="*/ 506449 w 4783308"/>
              <a:gd name="connsiteY7" fmla="*/ 740383 h 4821502"/>
              <a:gd name="connsiteX8" fmla="*/ 2484014 w 4783308"/>
              <a:gd name="connsiteY8" fmla="*/ 0 h 4821502"/>
              <a:gd name="connsiteX0" fmla="*/ 2484014 w 4783308"/>
              <a:gd name="connsiteY0" fmla="*/ 0 h 4821502"/>
              <a:gd name="connsiteX1" fmla="*/ 3890904 w 4783308"/>
              <a:gd name="connsiteY1" fmla="*/ 437433 h 4821502"/>
              <a:gd name="connsiteX2" fmla="*/ 4759172 w 4783308"/>
              <a:gd name="connsiteY2" fmla="*/ 1773180 h 4821502"/>
              <a:gd name="connsiteX3" fmla="*/ 4474294 w 4783308"/>
              <a:gd name="connsiteY3" fmla="*/ 3676361 h 4821502"/>
              <a:gd name="connsiteX4" fmla="*/ 3443129 w 4783308"/>
              <a:gd name="connsiteY4" fmla="*/ 4712129 h 4821502"/>
              <a:gd name="connsiteX5" fmla="*/ 1097799 w 4783308"/>
              <a:gd name="connsiteY5" fmla="*/ 4524510 h 4821502"/>
              <a:gd name="connsiteX6" fmla="*/ 39717 w 4783308"/>
              <a:gd name="connsiteY6" fmla="*/ 3101178 h 4821502"/>
              <a:gd name="connsiteX7" fmla="*/ 506449 w 4783308"/>
              <a:gd name="connsiteY7" fmla="*/ 740383 h 4821502"/>
              <a:gd name="connsiteX8" fmla="*/ 2484014 w 4783308"/>
              <a:gd name="connsiteY8" fmla="*/ 0 h 4821502"/>
              <a:gd name="connsiteX0" fmla="*/ 2532073 w 4784141"/>
              <a:gd name="connsiteY0" fmla="*/ 0 h 4773425"/>
              <a:gd name="connsiteX1" fmla="*/ 3891737 w 4784141"/>
              <a:gd name="connsiteY1" fmla="*/ 389356 h 4773425"/>
              <a:gd name="connsiteX2" fmla="*/ 4760005 w 4784141"/>
              <a:gd name="connsiteY2" fmla="*/ 1725103 h 4773425"/>
              <a:gd name="connsiteX3" fmla="*/ 4475127 w 4784141"/>
              <a:gd name="connsiteY3" fmla="*/ 3628284 h 4773425"/>
              <a:gd name="connsiteX4" fmla="*/ 3443962 w 4784141"/>
              <a:gd name="connsiteY4" fmla="*/ 4664052 h 4773425"/>
              <a:gd name="connsiteX5" fmla="*/ 1098632 w 4784141"/>
              <a:gd name="connsiteY5" fmla="*/ 4476433 h 4773425"/>
              <a:gd name="connsiteX6" fmla="*/ 40550 w 4784141"/>
              <a:gd name="connsiteY6" fmla="*/ 3053101 h 4773425"/>
              <a:gd name="connsiteX7" fmla="*/ 507282 w 4784141"/>
              <a:gd name="connsiteY7" fmla="*/ 692306 h 4773425"/>
              <a:gd name="connsiteX8" fmla="*/ 2532073 w 4784141"/>
              <a:gd name="connsiteY8" fmla="*/ 0 h 4773425"/>
              <a:gd name="connsiteX0" fmla="*/ 2532073 w 4784141"/>
              <a:gd name="connsiteY0" fmla="*/ 491 h 4773916"/>
              <a:gd name="connsiteX1" fmla="*/ 3891737 w 4784141"/>
              <a:gd name="connsiteY1" fmla="*/ 389847 h 4773916"/>
              <a:gd name="connsiteX2" fmla="*/ 4760005 w 4784141"/>
              <a:gd name="connsiteY2" fmla="*/ 1725594 h 4773916"/>
              <a:gd name="connsiteX3" fmla="*/ 4475127 w 4784141"/>
              <a:gd name="connsiteY3" fmla="*/ 3628775 h 4773916"/>
              <a:gd name="connsiteX4" fmla="*/ 3443962 w 4784141"/>
              <a:gd name="connsiteY4" fmla="*/ 4664543 h 4773916"/>
              <a:gd name="connsiteX5" fmla="*/ 1098632 w 4784141"/>
              <a:gd name="connsiteY5" fmla="*/ 4476924 h 4773916"/>
              <a:gd name="connsiteX6" fmla="*/ 40550 w 4784141"/>
              <a:gd name="connsiteY6" fmla="*/ 3053592 h 4773916"/>
              <a:gd name="connsiteX7" fmla="*/ 507282 w 4784141"/>
              <a:gd name="connsiteY7" fmla="*/ 692797 h 4773916"/>
              <a:gd name="connsiteX8" fmla="*/ 2532073 w 4784141"/>
              <a:gd name="connsiteY8" fmla="*/ 491 h 4773916"/>
              <a:gd name="connsiteX0" fmla="*/ 2532073 w 4784141"/>
              <a:gd name="connsiteY0" fmla="*/ 491 h 4773916"/>
              <a:gd name="connsiteX1" fmla="*/ 3891737 w 4784141"/>
              <a:gd name="connsiteY1" fmla="*/ 389847 h 4773916"/>
              <a:gd name="connsiteX2" fmla="*/ 4760005 w 4784141"/>
              <a:gd name="connsiteY2" fmla="*/ 1725594 h 4773916"/>
              <a:gd name="connsiteX3" fmla="*/ 4475127 w 4784141"/>
              <a:gd name="connsiteY3" fmla="*/ 3628775 h 4773916"/>
              <a:gd name="connsiteX4" fmla="*/ 3443962 w 4784141"/>
              <a:gd name="connsiteY4" fmla="*/ 4664543 h 4773916"/>
              <a:gd name="connsiteX5" fmla="*/ 1098632 w 4784141"/>
              <a:gd name="connsiteY5" fmla="*/ 4476924 h 4773916"/>
              <a:gd name="connsiteX6" fmla="*/ 40550 w 4784141"/>
              <a:gd name="connsiteY6" fmla="*/ 3053592 h 4773916"/>
              <a:gd name="connsiteX7" fmla="*/ 507282 w 4784141"/>
              <a:gd name="connsiteY7" fmla="*/ 692797 h 4773916"/>
              <a:gd name="connsiteX8" fmla="*/ 2532073 w 4784141"/>
              <a:gd name="connsiteY8" fmla="*/ 491 h 4773916"/>
              <a:gd name="connsiteX0" fmla="*/ 2558783 w 4784614"/>
              <a:gd name="connsiteY0" fmla="*/ 525 h 4757924"/>
              <a:gd name="connsiteX1" fmla="*/ 3892210 w 4784614"/>
              <a:gd name="connsiteY1" fmla="*/ 373855 h 4757924"/>
              <a:gd name="connsiteX2" fmla="*/ 4760478 w 4784614"/>
              <a:gd name="connsiteY2" fmla="*/ 1709602 h 4757924"/>
              <a:gd name="connsiteX3" fmla="*/ 4475600 w 4784614"/>
              <a:gd name="connsiteY3" fmla="*/ 3612783 h 4757924"/>
              <a:gd name="connsiteX4" fmla="*/ 3444435 w 4784614"/>
              <a:gd name="connsiteY4" fmla="*/ 4648551 h 4757924"/>
              <a:gd name="connsiteX5" fmla="*/ 1099105 w 4784614"/>
              <a:gd name="connsiteY5" fmla="*/ 4460932 h 4757924"/>
              <a:gd name="connsiteX6" fmla="*/ 41023 w 4784614"/>
              <a:gd name="connsiteY6" fmla="*/ 3037600 h 4757924"/>
              <a:gd name="connsiteX7" fmla="*/ 507755 w 4784614"/>
              <a:gd name="connsiteY7" fmla="*/ 676805 h 4757924"/>
              <a:gd name="connsiteX8" fmla="*/ 2558783 w 4784614"/>
              <a:gd name="connsiteY8" fmla="*/ 525 h 4757924"/>
              <a:gd name="connsiteX0" fmla="*/ 2558783 w 4784614"/>
              <a:gd name="connsiteY0" fmla="*/ 408 h 4757807"/>
              <a:gd name="connsiteX1" fmla="*/ 3907953 w 4784614"/>
              <a:gd name="connsiteY1" fmla="*/ 443183 h 4757807"/>
              <a:gd name="connsiteX2" fmla="*/ 4760478 w 4784614"/>
              <a:gd name="connsiteY2" fmla="*/ 1709485 h 4757807"/>
              <a:gd name="connsiteX3" fmla="*/ 4475600 w 4784614"/>
              <a:gd name="connsiteY3" fmla="*/ 3612666 h 4757807"/>
              <a:gd name="connsiteX4" fmla="*/ 3444435 w 4784614"/>
              <a:gd name="connsiteY4" fmla="*/ 4648434 h 4757807"/>
              <a:gd name="connsiteX5" fmla="*/ 1099105 w 4784614"/>
              <a:gd name="connsiteY5" fmla="*/ 4460815 h 4757807"/>
              <a:gd name="connsiteX6" fmla="*/ 41023 w 4784614"/>
              <a:gd name="connsiteY6" fmla="*/ 3037483 h 4757807"/>
              <a:gd name="connsiteX7" fmla="*/ 507755 w 4784614"/>
              <a:gd name="connsiteY7" fmla="*/ 676688 h 4757807"/>
              <a:gd name="connsiteX8" fmla="*/ 2558783 w 4784614"/>
              <a:gd name="connsiteY8" fmla="*/ 408 h 4757807"/>
              <a:gd name="connsiteX0" fmla="*/ 2558783 w 4778827"/>
              <a:gd name="connsiteY0" fmla="*/ 408 h 5085392"/>
              <a:gd name="connsiteX1" fmla="*/ 3907953 w 4778827"/>
              <a:gd name="connsiteY1" fmla="*/ 443183 h 5085392"/>
              <a:gd name="connsiteX2" fmla="*/ 4760478 w 4778827"/>
              <a:gd name="connsiteY2" fmla="*/ 1709485 h 5085392"/>
              <a:gd name="connsiteX3" fmla="*/ 4475600 w 4778827"/>
              <a:gd name="connsiteY3" fmla="*/ 3612666 h 5085392"/>
              <a:gd name="connsiteX4" fmla="*/ 3925643 w 4778827"/>
              <a:gd name="connsiteY4" fmla="*/ 5027118 h 5085392"/>
              <a:gd name="connsiteX5" fmla="*/ 1099105 w 4778827"/>
              <a:gd name="connsiteY5" fmla="*/ 4460815 h 5085392"/>
              <a:gd name="connsiteX6" fmla="*/ 41023 w 4778827"/>
              <a:gd name="connsiteY6" fmla="*/ 3037483 h 5085392"/>
              <a:gd name="connsiteX7" fmla="*/ 507755 w 4778827"/>
              <a:gd name="connsiteY7" fmla="*/ 676688 h 5085392"/>
              <a:gd name="connsiteX8" fmla="*/ 2558783 w 4778827"/>
              <a:gd name="connsiteY8" fmla="*/ 408 h 5085392"/>
              <a:gd name="connsiteX0" fmla="*/ 2558783 w 4801077"/>
              <a:gd name="connsiteY0" fmla="*/ 408 h 5085392"/>
              <a:gd name="connsiteX1" fmla="*/ 3907953 w 4801077"/>
              <a:gd name="connsiteY1" fmla="*/ 443183 h 5085392"/>
              <a:gd name="connsiteX2" fmla="*/ 4760478 w 4801077"/>
              <a:gd name="connsiteY2" fmla="*/ 1709485 h 5085392"/>
              <a:gd name="connsiteX3" fmla="*/ 4651817 w 4801077"/>
              <a:gd name="connsiteY3" fmla="*/ 4122731 h 5085392"/>
              <a:gd name="connsiteX4" fmla="*/ 3925643 w 4801077"/>
              <a:gd name="connsiteY4" fmla="*/ 5027118 h 5085392"/>
              <a:gd name="connsiteX5" fmla="*/ 1099105 w 4801077"/>
              <a:gd name="connsiteY5" fmla="*/ 4460815 h 5085392"/>
              <a:gd name="connsiteX6" fmla="*/ 41023 w 4801077"/>
              <a:gd name="connsiteY6" fmla="*/ 3037483 h 5085392"/>
              <a:gd name="connsiteX7" fmla="*/ 507755 w 4801077"/>
              <a:gd name="connsiteY7" fmla="*/ 676688 h 5085392"/>
              <a:gd name="connsiteX8" fmla="*/ 2558783 w 4801077"/>
              <a:gd name="connsiteY8" fmla="*/ 408 h 5085392"/>
              <a:gd name="connsiteX0" fmla="*/ 2558783 w 4801811"/>
              <a:gd name="connsiteY0" fmla="*/ 408 h 5281687"/>
              <a:gd name="connsiteX1" fmla="*/ 3907953 w 4801811"/>
              <a:gd name="connsiteY1" fmla="*/ 443183 h 5281687"/>
              <a:gd name="connsiteX2" fmla="*/ 4760478 w 4801811"/>
              <a:gd name="connsiteY2" fmla="*/ 1709485 h 5281687"/>
              <a:gd name="connsiteX3" fmla="*/ 4651817 w 4801811"/>
              <a:gd name="connsiteY3" fmla="*/ 4122731 h 5281687"/>
              <a:gd name="connsiteX4" fmla="*/ 3905311 w 4801811"/>
              <a:gd name="connsiteY4" fmla="*/ 5235782 h 5281687"/>
              <a:gd name="connsiteX5" fmla="*/ 1099105 w 4801811"/>
              <a:gd name="connsiteY5" fmla="*/ 4460815 h 5281687"/>
              <a:gd name="connsiteX6" fmla="*/ 41023 w 4801811"/>
              <a:gd name="connsiteY6" fmla="*/ 3037483 h 5281687"/>
              <a:gd name="connsiteX7" fmla="*/ 507755 w 4801811"/>
              <a:gd name="connsiteY7" fmla="*/ 676688 h 5281687"/>
              <a:gd name="connsiteX8" fmla="*/ 2558783 w 4801811"/>
              <a:gd name="connsiteY8" fmla="*/ 408 h 5281687"/>
              <a:gd name="connsiteX0" fmla="*/ 2555058 w 4798086"/>
              <a:gd name="connsiteY0" fmla="*/ 408 h 5281687"/>
              <a:gd name="connsiteX1" fmla="*/ 3904228 w 4798086"/>
              <a:gd name="connsiteY1" fmla="*/ 443183 h 5281687"/>
              <a:gd name="connsiteX2" fmla="*/ 4756753 w 4798086"/>
              <a:gd name="connsiteY2" fmla="*/ 1709485 h 5281687"/>
              <a:gd name="connsiteX3" fmla="*/ 4648092 w 4798086"/>
              <a:gd name="connsiteY3" fmla="*/ 4122731 h 5281687"/>
              <a:gd name="connsiteX4" fmla="*/ 3901586 w 4798086"/>
              <a:gd name="connsiteY4" fmla="*/ 5235782 h 5281687"/>
              <a:gd name="connsiteX5" fmla="*/ 1095380 w 4798086"/>
              <a:gd name="connsiteY5" fmla="*/ 4460815 h 5281687"/>
              <a:gd name="connsiteX6" fmla="*/ 37298 w 4798086"/>
              <a:gd name="connsiteY6" fmla="*/ 3037483 h 5281687"/>
              <a:gd name="connsiteX7" fmla="*/ 537918 w 4798086"/>
              <a:gd name="connsiteY7" fmla="*/ 437112 h 5281687"/>
              <a:gd name="connsiteX8" fmla="*/ 2555058 w 4798086"/>
              <a:gd name="connsiteY8" fmla="*/ 408 h 5281687"/>
              <a:gd name="connsiteX0" fmla="*/ 2417484 w 4796063"/>
              <a:gd name="connsiteY0" fmla="*/ 237 h 5505635"/>
              <a:gd name="connsiteX1" fmla="*/ 3902205 w 4796063"/>
              <a:gd name="connsiteY1" fmla="*/ 667131 h 5505635"/>
              <a:gd name="connsiteX2" fmla="*/ 4754730 w 4796063"/>
              <a:gd name="connsiteY2" fmla="*/ 1933433 h 5505635"/>
              <a:gd name="connsiteX3" fmla="*/ 4646069 w 4796063"/>
              <a:gd name="connsiteY3" fmla="*/ 4346679 h 5505635"/>
              <a:gd name="connsiteX4" fmla="*/ 3899563 w 4796063"/>
              <a:gd name="connsiteY4" fmla="*/ 5459730 h 5505635"/>
              <a:gd name="connsiteX5" fmla="*/ 1093357 w 4796063"/>
              <a:gd name="connsiteY5" fmla="*/ 4684763 h 5505635"/>
              <a:gd name="connsiteX6" fmla="*/ 35275 w 4796063"/>
              <a:gd name="connsiteY6" fmla="*/ 3261431 h 5505635"/>
              <a:gd name="connsiteX7" fmla="*/ 535895 w 4796063"/>
              <a:gd name="connsiteY7" fmla="*/ 661060 h 5505635"/>
              <a:gd name="connsiteX8" fmla="*/ 2417484 w 4796063"/>
              <a:gd name="connsiteY8" fmla="*/ 237 h 5505635"/>
              <a:gd name="connsiteX0" fmla="*/ 2417484 w 4796063"/>
              <a:gd name="connsiteY0" fmla="*/ 237 h 5505635"/>
              <a:gd name="connsiteX1" fmla="*/ 3902205 w 4796063"/>
              <a:gd name="connsiteY1" fmla="*/ 667131 h 5505635"/>
              <a:gd name="connsiteX2" fmla="*/ 4754730 w 4796063"/>
              <a:gd name="connsiteY2" fmla="*/ 1933433 h 5505635"/>
              <a:gd name="connsiteX3" fmla="*/ 4646069 w 4796063"/>
              <a:gd name="connsiteY3" fmla="*/ 4346679 h 5505635"/>
              <a:gd name="connsiteX4" fmla="*/ 3899563 w 4796063"/>
              <a:gd name="connsiteY4" fmla="*/ 5459730 h 5505635"/>
              <a:gd name="connsiteX5" fmla="*/ 1093357 w 4796063"/>
              <a:gd name="connsiteY5" fmla="*/ 4684763 h 5505635"/>
              <a:gd name="connsiteX6" fmla="*/ 35275 w 4796063"/>
              <a:gd name="connsiteY6" fmla="*/ 3261431 h 5505635"/>
              <a:gd name="connsiteX7" fmla="*/ 535895 w 4796063"/>
              <a:gd name="connsiteY7" fmla="*/ 661060 h 5505635"/>
              <a:gd name="connsiteX8" fmla="*/ 2417484 w 4796063"/>
              <a:gd name="connsiteY8" fmla="*/ 237 h 5505635"/>
              <a:gd name="connsiteX0" fmla="*/ 2486248 w 4797051"/>
              <a:gd name="connsiteY0" fmla="*/ 309 h 5382055"/>
              <a:gd name="connsiteX1" fmla="*/ 3903193 w 4797051"/>
              <a:gd name="connsiteY1" fmla="*/ 543551 h 5382055"/>
              <a:gd name="connsiteX2" fmla="*/ 4755718 w 4797051"/>
              <a:gd name="connsiteY2" fmla="*/ 1809853 h 5382055"/>
              <a:gd name="connsiteX3" fmla="*/ 4647057 w 4797051"/>
              <a:gd name="connsiteY3" fmla="*/ 4223099 h 5382055"/>
              <a:gd name="connsiteX4" fmla="*/ 3900551 w 4797051"/>
              <a:gd name="connsiteY4" fmla="*/ 5336150 h 5382055"/>
              <a:gd name="connsiteX5" fmla="*/ 1094345 w 4797051"/>
              <a:gd name="connsiteY5" fmla="*/ 4561183 h 5382055"/>
              <a:gd name="connsiteX6" fmla="*/ 36263 w 4797051"/>
              <a:gd name="connsiteY6" fmla="*/ 3137851 h 5382055"/>
              <a:gd name="connsiteX7" fmla="*/ 536883 w 4797051"/>
              <a:gd name="connsiteY7" fmla="*/ 537480 h 5382055"/>
              <a:gd name="connsiteX8" fmla="*/ 2486248 w 4797051"/>
              <a:gd name="connsiteY8" fmla="*/ 309 h 5382055"/>
              <a:gd name="connsiteX0" fmla="*/ 2478737 w 4789540"/>
              <a:gd name="connsiteY0" fmla="*/ 309 h 5382055"/>
              <a:gd name="connsiteX1" fmla="*/ 3895682 w 4789540"/>
              <a:gd name="connsiteY1" fmla="*/ 543551 h 5382055"/>
              <a:gd name="connsiteX2" fmla="*/ 4748207 w 4789540"/>
              <a:gd name="connsiteY2" fmla="*/ 1809853 h 5382055"/>
              <a:gd name="connsiteX3" fmla="*/ 4639546 w 4789540"/>
              <a:gd name="connsiteY3" fmla="*/ 4223099 h 5382055"/>
              <a:gd name="connsiteX4" fmla="*/ 3893040 w 4789540"/>
              <a:gd name="connsiteY4" fmla="*/ 5336150 h 5382055"/>
              <a:gd name="connsiteX5" fmla="*/ 1086834 w 4789540"/>
              <a:gd name="connsiteY5" fmla="*/ 4561183 h 5382055"/>
              <a:gd name="connsiteX6" fmla="*/ 28752 w 4789540"/>
              <a:gd name="connsiteY6" fmla="*/ 3137851 h 5382055"/>
              <a:gd name="connsiteX7" fmla="*/ 529372 w 4789540"/>
              <a:gd name="connsiteY7" fmla="*/ 537480 h 5382055"/>
              <a:gd name="connsiteX8" fmla="*/ 2478737 w 4789540"/>
              <a:gd name="connsiteY8" fmla="*/ 309 h 5382055"/>
              <a:gd name="connsiteX0" fmla="*/ 2478737 w 4789540"/>
              <a:gd name="connsiteY0" fmla="*/ 161 h 5381907"/>
              <a:gd name="connsiteX1" fmla="*/ 4397222 w 4789540"/>
              <a:gd name="connsiteY1" fmla="*/ 922088 h 5381907"/>
              <a:gd name="connsiteX2" fmla="*/ 4748207 w 4789540"/>
              <a:gd name="connsiteY2" fmla="*/ 1809705 h 5381907"/>
              <a:gd name="connsiteX3" fmla="*/ 4639546 w 4789540"/>
              <a:gd name="connsiteY3" fmla="*/ 4222951 h 5381907"/>
              <a:gd name="connsiteX4" fmla="*/ 3893040 w 4789540"/>
              <a:gd name="connsiteY4" fmla="*/ 5336002 h 5381907"/>
              <a:gd name="connsiteX5" fmla="*/ 1086834 w 4789540"/>
              <a:gd name="connsiteY5" fmla="*/ 4561035 h 5381907"/>
              <a:gd name="connsiteX6" fmla="*/ 28752 w 4789540"/>
              <a:gd name="connsiteY6" fmla="*/ 3137703 h 5381907"/>
              <a:gd name="connsiteX7" fmla="*/ 529372 w 4789540"/>
              <a:gd name="connsiteY7" fmla="*/ 537332 h 5381907"/>
              <a:gd name="connsiteX8" fmla="*/ 2478737 w 4789540"/>
              <a:gd name="connsiteY8" fmla="*/ 161 h 5381907"/>
              <a:gd name="connsiteX0" fmla="*/ 2478737 w 4951182"/>
              <a:gd name="connsiteY0" fmla="*/ 161 h 5381907"/>
              <a:gd name="connsiteX1" fmla="*/ 4397222 w 4951182"/>
              <a:gd name="connsiteY1" fmla="*/ 922088 h 5381907"/>
              <a:gd name="connsiteX2" fmla="*/ 4931201 w 4951182"/>
              <a:gd name="connsiteY2" fmla="*/ 2412509 h 5381907"/>
              <a:gd name="connsiteX3" fmla="*/ 4639546 w 4951182"/>
              <a:gd name="connsiteY3" fmla="*/ 4222951 h 5381907"/>
              <a:gd name="connsiteX4" fmla="*/ 3893040 w 4951182"/>
              <a:gd name="connsiteY4" fmla="*/ 5336002 h 5381907"/>
              <a:gd name="connsiteX5" fmla="*/ 1086834 w 4951182"/>
              <a:gd name="connsiteY5" fmla="*/ 4561035 h 5381907"/>
              <a:gd name="connsiteX6" fmla="*/ 28752 w 4951182"/>
              <a:gd name="connsiteY6" fmla="*/ 3137703 h 5381907"/>
              <a:gd name="connsiteX7" fmla="*/ 529372 w 4951182"/>
              <a:gd name="connsiteY7" fmla="*/ 537332 h 5381907"/>
              <a:gd name="connsiteX8" fmla="*/ 2478737 w 4951182"/>
              <a:gd name="connsiteY8" fmla="*/ 161 h 5381907"/>
              <a:gd name="connsiteX0" fmla="*/ 2478737 w 4951182"/>
              <a:gd name="connsiteY0" fmla="*/ 161 h 5381907"/>
              <a:gd name="connsiteX1" fmla="*/ 4397222 w 4951182"/>
              <a:gd name="connsiteY1" fmla="*/ 922088 h 5381907"/>
              <a:gd name="connsiteX2" fmla="*/ 4931201 w 4951182"/>
              <a:gd name="connsiteY2" fmla="*/ 2412509 h 5381907"/>
              <a:gd name="connsiteX3" fmla="*/ 4639546 w 4951182"/>
              <a:gd name="connsiteY3" fmla="*/ 4222951 h 5381907"/>
              <a:gd name="connsiteX4" fmla="*/ 3893040 w 4951182"/>
              <a:gd name="connsiteY4" fmla="*/ 5336002 h 5381907"/>
              <a:gd name="connsiteX5" fmla="*/ 1086834 w 4951182"/>
              <a:gd name="connsiteY5" fmla="*/ 4561035 h 5381907"/>
              <a:gd name="connsiteX6" fmla="*/ 28752 w 4951182"/>
              <a:gd name="connsiteY6" fmla="*/ 3137703 h 5381907"/>
              <a:gd name="connsiteX7" fmla="*/ 529372 w 4951182"/>
              <a:gd name="connsiteY7" fmla="*/ 537332 h 5381907"/>
              <a:gd name="connsiteX8" fmla="*/ 2478737 w 4951182"/>
              <a:gd name="connsiteY8" fmla="*/ 161 h 5381907"/>
              <a:gd name="connsiteX0" fmla="*/ 2478737 w 4951182"/>
              <a:gd name="connsiteY0" fmla="*/ 161 h 5381907"/>
              <a:gd name="connsiteX1" fmla="*/ 4397222 w 4951182"/>
              <a:gd name="connsiteY1" fmla="*/ 922088 h 5381907"/>
              <a:gd name="connsiteX2" fmla="*/ 4931201 w 4951182"/>
              <a:gd name="connsiteY2" fmla="*/ 2412509 h 5381907"/>
              <a:gd name="connsiteX3" fmla="*/ 4639546 w 4951182"/>
              <a:gd name="connsiteY3" fmla="*/ 4222951 h 5381907"/>
              <a:gd name="connsiteX4" fmla="*/ 3893040 w 4951182"/>
              <a:gd name="connsiteY4" fmla="*/ 5336002 h 5381907"/>
              <a:gd name="connsiteX5" fmla="*/ 1086834 w 4951182"/>
              <a:gd name="connsiteY5" fmla="*/ 4561035 h 5381907"/>
              <a:gd name="connsiteX6" fmla="*/ 28752 w 4951182"/>
              <a:gd name="connsiteY6" fmla="*/ 3137703 h 5381907"/>
              <a:gd name="connsiteX7" fmla="*/ 529372 w 4951182"/>
              <a:gd name="connsiteY7" fmla="*/ 537332 h 5381907"/>
              <a:gd name="connsiteX8" fmla="*/ 2478737 w 4951182"/>
              <a:gd name="connsiteY8" fmla="*/ 161 h 5381907"/>
              <a:gd name="connsiteX0" fmla="*/ 2478737 w 4951182"/>
              <a:gd name="connsiteY0" fmla="*/ 285 h 5382031"/>
              <a:gd name="connsiteX1" fmla="*/ 4397222 w 4951182"/>
              <a:gd name="connsiteY1" fmla="*/ 922212 h 5382031"/>
              <a:gd name="connsiteX2" fmla="*/ 4931201 w 4951182"/>
              <a:gd name="connsiteY2" fmla="*/ 2412633 h 5382031"/>
              <a:gd name="connsiteX3" fmla="*/ 4639546 w 4951182"/>
              <a:gd name="connsiteY3" fmla="*/ 4223075 h 5382031"/>
              <a:gd name="connsiteX4" fmla="*/ 3893040 w 4951182"/>
              <a:gd name="connsiteY4" fmla="*/ 5336126 h 5382031"/>
              <a:gd name="connsiteX5" fmla="*/ 1086834 w 4951182"/>
              <a:gd name="connsiteY5" fmla="*/ 4561159 h 5382031"/>
              <a:gd name="connsiteX6" fmla="*/ 28752 w 4951182"/>
              <a:gd name="connsiteY6" fmla="*/ 3137827 h 5382031"/>
              <a:gd name="connsiteX7" fmla="*/ 529372 w 4951182"/>
              <a:gd name="connsiteY7" fmla="*/ 537456 h 5382031"/>
              <a:gd name="connsiteX8" fmla="*/ 2478737 w 4951182"/>
              <a:gd name="connsiteY8" fmla="*/ 285 h 5382031"/>
              <a:gd name="connsiteX0" fmla="*/ 2478737 w 4951182"/>
              <a:gd name="connsiteY0" fmla="*/ 277 h 5382023"/>
              <a:gd name="connsiteX1" fmla="*/ 4288781 w 4951182"/>
              <a:gd name="connsiteY1" fmla="*/ 937661 h 5382023"/>
              <a:gd name="connsiteX2" fmla="*/ 4931201 w 4951182"/>
              <a:gd name="connsiteY2" fmla="*/ 2412625 h 5382023"/>
              <a:gd name="connsiteX3" fmla="*/ 4639546 w 4951182"/>
              <a:gd name="connsiteY3" fmla="*/ 4223067 h 5382023"/>
              <a:gd name="connsiteX4" fmla="*/ 3893040 w 4951182"/>
              <a:gd name="connsiteY4" fmla="*/ 5336118 h 5382023"/>
              <a:gd name="connsiteX5" fmla="*/ 1086834 w 4951182"/>
              <a:gd name="connsiteY5" fmla="*/ 4561151 h 5382023"/>
              <a:gd name="connsiteX6" fmla="*/ 28752 w 4951182"/>
              <a:gd name="connsiteY6" fmla="*/ 3137819 h 5382023"/>
              <a:gd name="connsiteX7" fmla="*/ 529372 w 4951182"/>
              <a:gd name="connsiteY7" fmla="*/ 537448 h 5382023"/>
              <a:gd name="connsiteX8" fmla="*/ 2478737 w 4951182"/>
              <a:gd name="connsiteY8" fmla="*/ 277 h 5382023"/>
              <a:gd name="connsiteX0" fmla="*/ 2478737 w 4950052"/>
              <a:gd name="connsiteY0" fmla="*/ 277 h 5250502"/>
              <a:gd name="connsiteX1" fmla="*/ 4288781 w 4950052"/>
              <a:gd name="connsiteY1" fmla="*/ 937661 h 5250502"/>
              <a:gd name="connsiteX2" fmla="*/ 4931201 w 4950052"/>
              <a:gd name="connsiteY2" fmla="*/ 2412625 h 5250502"/>
              <a:gd name="connsiteX3" fmla="*/ 4639546 w 4950052"/>
              <a:gd name="connsiteY3" fmla="*/ 4223067 h 5250502"/>
              <a:gd name="connsiteX4" fmla="*/ 4001481 w 4950052"/>
              <a:gd name="connsiteY4" fmla="*/ 5197009 h 5250502"/>
              <a:gd name="connsiteX5" fmla="*/ 1086834 w 4950052"/>
              <a:gd name="connsiteY5" fmla="*/ 4561151 h 5250502"/>
              <a:gd name="connsiteX6" fmla="*/ 28752 w 4950052"/>
              <a:gd name="connsiteY6" fmla="*/ 3137819 h 5250502"/>
              <a:gd name="connsiteX7" fmla="*/ 529372 w 4950052"/>
              <a:gd name="connsiteY7" fmla="*/ 537448 h 5250502"/>
              <a:gd name="connsiteX8" fmla="*/ 2478737 w 4950052"/>
              <a:gd name="connsiteY8" fmla="*/ 277 h 5250502"/>
              <a:gd name="connsiteX0" fmla="*/ 2478737 w 4942166"/>
              <a:gd name="connsiteY0" fmla="*/ 277 h 5250502"/>
              <a:gd name="connsiteX1" fmla="*/ 4288781 w 4942166"/>
              <a:gd name="connsiteY1" fmla="*/ 937661 h 5250502"/>
              <a:gd name="connsiteX2" fmla="*/ 4931201 w 4942166"/>
              <a:gd name="connsiteY2" fmla="*/ 2412625 h 5250502"/>
              <a:gd name="connsiteX3" fmla="*/ 4639546 w 4942166"/>
              <a:gd name="connsiteY3" fmla="*/ 4223067 h 5250502"/>
              <a:gd name="connsiteX4" fmla="*/ 4001481 w 4942166"/>
              <a:gd name="connsiteY4" fmla="*/ 5197009 h 5250502"/>
              <a:gd name="connsiteX5" fmla="*/ 1086834 w 4942166"/>
              <a:gd name="connsiteY5" fmla="*/ 4561151 h 5250502"/>
              <a:gd name="connsiteX6" fmla="*/ 28752 w 4942166"/>
              <a:gd name="connsiteY6" fmla="*/ 3137819 h 5250502"/>
              <a:gd name="connsiteX7" fmla="*/ 529372 w 4942166"/>
              <a:gd name="connsiteY7" fmla="*/ 537448 h 5250502"/>
              <a:gd name="connsiteX8" fmla="*/ 2478737 w 4942166"/>
              <a:gd name="connsiteY8" fmla="*/ 277 h 5250502"/>
              <a:gd name="connsiteX0" fmla="*/ 2478737 w 4931201"/>
              <a:gd name="connsiteY0" fmla="*/ 277 h 5250502"/>
              <a:gd name="connsiteX1" fmla="*/ 4288781 w 4931201"/>
              <a:gd name="connsiteY1" fmla="*/ 937661 h 5250502"/>
              <a:gd name="connsiteX2" fmla="*/ 4931201 w 4931201"/>
              <a:gd name="connsiteY2" fmla="*/ 2412625 h 5250502"/>
              <a:gd name="connsiteX3" fmla="*/ 4639546 w 4931201"/>
              <a:gd name="connsiteY3" fmla="*/ 4223067 h 5250502"/>
              <a:gd name="connsiteX4" fmla="*/ 4001481 w 4931201"/>
              <a:gd name="connsiteY4" fmla="*/ 5197009 h 5250502"/>
              <a:gd name="connsiteX5" fmla="*/ 1086834 w 4931201"/>
              <a:gd name="connsiteY5" fmla="*/ 4561151 h 5250502"/>
              <a:gd name="connsiteX6" fmla="*/ 28752 w 4931201"/>
              <a:gd name="connsiteY6" fmla="*/ 3137819 h 5250502"/>
              <a:gd name="connsiteX7" fmla="*/ 529372 w 4931201"/>
              <a:gd name="connsiteY7" fmla="*/ 537448 h 5250502"/>
              <a:gd name="connsiteX8" fmla="*/ 2478737 w 4931201"/>
              <a:gd name="connsiteY8" fmla="*/ 277 h 5250502"/>
              <a:gd name="connsiteX0" fmla="*/ 2478737 w 4859887"/>
              <a:gd name="connsiteY0" fmla="*/ 277 h 5250502"/>
              <a:gd name="connsiteX1" fmla="*/ 4288781 w 4859887"/>
              <a:gd name="connsiteY1" fmla="*/ 937661 h 5250502"/>
              <a:gd name="connsiteX2" fmla="*/ 4859887 w 4859887"/>
              <a:gd name="connsiteY2" fmla="*/ 2384279 h 5250502"/>
              <a:gd name="connsiteX3" fmla="*/ 4639546 w 4859887"/>
              <a:gd name="connsiteY3" fmla="*/ 4223067 h 5250502"/>
              <a:gd name="connsiteX4" fmla="*/ 4001481 w 4859887"/>
              <a:gd name="connsiteY4" fmla="*/ 5197009 h 5250502"/>
              <a:gd name="connsiteX5" fmla="*/ 1086834 w 4859887"/>
              <a:gd name="connsiteY5" fmla="*/ 4561151 h 5250502"/>
              <a:gd name="connsiteX6" fmla="*/ 28752 w 4859887"/>
              <a:gd name="connsiteY6" fmla="*/ 3137819 h 5250502"/>
              <a:gd name="connsiteX7" fmla="*/ 529372 w 4859887"/>
              <a:gd name="connsiteY7" fmla="*/ 537448 h 5250502"/>
              <a:gd name="connsiteX8" fmla="*/ 2478737 w 4859887"/>
              <a:gd name="connsiteY8" fmla="*/ 277 h 5250502"/>
              <a:gd name="connsiteX0" fmla="*/ 2478737 w 4859887"/>
              <a:gd name="connsiteY0" fmla="*/ 238 h 5250463"/>
              <a:gd name="connsiteX1" fmla="*/ 4171860 w 4859887"/>
              <a:gd name="connsiteY1" fmla="*/ 1012257 h 5250463"/>
              <a:gd name="connsiteX2" fmla="*/ 4859887 w 4859887"/>
              <a:gd name="connsiteY2" fmla="*/ 2384240 h 5250463"/>
              <a:gd name="connsiteX3" fmla="*/ 4639546 w 4859887"/>
              <a:gd name="connsiteY3" fmla="*/ 4223028 h 5250463"/>
              <a:gd name="connsiteX4" fmla="*/ 4001481 w 4859887"/>
              <a:gd name="connsiteY4" fmla="*/ 5196970 h 5250463"/>
              <a:gd name="connsiteX5" fmla="*/ 1086834 w 4859887"/>
              <a:gd name="connsiteY5" fmla="*/ 4561112 h 5250463"/>
              <a:gd name="connsiteX6" fmla="*/ 28752 w 4859887"/>
              <a:gd name="connsiteY6" fmla="*/ 3137780 h 5250463"/>
              <a:gd name="connsiteX7" fmla="*/ 529372 w 4859887"/>
              <a:gd name="connsiteY7" fmla="*/ 537409 h 5250463"/>
              <a:gd name="connsiteX8" fmla="*/ 2478737 w 4859887"/>
              <a:gd name="connsiteY8" fmla="*/ 238 h 5250463"/>
              <a:gd name="connsiteX0" fmla="*/ 2379364 w 4865880"/>
              <a:gd name="connsiteY0" fmla="*/ 266 h 5193853"/>
              <a:gd name="connsiteX1" fmla="*/ 4177853 w 4865880"/>
              <a:gd name="connsiteY1" fmla="*/ 955647 h 5193853"/>
              <a:gd name="connsiteX2" fmla="*/ 4865880 w 4865880"/>
              <a:gd name="connsiteY2" fmla="*/ 2327630 h 5193853"/>
              <a:gd name="connsiteX3" fmla="*/ 4645539 w 4865880"/>
              <a:gd name="connsiteY3" fmla="*/ 4166418 h 5193853"/>
              <a:gd name="connsiteX4" fmla="*/ 4007474 w 4865880"/>
              <a:gd name="connsiteY4" fmla="*/ 5140360 h 5193853"/>
              <a:gd name="connsiteX5" fmla="*/ 1092827 w 4865880"/>
              <a:gd name="connsiteY5" fmla="*/ 4504502 h 5193853"/>
              <a:gd name="connsiteX6" fmla="*/ 34745 w 4865880"/>
              <a:gd name="connsiteY6" fmla="*/ 3081170 h 5193853"/>
              <a:gd name="connsiteX7" fmla="*/ 535365 w 4865880"/>
              <a:gd name="connsiteY7" fmla="*/ 480799 h 5193853"/>
              <a:gd name="connsiteX8" fmla="*/ 2379364 w 4865880"/>
              <a:gd name="connsiteY8" fmla="*/ 266 h 5193853"/>
              <a:gd name="connsiteX0" fmla="*/ 2374524 w 4861040"/>
              <a:gd name="connsiteY0" fmla="*/ 266 h 5193853"/>
              <a:gd name="connsiteX1" fmla="*/ 4173013 w 4861040"/>
              <a:gd name="connsiteY1" fmla="*/ 955647 h 5193853"/>
              <a:gd name="connsiteX2" fmla="*/ 4861040 w 4861040"/>
              <a:gd name="connsiteY2" fmla="*/ 2327630 h 5193853"/>
              <a:gd name="connsiteX3" fmla="*/ 4640699 w 4861040"/>
              <a:gd name="connsiteY3" fmla="*/ 4166418 h 5193853"/>
              <a:gd name="connsiteX4" fmla="*/ 4002634 w 4861040"/>
              <a:gd name="connsiteY4" fmla="*/ 5140360 h 5193853"/>
              <a:gd name="connsiteX5" fmla="*/ 1087987 w 4861040"/>
              <a:gd name="connsiteY5" fmla="*/ 4504502 h 5193853"/>
              <a:gd name="connsiteX6" fmla="*/ 29905 w 4861040"/>
              <a:gd name="connsiteY6" fmla="*/ 3081170 h 5193853"/>
              <a:gd name="connsiteX7" fmla="*/ 530525 w 4861040"/>
              <a:gd name="connsiteY7" fmla="*/ 480799 h 5193853"/>
              <a:gd name="connsiteX8" fmla="*/ 2374524 w 4861040"/>
              <a:gd name="connsiteY8" fmla="*/ 266 h 5193853"/>
              <a:gd name="connsiteX0" fmla="*/ 2374524 w 4861040"/>
              <a:gd name="connsiteY0" fmla="*/ 266 h 5198945"/>
              <a:gd name="connsiteX1" fmla="*/ 4173013 w 4861040"/>
              <a:gd name="connsiteY1" fmla="*/ 955647 h 5198945"/>
              <a:gd name="connsiteX2" fmla="*/ 4861040 w 4861040"/>
              <a:gd name="connsiteY2" fmla="*/ 2327630 h 5198945"/>
              <a:gd name="connsiteX3" fmla="*/ 4640699 w 4861040"/>
              <a:gd name="connsiteY3" fmla="*/ 4166418 h 5198945"/>
              <a:gd name="connsiteX4" fmla="*/ 4002634 w 4861040"/>
              <a:gd name="connsiteY4" fmla="*/ 5140360 h 5198945"/>
              <a:gd name="connsiteX5" fmla="*/ 971544 w 4861040"/>
              <a:gd name="connsiteY5" fmla="*/ 4566776 h 5198945"/>
              <a:gd name="connsiteX6" fmla="*/ 29905 w 4861040"/>
              <a:gd name="connsiteY6" fmla="*/ 3081170 h 5198945"/>
              <a:gd name="connsiteX7" fmla="*/ 530525 w 4861040"/>
              <a:gd name="connsiteY7" fmla="*/ 480799 h 5198945"/>
              <a:gd name="connsiteX8" fmla="*/ 2374524 w 4861040"/>
              <a:gd name="connsiteY8" fmla="*/ 266 h 5198945"/>
              <a:gd name="connsiteX0" fmla="*/ 2374524 w 4861040"/>
              <a:gd name="connsiteY0" fmla="*/ 266 h 5413195"/>
              <a:gd name="connsiteX1" fmla="*/ 4173013 w 4861040"/>
              <a:gd name="connsiteY1" fmla="*/ 955647 h 5413195"/>
              <a:gd name="connsiteX2" fmla="*/ 4861040 w 4861040"/>
              <a:gd name="connsiteY2" fmla="*/ 2327630 h 5413195"/>
              <a:gd name="connsiteX3" fmla="*/ 4640699 w 4861040"/>
              <a:gd name="connsiteY3" fmla="*/ 4166418 h 5413195"/>
              <a:gd name="connsiteX4" fmla="*/ 3849039 w 4861040"/>
              <a:gd name="connsiteY4" fmla="*/ 5367963 h 5413195"/>
              <a:gd name="connsiteX5" fmla="*/ 971544 w 4861040"/>
              <a:gd name="connsiteY5" fmla="*/ 4566776 h 5413195"/>
              <a:gd name="connsiteX6" fmla="*/ 29905 w 4861040"/>
              <a:gd name="connsiteY6" fmla="*/ 3081170 h 5413195"/>
              <a:gd name="connsiteX7" fmla="*/ 530525 w 4861040"/>
              <a:gd name="connsiteY7" fmla="*/ 480799 h 5413195"/>
              <a:gd name="connsiteX8" fmla="*/ 2374524 w 4861040"/>
              <a:gd name="connsiteY8" fmla="*/ 266 h 5413195"/>
              <a:gd name="connsiteX0" fmla="*/ 2374524 w 4861040"/>
              <a:gd name="connsiteY0" fmla="*/ 266 h 5413195"/>
              <a:gd name="connsiteX1" fmla="*/ 4173013 w 4861040"/>
              <a:gd name="connsiteY1" fmla="*/ 955647 h 5413195"/>
              <a:gd name="connsiteX2" fmla="*/ 4861040 w 4861040"/>
              <a:gd name="connsiteY2" fmla="*/ 2327630 h 5413195"/>
              <a:gd name="connsiteX3" fmla="*/ 4522787 w 4861040"/>
              <a:gd name="connsiteY3" fmla="*/ 4172888 h 5413195"/>
              <a:gd name="connsiteX4" fmla="*/ 3849039 w 4861040"/>
              <a:gd name="connsiteY4" fmla="*/ 5367963 h 5413195"/>
              <a:gd name="connsiteX5" fmla="*/ 971544 w 4861040"/>
              <a:gd name="connsiteY5" fmla="*/ 4566776 h 5413195"/>
              <a:gd name="connsiteX6" fmla="*/ 29905 w 4861040"/>
              <a:gd name="connsiteY6" fmla="*/ 3081170 h 5413195"/>
              <a:gd name="connsiteX7" fmla="*/ 530525 w 4861040"/>
              <a:gd name="connsiteY7" fmla="*/ 480799 h 5413195"/>
              <a:gd name="connsiteX8" fmla="*/ 2374524 w 4861040"/>
              <a:gd name="connsiteY8" fmla="*/ 266 h 5413195"/>
              <a:gd name="connsiteX0" fmla="*/ 2374524 w 4861040"/>
              <a:gd name="connsiteY0" fmla="*/ 266 h 5392378"/>
              <a:gd name="connsiteX1" fmla="*/ 4173013 w 4861040"/>
              <a:gd name="connsiteY1" fmla="*/ 955647 h 5392378"/>
              <a:gd name="connsiteX2" fmla="*/ 4861040 w 4861040"/>
              <a:gd name="connsiteY2" fmla="*/ 2327630 h 5392378"/>
              <a:gd name="connsiteX3" fmla="*/ 4522787 w 4861040"/>
              <a:gd name="connsiteY3" fmla="*/ 4172888 h 5392378"/>
              <a:gd name="connsiteX4" fmla="*/ 3849039 w 4861040"/>
              <a:gd name="connsiteY4" fmla="*/ 5367963 h 5392378"/>
              <a:gd name="connsiteX5" fmla="*/ 971544 w 4861040"/>
              <a:gd name="connsiteY5" fmla="*/ 4566776 h 5392378"/>
              <a:gd name="connsiteX6" fmla="*/ 29905 w 4861040"/>
              <a:gd name="connsiteY6" fmla="*/ 3081170 h 5392378"/>
              <a:gd name="connsiteX7" fmla="*/ 530525 w 4861040"/>
              <a:gd name="connsiteY7" fmla="*/ 480799 h 5392378"/>
              <a:gd name="connsiteX8" fmla="*/ 2374524 w 4861040"/>
              <a:gd name="connsiteY8" fmla="*/ 266 h 5392378"/>
              <a:gd name="connsiteX0" fmla="*/ 2374524 w 4861040"/>
              <a:gd name="connsiteY0" fmla="*/ 266 h 5391869"/>
              <a:gd name="connsiteX1" fmla="*/ 4173013 w 4861040"/>
              <a:gd name="connsiteY1" fmla="*/ 955647 h 5391869"/>
              <a:gd name="connsiteX2" fmla="*/ 4861040 w 4861040"/>
              <a:gd name="connsiteY2" fmla="*/ 2327630 h 5391869"/>
              <a:gd name="connsiteX3" fmla="*/ 4522787 w 4861040"/>
              <a:gd name="connsiteY3" fmla="*/ 4172888 h 5391869"/>
              <a:gd name="connsiteX4" fmla="*/ 3849039 w 4861040"/>
              <a:gd name="connsiteY4" fmla="*/ 5367963 h 5391869"/>
              <a:gd name="connsiteX5" fmla="*/ 971544 w 4861040"/>
              <a:gd name="connsiteY5" fmla="*/ 4566776 h 5391869"/>
              <a:gd name="connsiteX6" fmla="*/ 29905 w 4861040"/>
              <a:gd name="connsiteY6" fmla="*/ 3081170 h 5391869"/>
              <a:gd name="connsiteX7" fmla="*/ 530525 w 4861040"/>
              <a:gd name="connsiteY7" fmla="*/ 480799 h 5391869"/>
              <a:gd name="connsiteX8" fmla="*/ 2374524 w 4861040"/>
              <a:gd name="connsiteY8" fmla="*/ 266 h 5391869"/>
              <a:gd name="connsiteX0" fmla="*/ 2374524 w 4861040"/>
              <a:gd name="connsiteY0" fmla="*/ 266 h 5390924"/>
              <a:gd name="connsiteX1" fmla="*/ 4173013 w 4861040"/>
              <a:gd name="connsiteY1" fmla="*/ 955647 h 5390924"/>
              <a:gd name="connsiteX2" fmla="*/ 4861040 w 4861040"/>
              <a:gd name="connsiteY2" fmla="*/ 2327630 h 5390924"/>
              <a:gd name="connsiteX3" fmla="*/ 4522787 w 4861040"/>
              <a:gd name="connsiteY3" fmla="*/ 4172888 h 5390924"/>
              <a:gd name="connsiteX4" fmla="*/ 3849039 w 4861040"/>
              <a:gd name="connsiteY4" fmla="*/ 5367963 h 5390924"/>
              <a:gd name="connsiteX5" fmla="*/ 960009 w 4861040"/>
              <a:gd name="connsiteY5" fmla="*/ 4537301 h 5390924"/>
              <a:gd name="connsiteX6" fmla="*/ 29905 w 4861040"/>
              <a:gd name="connsiteY6" fmla="*/ 3081170 h 5390924"/>
              <a:gd name="connsiteX7" fmla="*/ 530525 w 4861040"/>
              <a:gd name="connsiteY7" fmla="*/ 480799 h 5390924"/>
              <a:gd name="connsiteX8" fmla="*/ 2374524 w 4861040"/>
              <a:gd name="connsiteY8" fmla="*/ 266 h 5390924"/>
              <a:gd name="connsiteX0" fmla="*/ 2374524 w 4861040"/>
              <a:gd name="connsiteY0" fmla="*/ 266 h 5390924"/>
              <a:gd name="connsiteX1" fmla="*/ 4173013 w 4861040"/>
              <a:gd name="connsiteY1" fmla="*/ 955647 h 5390924"/>
              <a:gd name="connsiteX2" fmla="*/ 4861040 w 4861040"/>
              <a:gd name="connsiteY2" fmla="*/ 2327630 h 5390924"/>
              <a:gd name="connsiteX3" fmla="*/ 4522787 w 4861040"/>
              <a:gd name="connsiteY3" fmla="*/ 4172888 h 5390924"/>
              <a:gd name="connsiteX4" fmla="*/ 3849039 w 4861040"/>
              <a:gd name="connsiteY4" fmla="*/ 5367963 h 5390924"/>
              <a:gd name="connsiteX5" fmla="*/ 960009 w 4861040"/>
              <a:gd name="connsiteY5" fmla="*/ 4537301 h 5390924"/>
              <a:gd name="connsiteX6" fmla="*/ 29905 w 4861040"/>
              <a:gd name="connsiteY6" fmla="*/ 3081170 h 5390924"/>
              <a:gd name="connsiteX7" fmla="*/ 530525 w 4861040"/>
              <a:gd name="connsiteY7" fmla="*/ 480799 h 5390924"/>
              <a:gd name="connsiteX8" fmla="*/ 2374524 w 4861040"/>
              <a:gd name="connsiteY8" fmla="*/ 266 h 5390924"/>
              <a:gd name="connsiteX0" fmla="*/ 2374524 w 4861040"/>
              <a:gd name="connsiteY0" fmla="*/ 266 h 5390924"/>
              <a:gd name="connsiteX1" fmla="*/ 4173013 w 4861040"/>
              <a:gd name="connsiteY1" fmla="*/ 955647 h 5390924"/>
              <a:gd name="connsiteX2" fmla="*/ 4861040 w 4861040"/>
              <a:gd name="connsiteY2" fmla="*/ 2327630 h 5390924"/>
              <a:gd name="connsiteX3" fmla="*/ 4522787 w 4861040"/>
              <a:gd name="connsiteY3" fmla="*/ 4172888 h 5390924"/>
              <a:gd name="connsiteX4" fmla="*/ 3849039 w 4861040"/>
              <a:gd name="connsiteY4" fmla="*/ 5367963 h 5390924"/>
              <a:gd name="connsiteX5" fmla="*/ 960009 w 4861040"/>
              <a:gd name="connsiteY5" fmla="*/ 4537301 h 5390924"/>
              <a:gd name="connsiteX6" fmla="*/ 29905 w 4861040"/>
              <a:gd name="connsiteY6" fmla="*/ 3081170 h 5390924"/>
              <a:gd name="connsiteX7" fmla="*/ 530525 w 4861040"/>
              <a:gd name="connsiteY7" fmla="*/ 480799 h 5390924"/>
              <a:gd name="connsiteX8" fmla="*/ 2374524 w 4861040"/>
              <a:gd name="connsiteY8" fmla="*/ 266 h 5390924"/>
              <a:gd name="connsiteX0" fmla="*/ 2374524 w 4861040"/>
              <a:gd name="connsiteY0" fmla="*/ 266 h 5321484"/>
              <a:gd name="connsiteX1" fmla="*/ 4173013 w 4861040"/>
              <a:gd name="connsiteY1" fmla="*/ 955647 h 5321484"/>
              <a:gd name="connsiteX2" fmla="*/ 4861040 w 4861040"/>
              <a:gd name="connsiteY2" fmla="*/ 2327630 h 5321484"/>
              <a:gd name="connsiteX3" fmla="*/ 4522787 w 4861040"/>
              <a:gd name="connsiteY3" fmla="*/ 4172888 h 5321484"/>
              <a:gd name="connsiteX4" fmla="*/ 3636931 w 4861040"/>
              <a:gd name="connsiteY4" fmla="*/ 5295944 h 5321484"/>
              <a:gd name="connsiteX5" fmla="*/ 960009 w 4861040"/>
              <a:gd name="connsiteY5" fmla="*/ 4537301 h 5321484"/>
              <a:gd name="connsiteX6" fmla="*/ 29905 w 4861040"/>
              <a:gd name="connsiteY6" fmla="*/ 3081170 h 5321484"/>
              <a:gd name="connsiteX7" fmla="*/ 530525 w 4861040"/>
              <a:gd name="connsiteY7" fmla="*/ 480799 h 5321484"/>
              <a:gd name="connsiteX8" fmla="*/ 2374524 w 4861040"/>
              <a:gd name="connsiteY8" fmla="*/ 266 h 5321484"/>
              <a:gd name="connsiteX0" fmla="*/ 2374524 w 4861040"/>
              <a:gd name="connsiteY0" fmla="*/ 266 h 5278339"/>
              <a:gd name="connsiteX1" fmla="*/ 4173013 w 4861040"/>
              <a:gd name="connsiteY1" fmla="*/ 955647 h 5278339"/>
              <a:gd name="connsiteX2" fmla="*/ 4861040 w 4861040"/>
              <a:gd name="connsiteY2" fmla="*/ 2327630 h 5278339"/>
              <a:gd name="connsiteX3" fmla="*/ 4522787 w 4861040"/>
              <a:gd name="connsiteY3" fmla="*/ 4172888 h 5278339"/>
              <a:gd name="connsiteX4" fmla="*/ 3528378 w 4861040"/>
              <a:gd name="connsiteY4" fmla="*/ 5251295 h 5278339"/>
              <a:gd name="connsiteX5" fmla="*/ 960009 w 4861040"/>
              <a:gd name="connsiteY5" fmla="*/ 4537301 h 5278339"/>
              <a:gd name="connsiteX6" fmla="*/ 29905 w 4861040"/>
              <a:gd name="connsiteY6" fmla="*/ 3081170 h 5278339"/>
              <a:gd name="connsiteX7" fmla="*/ 530525 w 4861040"/>
              <a:gd name="connsiteY7" fmla="*/ 480799 h 5278339"/>
              <a:gd name="connsiteX8" fmla="*/ 2374524 w 4861040"/>
              <a:gd name="connsiteY8" fmla="*/ 266 h 5278339"/>
              <a:gd name="connsiteX0" fmla="*/ 2374524 w 4861040"/>
              <a:gd name="connsiteY0" fmla="*/ 266 h 5278339"/>
              <a:gd name="connsiteX1" fmla="*/ 4173013 w 4861040"/>
              <a:gd name="connsiteY1" fmla="*/ 955647 h 5278339"/>
              <a:gd name="connsiteX2" fmla="*/ 4861040 w 4861040"/>
              <a:gd name="connsiteY2" fmla="*/ 2327630 h 5278339"/>
              <a:gd name="connsiteX3" fmla="*/ 4410826 w 4861040"/>
              <a:gd name="connsiteY3" fmla="*/ 4237100 h 5278339"/>
              <a:gd name="connsiteX4" fmla="*/ 3528378 w 4861040"/>
              <a:gd name="connsiteY4" fmla="*/ 5251295 h 5278339"/>
              <a:gd name="connsiteX5" fmla="*/ 960009 w 4861040"/>
              <a:gd name="connsiteY5" fmla="*/ 4537301 h 5278339"/>
              <a:gd name="connsiteX6" fmla="*/ 29905 w 4861040"/>
              <a:gd name="connsiteY6" fmla="*/ 3081170 h 5278339"/>
              <a:gd name="connsiteX7" fmla="*/ 530525 w 4861040"/>
              <a:gd name="connsiteY7" fmla="*/ 480799 h 5278339"/>
              <a:gd name="connsiteX8" fmla="*/ 2374524 w 4861040"/>
              <a:gd name="connsiteY8" fmla="*/ 266 h 5278339"/>
              <a:gd name="connsiteX0" fmla="*/ 2500038 w 4986554"/>
              <a:gd name="connsiteY0" fmla="*/ 266 h 5278184"/>
              <a:gd name="connsiteX1" fmla="*/ 4298527 w 4986554"/>
              <a:gd name="connsiteY1" fmla="*/ 955647 h 5278184"/>
              <a:gd name="connsiteX2" fmla="*/ 4986554 w 4986554"/>
              <a:gd name="connsiteY2" fmla="*/ 2327630 h 5278184"/>
              <a:gd name="connsiteX3" fmla="*/ 4536340 w 4986554"/>
              <a:gd name="connsiteY3" fmla="*/ 4237100 h 5278184"/>
              <a:gd name="connsiteX4" fmla="*/ 3653892 w 4986554"/>
              <a:gd name="connsiteY4" fmla="*/ 5251295 h 5278184"/>
              <a:gd name="connsiteX5" fmla="*/ 1085523 w 4986554"/>
              <a:gd name="connsiteY5" fmla="*/ 4537301 h 5278184"/>
              <a:gd name="connsiteX6" fmla="*/ 27024 w 4986554"/>
              <a:gd name="connsiteY6" fmla="*/ 3104378 h 5278184"/>
              <a:gd name="connsiteX7" fmla="*/ 656039 w 4986554"/>
              <a:gd name="connsiteY7" fmla="*/ 480799 h 5278184"/>
              <a:gd name="connsiteX8" fmla="*/ 2500038 w 4986554"/>
              <a:gd name="connsiteY8" fmla="*/ 266 h 5278184"/>
              <a:gd name="connsiteX0" fmla="*/ 2500038 w 4986554"/>
              <a:gd name="connsiteY0" fmla="*/ 266 h 5278184"/>
              <a:gd name="connsiteX1" fmla="*/ 4298527 w 4986554"/>
              <a:gd name="connsiteY1" fmla="*/ 955647 h 5278184"/>
              <a:gd name="connsiteX2" fmla="*/ 4986554 w 4986554"/>
              <a:gd name="connsiteY2" fmla="*/ 2327630 h 5278184"/>
              <a:gd name="connsiteX3" fmla="*/ 4536340 w 4986554"/>
              <a:gd name="connsiteY3" fmla="*/ 4237100 h 5278184"/>
              <a:gd name="connsiteX4" fmla="*/ 3653892 w 4986554"/>
              <a:gd name="connsiteY4" fmla="*/ 5251295 h 5278184"/>
              <a:gd name="connsiteX5" fmla="*/ 1085523 w 4986554"/>
              <a:gd name="connsiteY5" fmla="*/ 4537301 h 5278184"/>
              <a:gd name="connsiteX6" fmla="*/ 27024 w 4986554"/>
              <a:gd name="connsiteY6" fmla="*/ 3104378 h 5278184"/>
              <a:gd name="connsiteX7" fmla="*/ 656039 w 4986554"/>
              <a:gd name="connsiteY7" fmla="*/ 480799 h 5278184"/>
              <a:gd name="connsiteX8" fmla="*/ 2500038 w 4986554"/>
              <a:gd name="connsiteY8" fmla="*/ 266 h 5278184"/>
              <a:gd name="connsiteX0" fmla="*/ 2500038 w 4986554"/>
              <a:gd name="connsiteY0" fmla="*/ 266 h 5276010"/>
              <a:gd name="connsiteX1" fmla="*/ 4298527 w 4986554"/>
              <a:gd name="connsiteY1" fmla="*/ 955647 h 5276010"/>
              <a:gd name="connsiteX2" fmla="*/ 4986554 w 4986554"/>
              <a:gd name="connsiteY2" fmla="*/ 2327630 h 5276010"/>
              <a:gd name="connsiteX3" fmla="*/ 4536340 w 4986554"/>
              <a:gd name="connsiteY3" fmla="*/ 4237100 h 5276010"/>
              <a:gd name="connsiteX4" fmla="*/ 3653892 w 4986554"/>
              <a:gd name="connsiteY4" fmla="*/ 5251295 h 5276010"/>
              <a:gd name="connsiteX5" fmla="*/ 1085523 w 4986554"/>
              <a:gd name="connsiteY5" fmla="*/ 4537301 h 5276010"/>
              <a:gd name="connsiteX6" fmla="*/ 27024 w 4986554"/>
              <a:gd name="connsiteY6" fmla="*/ 3104378 h 5276010"/>
              <a:gd name="connsiteX7" fmla="*/ 656039 w 4986554"/>
              <a:gd name="connsiteY7" fmla="*/ 480799 h 5276010"/>
              <a:gd name="connsiteX8" fmla="*/ 2500038 w 4986554"/>
              <a:gd name="connsiteY8" fmla="*/ 266 h 5276010"/>
              <a:gd name="connsiteX0" fmla="*/ 2500038 w 4986554"/>
              <a:gd name="connsiteY0" fmla="*/ 266 h 5289230"/>
              <a:gd name="connsiteX1" fmla="*/ 4298527 w 4986554"/>
              <a:gd name="connsiteY1" fmla="*/ 955647 h 5289230"/>
              <a:gd name="connsiteX2" fmla="*/ 4986554 w 4986554"/>
              <a:gd name="connsiteY2" fmla="*/ 2327630 h 5289230"/>
              <a:gd name="connsiteX3" fmla="*/ 4536340 w 4986554"/>
              <a:gd name="connsiteY3" fmla="*/ 4237100 h 5289230"/>
              <a:gd name="connsiteX4" fmla="*/ 3653892 w 4986554"/>
              <a:gd name="connsiteY4" fmla="*/ 5251295 h 5289230"/>
              <a:gd name="connsiteX5" fmla="*/ 1248739 w 4986554"/>
              <a:gd name="connsiteY5" fmla="*/ 4781649 h 5289230"/>
              <a:gd name="connsiteX6" fmla="*/ 27024 w 4986554"/>
              <a:gd name="connsiteY6" fmla="*/ 3104378 h 5289230"/>
              <a:gd name="connsiteX7" fmla="*/ 656039 w 4986554"/>
              <a:gd name="connsiteY7" fmla="*/ 480799 h 5289230"/>
              <a:gd name="connsiteX8" fmla="*/ 2500038 w 4986554"/>
              <a:gd name="connsiteY8" fmla="*/ 266 h 5289230"/>
              <a:gd name="connsiteX0" fmla="*/ 2500038 w 4986554"/>
              <a:gd name="connsiteY0" fmla="*/ 266 h 5076378"/>
              <a:gd name="connsiteX1" fmla="*/ 4298527 w 4986554"/>
              <a:gd name="connsiteY1" fmla="*/ 955647 h 5076378"/>
              <a:gd name="connsiteX2" fmla="*/ 4986554 w 4986554"/>
              <a:gd name="connsiteY2" fmla="*/ 2327630 h 5076378"/>
              <a:gd name="connsiteX3" fmla="*/ 4536340 w 4986554"/>
              <a:gd name="connsiteY3" fmla="*/ 4237100 h 5076378"/>
              <a:gd name="connsiteX4" fmla="*/ 3407551 w 4986554"/>
              <a:gd name="connsiteY4" fmla="*/ 4994899 h 5076378"/>
              <a:gd name="connsiteX5" fmla="*/ 1248739 w 4986554"/>
              <a:gd name="connsiteY5" fmla="*/ 4781649 h 5076378"/>
              <a:gd name="connsiteX6" fmla="*/ 27024 w 4986554"/>
              <a:gd name="connsiteY6" fmla="*/ 3104378 h 5076378"/>
              <a:gd name="connsiteX7" fmla="*/ 656039 w 4986554"/>
              <a:gd name="connsiteY7" fmla="*/ 480799 h 5076378"/>
              <a:gd name="connsiteX8" fmla="*/ 2500038 w 4986554"/>
              <a:gd name="connsiteY8" fmla="*/ 266 h 5076378"/>
              <a:gd name="connsiteX0" fmla="*/ 2500038 w 4986554"/>
              <a:gd name="connsiteY0" fmla="*/ 266 h 5135416"/>
              <a:gd name="connsiteX1" fmla="*/ 4298527 w 4986554"/>
              <a:gd name="connsiteY1" fmla="*/ 955647 h 5135416"/>
              <a:gd name="connsiteX2" fmla="*/ 4986554 w 4986554"/>
              <a:gd name="connsiteY2" fmla="*/ 2327630 h 5135416"/>
              <a:gd name="connsiteX3" fmla="*/ 4536340 w 4986554"/>
              <a:gd name="connsiteY3" fmla="*/ 4237100 h 5135416"/>
              <a:gd name="connsiteX4" fmla="*/ 3328468 w 4986554"/>
              <a:gd name="connsiteY4" fmla="*/ 5069864 h 5135416"/>
              <a:gd name="connsiteX5" fmla="*/ 1248739 w 4986554"/>
              <a:gd name="connsiteY5" fmla="*/ 4781649 h 5135416"/>
              <a:gd name="connsiteX6" fmla="*/ 27024 w 4986554"/>
              <a:gd name="connsiteY6" fmla="*/ 3104378 h 5135416"/>
              <a:gd name="connsiteX7" fmla="*/ 656039 w 4986554"/>
              <a:gd name="connsiteY7" fmla="*/ 480799 h 5135416"/>
              <a:gd name="connsiteX8" fmla="*/ 2500038 w 4986554"/>
              <a:gd name="connsiteY8" fmla="*/ 266 h 5135416"/>
              <a:gd name="connsiteX0" fmla="*/ 2500038 w 4986554"/>
              <a:gd name="connsiteY0" fmla="*/ 266 h 5135416"/>
              <a:gd name="connsiteX1" fmla="*/ 4298527 w 4986554"/>
              <a:gd name="connsiteY1" fmla="*/ 955647 h 5135416"/>
              <a:gd name="connsiteX2" fmla="*/ 4986554 w 4986554"/>
              <a:gd name="connsiteY2" fmla="*/ 2327630 h 5135416"/>
              <a:gd name="connsiteX3" fmla="*/ 4427393 w 4986554"/>
              <a:gd name="connsiteY3" fmla="*/ 4199661 h 5135416"/>
              <a:gd name="connsiteX4" fmla="*/ 3328468 w 4986554"/>
              <a:gd name="connsiteY4" fmla="*/ 5069864 h 5135416"/>
              <a:gd name="connsiteX5" fmla="*/ 1248739 w 4986554"/>
              <a:gd name="connsiteY5" fmla="*/ 4781649 h 5135416"/>
              <a:gd name="connsiteX6" fmla="*/ 27024 w 4986554"/>
              <a:gd name="connsiteY6" fmla="*/ 3104378 h 5135416"/>
              <a:gd name="connsiteX7" fmla="*/ 656039 w 4986554"/>
              <a:gd name="connsiteY7" fmla="*/ 480799 h 5135416"/>
              <a:gd name="connsiteX8" fmla="*/ 2500038 w 4986554"/>
              <a:gd name="connsiteY8" fmla="*/ 266 h 5135416"/>
              <a:gd name="connsiteX0" fmla="*/ 2500038 w 4986554"/>
              <a:gd name="connsiteY0" fmla="*/ 431 h 5135581"/>
              <a:gd name="connsiteX1" fmla="*/ 4330866 w 4986554"/>
              <a:gd name="connsiteY1" fmla="*/ 771152 h 5135581"/>
              <a:gd name="connsiteX2" fmla="*/ 4986554 w 4986554"/>
              <a:gd name="connsiteY2" fmla="*/ 2327795 h 5135581"/>
              <a:gd name="connsiteX3" fmla="*/ 4427393 w 4986554"/>
              <a:gd name="connsiteY3" fmla="*/ 4199826 h 5135581"/>
              <a:gd name="connsiteX4" fmla="*/ 3328468 w 4986554"/>
              <a:gd name="connsiteY4" fmla="*/ 5070029 h 5135581"/>
              <a:gd name="connsiteX5" fmla="*/ 1248739 w 4986554"/>
              <a:gd name="connsiteY5" fmla="*/ 4781814 h 5135581"/>
              <a:gd name="connsiteX6" fmla="*/ 27024 w 4986554"/>
              <a:gd name="connsiteY6" fmla="*/ 3104543 h 5135581"/>
              <a:gd name="connsiteX7" fmla="*/ 656039 w 4986554"/>
              <a:gd name="connsiteY7" fmla="*/ 480964 h 5135581"/>
              <a:gd name="connsiteX8" fmla="*/ 2500038 w 4986554"/>
              <a:gd name="connsiteY8" fmla="*/ 431 h 5135581"/>
              <a:gd name="connsiteX0" fmla="*/ 2486734 w 4986438"/>
              <a:gd name="connsiteY0" fmla="*/ 292 h 5276163"/>
              <a:gd name="connsiteX1" fmla="*/ 4330750 w 4986438"/>
              <a:gd name="connsiteY1" fmla="*/ 911734 h 5276163"/>
              <a:gd name="connsiteX2" fmla="*/ 4986438 w 4986438"/>
              <a:gd name="connsiteY2" fmla="*/ 2468377 h 5276163"/>
              <a:gd name="connsiteX3" fmla="*/ 4427277 w 4986438"/>
              <a:gd name="connsiteY3" fmla="*/ 4340408 h 5276163"/>
              <a:gd name="connsiteX4" fmla="*/ 3328352 w 4986438"/>
              <a:gd name="connsiteY4" fmla="*/ 5210611 h 5276163"/>
              <a:gd name="connsiteX5" fmla="*/ 1248623 w 4986438"/>
              <a:gd name="connsiteY5" fmla="*/ 4922396 h 5276163"/>
              <a:gd name="connsiteX6" fmla="*/ 26908 w 4986438"/>
              <a:gd name="connsiteY6" fmla="*/ 3245125 h 5276163"/>
              <a:gd name="connsiteX7" fmla="*/ 655923 w 4986438"/>
              <a:gd name="connsiteY7" fmla="*/ 621546 h 5276163"/>
              <a:gd name="connsiteX8" fmla="*/ 2486734 w 4986438"/>
              <a:gd name="connsiteY8" fmla="*/ 292 h 5276163"/>
              <a:gd name="connsiteX0" fmla="*/ 2486734 w 4986438"/>
              <a:gd name="connsiteY0" fmla="*/ 292 h 5270565"/>
              <a:gd name="connsiteX1" fmla="*/ 4330750 w 4986438"/>
              <a:gd name="connsiteY1" fmla="*/ 911734 h 5270565"/>
              <a:gd name="connsiteX2" fmla="*/ 4986438 w 4986438"/>
              <a:gd name="connsiteY2" fmla="*/ 2468377 h 5270565"/>
              <a:gd name="connsiteX3" fmla="*/ 4427277 w 4986438"/>
              <a:gd name="connsiteY3" fmla="*/ 4340408 h 5270565"/>
              <a:gd name="connsiteX4" fmla="*/ 3234135 w 4986438"/>
              <a:gd name="connsiteY4" fmla="*/ 5203769 h 5270565"/>
              <a:gd name="connsiteX5" fmla="*/ 1248623 w 4986438"/>
              <a:gd name="connsiteY5" fmla="*/ 4922396 h 5270565"/>
              <a:gd name="connsiteX6" fmla="*/ 26908 w 4986438"/>
              <a:gd name="connsiteY6" fmla="*/ 3245125 h 5270565"/>
              <a:gd name="connsiteX7" fmla="*/ 655923 w 4986438"/>
              <a:gd name="connsiteY7" fmla="*/ 621546 h 5270565"/>
              <a:gd name="connsiteX8" fmla="*/ 2486734 w 4986438"/>
              <a:gd name="connsiteY8" fmla="*/ 292 h 5270565"/>
              <a:gd name="connsiteX0" fmla="*/ 2486734 w 4986438"/>
              <a:gd name="connsiteY0" fmla="*/ 292 h 5270565"/>
              <a:gd name="connsiteX1" fmla="*/ 4330750 w 4986438"/>
              <a:gd name="connsiteY1" fmla="*/ 911734 h 5270565"/>
              <a:gd name="connsiteX2" fmla="*/ 4986438 w 4986438"/>
              <a:gd name="connsiteY2" fmla="*/ 2468377 h 5270565"/>
              <a:gd name="connsiteX3" fmla="*/ 4476698 w 4986438"/>
              <a:gd name="connsiteY3" fmla="*/ 4178642 h 5270565"/>
              <a:gd name="connsiteX4" fmla="*/ 3234135 w 4986438"/>
              <a:gd name="connsiteY4" fmla="*/ 5203769 h 5270565"/>
              <a:gd name="connsiteX5" fmla="*/ 1248623 w 4986438"/>
              <a:gd name="connsiteY5" fmla="*/ 4922396 h 5270565"/>
              <a:gd name="connsiteX6" fmla="*/ 26908 w 4986438"/>
              <a:gd name="connsiteY6" fmla="*/ 3245125 h 5270565"/>
              <a:gd name="connsiteX7" fmla="*/ 655923 w 4986438"/>
              <a:gd name="connsiteY7" fmla="*/ 621546 h 5270565"/>
              <a:gd name="connsiteX8" fmla="*/ 2486734 w 4986438"/>
              <a:gd name="connsiteY8" fmla="*/ 292 h 5270565"/>
              <a:gd name="connsiteX0" fmla="*/ 2483773 w 4983477"/>
              <a:gd name="connsiteY0" fmla="*/ 292 h 5270565"/>
              <a:gd name="connsiteX1" fmla="*/ 4327789 w 4983477"/>
              <a:gd name="connsiteY1" fmla="*/ 911734 h 5270565"/>
              <a:gd name="connsiteX2" fmla="*/ 4983477 w 4983477"/>
              <a:gd name="connsiteY2" fmla="*/ 2468377 h 5270565"/>
              <a:gd name="connsiteX3" fmla="*/ 4473737 w 4983477"/>
              <a:gd name="connsiteY3" fmla="*/ 4178642 h 5270565"/>
              <a:gd name="connsiteX4" fmla="*/ 3231174 w 4983477"/>
              <a:gd name="connsiteY4" fmla="*/ 5203769 h 5270565"/>
              <a:gd name="connsiteX5" fmla="*/ 1245662 w 4983477"/>
              <a:gd name="connsiteY5" fmla="*/ 4922396 h 5270565"/>
              <a:gd name="connsiteX6" fmla="*/ 23947 w 4983477"/>
              <a:gd name="connsiteY6" fmla="*/ 3245125 h 5270565"/>
              <a:gd name="connsiteX7" fmla="*/ 652962 w 4983477"/>
              <a:gd name="connsiteY7" fmla="*/ 621546 h 5270565"/>
              <a:gd name="connsiteX8" fmla="*/ 2483773 w 4983477"/>
              <a:gd name="connsiteY8" fmla="*/ 292 h 5270565"/>
              <a:gd name="connsiteX0" fmla="*/ 2483773 w 4983477"/>
              <a:gd name="connsiteY0" fmla="*/ 292 h 5270565"/>
              <a:gd name="connsiteX1" fmla="*/ 4327789 w 4983477"/>
              <a:gd name="connsiteY1" fmla="*/ 911734 h 5270565"/>
              <a:gd name="connsiteX2" fmla="*/ 4983477 w 4983477"/>
              <a:gd name="connsiteY2" fmla="*/ 2468377 h 5270565"/>
              <a:gd name="connsiteX3" fmla="*/ 4473737 w 4983477"/>
              <a:gd name="connsiteY3" fmla="*/ 4178642 h 5270565"/>
              <a:gd name="connsiteX4" fmla="*/ 3231174 w 4983477"/>
              <a:gd name="connsiteY4" fmla="*/ 5203769 h 5270565"/>
              <a:gd name="connsiteX5" fmla="*/ 1245662 w 4983477"/>
              <a:gd name="connsiteY5" fmla="*/ 4922396 h 5270565"/>
              <a:gd name="connsiteX6" fmla="*/ 23947 w 4983477"/>
              <a:gd name="connsiteY6" fmla="*/ 3245125 h 5270565"/>
              <a:gd name="connsiteX7" fmla="*/ 652962 w 4983477"/>
              <a:gd name="connsiteY7" fmla="*/ 621546 h 5270565"/>
              <a:gd name="connsiteX8" fmla="*/ 2483773 w 4983477"/>
              <a:gd name="connsiteY8" fmla="*/ 292 h 5270565"/>
              <a:gd name="connsiteX0" fmla="*/ 2483773 w 4983477"/>
              <a:gd name="connsiteY0" fmla="*/ 317 h 5270590"/>
              <a:gd name="connsiteX1" fmla="*/ 4327789 w 4983477"/>
              <a:gd name="connsiteY1" fmla="*/ 911759 h 5270590"/>
              <a:gd name="connsiteX2" fmla="*/ 4983477 w 4983477"/>
              <a:gd name="connsiteY2" fmla="*/ 2468402 h 5270590"/>
              <a:gd name="connsiteX3" fmla="*/ 4473737 w 4983477"/>
              <a:gd name="connsiteY3" fmla="*/ 4178667 h 5270590"/>
              <a:gd name="connsiteX4" fmla="*/ 3231174 w 4983477"/>
              <a:gd name="connsiteY4" fmla="*/ 5203794 h 5270590"/>
              <a:gd name="connsiteX5" fmla="*/ 1245662 w 4983477"/>
              <a:gd name="connsiteY5" fmla="*/ 4922421 h 5270590"/>
              <a:gd name="connsiteX6" fmla="*/ 23947 w 4983477"/>
              <a:gd name="connsiteY6" fmla="*/ 3245150 h 5270590"/>
              <a:gd name="connsiteX7" fmla="*/ 652962 w 4983477"/>
              <a:gd name="connsiteY7" fmla="*/ 621571 h 5270590"/>
              <a:gd name="connsiteX8" fmla="*/ 2483773 w 4983477"/>
              <a:gd name="connsiteY8" fmla="*/ 317 h 5270590"/>
              <a:gd name="connsiteX0" fmla="*/ 2483773 w 4983477"/>
              <a:gd name="connsiteY0" fmla="*/ 317 h 5270590"/>
              <a:gd name="connsiteX1" fmla="*/ 4327789 w 4983477"/>
              <a:gd name="connsiteY1" fmla="*/ 911759 h 5270590"/>
              <a:gd name="connsiteX2" fmla="*/ 4983477 w 4983477"/>
              <a:gd name="connsiteY2" fmla="*/ 2468402 h 5270590"/>
              <a:gd name="connsiteX3" fmla="*/ 4473737 w 4983477"/>
              <a:gd name="connsiteY3" fmla="*/ 4178667 h 5270590"/>
              <a:gd name="connsiteX4" fmla="*/ 3231174 w 4983477"/>
              <a:gd name="connsiteY4" fmla="*/ 5203794 h 5270590"/>
              <a:gd name="connsiteX5" fmla="*/ 1245662 w 4983477"/>
              <a:gd name="connsiteY5" fmla="*/ 4922421 h 5270590"/>
              <a:gd name="connsiteX6" fmla="*/ 23947 w 4983477"/>
              <a:gd name="connsiteY6" fmla="*/ 3245150 h 5270590"/>
              <a:gd name="connsiteX7" fmla="*/ 652962 w 4983477"/>
              <a:gd name="connsiteY7" fmla="*/ 621571 h 5270590"/>
              <a:gd name="connsiteX8" fmla="*/ 2483773 w 4983477"/>
              <a:gd name="connsiteY8" fmla="*/ 317 h 5270590"/>
              <a:gd name="connsiteX0" fmla="*/ 2483773 w 4983477"/>
              <a:gd name="connsiteY0" fmla="*/ 317 h 5270590"/>
              <a:gd name="connsiteX1" fmla="*/ 4327789 w 4983477"/>
              <a:gd name="connsiteY1" fmla="*/ 911759 h 5270590"/>
              <a:gd name="connsiteX2" fmla="*/ 4983477 w 4983477"/>
              <a:gd name="connsiteY2" fmla="*/ 2468402 h 5270590"/>
              <a:gd name="connsiteX3" fmla="*/ 4473737 w 4983477"/>
              <a:gd name="connsiteY3" fmla="*/ 4178667 h 5270590"/>
              <a:gd name="connsiteX4" fmla="*/ 3231174 w 4983477"/>
              <a:gd name="connsiteY4" fmla="*/ 5203794 h 5270590"/>
              <a:gd name="connsiteX5" fmla="*/ 1245662 w 4983477"/>
              <a:gd name="connsiteY5" fmla="*/ 4922421 h 5270590"/>
              <a:gd name="connsiteX6" fmla="*/ 23947 w 4983477"/>
              <a:gd name="connsiteY6" fmla="*/ 3245150 h 5270590"/>
              <a:gd name="connsiteX7" fmla="*/ 652962 w 4983477"/>
              <a:gd name="connsiteY7" fmla="*/ 621571 h 5270590"/>
              <a:gd name="connsiteX8" fmla="*/ 2483773 w 4983477"/>
              <a:gd name="connsiteY8" fmla="*/ 317 h 5270590"/>
              <a:gd name="connsiteX0" fmla="*/ 2483773 w 4983477"/>
              <a:gd name="connsiteY0" fmla="*/ 317 h 5270590"/>
              <a:gd name="connsiteX1" fmla="*/ 4327789 w 4983477"/>
              <a:gd name="connsiteY1" fmla="*/ 911759 h 5270590"/>
              <a:gd name="connsiteX2" fmla="*/ 4983477 w 4983477"/>
              <a:gd name="connsiteY2" fmla="*/ 2468402 h 5270590"/>
              <a:gd name="connsiteX3" fmla="*/ 4473737 w 4983477"/>
              <a:gd name="connsiteY3" fmla="*/ 4178667 h 5270590"/>
              <a:gd name="connsiteX4" fmla="*/ 3231174 w 4983477"/>
              <a:gd name="connsiteY4" fmla="*/ 5203794 h 5270590"/>
              <a:gd name="connsiteX5" fmla="*/ 1245662 w 4983477"/>
              <a:gd name="connsiteY5" fmla="*/ 4922421 h 5270590"/>
              <a:gd name="connsiteX6" fmla="*/ 23947 w 4983477"/>
              <a:gd name="connsiteY6" fmla="*/ 3245150 h 5270590"/>
              <a:gd name="connsiteX7" fmla="*/ 652962 w 4983477"/>
              <a:gd name="connsiteY7" fmla="*/ 621571 h 5270590"/>
              <a:gd name="connsiteX8" fmla="*/ 2483773 w 4983477"/>
              <a:gd name="connsiteY8" fmla="*/ 317 h 5270590"/>
              <a:gd name="connsiteX0" fmla="*/ 2483773 w 4983477"/>
              <a:gd name="connsiteY0" fmla="*/ 317 h 5270590"/>
              <a:gd name="connsiteX1" fmla="*/ 4327789 w 4983477"/>
              <a:gd name="connsiteY1" fmla="*/ 911759 h 5270590"/>
              <a:gd name="connsiteX2" fmla="*/ 4983477 w 4983477"/>
              <a:gd name="connsiteY2" fmla="*/ 2468402 h 5270590"/>
              <a:gd name="connsiteX3" fmla="*/ 4473737 w 4983477"/>
              <a:gd name="connsiteY3" fmla="*/ 4178667 h 5270590"/>
              <a:gd name="connsiteX4" fmla="*/ 3231174 w 4983477"/>
              <a:gd name="connsiteY4" fmla="*/ 5203794 h 5270590"/>
              <a:gd name="connsiteX5" fmla="*/ 1245662 w 4983477"/>
              <a:gd name="connsiteY5" fmla="*/ 4922421 h 5270590"/>
              <a:gd name="connsiteX6" fmla="*/ 23947 w 4983477"/>
              <a:gd name="connsiteY6" fmla="*/ 3245150 h 5270590"/>
              <a:gd name="connsiteX7" fmla="*/ 652962 w 4983477"/>
              <a:gd name="connsiteY7" fmla="*/ 621571 h 5270590"/>
              <a:gd name="connsiteX8" fmla="*/ 2483773 w 4983477"/>
              <a:gd name="connsiteY8" fmla="*/ 317 h 5270590"/>
              <a:gd name="connsiteX0" fmla="*/ 2480788 w 4980492"/>
              <a:gd name="connsiteY0" fmla="*/ 317 h 5270590"/>
              <a:gd name="connsiteX1" fmla="*/ 4324804 w 4980492"/>
              <a:gd name="connsiteY1" fmla="*/ 911759 h 5270590"/>
              <a:gd name="connsiteX2" fmla="*/ 4980492 w 4980492"/>
              <a:gd name="connsiteY2" fmla="*/ 2468402 h 5270590"/>
              <a:gd name="connsiteX3" fmla="*/ 4470752 w 4980492"/>
              <a:gd name="connsiteY3" fmla="*/ 4178667 h 5270590"/>
              <a:gd name="connsiteX4" fmla="*/ 3228189 w 4980492"/>
              <a:gd name="connsiteY4" fmla="*/ 5203794 h 5270590"/>
              <a:gd name="connsiteX5" fmla="*/ 1242677 w 4980492"/>
              <a:gd name="connsiteY5" fmla="*/ 4922421 h 5270590"/>
              <a:gd name="connsiteX6" fmla="*/ 20962 w 4980492"/>
              <a:gd name="connsiteY6" fmla="*/ 3245150 h 5270590"/>
              <a:gd name="connsiteX7" fmla="*/ 725198 w 4980492"/>
              <a:gd name="connsiteY7" fmla="*/ 691136 h 5270590"/>
              <a:gd name="connsiteX8" fmla="*/ 2480788 w 4980492"/>
              <a:gd name="connsiteY8" fmla="*/ 317 h 5270590"/>
              <a:gd name="connsiteX0" fmla="*/ 2557445 w 5057149"/>
              <a:gd name="connsiteY0" fmla="*/ 317 h 5273590"/>
              <a:gd name="connsiteX1" fmla="*/ 4401461 w 5057149"/>
              <a:gd name="connsiteY1" fmla="*/ 911759 h 5273590"/>
              <a:gd name="connsiteX2" fmla="*/ 5057149 w 5057149"/>
              <a:gd name="connsiteY2" fmla="*/ 2468402 h 5273590"/>
              <a:gd name="connsiteX3" fmla="*/ 4547409 w 5057149"/>
              <a:gd name="connsiteY3" fmla="*/ 4178667 h 5273590"/>
              <a:gd name="connsiteX4" fmla="*/ 3304846 w 5057149"/>
              <a:gd name="connsiteY4" fmla="*/ 5203794 h 5273590"/>
              <a:gd name="connsiteX5" fmla="*/ 1319334 w 5057149"/>
              <a:gd name="connsiteY5" fmla="*/ 4922421 h 5273590"/>
              <a:gd name="connsiteX6" fmla="*/ 20788 w 5057149"/>
              <a:gd name="connsiteY6" fmla="*/ 3152453 h 5273590"/>
              <a:gd name="connsiteX7" fmla="*/ 801855 w 5057149"/>
              <a:gd name="connsiteY7" fmla="*/ 691136 h 5273590"/>
              <a:gd name="connsiteX8" fmla="*/ 2557445 w 5057149"/>
              <a:gd name="connsiteY8" fmla="*/ 317 h 5273590"/>
              <a:gd name="connsiteX0" fmla="*/ 2557445 w 5057149"/>
              <a:gd name="connsiteY0" fmla="*/ 317 h 5319464"/>
              <a:gd name="connsiteX1" fmla="*/ 4401461 w 5057149"/>
              <a:gd name="connsiteY1" fmla="*/ 911759 h 5319464"/>
              <a:gd name="connsiteX2" fmla="*/ 5057149 w 5057149"/>
              <a:gd name="connsiteY2" fmla="*/ 2468402 h 5319464"/>
              <a:gd name="connsiteX3" fmla="*/ 4547409 w 5057149"/>
              <a:gd name="connsiteY3" fmla="*/ 4178667 h 5319464"/>
              <a:gd name="connsiteX4" fmla="*/ 3304846 w 5057149"/>
              <a:gd name="connsiteY4" fmla="*/ 5203794 h 5319464"/>
              <a:gd name="connsiteX5" fmla="*/ 1308091 w 5057149"/>
              <a:gd name="connsiteY5" fmla="*/ 5063694 h 5319464"/>
              <a:gd name="connsiteX6" fmla="*/ 20788 w 5057149"/>
              <a:gd name="connsiteY6" fmla="*/ 3152453 h 5319464"/>
              <a:gd name="connsiteX7" fmla="*/ 801855 w 5057149"/>
              <a:gd name="connsiteY7" fmla="*/ 691136 h 5319464"/>
              <a:gd name="connsiteX8" fmla="*/ 2557445 w 5057149"/>
              <a:gd name="connsiteY8" fmla="*/ 317 h 5319464"/>
              <a:gd name="connsiteX0" fmla="*/ 2647423 w 5147127"/>
              <a:gd name="connsiteY0" fmla="*/ 317 h 5315767"/>
              <a:gd name="connsiteX1" fmla="*/ 4491439 w 5147127"/>
              <a:gd name="connsiteY1" fmla="*/ 911759 h 5315767"/>
              <a:gd name="connsiteX2" fmla="*/ 5147127 w 5147127"/>
              <a:gd name="connsiteY2" fmla="*/ 2468402 h 5315767"/>
              <a:gd name="connsiteX3" fmla="*/ 4637387 w 5147127"/>
              <a:gd name="connsiteY3" fmla="*/ 4178667 h 5315767"/>
              <a:gd name="connsiteX4" fmla="*/ 3394824 w 5147127"/>
              <a:gd name="connsiteY4" fmla="*/ 5203794 h 5315767"/>
              <a:gd name="connsiteX5" fmla="*/ 1398069 w 5147127"/>
              <a:gd name="connsiteY5" fmla="*/ 5063694 h 5315767"/>
              <a:gd name="connsiteX6" fmla="*/ 18433 w 5147127"/>
              <a:gd name="connsiteY6" fmla="*/ 3218733 h 5315767"/>
              <a:gd name="connsiteX7" fmla="*/ 891833 w 5147127"/>
              <a:gd name="connsiteY7" fmla="*/ 691136 h 5315767"/>
              <a:gd name="connsiteX8" fmla="*/ 2647423 w 5147127"/>
              <a:gd name="connsiteY8" fmla="*/ 317 h 5315767"/>
              <a:gd name="connsiteX0" fmla="*/ 2647423 w 5147127"/>
              <a:gd name="connsiteY0" fmla="*/ 368 h 5315818"/>
              <a:gd name="connsiteX1" fmla="*/ 4516706 w 5147127"/>
              <a:gd name="connsiteY1" fmla="*/ 850916 h 5315818"/>
              <a:gd name="connsiteX2" fmla="*/ 5147127 w 5147127"/>
              <a:gd name="connsiteY2" fmla="*/ 2468453 h 5315818"/>
              <a:gd name="connsiteX3" fmla="*/ 4637387 w 5147127"/>
              <a:gd name="connsiteY3" fmla="*/ 4178718 h 5315818"/>
              <a:gd name="connsiteX4" fmla="*/ 3394824 w 5147127"/>
              <a:gd name="connsiteY4" fmla="*/ 5203845 h 5315818"/>
              <a:gd name="connsiteX5" fmla="*/ 1398069 w 5147127"/>
              <a:gd name="connsiteY5" fmla="*/ 5063745 h 5315818"/>
              <a:gd name="connsiteX6" fmla="*/ 18433 w 5147127"/>
              <a:gd name="connsiteY6" fmla="*/ 3218784 h 5315818"/>
              <a:gd name="connsiteX7" fmla="*/ 891833 w 5147127"/>
              <a:gd name="connsiteY7" fmla="*/ 691187 h 5315818"/>
              <a:gd name="connsiteX8" fmla="*/ 2647423 w 5147127"/>
              <a:gd name="connsiteY8" fmla="*/ 368 h 5315818"/>
              <a:gd name="connsiteX0" fmla="*/ 2737017 w 5147522"/>
              <a:gd name="connsiteY0" fmla="*/ 284 h 5427044"/>
              <a:gd name="connsiteX1" fmla="*/ 4517101 w 5147522"/>
              <a:gd name="connsiteY1" fmla="*/ 962142 h 5427044"/>
              <a:gd name="connsiteX2" fmla="*/ 5147522 w 5147522"/>
              <a:gd name="connsiteY2" fmla="*/ 2579679 h 5427044"/>
              <a:gd name="connsiteX3" fmla="*/ 4637782 w 5147522"/>
              <a:gd name="connsiteY3" fmla="*/ 4289944 h 5427044"/>
              <a:gd name="connsiteX4" fmla="*/ 3395219 w 5147522"/>
              <a:gd name="connsiteY4" fmla="*/ 5315071 h 5427044"/>
              <a:gd name="connsiteX5" fmla="*/ 1398464 w 5147522"/>
              <a:gd name="connsiteY5" fmla="*/ 5174971 h 5427044"/>
              <a:gd name="connsiteX6" fmla="*/ 18828 w 5147522"/>
              <a:gd name="connsiteY6" fmla="*/ 3330010 h 5427044"/>
              <a:gd name="connsiteX7" fmla="*/ 892228 w 5147522"/>
              <a:gd name="connsiteY7" fmla="*/ 802413 h 5427044"/>
              <a:gd name="connsiteX8" fmla="*/ 2737017 w 5147522"/>
              <a:gd name="connsiteY8" fmla="*/ 284 h 5427044"/>
              <a:gd name="connsiteX0" fmla="*/ 2737017 w 5230100"/>
              <a:gd name="connsiteY0" fmla="*/ 284 h 5427044"/>
              <a:gd name="connsiteX1" fmla="*/ 4517101 w 5230100"/>
              <a:gd name="connsiteY1" fmla="*/ 962142 h 5427044"/>
              <a:gd name="connsiteX2" fmla="*/ 5230100 w 5230100"/>
              <a:gd name="connsiteY2" fmla="*/ 2554935 h 5427044"/>
              <a:gd name="connsiteX3" fmla="*/ 4637782 w 5230100"/>
              <a:gd name="connsiteY3" fmla="*/ 4289944 h 5427044"/>
              <a:gd name="connsiteX4" fmla="*/ 3395219 w 5230100"/>
              <a:gd name="connsiteY4" fmla="*/ 5315071 h 5427044"/>
              <a:gd name="connsiteX5" fmla="*/ 1398464 w 5230100"/>
              <a:gd name="connsiteY5" fmla="*/ 5174971 h 5427044"/>
              <a:gd name="connsiteX6" fmla="*/ 18828 w 5230100"/>
              <a:gd name="connsiteY6" fmla="*/ 3330010 h 5427044"/>
              <a:gd name="connsiteX7" fmla="*/ 892228 w 5230100"/>
              <a:gd name="connsiteY7" fmla="*/ 802413 h 5427044"/>
              <a:gd name="connsiteX8" fmla="*/ 2737017 w 5230100"/>
              <a:gd name="connsiteY8" fmla="*/ 284 h 54270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5230100" h="5427044">
                <a:moveTo>
                  <a:pt x="2737017" y="284"/>
                </a:moveTo>
                <a:cubicBezTo>
                  <a:pt x="3054234" y="-13285"/>
                  <a:pt x="3941595" y="460124"/>
                  <a:pt x="4517101" y="962142"/>
                </a:cubicBezTo>
                <a:cubicBezTo>
                  <a:pt x="4815579" y="1459013"/>
                  <a:pt x="5171584" y="1973622"/>
                  <a:pt x="5230100" y="2554935"/>
                </a:cubicBezTo>
                <a:cubicBezTo>
                  <a:pt x="5079987" y="3261606"/>
                  <a:pt x="4943595" y="3829921"/>
                  <a:pt x="4637782" y="4289944"/>
                </a:cubicBezTo>
                <a:cubicBezTo>
                  <a:pt x="4331969" y="4749967"/>
                  <a:pt x="3708045" y="5200102"/>
                  <a:pt x="3395219" y="5315071"/>
                </a:cubicBezTo>
                <a:cubicBezTo>
                  <a:pt x="2942375" y="5464449"/>
                  <a:pt x="1961196" y="5505815"/>
                  <a:pt x="1398464" y="5174971"/>
                </a:cubicBezTo>
                <a:cubicBezTo>
                  <a:pt x="835732" y="4844128"/>
                  <a:pt x="130665" y="3959245"/>
                  <a:pt x="18828" y="3330010"/>
                </a:cubicBezTo>
                <a:cubicBezTo>
                  <a:pt x="-108957" y="2652928"/>
                  <a:pt x="439197" y="1357367"/>
                  <a:pt x="892228" y="802413"/>
                </a:cubicBezTo>
                <a:cubicBezTo>
                  <a:pt x="1345260" y="247459"/>
                  <a:pt x="2321559" y="23304"/>
                  <a:pt x="2737017" y="28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930998" y="1990165"/>
            <a:ext cx="3427101" cy="1822675"/>
          </a:xfrm>
        </p:spPr>
        <p:txBody>
          <a:bodyPr anchor="b">
            <a:normAutofit/>
          </a:bodyPr>
          <a:lstStyle/>
          <a:p>
            <a:r>
              <a:rPr lang="en-GB" sz="3600">
                <a:solidFill>
                  <a:schemeClr val="tx2"/>
                </a:solidFill>
                <a:ea typeface="Calibri Light"/>
                <a:cs typeface="Calibri Light"/>
              </a:rPr>
              <a:t>Study Skills </a:t>
            </a:r>
            <a:br>
              <a:rPr lang="en-GB" sz="3600">
                <a:solidFill>
                  <a:schemeClr val="tx2"/>
                </a:solidFill>
                <a:ea typeface="Calibri Light"/>
                <a:cs typeface="Calibri Light"/>
              </a:rPr>
            </a:br>
            <a:r>
              <a:rPr lang="en-GB" sz="3600">
                <a:solidFill>
                  <a:schemeClr val="tx2"/>
                </a:solidFill>
                <a:ea typeface="Calibri Light"/>
                <a:cs typeface="Calibri Light"/>
              </a:rPr>
              <a:t>Task 1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091402" y="3974205"/>
            <a:ext cx="3106292" cy="1012734"/>
          </a:xfrm>
        </p:spPr>
        <p:txBody>
          <a:bodyPr anchor="ctr">
            <a:normAutofit/>
          </a:bodyPr>
          <a:lstStyle/>
          <a:p>
            <a:endParaRPr lang="en-GB" sz="140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  <p:transition spd="slow">
    <p:wip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081EA652-8C6A-4E69-BEB9-1708094745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ight Triangle 9">
            <a:extLst>
              <a:ext uri="{FF2B5EF4-FFF2-40B4-BE49-F238E27FC236}">
                <a16:creationId xmlns:a16="http://schemas.microsoft.com/office/drawing/2014/main" id="{5298780A-33B9-4EA2-8F67-DE68AD62841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8576720" y="3335867"/>
            <a:ext cx="3291840" cy="3200400"/>
          </a:xfrm>
          <a:prstGeom prst="rtTriangl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F488E8B-4E1E-4402-8935-D4E6C02615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1774" y="623275"/>
            <a:ext cx="10905053" cy="5607882"/>
          </a:xfrm>
          <a:prstGeom prst="rect">
            <a:avLst/>
          </a:prstGeom>
          <a:noFill/>
          <a:ln w="1905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B006D37-8ED9-3CD3-AF8D-58162F4F94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5767" y="1188637"/>
            <a:ext cx="2988234" cy="4480726"/>
          </a:xfrm>
        </p:spPr>
        <p:txBody>
          <a:bodyPr>
            <a:normAutofit/>
          </a:bodyPr>
          <a:lstStyle/>
          <a:p>
            <a:pPr algn="r"/>
            <a:r>
              <a:rPr lang="en-GB" sz="6100">
                <a:ea typeface="Calibri Light"/>
                <a:cs typeface="Calibri Light"/>
              </a:rPr>
              <a:t>Why I have chosen this course</a:t>
            </a:r>
            <a:endParaRPr lang="en-GB" sz="6100"/>
          </a:p>
        </p:txBody>
      </p:sp>
      <p:cxnSp>
        <p:nvCxnSpPr>
          <p:cNvPr id="14" name="Straight Connector 13">
            <a:extLst>
              <a:ext uri="{FF2B5EF4-FFF2-40B4-BE49-F238E27FC236}">
                <a16:creationId xmlns:a16="http://schemas.microsoft.com/office/drawing/2014/main" id="{23AAC9B5-8015-485C-ACF9-A750390E9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4654296" y="1852863"/>
            <a:ext cx="0" cy="3236495"/>
          </a:xfrm>
          <a:prstGeom prst="line">
            <a:avLst/>
          </a:prstGeom>
          <a:ln w="19050" cap="sq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2428EE-2161-996F-9A61-B6BDAC27259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55260" y="1648870"/>
            <a:ext cx="4702848" cy="3560260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z="2400" dirty="0">
                <a:ea typeface="Calibri"/>
                <a:cs typeface="Calibri"/>
              </a:rPr>
              <a:t>I chose this course as I though that it was best suited to me and to my career goals. </a:t>
            </a:r>
          </a:p>
          <a:p>
            <a:r>
              <a:rPr lang="en-GB" sz="2400" dirty="0">
                <a:ea typeface="Calibri"/>
                <a:cs typeface="Calibri"/>
              </a:rPr>
              <a:t>I also chose this particular course as it really interests me  </a:t>
            </a:r>
          </a:p>
        </p:txBody>
      </p:sp>
    </p:spTree>
    <p:extLst>
      <p:ext uri="{BB962C8B-B14F-4D97-AF65-F5344CB8AC3E}">
        <p14:creationId xmlns:p14="http://schemas.microsoft.com/office/powerpoint/2010/main" val="6468014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C2554CA6-288E-4202-BC52-2E5A8F0C0A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B10BB131-AC8E-4A8E-A5D1-36260F720C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9189" y="1119031"/>
            <a:ext cx="4619938" cy="461993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CEEC123-D19D-D13F-0BD3-01F9A52423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1074" y="1396686"/>
            <a:ext cx="3240506" cy="4064628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  <a:ea typeface="Calibri Light"/>
                <a:cs typeface="Calibri Light"/>
              </a:rPr>
              <a:t>Why I chose to come to university </a:t>
            </a:r>
            <a:endParaRPr lang="en-GB">
              <a:solidFill>
                <a:srgbClr val="FFFFFF"/>
              </a:solidFill>
            </a:endParaRPr>
          </a:p>
        </p:txBody>
      </p:sp>
      <p:sp>
        <p:nvSpPr>
          <p:cNvPr id="12" name="Arc 11">
            <a:extLst>
              <a:ext uri="{FF2B5EF4-FFF2-40B4-BE49-F238E27FC236}">
                <a16:creationId xmlns:a16="http://schemas.microsoft.com/office/drawing/2014/main" id="{5B7778FC-632E-4DCA-A7CB-0D7731CCF9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9809111">
            <a:off x="8683720" y="941148"/>
            <a:ext cx="2987899" cy="2987899"/>
          </a:xfrm>
          <a:prstGeom prst="arc">
            <a:avLst>
              <a:gd name="adj1" fmla="val 15817365"/>
              <a:gd name="adj2" fmla="val 1781380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FA23A907-97FB-4A8F-880A-DD77401C42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0048" y="4780992"/>
            <a:ext cx="546100" cy="546100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FDB29C-6811-1C5F-A190-F0D4E5876B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70153" y="1526033"/>
            <a:ext cx="5536397" cy="3935281"/>
          </a:xfrm>
        </p:spPr>
        <p:txBody>
          <a:bodyPr vert="horz" lIns="91440" tIns="45720" rIns="91440" bIns="45720" rtlCol="0">
            <a:normAutofit fontScale="85000" lnSpcReduction="20000"/>
          </a:bodyPr>
          <a:lstStyle/>
          <a:p>
            <a:r>
              <a:rPr lang="en-GB" dirty="0">
                <a:ea typeface="Calibri"/>
                <a:cs typeface="Calibri"/>
              </a:rPr>
              <a:t>In 2021, I completed my first year in uni studying BSc Primary Education. However, I decided not to progress with that course as it wasn’t something I really really wanted to do.</a:t>
            </a:r>
          </a:p>
          <a:p>
            <a:r>
              <a:rPr lang="en-GB" dirty="0">
                <a:ea typeface="Calibri"/>
                <a:cs typeface="Calibri"/>
              </a:rPr>
              <a:t>I left the university and took a gap year before continuing my education and going down a pathway to a career that was more than sure that I wanted.</a:t>
            </a:r>
          </a:p>
          <a:p>
            <a:r>
              <a:rPr lang="en-GB" dirty="0">
                <a:ea typeface="Calibri"/>
                <a:cs typeface="Calibri"/>
              </a:rPr>
              <a:t>I chose to come to university and study this course because l want to achieve a career within the police force, and I am also very interested in the topic itself. </a:t>
            </a:r>
          </a:p>
          <a:p>
            <a:endParaRPr lang="en-GB" dirty="0">
              <a:ea typeface="Calibri"/>
              <a:cs typeface="Calibri"/>
            </a:endParaRPr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2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BEA7A8C2-6748-FAB4-7774-7B1D0F0E8883}"/>
                  </a:ext>
                </a:extLst>
              </p14:cNvPr>
              <p14:cNvContentPartPr/>
              <p14:nvPr/>
            </p14:nvContentPartPr>
            <p14:xfrm>
              <a:off x="6417141" y="1951917"/>
              <a:ext cx="47520" cy="47520"/>
            </p14:xfrm>
          </p:contentPart>
        </mc:Choice>
        <mc:Fallback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BEA7A8C2-6748-FAB4-7774-7B1D0F0E8883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6406701" y="1941477"/>
                <a:ext cx="68760" cy="6876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>
        <mc:Choice xmlns:p14="http://schemas.microsoft.com/office/powerpoint/2010/main" Requires="p14">
          <p:contentPart p14:bwMode="auto" r:id="rId4">
            <p14:nvContentPartPr>
              <p14:cNvPr id="5" name="Ink 4">
                <a:extLst>
                  <a:ext uri="{FF2B5EF4-FFF2-40B4-BE49-F238E27FC236}">
                    <a16:creationId xmlns:a16="http://schemas.microsoft.com/office/drawing/2014/main" id="{9E0508F3-973C-DD0D-BDFA-7E7788CF916E}"/>
                  </a:ext>
                </a:extLst>
              </p14:cNvPr>
              <p14:cNvContentPartPr/>
              <p14:nvPr/>
            </p14:nvContentPartPr>
            <p14:xfrm>
              <a:off x="10666221" y="3101037"/>
              <a:ext cx="23760" cy="82080"/>
            </p14:xfrm>
          </p:contentPart>
        </mc:Choice>
        <mc:Fallback>
          <p:pic>
            <p:nvPicPr>
              <p:cNvPr id="5" name="Ink 4">
                <a:extLst>
                  <a:ext uri="{FF2B5EF4-FFF2-40B4-BE49-F238E27FC236}">
                    <a16:creationId xmlns:a16="http://schemas.microsoft.com/office/drawing/2014/main" id="{9E0508F3-973C-DD0D-BDFA-7E7788CF916E}"/>
                  </a:ext>
                </a:extLst>
              </p:cNvPr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10652181" y="3086637"/>
                <a:ext cx="52200" cy="11052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9464110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4E1BEB12-92AF-4445-98AD-4C7756E7C9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D0522C2C-7B5C-48A7-A969-03941E5D2E7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2" name="Freeform 13">
            <a:extLst>
              <a:ext uri="{FF2B5EF4-FFF2-40B4-BE49-F238E27FC236}">
                <a16:creationId xmlns:a16="http://schemas.microsoft.com/office/drawing/2014/main" id="{9C682A1A-5B2D-4111-BBD6-620165633E5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769476" y="220196"/>
            <a:ext cx="9422524" cy="6637806"/>
          </a:xfrm>
          <a:custGeom>
            <a:avLst/>
            <a:gdLst>
              <a:gd name="connsiteX0" fmla="*/ 4929467 w 8191500"/>
              <a:gd name="connsiteY0" fmla="*/ 0 h 5770597"/>
              <a:gd name="connsiteX1" fmla="*/ 8065066 w 8191500"/>
              <a:gd name="connsiteY1" fmla="*/ 1118513 h 5770597"/>
              <a:gd name="connsiteX2" fmla="*/ 8191500 w 8191500"/>
              <a:gd name="connsiteY2" fmla="*/ 1227339 h 5770597"/>
              <a:gd name="connsiteX3" fmla="*/ 8191500 w 8191500"/>
              <a:gd name="connsiteY3" fmla="*/ 5770597 h 5770597"/>
              <a:gd name="connsiteX4" fmla="*/ 79523 w 8191500"/>
              <a:gd name="connsiteY4" fmla="*/ 5770597 h 5770597"/>
              <a:gd name="connsiteX5" fmla="*/ 56799 w 8191500"/>
              <a:gd name="connsiteY5" fmla="*/ 5644158 h 5770597"/>
              <a:gd name="connsiteX6" fmla="*/ 0 w 8191500"/>
              <a:gd name="connsiteY6" fmla="*/ 4898209 h 5770597"/>
              <a:gd name="connsiteX7" fmla="*/ 4929467 w 8191500"/>
              <a:gd name="connsiteY7" fmla="*/ 0 h 57705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8191500" h="5770597">
                <a:moveTo>
                  <a:pt x="4929467" y="0"/>
                </a:moveTo>
                <a:cubicBezTo>
                  <a:pt x="6120547" y="0"/>
                  <a:pt x="7212963" y="419755"/>
                  <a:pt x="8065066" y="1118513"/>
                </a:cubicBezTo>
                <a:lnTo>
                  <a:pt x="8191500" y="1227339"/>
                </a:lnTo>
                <a:lnTo>
                  <a:pt x="8191500" y="5770597"/>
                </a:lnTo>
                <a:lnTo>
                  <a:pt x="79523" y="5770597"/>
                </a:lnTo>
                <a:lnTo>
                  <a:pt x="56799" y="5644158"/>
                </a:lnTo>
                <a:cubicBezTo>
                  <a:pt x="19398" y="5400934"/>
                  <a:pt x="0" y="5151822"/>
                  <a:pt x="0" y="4898209"/>
                </a:cubicBezTo>
                <a:cubicBezTo>
                  <a:pt x="0" y="2193003"/>
                  <a:pt x="2206998" y="0"/>
                  <a:pt x="4929467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D6EE29F2-D77F-4BD0-A20B-334D316A1C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209800" y="2099696"/>
            <a:ext cx="1942241" cy="1889551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Arc 15">
            <a:extLst>
              <a:ext uri="{FF2B5EF4-FFF2-40B4-BE49-F238E27FC236}">
                <a16:creationId xmlns:a16="http://schemas.microsoft.com/office/drawing/2014/main" id="{22D09ED2-868F-42C6-866E-F92E0CEF314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8520172">
            <a:off x="1613162" y="1492572"/>
            <a:ext cx="2987899" cy="2987899"/>
          </a:xfrm>
          <a:prstGeom prst="arc">
            <a:avLst>
              <a:gd name="adj1" fmla="val 14455503"/>
              <a:gd name="adj2" fmla="val 227775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2B999E8-019C-B7B9-5044-D5B0C6469E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38600" y="1939159"/>
            <a:ext cx="7644627" cy="2751086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r"/>
            <a:r>
              <a:rPr lang="en-US" sz="6000" kern="1200">
                <a:solidFill>
                  <a:schemeClr val="tx1"/>
                </a:solidFill>
                <a:latin typeface="+mj-lt"/>
                <a:ea typeface="+mj-ea"/>
                <a:cs typeface="+mj-cs"/>
              </a:rPr>
              <a:t>The benefits of obtaining this qualification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EE2AE13-BC0D-3B49-7D7F-841F6A5F7108}"/>
              </a:ext>
            </a:extLst>
          </p:cNvPr>
          <p:cNvSpPr txBox="1"/>
          <p:nvPr/>
        </p:nvSpPr>
        <p:spPr>
          <a:xfrm>
            <a:off x="3576374" y="4910440"/>
            <a:ext cx="8449427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200" dirty="0"/>
              <a:t>For me the main benefits of obtaining this qualification are that it will put me in a better place towards my career and I’ll be studying and increasing my knowledge in topics I find interesting at the same time.</a:t>
            </a:r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30661171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3001AFEA-2442-4A9F-BA37-8C469F30665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BAA91E5-EEA4-1988-7D6D-7DB9665BA5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70908" y="637046"/>
            <a:ext cx="5174207" cy="2971473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51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What I hope to achieve at the end of this course and why</a:t>
            </a: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755E9CD0-04B0-4A3C-B291-AD913379C7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208695" y="1"/>
            <a:ext cx="1135066" cy="477997"/>
          </a:xfrm>
          <a:custGeom>
            <a:avLst/>
            <a:gdLst>
              <a:gd name="connsiteX0" fmla="*/ 0 w 1135066"/>
              <a:gd name="connsiteY0" fmla="*/ 0 h 477997"/>
              <a:gd name="connsiteX1" fmla="*/ 1135066 w 1135066"/>
              <a:gd name="connsiteY1" fmla="*/ 0 h 477997"/>
              <a:gd name="connsiteX2" fmla="*/ 1133370 w 1135066"/>
              <a:gd name="connsiteY2" fmla="*/ 16827 h 477997"/>
              <a:gd name="connsiteX3" fmla="*/ 567533 w 1135066"/>
              <a:gd name="connsiteY3" fmla="*/ 477997 h 477997"/>
              <a:gd name="connsiteX4" fmla="*/ 1696 w 1135066"/>
              <a:gd name="connsiteY4" fmla="*/ 16827 h 47799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35066" h="477997">
                <a:moveTo>
                  <a:pt x="0" y="0"/>
                </a:moveTo>
                <a:lnTo>
                  <a:pt x="1135066" y="0"/>
                </a:lnTo>
                <a:lnTo>
                  <a:pt x="1133370" y="16827"/>
                </a:lnTo>
                <a:cubicBezTo>
                  <a:pt x="1079514" y="280016"/>
                  <a:pt x="846644" y="477997"/>
                  <a:pt x="567533" y="477997"/>
                </a:cubicBezTo>
                <a:cubicBezTo>
                  <a:pt x="288422" y="477997"/>
                  <a:pt x="55552" y="280016"/>
                  <a:pt x="1696" y="16827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1DD8BF3B-6066-418C-8D1A-75C5E396FC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21310" y="2624479"/>
            <a:ext cx="812427" cy="812427"/>
          </a:xfrm>
          <a:prstGeom prst="ellipse">
            <a:avLst/>
          </a:prstGeom>
          <a:noFill/>
          <a:ln w="12700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Block Arc 13">
            <a:extLst>
              <a:ext uri="{FF2B5EF4-FFF2-40B4-BE49-F238E27FC236}">
                <a16:creationId xmlns:a16="http://schemas.microsoft.com/office/drawing/2014/main" id="{80BC66F9-7A74-4286-AD22-1174052CC22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8912417" y="1218531"/>
            <a:ext cx="2387600" cy="2387600"/>
          </a:xfrm>
          <a:prstGeom prst="blockArc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tx1"/>
              </a:solidFill>
            </a:endParaRPr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D8142CC3-2B5C-48E6-9DF0-6C8ACBAF23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21310" y="0"/>
            <a:ext cx="2315251" cy="1550992"/>
          </a:xfrm>
          <a:custGeom>
            <a:avLst/>
            <a:gdLst>
              <a:gd name="connsiteX0" fmla="*/ 0 w 2315251"/>
              <a:gd name="connsiteY0" fmla="*/ 0 h 1550992"/>
              <a:gd name="connsiteX1" fmla="*/ 138700 w 2315251"/>
              <a:gd name="connsiteY1" fmla="*/ 0 h 1550992"/>
              <a:gd name="connsiteX2" fmla="*/ 138700 w 2315251"/>
              <a:gd name="connsiteY2" fmla="*/ 1361400 h 1550992"/>
              <a:gd name="connsiteX3" fmla="*/ 2107387 w 2315251"/>
              <a:gd name="connsiteY3" fmla="*/ 222673 h 1550992"/>
              <a:gd name="connsiteX4" fmla="*/ 1722420 w 2315251"/>
              <a:gd name="connsiteY4" fmla="*/ 0 h 1550992"/>
              <a:gd name="connsiteX5" fmla="*/ 1999436 w 2315251"/>
              <a:gd name="connsiteY5" fmla="*/ 0 h 1550992"/>
              <a:gd name="connsiteX6" fmla="*/ 2280549 w 2315251"/>
              <a:gd name="connsiteY6" fmla="*/ 162605 h 1550992"/>
              <a:gd name="connsiteX7" fmla="*/ 2305953 w 2315251"/>
              <a:gd name="connsiteY7" fmla="*/ 257336 h 1550992"/>
              <a:gd name="connsiteX8" fmla="*/ 2280549 w 2315251"/>
              <a:gd name="connsiteY8" fmla="*/ 282740 h 1550992"/>
              <a:gd name="connsiteX9" fmla="*/ 104026 w 2315251"/>
              <a:gd name="connsiteY9" fmla="*/ 1541710 h 1550992"/>
              <a:gd name="connsiteX10" fmla="*/ 69351 w 2315251"/>
              <a:gd name="connsiteY10" fmla="*/ 1550992 h 1550992"/>
              <a:gd name="connsiteX11" fmla="*/ 0 w 2315251"/>
              <a:gd name="connsiteY11" fmla="*/ 1481643 h 155099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2315251" h="1550992">
                <a:moveTo>
                  <a:pt x="0" y="0"/>
                </a:moveTo>
                <a:lnTo>
                  <a:pt x="138700" y="0"/>
                </a:lnTo>
                <a:lnTo>
                  <a:pt x="138700" y="1361400"/>
                </a:lnTo>
                <a:lnTo>
                  <a:pt x="2107387" y="222673"/>
                </a:lnTo>
                <a:lnTo>
                  <a:pt x="1722420" y="0"/>
                </a:lnTo>
                <a:lnTo>
                  <a:pt x="1999436" y="0"/>
                </a:lnTo>
                <a:lnTo>
                  <a:pt x="2280549" y="162605"/>
                </a:lnTo>
                <a:cubicBezTo>
                  <a:pt x="2313720" y="181745"/>
                  <a:pt x="2325104" y="224155"/>
                  <a:pt x="2305953" y="257336"/>
                </a:cubicBezTo>
                <a:cubicBezTo>
                  <a:pt x="2299872" y="267889"/>
                  <a:pt x="2291101" y="276648"/>
                  <a:pt x="2280549" y="282740"/>
                </a:cubicBezTo>
                <a:lnTo>
                  <a:pt x="104026" y="1541710"/>
                </a:lnTo>
                <a:cubicBezTo>
                  <a:pt x="93484" y="1547802"/>
                  <a:pt x="81523" y="1551003"/>
                  <a:pt x="69351" y="1550992"/>
                </a:cubicBezTo>
                <a:cubicBezTo>
                  <a:pt x="31049" y="1550992"/>
                  <a:pt x="0" y="1519944"/>
                  <a:pt x="0" y="1481643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7B2D303B-3DD0-4319-9EAD-361847FEC7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724638" y="1331572"/>
            <a:ext cx="0" cy="1597708"/>
          </a:xfrm>
          <a:prstGeom prst="line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46A89C79-8EF3-4AF9-B3D9-59A883F41C8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1005550" y="4112081"/>
            <a:ext cx="1186451" cy="1771650"/>
          </a:xfrm>
          <a:custGeom>
            <a:avLst/>
            <a:gdLst>
              <a:gd name="connsiteX0" fmla="*/ 61913 w 1186451"/>
              <a:gd name="connsiteY0" fmla="*/ 0 h 1771650"/>
              <a:gd name="connsiteX1" fmla="*/ 1186451 w 1186451"/>
              <a:gd name="connsiteY1" fmla="*/ 0 h 1771650"/>
              <a:gd name="connsiteX2" fmla="*/ 1186451 w 1186451"/>
              <a:gd name="connsiteY2" fmla="*/ 123825 h 1771650"/>
              <a:gd name="connsiteX3" fmla="*/ 123825 w 1186451"/>
              <a:gd name="connsiteY3" fmla="*/ 123825 h 1771650"/>
              <a:gd name="connsiteX4" fmla="*/ 123825 w 1186451"/>
              <a:gd name="connsiteY4" fmla="*/ 1647825 h 1771650"/>
              <a:gd name="connsiteX5" fmla="*/ 1186451 w 1186451"/>
              <a:gd name="connsiteY5" fmla="*/ 1647825 h 1771650"/>
              <a:gd name="connsiteX6" fmla="*/ 1186451 w 1186451"/>
              <a:gd name="connsiteY6" fmla="*/ 1771650 h 1771650"/>
              <a:gd name="connsiteX7" fmla="*/ 61913 w 1186451"/>
              <a:gd name="connsiteY7" fmla="*/ 1771650 h 1771650"/>
              <a:gd name="connsiteX8" fmla="*/ 0 w 1186451"/>
              <a:gd name="connsiteY8" fmla="*/ 1709738 h 1771650"/>
              <a:gd name="connsiteX9" fmla="*/ 0 w 1186451"/>
              <a:gd name="connsiteY9" fmla="*/ 61913 h 1771650"/>
              <a:gd name="connsiteX10" fmla="*/ 61913 w 1186451"/>
              <a:gd name="connsiteY10" fmla="*/ 0 h 1771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1186451" h="1771650">
                <a:moveTo>
                  <a:pt x="61913" y="0"/>
                </a:moveTo>
                <a:lnTo>
                  <a:pt x="1186451" y="0"/>
                </a:lnTo>
                <a:lnTo>
                  <a:pt x="1186451" y="123825"/>
                </a:lnTo>
                <a:lnTo>
                  <a:pt x="123825" y="123825"/>
                </a:lnTo>
                <a:lnTo>
                  <a:pt x="123825" y="1647825"/>
                </a:lnTo>
                <a:lnTo>
                  <a:pt x="1186451" y="1647825"/>
                </a:lnTo>
                <a:lnTo>
                  <a:pt x="1186451" y="1771650"/>
                </a:lnTo>
                <a:lnTo>
                  <a:pt x="61913" y="1771650"/>
                </a:lnTo>
                <a:cubicBezTo>
                  <a:pt x="27719" y="1771650"/>
                  <a:pt x="0" y="1743932"/>
                  <a:pt x="0" y="1709738"/>
                </a:cubicBez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2" name="Arc 21">
            <a:extLst>
              <a:ext uri="{FF2B5EF4-FFF2-40B4-BE49-F238E27FC236}">
                <a16:creationId xmlns:a16="http://schemas.microsoft.com/office/drawing/2014/main" id="{EFE5CE34-4543-42E5-B82C-1F3D12422C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0872052">
            <a:off x="6113252" y="4145122"/>
            <a:ext cx="4083433" cy="4083433"/>
          </a:xfrm>
          <a:prstGeom prst="arc">
            <a:avLst/>
          </a:prstGeom>
          <a:ln w="127000" cap="rnd">
            <a:solidFill>
              <a:schemeClr val="accent4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Freeform: Shape 23">
            <a:extLst>
              <a:ext uri="{FF2B5EF4-FFF2-40B4-BE49-F238E27FC236}">
                <a16:creationId xmlns:a16="http://schemas.microsoft.com/office/drawing/2014/main" id="{72AF41FE-63D7-4695-81D2-66D2510E44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821310" y="4962670"/>
            <a:ext cx="2643352" cy="1895331"/>
          </a:xfrm>
          <a:custGeom>
            <a:avLst/>
            <a:gdLst>
              <a:gd name="connsiteX0" fmla="*/ 1321676 w 2643352"/>
              <a:gd name="connsiteY0" fmla="*/ 0 h 1895331"/>
              <a:gd name="connsiteX1" fmla="*/ 2643352 w 2643352"/>
              <a:gd name="connsiteY1" fmla="*/ 1321676 h 1895331"/>
              <a:gd name="connsiteX2" fmla="*/ 2539488 w 2643352"/>
              <a:gd name="connsiteY2" fmla="*/ 1836132 h 1895331"/>
              <a:gd name="connsiteX3" fmla="*/ 2510970 w 2643352"/>
              <a:gd name="connsiteY3" fmla="*/ 1895331 h 1895331"/>
              <a:gd name="connsiteX4" fmla="*/ 132382 w 2643352"/>
              <a:gd name="connsiteY4" fmla="*/ 1895331 h 1895331"/>
              <a:gd name="connsiteX5" fmla="*/ 103864 w 2643352"/>
              <a:gd name="connsiteY5" fmla="*/ 1836132 h 1895331"/>
              <a:gd name="connsiteX6" fmla="*/ 0 w 2643352"/>
              <a:gd name="connsiteY6" fmla="*/ 1321676 h 1895331"/>
              <a:gd name="connsiteX7" fmla="*/ 1321676 w 2643352"/>
              <a:gd name="connsiteY7" fmla="*/ 0 h 18953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643352" h="1895331">
                <a:moveTo>
                  <a:pt x="1321676" y="0"/>
                </a:moveTo>
                <a:cubicBezTo>
                  <a:pt x="2051617" y="0"/>
                  <a:pt x="2643352" y="591735"/>
                  <a:pt x="2643352" y="1321676"/>
                </a:cubicBezTo>
                <a:cubicBezTo>
                  <a:pt x="2643352" y="1504161"/>
                  <a:pt x="2606369" y="1678009"/>
                  <a:pt x="2539488" y="1836132"/>
                </a:cubicBezTo>
                <a:lnTo>
                  <a:pt x="2510970" y="1895331"/>
                </a:lnTo>
                <a:lnTo>
                  <a:pt x="132382" y="1895331"/>
                </a:lnTo>
                <a:lnTo>
                  <a:pt x="103864" y="1836132"/>
                </a:lnTo>
                <a:cubicBezTo>
                  <a:pt x="36984" y="1678009"/>
                  <a:pt x="0" y="1504161"/>
                  <a:pt x="0" y="1321676"/>
                </a:cubicBezTo>
                <a:cubicBezTo>
                  <a:pt x="0" y="591735"/>
                  <a:pt x="591735" y="0"/>
                  <a:pt x="1321676" y="0"/>
                </a:cubicBezTo>
                <a:close/>
              </a:path>
            </a:pathLst>
          </a:cu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6E2334B-2B72-32FD-EC66-8651ECBAE039}"/>
              </a:ext>
            </a:extLst>
          </p:cNvPr>
          <p:cNvSpPr txBox="1"/>
          <p:nvPr/>
        </p:nvSpPr>
        <p:spPr>
          <a:xfrm>
            <a:off x="5184736" y="2519303"/>
            <a:ext cx="1828800" cy="18288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742F470-513D-A370-E47C-F422CCDA003F}"/>
              </a:ext>
            </a:extLst>
          </p:cNvPr>
          <p:cNvSpPr txBox="1"/>
          <p:nvPr/>
        </p:nvSpPr>
        <p:spPr>
          <a:xfrm>
            <a:off x="323790" y="3976665"/>
            <a:ext cx="6072165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300" dirty="0"/>
              <a:t>I hope to achieve the best results in my ability by the end of this course as well as having expanded my knowledge on a range of different topics which will aid me within my further career</a:t>
            </a:r>
            <a:endParaRPr lang="en-US" sz="2300" dirty="0"/>
          </a:p>
        </p:txBody>
      </p:sp>
    </p:spTree>
    <p:extLst>
      <p:ext uri="{BB962C8B-B14F-4D97-AF65-F5344CB8AC3E}">
        <p14:creationId xmlns:p14="http://schemas.microsoft.com/office/powerpoint/2010/main" val="26566423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Study Skills  Task 1</vt:lpstr>
      <vt:lpstr>Why I have chosen this course</vt:lpstr>
      <vt:lpstr>Why I chose to come to university </vt:lpstr>
      <vt:lpstr>The benefits of obtaining this qualification</vt:lpstr>
      <vt:lpstr>What I hope to achieve at the end of this course and why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Ffion George (2103342)</cp:lastModifiedBy>
  <cp:revision>56</cp:revision>
  <dcterms:created xsi:type="dcterms:W3CDTF">2023-10-05T09:36:58Z</dcterms:created>
  <dcterms:modified xsi:type="dcterms:W3CDTF">2023-10-05T15:21:15Z</dcterms:modified>
</cp:coreProperties>
</file>