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62" r:id="rId2"/>
    <p:sldId id="256" r:id="rId3"/>
    <p:sldId id="257" r:id="rId4"/>
    <p:sldId id="258" r:id="rId5"/>
    <p:sldId id="259" r:id="rId6"/>
    <p:sldId id="263" r:id="rId7"/>
    <p:sldId id="264" r:id="rId8"/>
    <p:sldId id="260" r:id="rId9"/>
    <p:sldId id="265"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A72BA0-584E-7782-5EDB-0AD88DB828BF}" v="278" dt="2026-02-22T22:00:50.054"/>
    <p1510:client id="{88870D32-EFC3-2442-F169-98898C6B9158}" v="371" dt="2026-02-23T00:01:01.993"/>
    <p1510:client id="{B9576AA6-20CE-1DE8-DAC8-E12E31CA0294}" v="166" dt="2026-02-22T23:06:26.0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raine Muir (2420331)" userId="S::2420331@student.uwtsd.ac.uk::42fa85eb-c0b4-4b93-a2ab-d49db3dc427f" providerId="AD" clId="Web-{111F811B-5D32-900C-C6B1-A91F76071F32}"/>
    <pc:docChg chg="modSld">
      <pc:chgData name="Lorraine Muir (2420331)" userId="S::2420331@student.uwtsd.ac.uk::42fa85eb-c0b4-4b93-a2ab-d49db3dc427f" providerId="AD" clId="Web-{111F811B-5D32-900C-C6B1-A91F76071F32}" dt="2026-02-20T10:36:59.981" v="148" actId="20577"/>
      <pc:docMkLst>
        <pc:docMk/>
      </pc:docMkLst>
      <pc:sldChg chg="modSp">
        <pc:chgData name="Lorraine Muir (2420331)" userId="S::2420331@student.uwtsd.ac.uk::42fa85eb-c0b4-4b93-a2ab-d49db3dc427f" providerId="AD" clId="Web-{111F811B-5D32-900C-C6B1-A91F76071F32}" dt="2026-02-20T10:32:27.634" v="101" actId="20577"/>
        <pc:sldMkLst>
          <pc:docMk/>
          <pc:sldMk cId="1434154273" sldId="257"/>
        </pc:sldMkLst>
        <pc:spChg chg="mod">
          <ac:chgData name="Lorraine Muir (2420331)" userId="S::2420331@student.uwtsd.ac.uk::42fa85eb-c0b4-4b93-a2ab-d49db3dc427f" providerId="AD" clId="Web-{111F811B-5D32-900C-C6B1-A91F76071F32}" dt="2026-02-20T10:32:27.634" v="101" actId="20577"/>
          <ac:spMkLst>
            <pc:docMk/>
            <pc:sldMk cId="1434154273" sldId="257"/>
            <ac:spMk id="3" creationId="{4E012488-378B-5F40-57FB-6BE5FC91EBBA}"/>
          </ac:spMkLst>
        </pc:spChg>
      </pc:sldChg>
      <pc:sldChg chg="addSp delSp modSp">
        <pc:chgData name="Lorraine Muir (2420331)" userId="S::2420331@student.uwtsd.ac.uk::42fa85eb-c0b4-4b93-a2ab-d49db3dc427f" providerId="AD" clId="Web-{111F811B-5D32-900C-C6B1-A91F76071F32}" dt="2026-02-20T10:14:22.814" v="85" actId="1076"/>
        <pc:sldMkLst>
          <pc:docMk/>
          <pc:sldMk cId="2197975155" sldId="258"/>
        </pc:sldMkLst>
        <pc:spChg chg="add mod">
          <ac:chgData name="Lorraine Muir (2420331)" userId="S::2420331@student.uwtsd.ac.uk::42fa85eb-c0b4-4b93-a2ab-d49db3dc427f" providerId="AD" clId="Web-{111F811B-5D32-900C-C6B1-A91F76071F32}" dt="2026-02-20T10:06:47.858" v="56" actId="1076"/>
          <ac:spMkLst>
            <pc:docMk/>
            <pc:sldMk cId="2197975155" sldId="258"/>
            <ac:spMk id="3" creationId="{A540CFB3-E917-FD2E-6101-AAD53DCC67E0}"/>
          </ac:spMkLst>
        </pc:spChg>
        <pc:spChg chg="add mod">
          <ac:chgData name="Lorraine Muir (2420331)" userId="S::2420331@student.uwtsd.ac.uk::42fa85eb-c0b4-4b93-a2ab-d49db3dc427f" providerId="AD" clId="Web-{111F811B-5D32-900C-C6B1-A91F76071F32}" dt="2026-02-20T10:14:22.814" v="85" actId="1076"/>
          <ac:spMkLst>
            <pc:docMk/>
            <pc:sldMk cId="2197975155" sldId="258"/>
            <ac:spMk id="5" creationId="{94AF9144-A907-D07D-2786-4EE9D9F5CF68}"/>
          </ac:spMkLst>
        </pc:spChg>
        <pc:spChg chg="add mod">
          <ac:chgData name="Lorraine Muir (2420331)" userId="S::2420331@student.uwtsd.ac.uk::42fa85eb-c0b4-4b93-a2ab-d49db3dc427f" providerId="AD" clId="Web-{111F811B-5D32-900C-C6B1-A91F76071F32}" dt="2026-02-20T10:10:12.208" v="75" actId="1076"/>
          <ac:spMkLst>
            <pc:docMk/>
            <pc:sldMk cId="2197975155" sldId="258"/>
            <ac:spMk id="7" creationId="{443C7006-AAAD-D8F7-EE64-F9E432365C11}"/>
          </ac:spMkLst>
        </pc:spChg>
        <pc:spChg chg="add mod">
          <ac:chgData name="Lorraine Muir (2420331)" userId="S::2420331@student.uwtsd.ac.uk::42fa85eb-c0b4-4b93-a2ab-d49db3dc427f" providerId="AD" clId="Web-{111F811B-5D32-900C-C6B1-A91F76071F32}" dt="2026-02-20T10:13:58.528" v="80" actId="1076"/>
          <ac:spMkLst>
            <pc:docMk/>
            <pc:sldMk cId="2197975155" sldId="258"/>
            <ac:spMk id="9" creationId="{804A5E0D-7B33-65F4-B2A5-24B45E9BBB19}"/>
          </ac:spMkLst>
        </pc:spChg>
        <pc:cxnChg chg="add mod">
          <ac:chgData name="Lorraine Muir (2420331)" userId="S::2420331@student.uwtsd.ac.uk::42fa85eb-c0b4-4b93-a2ab-d49db3dc427f" providerId="AD" clId="Web-{111F811B-5D32-900C-C6B1-A91F76071F32}" dt="2026-02-20T10:14:18.532" v="84" actId="1076"/>
          <ac:cxnSpMkLst>
            <pc:docMk/>
            <pc:sldMk cId="2197975155" sldId="258"/>
            <ac:cxnSpMk id="6" creationId="{A28885ED-02BF-632E-A6D1-894CC116B3C6}"/>
          </ac:cxnSpMkLst>
        </pc:cxnChg>
        <pc:cxnChg chg="add mod">
          <ac:chgData name="Lorraine Muir (2420331)" userId="S::2420331@student.uwtsd.ac.uk::42fa85eb-c0b4-4b93-a2ab-d49db3dc427f" providerId="AD" clId="Web-{111F811B-5D32-900C-C6B1-A91F76071F32}" dt="2026-02-20T10:14:12.077" v="82" actId="1076"/>
          <ac:cxnSpMkLst>
            <pc:docMk/>
            <pc:sldMk cId="2197975155" sldId="258"/>
            <ac:cxnSpMk id="8" creationId="{B8C70A90-256C-F4FA-8C21-0B73BF09A974}"/>
          </ac:cxnSpMkLst>
        </pc:cxnChg>
        <pc:cxnChg chg="add mod">
          <ac:chgData name="Lorraine Muir (2420331)" userId="S::2420331@student.uwtsd.ac.uk::42fa85eb-c0b4-4b93-a2ab-d49db3dc427f" providerId="AD" clId="Web-{111F811B-5D32-900C-C6B1-A91F76071F32}" dt="2026-02-20T10:14:14.937" v="83" actId="1076"/>
          <ac:cxnSpMkLst>
            <pc:docMk/>
            <pc:sldMk cId="2197975155" sldId="258"/>
            <ac:cxnSpMk id="10" creationId="{AC6A77E4-8F38-41F3-232F-7A4963BA2E31}"/>
          </ac:cxnSpMkLst>
        </pc:cxnChg>
      </pc:sldChg>
      <pc:sldChg chg="modSp">
        <pc:chgData name="Lorraine Muir (2420331)" userId="S::2420331@student.uwtsd.ac.uk::42fa85eb-c0b4-4b93-a2ab-d49db3dc427f" providerId="AD" clId="Web-{111F811B-5D32-900C-C6B1-A91F76071F32}" dt="2026-02-20T10:36:59.981" v="148" actId="20577"/>
        <pc:sldMkLst>
          <pc:docMk/>
          <pc:sldMk cId="3998292164" sldId="259"/>
        </pc:sldMkLst>
        <pc:spChg chg="mod">
          <ac:chgData name="Lorraine Muir (2420331)" userId="S::2420331@student.uwtsd.ac.uk::42fa85eb-c0b4-4b93-a2ab-d49db3dc427f" providerId="AD" clId="Web-{111F811B-5D32-900C-C6B1-A91F76071F32}" dt="2026-02-20T10:36:59.981" v="148" actId="20577"/>
          <ac:spMkLst>
            <pc:docMk/>
            <pc:sldMk cId="3998292164" sldId="259"/>
            <ac:spMk id="3" creationId="{C21D6AA5-23A0-CCEB-CEC4-C3E01DA8E33C}"/>
          </ac:spMkLst>
        </pc:spChg>
      </pc:sldChg>
    </pc:docChg>
  </pc:docChgLst>
  <pc:docChgLst>
    <pc:chgData name="Lorraine Muir (2420331)" userId="S::2420331@student.uwtsd.ac.uk::42fa85eb-c0b4-4b93-a2ab-d49db3dc427f" providerId="AD" clId="Web-{0879EA18-DFCD-A60B-C218-C3E999FC2E93}"/>
    <pc:docChg chg="addSld">
      <pc:chgData name="Lorraine Muir (2420331)" userId="S::2420331@student.uwtsd.ac.uk::42fa85eb-c0b4-4b93-a2ab-d49db3dc427f" providerId="AD" clId="Web-{0879EA18-DFCD-A60B-C218-C3E999FC2E93}" dt="2026-02-19T10:54:56.779" v="0"/>
      <pc:docMkLst>
        <pc:docMk/>
      </pc:docMkLst>
      <pc:sldChg chg="new">
        <pc:chgData name="Lorraine Muir (2420331)" userId="S::2420331@student.uwtsd.ac.uk::42fa85eb-c0b4-4b93-a2ab-d49db3dc427f" providerId="AD" clId="Web-{0879EA18-DFCD-A60B-C218-C3E999FC2E93}" dt="2026-02-19T10:54:56.779" v="0"/>
        <pc:sldMkLst>
          <pc:docMk/>
          <pc:sldMk cId="2074490424" sldId="262"/>
        </pc:sldMkLst>
      </pc:sldChg>
    </pc:docChg>
  </pc:docChgLst>
  <pc:docChgLst>
    <pc:chgData name="Lorraine Muir (2420331)" userId="S::2420331@student.uwtsd.ac.uk::42fa85eb-c0b4-4b93-a2ab-d49db3dc427f" providerId="AD" clId="Web-{60A72BA0-584E-7782-5EDB-0AD88DB828BF}"/>
    <pc:docChg chg="modSld">
      <pc:chgData name="Lorraine Muir (2420331)" userId="S::2420331@student.uwtsd.ac.uk::42fa85eb-c0b4-4b93-a2ab-d49db3dc427f" providerId="AD" clId="Web-{60A72BA0-584E-7782-5EDB-0AD88DB828BF}" dt="2026-02-22T19:59:25.467" v="274" actId="20577"/>
      <pc:docMkLst>
        <pc:docMk/>
      </pc:docMkLst>
      <pc:sldChg chg="modSp">
        <pc:chgData name="Lorraine Muir (2420331)" userId="S::2420331@student.uwtsd.ac.uk::42fa85eb-c0b4-4b93-a2ab-d49db3dc427f" providerId="AD" clId="Web-{60A72BA0-584E-7782-5EDB-0AD88DB828BF}" dt="2026-02-22T19:42:25.681" v="12" actId="20577"/>
        <pc:sldMkLst>
          <pc:docMk/>
          <pc:sldMk cId="1434154273" sldId="257"/>
        </pc:sldMkLst>
        <pc:spChg chg="mod">
          <ac:chgData name="Lorraine Muir (2420331)" userId="S::2420331@student.uwtsd.ac.uk::42fa85eb-c0b4-4b93-a2ab-d49db3dc427f" providerId="AD" clId="Web-{60A72BA0-584E-7782-5EDB-0AD88DB828BF}" dt="2026-02-22T19:42:25.681" v="12" actId="20577"/>
          <ac:spMkLst>
            <pc:docMk/>
            <pc:sldMk cId="1434154273" sldId="257"/>
            <ac:spMk id="3" creationId="{4E012488-378B-5F40-57FB-6BE5FC91EBBA}"/>
          </ac:spMkLst>
        </pc:spChg>
      </pc:sldChg>
      <pc:sldChg chg="modSp">
        <pc:chgData name="Lorraine Muir (2420331)" userId="S::2420331@student.uwtsd.ac.uk::42fa85eb-c0b4-4b93-a2ab-d49db3dc427f" providerId="AD" clId="Web-{60A72BA0-584E-7782-5EDB-0AD88DB828BF}" dt="2026-02-22T19:45:54.750" v="29" actId="20577"/>
        <pc:sldMkLst>
          <pc:docMk/>
          <pc:sldMk cId="3998292164" sldId="259"/>
        </pc:sldMkLst>
        <pc:spChg chg="mod">
          <ac:chgData name="Lorraine Muir (2420331)" userId="S::2420331@student.uwtsd.ac.uk::42fa85eb-c0b4-4b93-a2ab-d49db3dc427f" providerId="AD" clId="Web-{60A72BA0-584E-7782-5EDB-0AD88DB828BF}" dt="2026-02-22T19:45:54.750" v="29" actId="20577"/>
          <ac:spMkLst>
            <pc:docMk/>
            <pc:sldMk cId="3998292164" sldId="259"/>
            <ac:spMk id="3" creationId="{C21D6AA5-23A0-CCEB-CEC4-C3E01DA8E33C}"/>
          </ac:spMkLst>
        </pc:spChg>
      </pc:sldChg>
      <pc:sldChg chg="modSp">
        <pc:chgData name="Lorraine Muir (2420331)" userId="S::2420331@student.uwtsd.ac.uk::42fa85eb-c0b4-4b93-a2ab-d49db3dc427f" providerId="AD" clId="Web-{60A72BA0-584E-7782-5EDB-0AD88DB828BF}" dt="2026-02-22T19:55:40.420" v="186" actId="20577"/>
        <pc:sldMkLst>
          <pc:docMk/>
          <pc:sldMk cId="1675274564" sldId="263"/>
        </pc:sldMkLst>
        <pc:spChg chg="mod">
          <ac:chgData name="Lorraine Muir (2420331)" userId="S::2420331@student.uwtsd.ac.uk::42fa85eb-c0b4-4b93-a2ab-d49db3dc427f" providerId="AD" clId="Web-{60A72BA0-584E-7782-5EDB-0AD88DB828BF}" dt="2026-02-22T19:55:40.420" v="186" actId="20577"/>
          <ac:spMkLst>
            <pc:docMk/>
            <pc:sldMk cId="1675274564" sldId="263"/>
            <ac:spMk id="3" creationId="{4695934F-AD72-4651-B6AC-72A761039644}"/>
          </ac:spMkLst>
        </pc:spChg>
      </pc:sldChg>
      <pc:sldChg chg="modSp">
        <pc:chgData name="Lorraine Muir (2420331)" userId="S::2420331@student.uwtsd.ac.uk::42fa85eb-c0b4-4b93-a2ab-d49db3dc427f" providerId="AD" clId="Web-{60A72BA0-584E-7782-5EDB-0AD88DB828BF}" dt="2026-02-22T19:59:25.467" v="274" actId="20577"/>
        <pc:sldMkLst>
          <pc:docMk/>
          <pc:sldMk cId="870748176" sldId="264"/>
        </pc:sldMkLst>
        <pc:spChg chg="mod">
          <ac:chgData name="Lorraine Muir (2420331)" userId="S::2420331@student.uwtsd.ac.uk::42fa85eb-c0b4-4b93-a2ab-d49db3dc427f" providerId="AD" clId="Web-{60A72BA0-584E-7782-5EDB-0AD88DB828BF}" dt="2026-02-22T19:59:25.467" v="274" actId="20577"/>
          <ac:spMkLst>
            <pc:docMk/>
            <pc:sldMk cId="870748176" sldId="264"/>
            <ac:spMk id="3" creationId="{12423248-E767-CC2A-D85D-00FD23F2C9AE}"/>
          </ac:spMkLst>
        </pc:spChg>
      </pc:sldChg>
    </pc:docChg>
  </pc:docChgLst>
  <pc:docChgLst>
    <pc:chgData name="Lorraine Muir (2420331)" userId="S::2420331@student.uwtsd.ac.uk::42fa85eb-c0b4-4b93-a2ab-d49db3dc427f" providerId="AD" clId="Web-{B9576AA6-20CE-1DE8-DAC8-E12E31CA0294}"/>
    <pc:docChg chg="modSld">
      <pc:chgData name="Lorraine Muir (2420331)" userId="S::2420331@student.uwtsd.ac.uk::42fa85eb-c0b4-4b93-a2ab-d49db3dc427f" providerId="AD" clId="Web-{B9576AA6-20CE-1DE8-DAC8-E12E31CA0294}" dt="2026-02-22T22:13:58.587" v="159" actId="20577"/>
      <pc:docMkLst>
        <pc:docMk/>
      </pc:docMkLst>
      <pc:sldChg chg="modSp">
        <pc:chgData name="Lorraine Muir (2420331)" userId="S::2420331@student.uwtsd.ac.uk::42fa85eb-c0b4-4b93-a2ab-d49db3dc427f" providerId="AD" clId="Web-{B9576AA6-20CE-1DE8-DAC8-E12E31CA0294}" dt="2026-02-22T22:08:48.564" v="146" actId="20577"/>
        <pc:sldMkLst>
          <pc:docMk/>
          <pc:sldMk cId="1434154273" sldId="257"/>
        </pc:sldMkLst>
        <pc:spChg chg="mod">
          <ac:chgData name="Lorraine Muir (2420331)" userId="S::2420331@student.uwtsd.ac.uk::42fa85eb-c0b4-4b93-a2ab-d49db3dc427f" providerId="AD" clId="Web-{B9576AA6-20CE-1DE8-DAC8-E12E31CA0294}" dt="2026-02-22T22:08:48.564" v="146" actId="20577"/>
          <ac:spMkLst>
            <pc:docMk/>
            <pc:sldMk cId="1434154273" sldId="257"/>
            <ac:spMk id="3" creationId="{4E012488-378B-5F40-57FB-6BE5FC91EBBA}"/>
          </ac:spMkLst>
        </pc:spChg>
      </pc:sldChg>
      <pc:sldChg chg="addSp delSp modSp">
        <pc:chgData name="Lorraine Muir (2420331)" userId="S::2420331@student.uwtsd.ac.uk::42fa85eb-c0b4-4b93-a2ab-d49db3dc427f" providerId="AD" clId="Web-{B9576AA6-20CE-1DE8-DAC8-E12E31CA0294}" dt="2026-02-22T22:10:33.121" v="153" actId="20577"/>
        <pc:sldMkLst>
          <pc:docMk/>
          <pc:sldMk cId="3998292164" sldId="259"/>
        </pc:sldMkLst>
        <pc:spChg chg="add del mod">
          <ac:chgData name="Lorraine Muir (2420331)" userId="S::2420331@student.uwtsd.ac.uk::42fa85eb-c0b4-4b93-a2ab-d49db3dc427f" providerId="AD" clId="Web-{B9576AA6-20CE-1DE8-DAC8-E12E31CA0294}" dt="2026-02-22T22:10:33.121" v="153" actId="20577"/>
          <ac:spMkLst>
            <pc:docMk/>
            <pc:sldMk cId="3998292164" sldId="259"/>
            <ac:spMk id="3" creationId="{C21D6AA5-23A0-CCEB-CEC4-C3E01DA8E33C}"/>
          </ac:spMkLst>
        </pc:spChg>
        <pc:spChg chg="add del mod">
          <ac:chgData name="Lorraine Muir (2420331)" userId="S::2420331@student.uwtsd.ac.uk::42fa85eb-c0b4-4b93-a2ab-d49db3dc427f" providerId="AD" clId="Web-{B9576AA6-20CE-1DE8-DAC8-E12E31CA0294}" dt="2026-02-22T22:02:38.745" v="113"/>
          <ac:spMkLst>
            <pc:docMk/>
            <pc:sldMk cId="3998292164" sldId="259"/>
            <ac:spMk id="5" creationId="{AE8CA918-1137-BA4B-5EB6-7E35BFB7BF37}"/>
          </ac:spMkLst>
        </pc:spChg>
      </pc:sldChg>
      <pc:sldChg chg="modSp">
        <pc:chgData name="Lorraine Muir (2420331)" userId="S::2420331@student.uwtsd.ac.uk::42fa85eb-c0b4-4b93-a2ab-d49db3dc427f" providerId="AD" clId="Web-{B9576AA6-20CE-1DE8-DAC8-E12E31CA0294}" dt="2026-02-22T21:32:57.483" v="82" actId="20577"/>
        <pc:sldMkLst>
          <pc:docMk/>
          <pc:sldMk cId="2074490424" sldId="262"/>
        </pc:sldMkLst>
        <pc:spChg chg="mod">
          <ac:chgData name="Lorraine Muir (2420331)" userId="S::2420331@student.uwtsd.ac.uk::42fa85eb-c0b4-4b93-a2ab-d49db3dc427f" providerId="AD" clId="Web-{B9576AA6-20CE-1DE8-DAC8-E12E31CA0294}" dt="2026-02-22T21:32:57.483" v="82" actId="20577"/>
          <ac:spMkLst>
            <pc:docMk/>
            <pc:sldMk cId="2074490424" sldId="262"/>
            <ac:spMk id="3" creationId="{886AA5CA-2CDE-0DA4-6E77-5D3BAA191F62}"/>
          </ac:spMkLst>
        </pc:spChg>
      </pc:sldChg>
      <pc:sldChg chg="modSp">
        <pc:chgData name="Lorraine Muir (2420331)" userId="S::2420331@student.uwtsd.ac.uk::42fa85eb-c0b4-4b93-a2ab-d49db3dc427f" providerId="AD" clId="Web-{B9576AA6-20CE-1DE8-DAC8-E12E31CA0294}" dt="2026-02-22T22:11:12.421" v="155" actId="20577"/>
        <pc:sldMkLst>
          <pc:docMk/>
          <pc:sldMk cId="1675274564" sldId="263"/>
        </pc:sldMkLst>
        <pc:spChg chg="mod">
          <ac:chgData name="Lorraine Muir (2420331)" userId="S::2420331@student.uwtsd.ac.uk::42fa85eb-c0b4-4b93-a2ab-d49db3dc427f" providerId="AD" clId="Web-{B9576AA6-20CE-1DE8-DAC8-E12E31CA0294}" dt="2026-02-22T22:11:12.421" v="155" actId="20577"/>
          <ac:spMkLst>
            <pc:docMk/>
            <pc:sldMk cId="1675274564" sldId="263"/>
            <ac:spMk id="3" creationId="{4695934F-AD72-4651-B6AC-72A761039644}"/>
          </ac:spMkLst>
        </pc:spChg>
      </pc:sldChg>
      <pc:sldChg chg="modSp">
        <pc:chgData name="Lorraine Muir (2420331)" userId="S::2420331@student.uwtsd.ac.uk::42fa85eb-c0b4-4b93-a2ab-d49db3dc427f" providerId="AD" clId="Web-{B9576AA6-20CE-1DE8-DAC8-E12E31CA0294}" dt="2026-02-22T22:13:58.587" v="159" actId="20577"/>
        <pc:sldMkLst>
          <pc:docMk/>
          <pc:sldMk cId="870748176" sldId="264"/>
        </pc:sldMkLst>
        <pc:spChg chg="mod">
          <ac:chgData name="Lorraine Muir (2420331)" userId="S::2420331@student.uwtsd.ac.uk::42fa85eb-c0b4-4b93-a2ab-d49db3dc427f" providerId="AD" clId="Web-{B9576AA6-20CE-1DE8-DAC8-E12E31CA0294}" dt="2026-02-22T22:13:58.587" v="159" actId="20577"/>
          <ac:spMkLst>
            <pc:docMk/>
            <pc:sldMk cId="870748176" sldId="264"/>
            <ac:spMk id="3" creationId="{12423248-E767-CC2A-D85D-00FD23F2C9AE}"/>
          </ac:spMkLst>
        </pc:spChg>
      </pc:sldChg>
      <pc:sldChg chg="addSp delSp modSp">
        <pc:chgData name="Lorraine Muir (2420331)" userId="S::2420331@student.uwtsd.ac.uk::42fa85eb-c0b4-4b93-a2ab-d49db3dc427f" providerId="AD" clId="Web-{B9576AA6-20CE-1DE8-DAC8-E12E31CA0294}" dt="2026-02-22T21:49:02.545" v="108" actId="20577"/>
        <pc:sldMkLst>
          <pc:docMk/>
          <pc:sldMk cId="636237544" sldId="265"/>
        </pc:sldMkLst>
        <pc:spChg chg="add del mod">
          <ac:chgData name="Lorraine Muir (2420331)" userId="S::2420331@student.uwtsd.ac.uk::42fa85eb-c0b4-4b93-a2ab-d49db3dc427f" providerId="AD" clId="Web-{B9576AA6-20CE-1DE8-DAC8-E12E31CA0294}" dt="2026-02-22T21:49:02.545" v="108" actId="20577"/>
          <ac:spMkLst>
            <pc:docMk/>
            <pc:sldMk cId="636237544" sldId="265"/>
            <ac:spMk id="3" creationId="{3424BFA9-E310-57AA-8E45-BE03E6FA36E8}"/>
          </ac:spMkLst>
        </pc:spChg>
        <pc:spChg chg="add del mod">
          <ac:chgData name="Lorraine Muir (2420331)" userId="S::2420331@student.uwtsd.ac.uk::42fa85eb-c0b4-4b93-a2ab-d49db3dc427f" providerId="AD" clId="Web-{B9576AA6-20CE-1DE8-DAC8-E12E31CA0294}" dt="2026-02-22T21:35:01.406" v="87"/>
          <ac:spMkLst>
            <pc:docMk/>
            <pc:sldMk cId="636237544" sldId="265"/>
            <ac:spMk id="5" creationId="{5BFE0CED-5E2D-BC3F-0215-AFCE94A83898}"/>
          </ac:spMkLst>
        </pc:spChg>
      </pc:sldChg>
    </pc:docChg>
  </pc:docChgLst>
  <pc:docChgLst>
    <pc:chgData name="Lorraine Muir (2420331)" userId="S::2420331@student.uwtsd.ac.uk::42fa85eb-c0b4-4b93-a2ab-d49db3dc427f" providerId="AD" clId="Web-{88870D32-EFC3-2442-F169-98898C6B9158}"/>
    <pc:docChg chg="modSld">
      <pc:chgData name="Lorraine Muir (2420331)" userId="S::2420331@student.uwtsd.ac.uk::42fa85eb-c0b4-4b93-a2ab-d49db3dc427f" providerId="AD" clId="Web-{88870D32-EFC3-2442-F169-98898C6B9158}" dt="2026-02-23T00:00:16.164" v="367" actId="20577"/>
      <pc:docMkLst>
        <pc:docMk/>
      </pc:docMkLst>
      <pc:sldChg chg="modSp">
        <pc:chgData name="Lorraine Muir (2420331)" userId="S::2420331@student.uwtsd.ac.uk::42fa85eb-c0b4-4b93-a2ab-d49db3dc427f" providerId="AD" clId="Web-{88870D32-EFC3-2442-F169-98898C6B9158}" dt="2026-02-22T23:56:44.168" v="359" actId="20577"/>
        <pc:sldMkLst>
          <pc:docMk/>
          <pc:sldMk cId="1434154273" sldId="257"/>
        </pc:sldMkLst>
        <pc:spChg chg="mod">
          <ac:chgData name="Lorraine Muir (2420331)" userId="S::2420331@student.uwtsd.ac.uk::42fa85eb-c0b4-4b93-a2ab-d49db3dc427f" providerId="AD" clId="Web-{88870D32-EFC3-2442-F169-98898C6B9158}" dt="2026-02-22T23:56:44.168" v="359" actId="20577"/>
          <ac:spMkLst>
            <pc:docMk/>
            <pc:sldMk cId="1434154273" sldId="257"/>
            <ac:spMk id="3" creationId="{4E012488-378B-5F40-57FB-6BE5FC91EBBA}"/>
          </ac:spMkLst>
        </pc:spChg>
      </pc:sldChg>
      <pc:sldChg chg="modSp">
        <pc:chgData name="Lorraine Muir (2420331)" userId="S::2420331@student.uwtsd.ac.uk::42fa85eb-c0b4-4b93-a2ab-d49db3dc427f" providerId="AD" clId="Web-{88870D32-EFC3-2442-F169-98898C6B9158}" dt="2026-02-23T00:00:16.164" v="367" actId="20577"/>
        <pc:sldMkLst>
          <pc:docMk/>
          <pc:sldMk cId="3998292164" sldId="259"/>
        </pc:sldMkLst>
        <pc:spChg chg="mod">
          <ac:chgData name="Lorraine Muir (2420331)" userId="S::2420331@student.uwtsd.ac.uk::42fa85eb-c0b4-4b93-a2ab-d49db3dc427f" providerId="AD" clId="Web-{88870D32-EFC3-2442-F169-98898C6B9158}" dt="2026-02-23T00:00:16.164" v="367" actId="20577"/>
          <ac:spMkLst>
            <pc:docMk/>
            <pc:sldMk cId="3998292164" sldId="259"/>
            <ac:spMk id="3" creationId="{C21D6AA5-23A0-CCEB-CEC4-C3E01DA8E33C}"/>
          </ac:spMkLst>
        </pc:spChg>
      </pc:sldChg>
      <pc:sldChg chg="modSp">
        <pc:chgData name="Lorraine Muir (2420331)" userId="S::2420331@student.uwtsd.ac.uk::42fa85eb-c0b4-4b93-a2ab-d49db3dc427f" providerId="AD" clId="Web-{88870D32-EFC3-2442-F169-98898C6B9158}" dt="2026-02-22T23:45:45.497" v="298" actId="20577"/>
        <pc:sldMkLst>
          <pc:docMk/>
          <pc:sldMk cId="1675274564" sldId="263"/>
        </pc:sldMkLst>
        <pc:spChg chg="mod">
          <ac:chgData name="Lorraine Muir (2420331)" userId="S::2420331@student.uwtsd.ac.uk::42fa85eb-c0b4-4b93-a2ab-d49db3dc427f" providerId="AD" clId="Web-{88870D32-EFC3-2442-F169-98898C6B9158}" dt="2026-02-22T23:45:45.497" v="298" actId="20577"/>
          <ac:spMkLst>
            <pc:docMk/>
            <pc:sldMk cId="1675274564" sldId="263"/>
            <ac:spMk id="3" creationId="{4695934F-AD72-4651-B6AC-72A761039644}"/>
          </ac:spMkLst>
        </pc:spChg>
      </pc:sldChg>
      <pc:sldChg chg="modSp">
        <pc:chgData name="Lorraine Muir (2420331)" userId="S::2420331@student.uwtsd.ac.uk::42fa85eb-c0b4-4b93-a2ab-d49db3dc427f" providerId="AD" clId="Web-{88870D32-EFC3-2442-F169-98898C6B9158}" dt="2026-02-22T23:49:51.256" v="328" actId="20577"/>
        <pc:sldMkLst>
          <pc:docMk/>
          <pc:sldMk cId="870748176" sldId="264"/>
        </pc:sldMkLst>
        <pc:spChg chg="mod">
          <ac:chgData name="Lorraine Muir (2420331)" userId="S::2420331@student.uwtsd.ac.uk::42fa85eb-c0b4-4b93-a2ab-d49db3dc427f" providerId="AD" clId="Web-{88870D32-EFC3-2442-F169-98898C6B9158}" dt="2026-02-22T23:49:51.256" v="328" actId="20577"/>
          <ac:spMkLst>
            <pc:docMk/>
            <pc:sldMk cId="870748176" sldId="264"/>
            <ac:spMk id="3" creationId="{12423248-E767-CC2A-D85D-00FD23F2C9AE}"/>
          </ac:spMkLst>
        </pc:spChg>
      </pc:sldChg>
    </pc:docChg>
  </pc:docChgLst>
  <pc:docChgLst>
    <pc:chgData name="Lorraine Muir (2420331)" userId="S::2420331@student.uwtsd.ac.uk::42fa85eb-c0b4-4b93-a2ab-d49db3dc427f" providerId="AD" clId="Web-{E9B91E28-66A9-B3E1-A2D8-4FA95F5FD8C8}"/>
    <pc:docChg chg="modSld">
      <pc:chgData name="Lorraine Muir (2420331)" userId="S::2420331@student.uwtsd.ac.uk::42fa85eb-c0b4-4b93-a2ab-d49db3dc427f" providerId="AD" clId="Web-{E9B91E28-66A9-B3E1-A2D8-4FA95F5FD8C8}" dt="2026-02-19T21:10:28.893" v="0" actId="20577"/>
      <pc:docMkLst>
        <pc:docMk/>
      </pc:docMkLst>
      <pc:sldChg chg="modSp">
        <pc:chgData name="Lorraine Muir (2420331)" userId="S::2420331@student.uwtsd.ac.uk::42fa85eb-c0b4-4b93-a2ab-d49db3dc427f" providerId="AD" clId="Web-{E9B91E28-66A9-B3E1-A2D8-4FA95F5FD8C8}" dt="2026-02-19T21:10:28.893" v="0" actId="20577"/>
        <pc:sldMkLst>
          <pc:docMk/>
          <pc:sldMk cId="3998292164" sldId="259"/>
        </pc:sldMkLst>
        <pc:spChg chg="mod">
          <ac:chgData name="Lorraine Muir (2420331)" userId="S::2420331@student.uwtsd.ac.uk::42fa85eb-c0b4-4b93-a2ab-d49db3dc427f" providerId="AD" clId="Web-{E9B91E28-66A9-B3E1-A2D8-4FA95F5FD8C8}" dt="2026-02-19T21:10:28.893" v="0" actId="20577"/>
          <ac:spMkLst>
            <pc:docMk/>
            <pc:sldMk cId="3998292164" sldId="259"/>
            <ac:spMk id="3" creationId="{C21D6AA5-23A0-CCEB-CEC4-C3E01DA8E33C}"/>
          </ac:spMkLst>
        </pc:spChg>
      </pc:sldChg>
    </pc:docChg>
  </pc:docChgLst>
  <pc:docChgLst>
    <pc:chgData name="Lorraine Muir (2420331)" userId="S::2420331@student.uwtsd.ac.uk::42fa85eb-c0b4-4b93-a2ab-d49db3dc427f" providerId="AD" clId="Web-{55818243-5778-A1C4-24FE-9960D62BB02A}"/>
    <pc:docChg chg="modSld">
      <pc:chgData name="Lorraine Muir (2420331)" userId="S::2420331@student.uwtsd.ac.uk::42fa85eb-c0b4-4b93-a2ab-d49db3dc427f" providerId="AD" clId="Web-{55818243-5778-A1C4-24FE-9960D62BB02A}" dt="2026-02-19T21:45:56.119" v="79" actId="20577"/>
      <pc:docMkLst>
        <pc:docMk/>
      </pc:docMkLst>
      <pc:sldChg chg="modSp">
        <pc:chgData name="Lorraine Muir (2420331)" userId="S::2420331@student.uwtsd.ac.uk::42fa85eb-c0b4-4b93-a2ab-d49db3dc427f" providerId="AD" clId="Web-{55818243-5778-A1C4-24FE-9960D62BB02A}" dt="2026-02-19T21:45:56.119" v="79" actId="20577"/>
        <pc:sldMkLst>
          <pc:docMk/>
          <pc:sldMk cId="3998292164" sldId="259"/>
        </pc:sldMkLst>
        <pc:spChg chg="mod">
          <ac:chgData name="Lorraine Muir (2420331)" userId="S::2420331@student.uwtsd.ac.uk::42fa85eb-c0b4-4b93-a2ab-d49db3dc427f" providerId="AD" clId="Web-{55818243-5778-A1C4-24FE-9960D62BB02A}" dt="2026-02-19T21:45:56.119" v="79" actId="20577"/>
          <ac:spMkLst>
            <pc:docMk/>
            <pc:sldMk cId="3998292164" sldId="259"/>
            <ac:spMk id="3" creationId="{C21D6AA5-23A0-CCEB-CEC4-C3E01DA8E33C}"/>
          </ac:spMkLst>
        </pc:spChg>
      </pc:sldChg>
    </pc:docChg>
  </pc:docChgLst>
  <pc:docChgLst>
    <pc:chgData name="Lorraine Muir (2420331)" userId="S::2420331@student.uwtsd.ac.uk::42fa85eb-c0b4-4b93-a2ab-d49db3dc427f" providerId="AD" clId="Web-{25105085-62A9-B102-109B-31E09DCA489B}"/>
    <pc:docChg chg="addSld modSld sldOrd">
      <pc:chgData name="Lorraine Muir (2420331)" userId="S::2420331@student.uwtsd.ac.uk::42fa85eb-c0b4-4b93-a2ab-d49db3dc427f" providerId="AD" clId="Web-{25105085-62A9-B102-109B-31E09DCA489B}" dt="2026-02-20T23:49:43.345" v="1537" actId="20577"/>
      <pc:docMkLst>
        <pc:docMk/>
      </pc:docMkLst>
      <pc:sldChg chg="modSp">
        <pc:chgData name="Lorraine Muir (2420331)" userId="S::2420331@student.uwtsd.ac.uk::42fa85eb-c0b4-4b93-a2ab-d49db3dc427f" providerId="AD" clId="Web-{25105085-62A9-B102-109B-31E09DCA489B}" dt="2026-02-20T14:50:34.738" v="3" actId="20577"/>
        <pc:sldMkLst>
          <pc:docMk/>
          <pc:sldMk cId="1434154273" sldId="257"/>
        </pc:sldMkLst>
        <pc:spChg chg="mod">
          <ac:chgData name="Lorraine Muir (2420331)" userId="S::2420331@student.uwtsd.ac.uk::42fa85eb-c0b4-4b93-a2ab-d49db3dc427f" providerId="AD" clId="Web-{25105085-62A9-B102-109B-31E09DCA489B}" dt="2026-02-20T14:50:34.738" v="3" actId="20577"/>
          <ac:spMkLst>
            <pc:docMk/>
            <pc:sldMk cId="1434154273" sldId="257"/>
            <ac:spMk id="3" creationId="{4E012488-378B-5F40-57FB-6BE5FC91EBBA}"/>
          </ac:spMkLst>
        </pc:spChg>
      </pc:sldChg>
      <pc:sldChg chg="modSp">
        <pc:chgData name="Lorraine Muir (2420331)" userId="S::2420331@student.uwtsd.ac.uk::42fa85eb-c0b4-4b93-a2ab-d49db3dc427f" providerId="AD" clId="Web-{25105085-62A9-B102-109B-31E09DCA489B}" dt="2026-02-20T23:19:44.435" v="560" actId="20577"/>
        <pc:sldMkLst>
          <pc:docMk/>
          <pc:sldMk cId="3998292164" sldId="259"/>
        </pc:sldMkLst>
        <pc:spChg chg="mod">
          <ac:chgData name="Lorraine Muir (2420331)" userId="S::2420331@student.uwtsd.ac.uk::42fa85eb-c0b4-4b93-a2ab-d49db3dc427f" providerId="AD" clId="Web-{25105085-62A9-B102-109B-31E09DCA489B}" dt="2026-02-20T23:19:44.435" v="560" actId="20577"/>
          <ac:spMkLst>
            <pc:docMk/>
            <pc:sldMk cId="3998292164" sldId="259"/>
            <ac:spMk id="3" creationId="{C21D6AA5-23A0-CCEB-CEC4-C3E01DA8E33C}"/>
          </ac:spMkLst>
        </pc:spChg>
      </pc:sldChg>
      <pc:sldChg chg="modSp">
        <pc:chgData name="Lorraine Muir (2420331)" userId="S::2420331@student.uwtsd.ac.uk::42fa85eb-c0b4-4b93-a2ab-d49db3dc427f" providerId="AD" clId="Web-{25105085-62A9-B102-109B-31E09DCA489B}" dt="2026-02-20T23:46:04.404" v="1512" actId="20577"/>
        <pc:sldMkLst>
          <pc:docMk/>
          <pc:sldMk cId="782233484" sldId="260"/>
        </pc:sldMkLst>
        <pc:spChg chg="mod">
          <ac:chgData name="Lorraine Muir (2420331)" userId="S::2420331@student.uwtsd.ac.uk::42fa85eb-c0b4-4b93-a2ab-d49db3dc427f" providerId="AD" clId="Web-{25105085-62A9-B102-109B-31E09DCA489B}" dt="2026-02-20T23:46:04.404" v="1512" actId="20577"/>
          <ac:spMkLst>
            <pc:docMk/>
            <pc:sldMk cId="782233484" sldId="260"/>
            <ac:spMk id="11" creationId="{2A131C86-AA6B-9B0A-30F3-B6E1DFC37CDF}"/>
          </ac:spMkLst>
        </pc:spChg>
      </pc:sldChg>
      <pc:sldChg chg="modSp">
        <pc:chgData name="Lorraine Muir (2420331)" userId="S::2420331@student.uwtsd.ac.uk::42fa85eb-c0b4-4b93-a2ab-d49db3dc427f" providerId="AD" clId="Web-{25105085-62A9-B102-109B-31E09DCA489B}" dt="2026-02-20T17:51:27.049" v="116" actId="20577"/>
        <pc:sldMkLst>
          <pc:docMk/>
          <pc:sldMk cId="2074490424" sldId="262"/>
        </pc:sldMkLst>
        <pc:spChg chg="mod">
          <ac:chgData name="Lorraine Muir (2420331)" userId="S::2420331@student.uwtsd.ac.uk::42fa85eb-c0b4-4b93-a2ab-d49db3dc427f" providerId="AD" clId="Web-{25105085-62A9-B102-109B-31E09DCA489B}" dt="2026-02-20T17:35:21.215" v="40" actId="20577"/>
          <ac:spMkLst>
            <pc:docMk/>
            <pc:sldMk cId="2074490424" sldId="262"/>
            <ac:spMk id="2" creationId="{DBA012BA-DF76-ACD0-B05A-B75DC88E4C2C}"/>
          </ac:spMkLst>
        </pc:spChg>
        <pc:spChg chg="mod">
          <ac:chgData name="Lorraine Muir (2420331)" userId="S::2420331@student.uwtsd.ac.uk::42fa85eb-c0b4-4b93-a2ab-d49db3dc427f" providerId="AD" clId="Web-{25105085-62A9-B102-109B-31E09DCA489B}" dt="2026-02-20T17:51:27.049" v="116" actId="20577"/>
          <ac:spMkLst>
            <pc:docMk/>
            <pc:sldMk cId="2074490424" sldId="262"/>
            <ac:spMk id="3" creationId="{886AA5CA-2CDE-0DA4-6E77-5D3BAA191F62}"/>
          </ac:spMkLst>
        </pc:spChg>
      </pc:sldChg>
      <pc:sldChg chg="modSp new">
        <pc:chgData name="Lorraine Muir (2420331)" userId="S::2420331@student.uwtsd.ac.uk::42fa85eb-c0b4-4b93-a2ab-d49db3dc427f" providerId="AD" clId="Web-{25105085-62A9-B102-109B-31E09DCA489B}" dt="2026-02-20T23:43:22.941" v="1492" actId="20577"/>
        <pc:sldMkLst>
          <pc:docMk/>
          <pc:sldMk cId="1675274564" sldId="263"/>
        </pc:sldMkLst>
        <pc:spChg chg="mod">
          <ac:chgData name="Lorraine Muir (2420331)" userId="S::2420331@student.uwtsd.ac.uk::42fa85eb-c0b4-4b93-a2ab-d49db3dc427f" providerId="AD" clId="Web-{25105085-62A9-B102-109B-31E09DCA489B}" dt="2026-02-20T23:20:22.139" v="567" actId="20577"/>
          <ac:spMkLst>
            <pc:docMk/>
            <pc:sldMk cId="1675274564" sldId="263"/>
            <ac:spMk id="2" creationId="{03B2D139-D92A-D4D5-EE62-67BB5248BED5}"/>
          </ac:spMkLst>
        </pc:spChg>
        <pc:spChg chg="mod">
          <ac:chgData name="Lorraine Muir (2420331)" userId="S::2420331@student.uwtsd.ac.uk::42fa85eb-c0b4-4b93-a2ab-d49db3dc427f" providerId="AD" clId="Web-{25105085-62A9-B102-109B-31E09DCA489B}" dt="2026-02-20T23:43:22.941" v="1492" actId="20577"/>
          <ac:spMkLst>
            <pc:docMk/>
            <pc:sldMk cId="1675274564" sldId="263"/>
            <ac:spMk id="3" creationId="{4695934F-AD72-4651-B6AC-72A761039644}"/>
          </ac:spMkLst>
        </pc:spChg>
      </pc:sldChg>
      <pc:sldChg chg="modSp new">
        <pc:chgData name="Lorraine Muir (2420331)" userId="S::2420331@student.uwtsd.ac.uk::42fa85eb-c0b4-4b93-a2ab-d49db3dc427f" providerId="AD" clId="Web-{25105085-62A9-B102-109B-31E09DCA489B}" dt="2026-02-20T23:43:34.630" v="1495" actId="20577"/>
        <pc:sldMkLst>
          <pc:docMk/>
          <pc:sldMk cId="870748176" sldId="264"/>
        </pc:sldMkLst>
        <pc:spChg chg="mod">
          <ac:chgData name="Lorraine Muir (2420331)" userId="S::2420331@student.uwtsd.ac.uk::42fa85eb-c0b4-4b93-a2ab-d49db3dc427f" providerId="AD" clId="Web-{25105085-62A9-B102-109B-31E09DCA489B}" dt="2026-02-20T23:35:43.411" v="1188" actId="20577"/>
          <ac:spMkLst>
            <pc:docMk/>
            <pc:sldMk cId="870748176" sldId="264"/>
            <ac:spMk id="2" creationId="{BF207180-64E6-57A9-BD3A-CAF7948F7049}"/>
          </ac:spMkLst>
        </pc:spChg>
        <pc:spChg chg="mod">
          <ac:chgData name="Lorraine Muir (2420331)" userId="S::2420331@student.uwtsd.ac.uk::42fa85eb-c0b4-4b93-a2ab-d49db3dc427f" providerId="AD" clId="Web-{25105085-62A9-B102-109B-31E09DCA489B}" dt="2026-02-20T23:43:34.630" v="1495" actId="20577"/>
          <ac:spMkLst>
            <pc:docMk/>
            <pc:sldMk cId="870748176" sldId="264"/>
            <ac:spMk id="3" creationId="{12423248-E767-CC2A-D85D-00FD23F2C9AE}"/>
          </ac:spMkLst>
        </pc:spChg>
      </pc:sldChg>
      <pc:sldChg chg="modSp new ord">
        <pc:chgData name="Lorraine Muir (2420331)" userId="S::2420331@student.uwtsd.ac.uk::42fa85eb-c0b4-4b93-a2ab-d49db3dc427f" providerId="AD" clId="Web-{25105085-62A9-B102-109B-31E09DCA489B}" dt="2026-02-20T23:49:43.345" v="1537" actId="20577"/>
        <pc:sldMkLst>
          <pc:docMk/>
          <pc:sldMk cId="636237544" sldId="265"/>
        </pc:sldMkLst>
        <pc:spChg chg="mod">
          <ac:chgData name="Lorraine Muir (2420331)" userId="S::2420331@student.uwtsd.ac.uk::42fa85eb-c0b4-4b93-a2ab-d49db3dc427f" providerId="AD" clId="Web-{25105085-62A9-B102-109B-31E09DCA489B}" dt="2026-02-20T23:49:32.496" v="1535" actId="20577"/>
          <ac:spMkLst>
            <pc:docMk/>
            <pc:sldMk cId="636237544" sldId="265"/>
            <ac:spMk id="2" creationId="{82CBAB3C-B3BC-DE83-A992-7593BE6CC21C}"/>
          </ac:spMkLst>
        </pc:spChg>
        <pc:spChg chg="mod">
          <ac:chgData name="Lorraine Muir (2420331)" userId="S::2420331@student.uwtsd.ac.uk::42fa85eb-c0b4-4b93-a2ab-d49db3dc427f" providerId="AD" clId="Web-{25105085-62A9-B102-109B-31E09DCA489B}" dt="2026-02-20T23:49:43.345" v="1537" actId="20577"/>
          <ac:spMkLst>
            <pc:docMk/>
            <pc:sldMk cId="636237544" sldId="265"/>
            <ac:spMk id="3" creationId="{3424BFA9-E310-57AA-8E45-BE03E6FA36E8}"/>
          </ac:spMkLst>
        </pc:spChg>
      </pc:sldChg>
    </pc:docChg>
  </pc:docChgLst>
  <pc:docChgLst>
    <pc:chgData name="Lorraine Muir (2420331)" userId="S::2420331@student.uwtsd.ac.uk::42fa85eb-c0b4-4b93-a2ab-d49db3dc427f" providerId="AD" clId="Web-{1E35E2E9-3DC3-CB47-0A46-0366563588F2}"/>
    <pc:docChg chg="modSld sldOrd">
      <pc:chgData name="Lorraine Muir (2420331)" userId="S::2420331@student.uwtsd.ac.uk::42fa85eb-c0b4-4b93-a2ab-d49db3dc427f" providerId="AD" clId="Web-{1E35E2E9-3DC3-CB47-0A46-0366563588F2}" dt="2026-02-19T20:51:19.802" v="2" actId="20577"/>
      <pc:docMkLst>
        <pc:docMk/>
      </pc:docMkLst>
      <pc:sldChg chg="modSp">
        <pc:chgData name="Lorraine Muir (2420331)" userId="S::2420331@student.uwtsd.ac.uk::42fa85eb-c0b4-4b93-a2ab-d49db3dc427f" providerId="AD" clId="Web-{1E35E2E9-3DC3-CB47-0A46-0366563588F2}" dt="2026-02-19T20:51:19.802" v="2" actId="20577"/>
        <pc:sldMkLst>
          <pc:docMk/>
          <pc:sldMk cId="3872204281" sldId="261"/>
        </pc:sldMkLst>
        <pc:spChg chg="mod">
          <ac:chgData name="Lorraine Muir (2420331)" userId="S::2420331@student.uwtsd.ac.uk::42fa85eb-c0b4-4b93-a2ab-d49db3dc427f" providerId="AD" clId="Web-{1E35E2E9-3DC3-CB47-0A46-0366563588F2}" dt="2026-02-19T20:51:19.802" v="2" actId="20577"/>
          <ac:spMkLst>
            <pc:docMk/>
            <pc:sldMk cId="3872204281" sldId="261"/>
            <ac:spMk id="3" creationId="{919482CE-037B-3DF0-651B-A4F36875C36E}"/>
          </ac:spMkLst>
        </pc:spChg>
      </pc:sldChg>
      <pc:sldChg chg="ord">
        <pc:chgData name="Lorraine Muir (2420331)" userId="S::2420331@student.uwtsd.ac.uk::42fa85eb-c0b4-4b93-a2ab-d49db3dc427f" providerId="AD" clId="Web-{1E35E2E9-3DC3-CB47-0A46-0366563588F2}" dt="2026-02-19T20:47:14.035" v="0"/>
        <pc:sldMkLst>
          <pc:docMk/>
          <pc:sldMk cId="2074490424" sldId="262"/>
        </pc:sldMkLst>
      </pc:sldChg>
    </pc:docChg>
  </pc:docChgLst>
  <pc:docChgLst>
    <pc:chgData name="Lorraine Muir (2420331)" userId="S::2420331@student.uwtsd.ac.uk::42fa85eb-c0b4-4b93-a2ab-d49db3dc427f" providerId="AD" clId="Web-{349449C5-1F66-228D-BC01-DDA1F3947197}"/>
    <pc:docChg chg="mod addSld modSld sldOrd addMainMaster delMainMaster">
      <pc:chgData name="Lorraine Muir (2420331)" userId="S::2420331@student.uwtsd.ac.uk::42fa85eb-c0b4-4b93-a2ab-d49db3dc427f" providerId="AD" clId="Web-{349449C5-1F66-228D-BC01-DDA1F3947197}" dt="2026-02-15T19:34:22.927" v="274" actId="1076"/>
      <pc:docMkLst>
        <pc:docMk/>
      </pc:docMkLst>
      <pc:sldChg chg="addSp delSp modSp mod setBg modClrScheme chgLayout">
        <pc:chgData name="Lorraine Muir (2420331)" userId="S::2420331@student.uwtsd.ac.uk::42fa85eb-c0b4-4b93-a2ab-d49db3dc427f" providerId="AD" clId="Web-{349449C5-1F66-228D-BC01-DDA1F3947197}" dt="2026-02-15T19:12:18.794" v="44" actId="20577"/>
        <pc:sldMkLst>
          <pc:docMk/>
          <pc:sldMk cId="109857222" sldId="256"/>
        </pc:sldMkLst>
        <pc:spChg chg="mod ord">
          <ac:chgData name="Lorraine Muir (2420331)" userId="S::2420331@student.uwtsd.ac.uk::42fa85eb-c0b4-4b93-a2ab-d49db3dc427f" providerId="AD" clId="Web-{349449C5-1F66-228D-BC01-DDA1F3947197}" dt="2026-02-15T19:12:08.731" v="43" actId="20577"/>
          <ac:spMkLst>
            <pc:docMk/>
            <pc:sldMk cId="109857222" sldId="256"/>
            <ac:spMk id="2" creationId="{00000000-0000-0000-0000-000000000000}"/>
          </ac:spMkLst>
        </pc:spChg>
        <pc:spChg chg="mod ord">
          <ac:chgData name="Lorraine Muir (2420331)" userId="S::2420331@student.uwtsd.ac.uk::42fa85eb-c0b4-4b93-a2ab-d49db3dc427f" providerId="AD" clId="Web-{349449C5-1F66-228D-BC01-DDA1F3947197}" dt="2026-02-15T19:12:18.794" v="44" actId="20577"/>
          <ac:spMkLst>
            <pc:docMk/>
            <pc:sldMk cId="109857222" sldId="256"/>
            <ac:spMk id="3" creationId="{00000000-0000-0000-0000-000000000000}"/>
          </ac:spMkLst>
        </pc:spChg>
        <pc:spChg chg="add mod ord">
          <ac:chgData name="Lorraine Muir (2420331)" userId="S::2420331@student.uwtsd.ac.uk::42fa85eb-c0b4-4b93-a2ab-d49db3dc427f" providerId="AD" clId="Web-{349449C5-1F66-228D-BC01-DDA1F3947197}" dt="2026-02-15T19:11:58.465" v="42"/>
          <ac:spMkLst>
            <pc:docMk/>
            <pc:sldMk cId="109857222" sldId="256"/>
            <ac:spMk id="8" creationId="{EE3C0D77-459D-5183-C999-8B909A49D9F3}"/>
          </ac:spMkLst>
        </pc:spChg>
        <pc:spChg chg="add mod ord">
          <ac:chgData name="Lorraine Muir (2420331)" userId="S::2420331@student.uwtsd.ac.uk::42fa85eb-c0b4-4b93-a2ab-d49db3dc427f" providerId="AD" clId="Web-{349449C5-1F66-228D-BC01-DDA1F3947197}" dt="2026-02-15T19:11:58.465" v="42"/>
          <ac:spMkLst>
            <pc:docMk/>
            <pc:sldMk cId="109857222" sldId="256"/>
            <ac:spMk id="10" creationId="{C14B75A5-66BB-6689-6ADA-C034E54F8026}"/>
          </ac:spMkLst>
        </pc:spChg>
        <pc:spChg chg="add mod ord">
          <ac:chgData name="Lorraine Muir (2420331)" userId="S::2420331@student.uwtsd.ac.uk::42fa85eb-c0b4-4b93-a2ab-d49db3dc427f" providerId="AD" clId="Web-{349449C5-1F66-228D-BC01-DDA1F3947197}" dt="2026-02-15T19:11:58.465" v="42"/>
          <ac:spMkLst>
            <pc:docMk/>
            <pc:sldMk cId="109857222" sldId="256"/>
            <ac:spMk id="12" creationId="{6EA0D6F1-EAE1-F6FA-2943-8F33D1416ECE}"/>
          </ac:spMkLst>
        </pc:spChg>
        <pc:spChg chg="add">
          <ac:chgData name="Lorraine Muir (2420331)" userId="S::2420331@student.uwtsd.ac.uk::42fa85eb-c0b4-4b93-a2ab-d49db3dc427f" providerId="AD" clId="Web-{349449C5-1F66-228D-BC01-DDA1F3947197}" dt="2026-02-15T19:11:58.465" v="42"/>
          <ac:spMkLst>
            <pc:docMk/>
            <pc:sldMk cId="109857222" sldId="256"/>
            <ac:spMk id="17" creationId="{52C0B2E1-0268-42EC-ABD3-94F81A05BCBD}"/>
          </ac:spMkLst>
        </pc:spChg>
        <pc:spChg chg="add">
          <ac:chgData name="Lorraine Muir (2420331)" userId="S::2420331@student.uwtsd.ac.uk::42fa85eb-c0b4-4b93-a2ab-d49db3dc427f" providerId="AD" clId="Web-{349449C5-1F66-228D-BC01-DDA1F3947197}" dt="2026-02-15T19:11:58.465" v="42"/>
          <ac:spMkLst>
            <pc:docMk/>
            <pc:sldMk cId="109857222" sldId="256"/>
            <ac:spMk id="19" creationId="{7D2256B4-48EA-40FC-BBC0-AA1EE6E0080C}"/>
          </ac:spMkLst>
        </pc:spChg>
        <pc:spChg chg="add">
          <ac:chgData name="Lorraine Muir (2420331)" userId="S::2420331@student.uwtsd.ac.uk::42fa85eb-c0b4-4b93-a2ab-d49db3dc427f" providerId="AD" clId="Web-{349449C5-1F66-228D-BC01-DDA1F3947197}" dt="2026-02-15T19:11:58.465" v="42"/>
          <ac:spMkLst>
            <pc:docMk/>
            <pc:sldMk cId="109857222" sldId="256"/>
            <ac:spMk id="23" creationId="{FBDCECDC-EEE3-4128-AA5E-82A8C08796E8}"/>
          </ac:spMkLst>
        </pc:spChg>
        <pc:spChg chg="add">
          <ac:chgData name="Lorraine Muir (2420331)" userId="S::2420331@student.uwtsd.ac.uk::42fa85eb-c0b4-4b93-a2ab-d49db3dc427f" providerId="AD" clId="Web-{349449C5-1F66-228D-BC01-DDA1F3947197}" dt="2026-02-15T19:11:58.465" v="42"/>
          <ac:spMkLst>
            <pc:docMk/>
            <pc:sldMk cId="109857222" sldId="256"/>
            <ac:spMk id="25" creationId="{4260EDE0-989C-4E16-AF94-F652294D828E}"/>
          </ac:spMkLst>
        </pc:spChg>
        <pc:spChg chg="add">
          <ac:chgData name="Lorraine Muir (2420331)" userId="S::2420331@student.uwtsd.ac.uk::42fa85eb-c0b4-4b93-a2ab-d49db3dc427f" providerId="AD" clId="Web-{349449C5-1F66-228D-BC01-DDA1F3947197}" dt="2026-02-15T19:11:58.465" v="42"/>
          <ac:spMkLst>
            <pc:docMk/>
            <pc:sldMk cId="109857222" sldId="256"/>
            <ac:spMk id="27" creationId="{1F3985C0-E548-44D2-B30E-F3E42DADE133}"/>
          </ac:spMkLst>
        </pc:spChg>
      </pc:sldChg>
      <pc:sldChg chg="modSp new mod modClrScheme chgLayout">
        <pc:chgData name="Lorraine Muir (2420331)" userId="S::2420331@student.uwtsd.ac.uk::42fa85eb-c0b4-4b93-a2ab-d49db3dc427f" providerId="AD" clId="Web-{349449C5-1F66-228D-BC01-DDA1F3947197}" dt="2026-02-15T19:12:38.435" v="51" actId="20577"/>
        <pc:sldMkLst>
          <pc:docMk/>
          <pc:sldMk cId="1434154273" sldId="257"/>
        </pc:sldMkLst>
        <pc:spChg chg="mod ord">
          <ac:chgData name="Lorraine Muir (2420331)" userId="S::2420331@student.uwtsd.ac.uk::42fa85eb-c0b4-4b93-a2ab-d49db3dc427f" providerId="AD" clId="Web-{349449C5-1F66-228D-BC01-DDA1F3947197}" dt="2026-02-15T19:12:38.435" v="51" actId="20577"/>
          <ac:spMkLst>
            <pc:docMk/>
            <pc:sldMk cId="1434154273" sldId="257"/>
            <ac:spMk id="2" creationId="{9B0E46AF-2C6F-9B1F-8EB3-6ECF82D1D4EE}"/>
          </ac:spMkLst>
        </pc:spChg>
        <pc:spChg chg="mod ord">
          <ac:chgData name="Lorraine Muir (2420331)" userId="S::2420331@student.uwtsd.ac.uk::42fa85eb-c0b4-4b93-a2ab-d49db3dc427f" providerId="AD" clId="Web-{349449C5-1F66-228D-BC01-DDA1F3947197}" dt="2026-02-15T19:11:40.199" v="39"/>
          <ac:spMkLst>
            <pc:docMk/>
            <pc:sldMk cId="1434154273" sldId="257"/>
            <ac:spMk id="3" creationId="{4E012488-378B-5F40-57FB-6BE5FC91EBBA}"/>
          </ac:spMkLst>
        </pc:spChg>
        <pc:spChg chg="mod ord">
          <ac:chgData name="Lorraine Muir (2420331)" userId="S::2420331@student.uwtsd.ac.uk::42fa85eb-c0b4-4b93-a2ab-d49db3dc427f" providerId="AD" clId="Web-{349449C5-1F66-228D-BC01-DDA1F3947197}" dt="2026-02-15T19:11:40.199" v="39"/>
          <ac:spMkLst>
            <pc:docMk/>
            <pc:sldMk cId="1434154273" sldId="257"/>
            <ac:spMk id="4" creationId="{2690A6B5-EA5D-3C2E-8F1A-50685BD765C5}"/>
          </ac:spMkLst>
        </pc:spChg>
        <pc:spChg chg="mod ord">
          <ac:chgData name="Lorraine Muir (2420331)" userId="S::2420331@student.uwtsd.ac.uk::42fa85eb-c0b4-4b93-a2ab-d49db3dc427f" providerId="AD" clId="Web-{349449C5-1F66-228D-BC01-DDA1F3947197}" dt="2026-02-15T19:11:40.199" v="39"/>
          <ac:spMkLst>
            <pc:docMk/>
            <pc:sldMk cId="1434154273" sldId="257"/>
            <ac:spMk id="5" creationId="{EED3AD66-B6AD-D5C9-6725-F93E18A04566}"/>
          </ac:spMkLst>
        </pc:spChg>
        <pc:spChg chg="mod ord">
          <ac:chgData name="Lorraine Muir (2420331)" userId="S::2420331@student.uwtsd.ac.uk::42fa85eb-c0b4-4b93-a2ab-d49db3dc427f" providerId="AD" clId="Web-{349449C5-1F66-228D-BC01-DDA1F3947197}" dt="2026-02-15T19:11:40.199" v="39"/>
          <ac:spMkLst>
            <pc:docMk/>
            <pc:sldMk cId="1434154273" sldId="257"/>
            <ac:spMk id="6" creationId="{10C4ECFC-2A5C-14E4-DB6D-785B90CE4D92}"/>
          </ac:spMkLst>
        </pc:spChg>
      </pc:sldChg>
      <pc:sldChg chg="addSp delSp modSp new mod setBg setClrOvrMap">
        <pc:chgData name="Lorraine Muir (2420331)" userId="S::2420331@student.uwtsd.ac.uk::42fa85eb-c0b4-4b93-a2ab-d49db3dc427f" providerId="AD" clId="Web-{349449C5-1F66-228D-BC01-DDA1F3947197}" dt="2026-02-15T19:33:21.879" v="260" actId="1076"/>
        <pc:sldMkLst>
          <pc:docMk/>
          <pc:sldMk cId="2197975155" sldId="258"/>
        </pc:sldMkLst>
        <pc:spChg chg="add mod">
          <ac:chgData name="Lorraine Muir (2420331)" userId="S::2420331@student.uwtsd.ac.uk::42fa85eb-c0b4-4b93-a2ab-d49db3dc427f" providerId="AD" clId="Web-{349449C5-1F66-228D-BC01-DDA1F3947197}" dt="2026-02-15T19:33:21.879" v="260" actId="1076"/>
          <ac:spMkLst>
            <pc:docMk/>
            <pc:sldMk cId="2197975155" sldId="258"/>
            <ac:spMk id="4" creationId="{529D6AA7-19B7-76AF-CA75-D0B0665E8ED6}"/>
          </ac:spMkLst>
        </pc:spChg>
        <pc:spChg chg="add">
          <ac:chgData name="Lorraine Muir (2420331)" userId="S::2420331@student.uwtsd.ac.uk::42fa85eb-c0b4-4b93-a2ab-d49db3dc427f" providerId="AD" clId="Web-{349449C5-1F66-228D-BC01-DDA1F3947197}" dt="2026-02-15T19:32:17.845" v="243"/>
          <ac:spMkLst>
            <pc:docMk/>
            <pc:sldMk cId="2197975155" sldId="258"/>
            <ac:spMk id="53" creationId="{52C0B2E1-0268-42EC-ABD3-94F81A05BCBD}"/>
          </ac:spMkLst>
        </pc:spChg>
        <pc:spChg chg="add">
          <ac:chgData name="Lorraine Muir (2420331)" userId="S::2420331@student.uwtsd.ac.uk::42fa85eb-c0b4-4b93-a2ab-d49db3dc427f" providerId="AD" clId="Web-{349449C5-1F66-228D-BC01-DDA1F3947197}" dt="2026-02-15T19:32:17.845" v="243"/>
          <ac:spMkLst>
            <pc:docMk/>
            <pc:sldMk cId="2197975155" sldId="258"/>
            <ac:spMk id="54" creationId="{7D2256B4-48EA-40FC-BBC0-AA1EE6E0080C}"/>
          </ac:spMkLst>
        </pc:spChg>
        <pc:spChg chg="add">
          <ac:chgData name="Lorraine Muir (2420331)" userId="S::2420331@student.uwtsd.ac.uk::42fa85eb-c0b4-4b93-a2ab-d49db3dc427f" providerId="AD" clId="Web-{349449C5-1F66-228D-BC01-DDA1F3947197}" dt="2026-02-15T19:32:17.845" v="243"/>
          <ac:spMkLst>
            <pc:docMk/>
            <pc:sldMk cId="2197975155" sldId="258"/>
            <ac:spMk id="56" creationId="{88C4CF77-7AF8-4122-A7B0-041ABDF16B2B}"/>
          </ac:spMkLst>
        </pc:spChg>
        <pc:spChg chg="add">
          <ac:chgData name="Lorraine Muir (2420331)" userId="S::2420331@student.uwtsd.ac.uk::42fa85eb-c0b4-4b93-a2ab-d49db3dc427f" providerId="AD" clId="Web-{349449C5-1F66-228D-BC01-DDA1F3947197}" dt="2026-02-15T19:32:17.845" v="243"/>
          <ac:spMkLst>
            <pc:docMk/>
            <pc:sldMk cId="2197975155" sldId="258"/>
            <ac:spMk id="58" creationId="{1D38966F-378A-47DC-83CC-D5A783224D48}"/>
          </ac:spMkLst>
        </pc:spChg>
      </pc:sldChg>
      <pc:sldChg chg="modSp add replId">
        <pc:chgData name="Lorraine Muir (2420331)" userId="S::2420331@student.uwtsd.ac.uk::42fa85eb-c0b4-4b93-a2ab-d49db3dc427f" providerId="AD" clId="Web-{349449C5-1F66-228D-BC01-DDA1F3947197}" dt="2026-02-15T19:34:22.927" v="274" actId="1076"/>
        <pc:sldMkLst>
          <pc:docMk/>
          <pc:sldMk cId="3998292164" sldId="259"/>
        </pc:sldMkLst>
        <pc:spChg chg="mod">
          <ac:chgData name="Lorraine Muir (2420331)" userId="S::2420331@student.uwtsd.ac.uk::42fa85eb-c0b4-4b93-a2ab-d49db3dc427f" providerId="AD" clId="Web-{349449C5-1F66-228D-BC01-DDA1F3947197}" dt="2026-02-15T19:34:22.927" v="274" actId="1076"/>
          <ac:spMkLst>
            <pc:docMk/>
            <pc:sldMk cId="3998292164" sldId="259"/>
            <ac:spMk id="2" creationId="{545BD519-7BBC-2837-AA67-2BBD153EC6AC}"/>
          </ac:spMkLst>
        </pc:spChg>
      </pc:sldChg>
      <pc:sldChg chg="addSp delSp modSp add mod replId setBg modClrScheme delDesignElem chgLayout">
        <pc:chgData name="Lorraine Muir (2420331)" userId="S::2420331@student.uwtsd.ac.uk::42fa85eb-c0b4-4b93-a2ab-d49db3dc427f" providerId="AD" clId="Web-{349449C5-1F66-228D-BC01-DDA1F3947197}" dt="2026-02-15T19:29:42.591" v="234" actId="1076"/>
        <pc:sldMkLst>
          <pc:docMk/>
          <pc:sldMk cId="782233484" sldId="260"/>
        </pc:sldMkLst>
        <pc:spChg chg="mod ord">
          <ac:chgData name="Lorraine Muir (2420331)" userId="S::2420331@student.uwtsd.ac.uk::42fa85eb-c0b4-4b93-a2ab-d49db3dc427f" providerId="AD" clId="Web-{349449C5-1F66-228D-BC01-DDA1F3947197}" dt="2026-02-15T19:29:04.263" v="223" actId="20577"/>
          <ac:spMkLst>
            <pc:docMk/>
            <pc:sldMk cId="782233484" sldId="260"/>
            <ac:spMk id="2" creationId="{EFE7DEA9-01E6-B7A6-6887-89CA83DD539D}"/>
          </ac:spMkLst>
        </pc:spChg>
        <pc:spChg chg="add mod ord">
          <ac:chgData name="Lorraine Muir (2420331)" userId="S::2420331@student.uwtsd.ac.uk::42fa85eb-c0b4-4b93-a2ab-d49db3dc427f" providerId="AD" clId="Web-{349449C5-1F66-228D-BC01-DDA1F3947197}" dt="2026-02-15T19:29:42.591" v="234" actId="1076"/>
          <ac:spMkLst>
            <pc:docMk/>
            <pc:sldMk cId="782233484" sldId="260"/>
            <ac:spMk id="11" creationId="{2A131C86-AA6B-9B0A-30F3-B6E1DFC37CDF}"/>
          </ac:spMkLst>
        </pc:spChg>
      </pc:sldChg>
      <pc:sldChg chg="modSp add ord replId">
        <pc:chgData name="Lorraine Muir (2420331)" userId="S::2420331@student.uwtsd.ac.uk::42fa85eb-c0b4-4b93-a2ab-d49db3dc427f" providerId="AD" clId="Web-{349449C5-1F66-228D-BC01-DDA1F3947197}" dt="2026-02-15T19:33:54.723" v="268" actId="20577"/>
        <pc:sldMkLst>
          <pc:docMk/>
          <pc:sldMk cId="3872204281" sldId="261"/>
        </pc:sldMkLst>
        <pc:spChg chg="mod">
          <ac:chgData name="Lorraine Muir (2420331)" userId="S::2420331@student.uwtsd.ac.uk::42fa85eb-c0b4-4b93-a2ab-d49db3dc427f" providerId="AD" clId="Web-{349449C5-1F66-228D-BC01-DDA1F3947197}" dt="2026-02-15T19:33:54.723" v="268" actId="20577"/>
          <ac:spMkLst>
            <pc:docMk/>
            <pc:sldMk cId="3872204281" sldId="261"/>
            <ac:spMk id="2" creationId="{28806A01-BF4F-045A-9336-38764E470B41}"/>
          </ac:spMkLst>
        </pc:spChg>
      </pc:sldChg>
      <pc:sldMasterChg chg="add addSldLayout modSldLayout">
        <pc:chgData name="Lorraine Muir (2420331)" userId="S::2420331@student.uwtsd.ac.uk::42fa85eb-c0b4-4b93-a2ab-d49db3dc427f" providerId="AD" clId="Web-{349449C5-1F66-228D-BC01-DDA1F3947197}" dt="2026-02-15T19:11:40.199" v="39"/>
        <pc:sldMasterMkLst>
          <pc:docMk/>
          <pc:sldMasterMk cId="343818215" sldId="2147483708"/>
        </pc:sldMasterMkLst>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2897143572" sldId="2147483709"/>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3494916735" sldId="2147483710"/>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192716028" sldId="2147483711"/>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3243790933" sldId="2147483712"/>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630397459" sldId="2147483713"/>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1947470983" sldId="2147483714"/>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1359675791" sldId="2147483715"/>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3443234951" sldId="2147483716"/>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4140664902" sldId="2147483717"/>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186629118" sldId="2147483718"/>
          </pc:sldLayoutMkLst>
        </pc:sldLayoutChg>
        <pc:sldLayoutChg chg="add mod replId">
          <pc:chgData name="Lorraine Muir (2420331)" userId="S::2420331@student.uwtsd.ac.uk::42fa85eb-c0b4-4b93-a2ab-d49db3dc427f" providerId="AD" clId="Web-{349449C5-1F66-228D-BC01-DDA1F3947197}" dt="2026-02-15T19:11:40.199" v="39"/>
          <pc:sldLayoutMkLst>
            <pc:docMk/>
            <pc:sldMasterMk cId="343818215" sldId="2147483708"/>
            <pc:sldLayoutMk cId="1432263947" sldId="214748371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7143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FC5F6-F338-4AE4-BB23-26385BCFC423}" type="datetimeFigureOut">
              <a:rPr lang="en-US" dirty="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a:p>
        </p:txBody>
      </p:sp>
    </p:spTree>
    <p:extLst>
      <p:ext uri="{BB962C8B-B14F-4D97-AF65-F5344CB8AC3E}">
        <p14:creationId xmlns:p14="http://schemas.microsoft.com/office/powerpoint/2010/main" val="3494916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716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AB4D41-86C1-4908-B66A-0B50CEB3BF29}" type="datetimeFigureOut">
              <a:rPr lang="en-US" dirty="0"/>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43790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426E2C-56C1-4E0D-A793-0088A7FDD37E}" type="datetimeFigureOut">
              <a:rPr lang="en-US" dirty="0"/>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30397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2/22/2026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47470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2/22/2026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59675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2/22/2026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43234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40664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2D6473-DF6D-4702-B328-E0DD40540A4E}" type="datetimeFigureOut">
              <a:rPr lang="en-US" dirty="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6629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6F7E3A-B166-407D-9866-32884E7D5B37}" type="datetimeFigureOut">
              <a:rPr lang="en-US" dirty="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32263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2/22/2026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81821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012BA-DF76-ACD0-B05A-B75DC88E4C2C}"/>
              </a:ext>
            </a:extLst>
          </p:cNvPr>
          <p:cNvSpPr>
            <a:spLocks noGrp="1"/>
          </p:cNvSpPr>
          <p:nvPr>
            <p:ph type="title"/>
          </p:nvPr>
        </p:nvSpPr>
        <p:spPr/>
        <p:txBody>
          <a:bodyPr>
            <a:normAutofit fontScale="90000"/>
          </a:bodyPr>
          <a:lstStyle/>
          <a:p>
            <a:r>
              <a:rPr lang="en-GB">
                <a:ea typeface="Calibri Light"/>
                <a:cs typeface="Calibri Light"/>
              </a:rPr>
              <a:t>Professional Development</a:t>
            </a:r>
            <a:br>
              <a:rPr lang="en-GB">
                <a:ea typeface="Calibri Light"/>
                <a:cs typeface="Calibri Light"/>
              </a:rPr>
            </a:br>
            <a:r>
              <a:rPr lang="en-GB">
                <a:ea typeface="Calibri Light"/>
                <a:cs typeface="Calibri Light"/>
              </a:rPr>
              <a:t>with Health and social Care</a:t>
            </a:r>
            <a:br>
              <a:rPr lang="en-GB">
                <a:ea typeface="Calibri Light"/>
                <a:cs typeface="Calibri Light"/>
              </a:rPr>
            </a:br>
            <a:endParaRPr lang="en-GB"/>
          </a:p>
        </p:txBody>
      </p:sp>
      <p:sp>
        <p:nvSpPr>
          <p:cNvPr id="3" name="Text Placeholder 2">
            <a:extLst>
              <a:ext uri="{FF2B5EF4-FFF2-40B4-BE49-F238E27FC236}">
                <a16:creationId xmlns:a16="http://schemas.microsoft.com/office/drawing/2014/main" id="{886AA5CA-2CDE-0DA4-6E77-5D3BAA191F62}"/>
              </a:ext>
            </a:extLst>
          </p:cNvPr>
          <p:cNvSpPr>
            <a:spLocks noGrp="1"/>
          </p:cNvSpPr>
          <p:nvPr>
            <p:ph type="body" idx="1"/>
          </p:nvPr>
        </p:nvSpPr>
        <p:spPr>
          <a:xfrm>
            <a:off x="1097280" y="4328438"/>
            <a:ext cx="10058400" cy="2015835"/>
          </a:xfrm>
        </p:spPr>
        <p:txBody>
          <a:bodyPr>
            <a:normAutofit/>
          </a:bodyPr>
          <a:lstStyle/>
          <a:p>
            <a:r>
              <a:rPr lang="en-GB">
                <a:ea typeface="Calibri Light"/>
                <a:cs typeface="Calibri Light"/>
              </a:rPr>
              <a:t>Lorraine muir                                   2420331</a:t>
            </a:r>
          </a:p>
          <a:p>
            <a:r>
              <a:rPr lang="en-GB">
                <a:ea typeface="Calibri Light"/>
                <a:cs typeface="Calibri Light"/>
              </a:rPr>
              <a:t>Module code:                                    LCHS4009                                              </a:t>
            </a:r>
          </a:p>
          <a:p>
            <a:r>
              <a:rPr lang="en-GB">
                <a:ea typeface="Calibri Light"/>
                <a:cs typeface="Calibri Light"/>
              </a:rPr>
              <a:t>Lecturer:                                             </a:t>
            </a:r>
            <a:r>
              <a:rPr lang="en-GB" err="1">
                <a:ea typeface="Calibri Light"/>
                <a:cs typeface="Calibri Light"/>
              </a:rPr>
              <a:t>anika</a:t>
            </a:r>
            <a:r>
              <a:rPr lang="en-GB">
                <a:ea typeface="Calibri Light"/>
                <a:cs typeface="Calibri Light"/>
              </a:rPr>
              <a:t> </a:t>
            </a:r>
            <a:r>
              <a:rPr lang="en-GB" err="1">
                <a:ea typeface="Calibri Light"/>
                <a:cs typeface="Calibri Light"/>
              </a:rPr>
              <a:t>tahsin</a:t>
            </a:r>
            <a:r>
              <a:rPr lang="en-GB">
                <a:ea typeface="Calibri Light"/>
                <a:cs typeface="Calibri Light"/>
              </a:rPr>
              <a:t> </a:t>
            </a:r>
            <a:r>
              <a:rPr lang="en-GB" err="1">
                <a:ea typeface="Calibri Light"/>
                <a:cs typeface="Calibri Light"/>
              </a:rPr>
              <a:t>ahmed</a:t>
            </a:r>
            <a:endParaRPr lang="en-GB">
              <a:ea typeface="Calibri Light"/>
              <a:cs typeface="Calibri Light"/>
            </a:endParaRPr>
          </a:p>
          <a:p>
            <a:r>
              <a:rPr lang="en-GB">
                <a:ea typeface="Calibri Light"/>
                <a:cs typeface="Calibri Light"/>
              </a:rPr>
              <a:t> </a:t>
            </a:r>
          </a:p>
          <a:p>
            <a:endParaRPr lang="en-GB">
              <a:ea typeface="Calibri Light"/>
              <a:cs typeface="Calibri Light"/>
            </a:endParaRPr>
          </a:p>
        </p:txBody>
      </p:sp>
    </p:spTree>
    <p:extLst>
      <p:ext uri="{BB962C8B-B14F-4D97-AF65-F5344CB8AC3E}">
        <p14:creationId xmlns:p14="http://schemas.microsoft.com/office/powerpoint/2010/main" val="2074490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758952"/>
            <a:ext cx="10058400" cy="3892168"/>
          </a:xfrm>
        </p:spPr>
        <p:txBody>
          <a:bodyPr vert="horz" lIns="91440" tIns="45720" rIns="91440" bIns="45720" rtlCol="0" anchor="b">
            <a:normAutofit/>
          </a:bodyPr>
          <a:lstStyle/>
          <a:p>
            <a:r>
              <a:rPr lang="en-US" b="1" u="sng">
                <a:latin typeface="Times New Roman"/>
                <a:cs typeface="Times New Roman"/>
              </a:rPr>
              <a:t>REFLECTION</a:t>
            </a:r>
            <a:endParaRPr lang="en-US">
              <a:latin typeface="Times New Roman"/>
              <a:cs typeface="Times New Roman"/>
            </a:endParaRPr>
          </a:p>
        </p:txBody>
      </p:sp>
      <p:sp>
        <p:nvSpPr>
          <p:cNvPr id="25" name="Rectangle 24">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body" idx="1"/>
          </p:nvPr>
        </p:nvSpPr>
        <p:spPr>
          <a:xfrm>
            <a:off x="1100051" y="5225240"/>
            <a:ext cx="10058400" cy="1143000"/>
          </a:xfrm>
        </p:spPr>
        <p:txBody>
          <a:bodyPr vert="horz" lIns="91440" tIns="45720" rIns="91440" bIns="45720" rtlCol="0">
            <a:normAutofit/>
          </a:bodyPr>
          <a:lstStyle/>
          <a:p>
            <a:r>
              <a:rPr lang="en-US">
                <a:solidFill>
                  <a:srgbClr val="FFFFFF"/>
                </a:solidFill>
              </a:rPr>
              <a:t>Lorraine Muir</a:t>
            </a:r>
            <a:endParaRPr lang="en-US">
              <a:solidFill>
                <a:srgbClr val="FFFFFF"/>
              </a:solidFill>
              <a:ea typeface="Calibri Light"/>
              <a:cs typeface="Calibri Light"/>
            </a:endParaRPr>
          </a:p>
        </p:txBody>
      </p:sp>
      <p:sp>
        <p:nvSpPr>
          <p:cNvPr id="27" name="Rectangle 26">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3">
            <a:extLst>
              <a:ext uri="{FF2B5EF4-FFF2-40B4-BE49-F238E27FC236}">
                <a16:creationId xmlns:a16="http://schemas.microsoft.com/office/drawing/2014/main" id="{EE3C0D77-459D-5183-C999-8B909A49D9F3}"/>
              </a:ext>
            </a:extLst>
          </p:cNvPr>
          <p:cNvSpPr>
            <a:spLocks noGrp="1"/>
          </p:cNvSpPr>
          <p:nvPr>
            <p:ph type="dt" sz="half" idx="10"/>
          </p:nvPr>
        </p:nvSpPr>
        <p:spPr>
          <a:xfrm>
            <a:off x="1097280" y="6459785"/>
            <a:ext cx="2472271" cy="365125"/>
          </a:xfrm>
        </p:spPr>
        <p:txBody>
          <a:bodyPr vert="horz" lIns="91440" tIns="45720" rIns="91440" bIns="45720" rtlCol="0" anchor="ctr">
            <a:normAutofit/>
          </a:bodyPr>
          <a:lstStyle/>
          <a:p>
            <a:pPr defTabSz="457200">
              <a:spcAft>
                <a:spcPts val="600"/>
              </a:spcAft>
            </a:pPr>
            <a:fld id="{1904C480-9DF7-415D-95BD-F7515DF0C83F}" type="datetime1">
              <a:rPr lang="en-US"/>
              <a:pPr defTabSz="457200">
                <a:spcAft>
                  <a:spcPts val="600"/>
                </a:spcAft>
              </a:pPr>
              <a:t>2/22/2026</a:t>
            </a:fld>
            <a:endParaRPr lang="en-US"/>
          </a:p>
        </p:txBody>
      </p:sp>
      <p:sp>
        <p:nvSpPr>
          <p:cNvPr id="10" name="Footer Placeholder 4">
            <a:extLst>
              <a:ext uri="{FF2B5EF4-FFF2-40B4-BE49-F238E27FC236}">
                <a16:creationId xmlns:a16="http://schemas.microsoft.com/office/drawing/2014/main" id="{C14B75A5-66BB-6689-6ADA-C034E54F8026}"/>
              </a:ext>
            </a:extLst>
          </p:cNvPr>
          <p:cNvSpPr>
            <a:spLocks noGrp="1"/>
          </p:cNvSpPr>
          <p:nvPr>
            <p:ph type="ftr" sz="quarter" idx="11"/>
          </p:nvPr>
        </p:nvSpPr>
        <p:spPr>
          <a:xfrm>
            <a:off x="3686185" y="6459785"/>
            <a:ext cx="4822804" cy="365125"/>
          </a:xfrm>
        </p:spPr>
        <p:txBody>
          <a:bodyPr vert="horz" lIns="91440" tIns="45720" rIns="91440" bIns="45720" rtlCol="0" anchor="ctr">
            <a:normAutofit/>
          </a:bodyPr>
          <a:lstStyle/>
          <a:p>
            <a:pPr defTabSz="457200">
              <a:lnSpc>
                <a:spcPct val="90000"/>
              </a:lnSpc>
              <a:spcAft>
                <a:spcPts val="600"/>
              </a:spcAft>
            </a:pPr>
            <a:r>
              <a:rPr lang="en-US" sz="700" kern="1200" cap="all" baseline="0">
                <a:solidFill>
                  <a:srgbClr val="FFFFFF"/>
                </a:solidFill>
                <a:latin typeface="+mn-lt"/>
                <a:ea typeface="+mn-ea"/>
                <a:cs typeface="+mn-cs"/>
              </a:rPr>
              <a:t>
              </a:t>
            </a:r>
          </a:p>
        </p:txBody>
      </p:sp>
      <p:sp>
        <p:nvSpPr>
          <p:cNvPr id="12" name="Slide Number Placeholder 5">
            <a:extLst>
              <a:ext uri="{FF2B5EF4-FFF2-40B4-BE49-F238E27FC236}">
                <a16:creationId xmlns:a16="http://schemas.microsoft.com/office/drawing/2014/main" id="{6EA0D6F1-EAE1-F6FA-2943-8F33D1416ECE}"/>
              </a:ext>
            </a:extLst>
          </p:cNvPr>
          <p:cNvSpPr>
            <a:spLocks noGrp="1"/>
          </p:cNvSpPr>
          <p:nvPr>
            <p:ph type="sldNum" sz="quarter" idx="12"/>
          </p:nvPr>
        </p:nvSpPr>
        <p:spPr>
          <a:xfrm>
            <a:off x="9900458" y="6459785"/>
            <a:ext cx="1312025" cy="365125"/>
          </a:xfrm>
        </p:spPr>
        <p:txBody>
          <a:bodyPr vert="horz" lIns="91440" tIns="45720" rIns="91440" bIns="45720" rtlCol="0" anchor="ctr">
            <a:normAutofit/>
          </a:bodyPr>
          <a:lstStyle/>
          <a:p>
            <a:pPr defTabSz="457200">
              <a:spcAft>
                <a:spcPts val="600"/>
              </a:spcAft>
            </a:pPr>
            <a:fld id="{5E4DE196-8A13-4FF7-A07E-102851959EAB}" type="slidenum">
              <a:rPr lang="en-US" dirty="0"/>
              <a:pPr defTabSz="457200">
                <a:spcAft>
                  <a:spcPts val="600"/>
                </a:spcAft>
              </a:pPr>
              <a:t>2</a:t>
            </a:fld>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46AF-2C6F-9B1F-8EB3-6ECF82D1D4EE}"/>
              </a:ext>
            </a:extLst>
          </p:cNvPr>
          <p:cNvSpPr>
            <a:spLocks noGrp="1"/>
          </p:cNvSpPr>
          <p:nvPr>
            <p:ph type="title"/>
          </p:nvPr>
        </p:nvSpPr>
        <p:spPr/>
        <p:txBody>
          <a:bodyPr/>
          <a:lstStyle/>
          <a:p>
            <a:r>
              <a:rPr lang="en-GB">
                <a:ea typeface="Calibri Light"/>
                <a:cs typeface="Calibri Light"/>
              </a:rPr>
              <a:t>DEFINE</a:t>
            </a:r>
          </a:p>
        </p:txBody>
      </p:sp>
      <p:sp>
        <p:nvSpPr>
          <p:cNvPr id="3" name="Content Placeholder 2">
            <a:extLst>
              <a:ext uri="{FF2B5EF4-FFF2-40B4-BE49-F238E27FC236}">
                <a16:creationId xmlns:a16="http://schemas.microsoft.com/office/drawing/2014/main" id="{4E012488-378B-5F40-57FB-6BE5FC91EBBA}"/>
              </a:ext>
            </a:extLst>
          </p:cNvPr>
          <p:cNvSpPr>
            <a:spLocks noGrp="1"/>
          </p:cNvSpPr>
          <p:nvPr>
            <p:ph idx="1"/>
          </p:nvPr>
        </p:nvSpPr>
        <p:spPr>
          <a:xfrm>
            <a:off x="1144172" y="1740226"/>
            <a:ext cx="10058400" cy="4023360"/>
          </a:xfrm>
        </p:spPr>
        <p:txBody>
          <a:bodyPr vert="horz" lIns="0" tIns="45720" rIns="0" bIns="45720" rtlCol="0" anchor="t">
            <a:normAutofit/>
          </a:bodyPr>
          <a:lstStyle/>
          <a:p>
            <a:endParaRPr lang="en-GB">
              <a:solidFill>
                <a:srgbClr val="0A0A0A"/>
              </a:solidFill>
              <a:highlight>
                <a:srgbClr val="FFFFFF"/>
              </a:highlight>
              <a:latin typeface="Roboto"/>
              <a:ea typeface="Roboto"/>
              <a:cs typeface="Roboto"/>
            </a:endParaRPr>
          </a:p>
          <a:p>
            <a:pPr marL="0" indent="0">
              <a:buNone/>
            </a:pPr>
            <a:r>
              <a:rPr lang="en-GB" sz="2800">
                <a:solidFill>
                  <a:srgbClr val="0A0A0A"/>
                </a:solidFill>
                <a:highlight>
                  <a:srgbClr val="FFFFFF"/>
                </a:highlight>
                <a:latin typeface="Roboto"/>
                <a:ea typeface="Roboto"/>
                <a:cs typeface="Roboto"/>
              </a:rPr>
              <a:t>Reflection in healthcare is what we call reflective practice. it's when we as HCAs </a:t>
            </a:r>
            <a:r>
              <a:rPr lang="en-GB" sz="2800">
                <a:solidFill>
                  <a:srgbClr val="001D35"/>
                </a:solidFill>
                <a:latin typeface="Roboto"/>
                <a:ea typeface="Roboto"/>
                <a:cs typeface="Roboto"/>
              </a:rPr>
              <a:t>intentionally analyse professional experiences, actions, and emotions to enhance key skills. This informs future clinical decision-making, patient care, and personal development</a:t>
            </a:r>
            <a:r>
              <a:rPr lang="en-GB" sz="2800">
                <a:solidFill>
                  <a:srgbClr val="0A0A0A"/>
                </a:solidFill>
                <a:highlight>
                  <a:srgbClr val="FFFFFF"/>
                </a:highlight>
                <a:latin typeface="Roboto"/>
                <a:ea typeface="Roboto"/>
                <a:cs typeface="Roboto"/>
              </a:rPr>
              <a:t>. It enables practitioners to learn from both positive and challenging situations, fostering self-awareness and improves patient care.</a:t>
            </a:r>
          </a:p>
          <a:p>
            <a:pPr marL="0" indent="0">
              <a:buNone/>
            </a:pPr>
            <a:endParaRPr lang="en-GB" sz="1400">
              <a:solidFill>
                <a:srgbClr val="0A0A0A"/>
              </a:solidFill>
              <a:highlight>
                <a:srgbClr val="FFFFFF"/>
              </a:highlight>
              <a:latin typeface="Roboto"/>
              <a:ea typeface="Roboto"/>
              <a:cs typeface="Roboto"/>
            </a:endParaRPr>
          </a:p>
        </p:txBody>
      </p:sp>
      <p:sp>
        <p:nvSpPr>
          <p:cNvPr id="4" name="Date Placeholder 3">
            <a:extLst>
              <a:ext uri="{FF2B5EF4-FFF2-40B4-BE49-F238E27FC236}">
                <a16:creationId xmlns:a16="http://schemas.microsoft.com/office/drawing/2014/main" id="{2690A6B5-EA5D-3C2E-8F1A-50685BD765C5}"/>
              </a:ext>
            </a:extLst>
          </p:cNvPr>
          <p:cNvSpPr>
            <a:spLocks noGrp="1"/>
          </p:cNvSpPr>
          <p:nvPr>
            <p:ph type="dt" sz="half" idx="10"/>
          </p:nvPr>
        </p:nvSpPr>
        <p:spPr/>
        <p:txBody>
          <a:bodyPr/>
          <a:lstStyle/>
          <a:p>
            <a:fld id="{7FB511C4-CD91-4AD1-B67F-0447ED4AD9E3}" type="datetime1">
              <a:t>2/22/2026</a:t>
            </a:fld>
            <a:endParaRPr lang="en-US"/>
          </a:p>
        </p:txBody>
      </p:sp>
      <p:sp>
        <p:nvSpPr>
          <p:cNvPr id="5" name="Footer Placeholder 4">
            <a:extLst>
              <a:ext uri="{FF2B5EF4-FFF2-40B4-BE49-F238E27FC236}">
                <a16:creationId xmlns:a16="http://schemas.microsoft.com/office/drawing/2014/main" id="{EED3AD66-B6AD-D5C9-6725-F93E18A045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C4ECFC-2A5C-14E4-DB6D-785B90CE4D92}"/>
              </a:ext>
            </a:extLst>
          </p:cNvPr>
          <p:cNvSpPr>
            <a:spLocks noGrp="1"/>
          </p:cNvSpPr>
          <p:nvPr>
            <p:ph type="sldNum" sz="quarter" idx="12"/>
          </p:nvPr>
        </p:nvSpPr>
        <p:spPr/>
        <p:txBody>
          <a:bodyPr/>
          <a:lstStyle/>
          <a:p>
            <a:fld id="{5E4DE196-8A13-4FF7-A07E-102851959EAB}" type="slidenum">
              <a:rPr lang="en-US" dirty="0"/>
              <a:t>3</a:t>
            </a:fld>
            <a:endParaRPr lang="en-US"/>
          </a:p>
        </p:txBody>
      </p:sp>
    </p:spTree>
    <p:extLst>
      <p:ext uri="{BB962C8B-B14F-4D97-AF65-F5344CB8AC3E}">
        <p14:creationId xmlns:p14="http://schemas.microsoft.com/office/powerpoint/2010/main" val="1434154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 name="Rectangle 53">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5" name="Straight Connector 54">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56" name="Rectangle 55">
            <a:extLst>
              <a:ext uri="{FF2B5EF4-FFF2-40B4-BE49-F238E27FC236}">
                <a16:creationId xmlns:a16="http://schemas.microsoft.com/office/drawing/2014/main" id="{88C4CF77-7AF8-4122-A7B0-041ABDF16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1D38966F-378A-47DC-83CC-D5A783224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29D6AA7-19B7-76AF-CA75-D0B0665E8ED6}"/>
              </a:ext>
            </a:extLst>
          </p:cNvPr>
          <p:cNvSpPr txBox="1"/>
          <p:nvPr/>
        </p:nvSpPr>
        <p:spPr>
          <a:xfrm>
            <a:off x="2331861" y="194028"/>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baseline="0">
                <a:solidFill>
                  <a:srgbClr val="262626"/>
                </a:solidFill>
                <a:latin typeface="Times New Roman"/>
                <a:cs typeface="Times New Roman"/>
              </a:rPr>
              <a:t>MODEL</a:t>
            </a:r>
            <a:endParaRPr lang="en-GB" b="1">
              <a:latin typeface="Times New Roman"/>
              <a:ea typeface="Calibri"/>
              <a:cs typeface="Times New Roman"/>
            </a:endParaRPr>
          </a:p>
          <a:p>
            <a:pPr algn="ctr"/>
            <a:endParaRPr lang="en-GB"/>
          </a:p>
        </p:txBody>
      </p:sp>
      <p:sp>
        <p:nvSpPr>
          <p:cNvPr id="3" name="Freeform: Shape 5">
            <a:extLst>
              <a:ext uri="{FF2B5EF4-FFF2-40B4-BE49-F238E27FC236}">
                <a16:creationId xmlns:a16="http://schemas.microsoft.com/office/drawing/2014/main" id="{A540CFB3-E917-FD2E-6101-AAD53DCC67E0}"/>
              </a:ext>
            </a:extLst>
          </p:cNvPr>
          <p:cNvSpPr/>
          <p:nvPr/>
        </p:nvSpPr>
        <p:spPr>
          <a:xfrm>
            <a:off x="6088864" y="-3992"/>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600200">
              <a:lnSpc>
                <a:spcPct val="90000"/>
              </a:lnSpc>
              <a:spcBef>
                <a:spcPct val="0"/>
              </a:spcBef>
              <a:spcAft>
                <a:spcPct val="35000"/>
              </a:spcAft>
            </a:pPr>
            <a:r>
              <a:rPr lang="en-GB" sz="3200"/>
              <a:t>ERA Model</a:t>
            </a:r>
          </a:p>
        </p:txBody>
      </p:sp>
      <p:sp>
        <p:nvSpPr>
          <p:cNvPr id="5" name="Rectangle 4">
            <a:extLst>
              <a:ext uri="{FF2B5EF4-FFF2-40B4-BE49-F238E27FC236}">
                <a16:creationId xmlns:a16="http://schemas.microsoft.com/office/drawing/2014/main" id="{94AF9144-A907-D07D-2786-4EE9D9F5CF68}"/>
              </a:ext>
            </a:extLst>
          </p:cNvPr>
          <p:cNvSpPr/>
          <p:nvPr/>
        </p:nvSpPr>
        <p:spPr>
          <a:xfrm>
            <a:off x="7969671" y="2191037"/>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600"/>
              <a:t>Experience</a:t>
            </a:r>
            <a:r>
              <a:rPr lang="en-GB"/>
              <a:t> </a:t>
            </a:r>
          </a:p>
        </p:txBody>
      </p:sp>
      <p:cxnSp>
        <p:nvCxnSpPr>
          <p:cNvPr id="6" name="Straight Arrow Connector 5">
            <a:extLst>
              <a:ext uri="{FF2B5EF4-FFF2-40B4-BE49-F238E27FC236}">
                <a16:creationId xmlns:a16="http://schemas.microsoft.com/office/drawing/2014/main" id="{A28885ED-02BF-632E-A6D1-894CC116B3C6}"/>
              </a:ext>
            </a:extLst>
          </p:cNvPr>
          <p:cNvCxnSpPr/>
          <p:nvPr/>
        </p:nvCxnSpPr>
        <p:spPr>
          <a:xfrm>
            <a:off x="10821210" y="3280700"/>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7" name="Rectangle 6">
            <a:extLst>
              <a:ext uri="{FF2B5EF4-FFF2-40B4-BE49-F238E27FC236}">
                <a16:creationId xmlns:a16="http://schemas.microsoft.com/office/drawing/2014/main" id="{443C7006-AAAD-D8F7-EE64-F9E432365C11}"/>
              </a:ext>
            </a:extLst>
          </p:cNvPr>
          <p:cNvSpPr/>
          <p:nvPr/>
        </p:nvSpPr>
        <p:spPr>
          <a:xfrm>
            <a:off x="9384528" y="4434928"/>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600"/>
              <a:t>Reflection</a:t>
            </a:r>
            <a:endParaRPr lang="en-GB"/>
          </a:p>
        </p:txBody>
      </p:sp>
      <p:cxnSp>
        <p:nvCxnSpPr>
          <p:cNvPr id="8" name="Straight Arrow Connector 7">
            <a:extLst>
              <a:ext uri="{FF2B5EF4-FFF2-40B4-BE49-F238E27FC236}">
                <a16:creationId xmlns:a16="http://schemas.microsoft.com/office/drawing/2014/main" id="{B8C70A90-256C-F4FA-8C21-0B73BF09A974}"/>
              </a:ext>
            </a:extLst>
          </p:cNvPr>
          <p:cNvCxnSpPr/>
          <p:nvPr/>
        </p:nvCxnSpPr>
        <p:spPr>
          <a:xfrm flipH="1">
            <a:off x="8557020" y="4879617"/>
            <a:ext cx="819894" cy="3175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9" name="Rectangle 8">
            <a:extLst>
              <a:ext uri="{FF2B5EF4-FFF2-40B4-BE49-F238E27FC236}">
                <a16:creationId xmlns:a16="http://schemas.microsoft.com/office/drawing/2014/main" id="{804A5E0D-7B33-65F4-B2A5-24B45E9BBB19}"/>
              </a:ext>
            </a:extLst>
          </p:cNvPr>
          <p:cNvSpPr/>
          <p:nvPr/>
        </p:nvSpPr>
        <p:spPr>
          <a:xfrm>
            <a:off x="6150044" y="439259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600"/>
              <a:t>Action</a:t>
            </a:r>
            <a:r>
              <a:rPr lang="en-GB"/>
              <a:t> </a:t>
            </a:r>
          </a:p>
        </p:txBody>
      </p:sp>
      <p:cxnSp>
        <p:nvCxnSpPr>
          <p:cNvPr id="10" name="Straight Arrow Connector 9">
            <a:extLst>
              <a:ext uri="{FF2B5EF4-FFF2-40B4-BE49-F238E27FC236}">
                <a16:creationId xmlns:a16="http://schemas.microsoft.com/office/drawing/2014/main" id="{AC6A77E4-8F38-41F3-232F-7A4963BA2E31}"/>
              </a:ext>
            </a:extLst>
          </p:cNvPr>
          <p:cNvCxnSpPr/>
          <p:nvPr/>
        </p:nvCxnSpPr>
        <p:spPr>
          <a:xfrm flipV="1">
            <a:off x="7280881" y="3338069"/>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97975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5B712-AE46-5294-013F-B906F1F131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5BD519-7BBC-2837-AA67-2BBD153EC6AC}"/>
              </a:ext>
            </a:extLst>
          </p:cNvPr>
          <p:cNvSpPr>
            <a:spLocks noGrp="1"/>
          </p:cNvSpPr>
          <p:nvPr>
            <p:ph type="title"/>
          </p:nvPr>
        </p:nvSpPr>
        <p:spPr>
          <a:xfrm>
            <a:off x="441114" y="286603"/>
            <a:ext cx="11963399" cy="1429591"/>
          </a:xfrm>
        </p:spPr>
        <p:txBody>
          <a:bodyPr>
            <a:normAutofit/>
          </a:bodyPr>
          <a:lstStyle/>
          <a:p>
            <a:r>
              <a:rPr lang="en-GB" sz="4400" b="1">
                <a:latin typeface="Times New Roman"/>
                <a:ea typeface="Calibri Light"/>
                <a:cs typeface="Calibri Light"/>
              </a:rPr>
              <a:t>EXAMPLE OF REFLECTION IN JOB ROLE</a:t>
            </a:r>
            <a:endParaRPr lang="en-GB" sz="4400" b="1">
              <a:latin typeface="Times New Roman"/>
            </a:endParaRPr>
          </a:p>
        </p:txBody>
      </p:sp>
      <p:sp>
        <p:nvSpPr>
          <p:cNvPr id="3" name="Content Placeholder 2">
            <a:extLst>
              <a:ext uri="{FF2B5EF4-FFF2-40B4-BE49-F238E27FC236}">
                <a16:creationId xmlns:a16="http://schemas.microsoft.com/office/drawing/2014/main" id="{C21D6AA5-23A0-CCEB-CEC4-C3E01DA8E33C}"/>
              </a:ext>
            </a:extLst>
          </p:cNvPr>
          <p:cNvSpPr>
            <a:spLocks noGrp="1"/>
          </p:cNvSpPr>
          <p:nvPr>
            <p:ph idx="1"/>
          </p:nvPr>
        </p:nvSpPr>
        <p:spPr>
          <a:xfrm>
            <a:off x="858556" y="1716781"/>
            <a:ext cx="10480430" cy="4152313"/>
          </a:xfrm>
        </p:spPr>
        <p:txBody>
          <a:bodyPr vert="horz" lIns="0" tIns="45720" rIns="0" bIns="45720" rtlCol="0" anchor="t">
            <a:normAutofit/>
          </a:bodyPr>
          <a:lstStyle/>
          <a:p>
            <a:pPr marL="0" indent="0">
              <a:lnSpc>
                <a:spcPct val="150000"/>
              </a:lnSpc>
              <a:buNone/>
            </a:pPr>
            <a:r>
              <a:rPr lang="en-US" sz="3200" b="1">
                <a:ea typeface="Calibri" panose="020F0502020204030204"/>
                <a:cs typeface="Calibri" panose="020F0502020204030204"/>
              </a:rPr>
              <a:t>Experience: </a:t>
            </a:r>
          </a:p>
          <a:p>
            <a:pPr marL="0" indent="0">
              <a:lnSpc>
                <a:spcPct val="150000"/>
              </a:lnSpc>
              <a:buNone/>
            </a:pPr>
            <a:r>
              <a:rPr lang="en-US" sz="2400">
                <a:ea typeface="Calibri" panose="020F0502020204030204"/>
                <a:cs typeface="Calibri" panose="020F0502020204030204"/>
              </a:rPr>
              <a:t>A patient I was supporting with washing and dressing refused my assistance, I explained to them that this is my job and I have to support them with their needs but they still refused to engage. They looked a little uncomfortable, but I still attempted to help which made them agitated.</a:t>
            </a:r>
          </a:p>
        </p:txBody>
      </p:sp>
    </p:spTree>
    <p:extLst>
      <p:ext uri="{BB962C8B-B14F-4D97-AF65-F5344CB8AC3E}">
        <p14:creationId xmlns:p14="http://schemas.microsoft.com/office/powerpoint/2010/main" val="3998292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2D139-D92A-D4D5-EE62-67BB5248BED5}"/>
              </a:ext>
            </a:extLst>
          </p:cNvPr>
          <p:cNvSpPr>
            <a:spLocks noGrp="1"/>
          </p:cNvSpPr>
          <p:nvPr>
            <p:ph type="title"/>
          </p:nvPr>
        </p:nvSpPr>
        <p:spPr/>
        <p:txBody>
          <a:bodyPr/>
          <a:lstStyle/>
          <a:p>
            <a:r>
              <a:rPr lang="en-GB">
                <a:ea typeface="Calibri Light"/>
                <a:cs typeface="Calibri Light"/>
              </a:rPr>
              <a:t>Reflection </a:t>
            </a:r>
            <a:endParaRPr lang="en-GB"/>
          </a:p>
        </p:txBody>
      </p:sp>
      <p:sp>
        <p:nvSpPr>
          <p:cNvPr id="3" name="Content Placeholder 2">
            <a:extLst>
              <a:ext uri="{FF2B5EF4-FFF2-40B4-BE49-F238E27FC236}">
                <a16:creationId xmlns:a16="http://schemas.microsoft.com/office/drawing/2014/main" id="{4695934F-AD72-4651-B6AC-72A761039644}"/>
              </a:ext>
            </a:extLst>
          </p:cNvPr>
          <p:cNvSpPr>
            <a:spLocks noGrp="1"/>
          </p:cNvSpPr>
          <p:nvPr>
            <p:ph idx="1"/>
          </p:nvPr>
        </p:nvSpPr>
        <p:spPr>
          <a:xfrm>
            <a:off x="238403" y="1758788"/>
            <a:ext cx="10917277" cy="4379936"/>
          </a:xfrm>
        </p:spPr>
        <p:txBody>
          <a:bodyPr vert="horz" lIns="0" tIns="45720" rIns="0" bIns="45720" rtlCol="0" anchor="t">
            <a:noAutofit/>
          </a:bodyPr>
          <a:lstStyle/>
          <a:p>
            <a:endParaRPr lang="en-GB" sz="1800">
              <a:ea typeface="Calibri"/>
              <a:cs typeface="Calibri"/>
            </a:endParaRPr>
          </a:p>
          <a:p>
            <a:r>
              <a:rPr lang="en-GB">
                <a:ea typeface="Calibri"/>
                <a:cs typeface="Calibri"/>
              </a:rPr>
              <a:t>At first, I was sceptical whether to stop or not because I knew I had a duty of care which involved making sure patient care/needs are met. However, throughout this process, I respected their dignity. After reflecting on the situation, I realised how vulnerable the patient was in a situation of being washed and dressed by someone else.</a:t>
            </a:r>
          </a:p>
          <a:p>
            <a:pPr marL="0" indent="0">
              <a:buNone/>
            </a:pPr>
            <a:r>
              <a:rPr lang="en-GB">
                <a:ea typeface="Calibri"/>
                <a:cs typeface="Calibri"/>
              </a:rPr>
              <a:t>As a Health care Assistant providing person centred care is important. This made me think about how I could have made it person centred for an example, by asking the patient what they would like from me and how I can make them feel comfortable during this process of washing and dressing. Respecting someone's choice even when it conflicts with our routine tasks is what it means to be person centred. </a:t>
            </a:r>
          </a:p>
          <a:p>
            <a:pPr marL="0" indent="0">
              <a:buNone/>
            </a:pPr>
            <a:r>
              <a:rPr lang="en-GB">
                <a:ea typeface="Calibri"/>
                <a:cs typeface="Calibri"/>
              </a:rPr>
              <a:t>I should have considered other factors that may have affected the patients  behaviour such as fear, religious beliefs, confusion, pride and pain.   As a professional it is vital  to think deeper and explore other avenues in order to tailor my care around patient's needs making  every individual feel included valued and heard.</a:t>
            </a:r>
          </a:p>
        </p:txBody>
      </p:sp>
    </p:spTree>
    <p:extLst>
      <p:ext uri="{BB962C8B-B14F-4D97-AF65-F5344CB8AC3E}">
        <p14:creationId xmlns:p14="http://schemas.microsoft.com/office/powerpoint/2010/main" val="1675274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07180-64E6-57A9-BD3A-CAF7948F7049}"/>
              </a:ext>
            </a:extLst>
          </p:cNvPr>
          <p:cNvSpPr>
            <a:spLocks noGrp="1"/>
          </p:cNvSpPr>
          <p:nvPr>
            <p:ph type="title"/>
          </p:nvPr>
        </p:nvSpPr>
        <p:spPr/>
        <p:txBody>
          <a:bodyPr/>
          <a:lstStyle/>
          <a:p>
            <a:r>
              <a:rPr lang="en-GB">
                <a:ea typeface="Calibri Light"/>
                <a:cs typeface="Calibri Light"/>
              </a:rPr>
              <a:t>Action</a:t>
            </a:r>
            <a:endParaRPr lang="en-GB"/>
          </a:p>
        </p:txBody>
      </p:sp>
      <p:sp>
        <p:nvSpPr>
          <p:cNvPr id="3" name="Content Placeholder 2">
            <a:extLst>
              <a:ext uri="{FF2B5EF4-FFF2-40B4-BE49-F238E27FC236}">
                <a16:creationId xmlns:a16="http://schemas.microsoft.com/office/drawing/2014/main" id="{12423248-E767-CC2A-D85D-00FD23F2C9AE}"/>
              </a:ext>
            </a:extLst>
          </p:cNvPr>
          <p:cNvSpPr>
            <a:spLocks noGrp="1"/>
          </p:cNvSpPr>
          <p:nvPr>
            <p:ph idx="1"/>
          </p:nvPr>
        </p:nvSpPr>
        <p:spPr>
          <a:xfrm>
            <a:off x="875030" y="1900930"/>
            <a:ext cx="10058400" cy="4023360"/>
          </a:xfrm>
        </p:spPr>
        <p:txBody>
          <a:bodyPr vert="horz" lIns="0" tIns="45720" rIns="0" bIns="45720" rtlCol="0" anchor="t">
            <a:noAutofit/>
          </a:bodyPr>
          <a:lstStyle/>
          <a:p>
            <a:pPr marL="0" indent="0">
              <a:buNone/>
            </a:pPr>
            <a:r>
              <a:rPr lang="en-GB">
                <a:ea typeface="Calibri"/>
                <a:cs typeface="Calibri"/>
              </a:rPr>
              <a:t>Ask the patient what they would like.</a:t>
            </a:r>
            <a:endParaRPr lang="en-US">
              <a:ea typeface="Calibri"/>
              <a:cs typeface="Calibri"/>
            </a:endParaRPr>
          </a:p>
          <a:p>
            <a:pPr marL="0" indent="0">
              <a:buNone/>
            </a:pPr>
            <a:r>
              <a:rPr lang="en-GB">
                <a:ea typeface="Calibri"/>
                <a:cs typeface="Calibri"/>
              </a:rPr>
              <a:t>Demonstrate patience by giving the patient some time if they begin to get agitated.</a:t>
            </a:r>
          </a:p>
          <a:p>
            <a:pPr marL="0" indent="0">
              <a:buNone/>
            </a:pPr>
            <a:r>
              <a:rPr lang="en-GB">
                <a:ea typeface="Calibri"/>
                <a:cs typeface="Calibri"/>
              </a:rPr>
              <a:t>Include patients  in their daily routine. Eg, when helping a patient with personal care I could include them in brushing their teeth or washing their face. </a:t>
            </a:r>
          </a:p>
          <a:p>
            <a:pPr marL="0" indent="0">
              <a:buNone/>
            </a:pPr>
            <a:r>
              <a:rPr lang="en-GB">
                <a:ea typeface="Calibri"/>
                <a:cs typeface="Calibri"/>
              </a:rPr>
              <a:t>Being self-aware of my tone of voice, choice of words and body language. For an example asking the patient 'would you prefer to wash your own face today'. This will help them feel more in control.</a:t>
            </a:r>
          </a:p>
          <a:p>
            <a:pPr marL="0" indent="0">
              <a:buNone/>
            </a:pPr>
            <a:r>
              <a:rPr lang="en-GB">
                <a:ea typeface="Calibri"/>
                <a:cs typeface="Calibri"/>
              </a:rPr>
              <a:t>Always explore reasons why a patient refused care.</a:t>
            </a:r>
          </a:p>
          <a:p>
            <a:pPr marL="0" indent="0">
              <a:buNone/>
            </a:pPr>
            <a:r>
              <a:rPr lang="en-GB">
                <a:ea typeface="Calibri"/>
                <a:cs typeface="Calibri"/>
              </a:rPr>
              <a:t>Use reassurance.</a:t>
            </a:r>
          </a:p>
          <a:p>
            <a:pPr marL="0" indent="0">
              <a:buNone/>
            </a:pPr>
            <a:r>
              <a:rPr lang="en-GB">
                <a:ea typeface="Calibri"/>
                <a:cs typeface="Calibri"/>
              </a:rPr>
              <a:t>Inform a nurse if refusal continues to ensure the patients receives adequate care.</a:t>
            </a:r>
          </a:p>
        </p:txBody>
      </p:sp>
    </p:spTree>
    <p:extLst>
      <p:ext uri="{BB962C8B-B14F-4D97-AF65-F5344CB8AC3E}">
        <p14:creationId xmlns:p14="http://schemas.microsoft.com/office/powerpoint/2010/main" val="870748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A134E3-C14B-30A7-B244-50AB7F4101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E7DEA9-01E6-B7A6-6887-89CA83DD539D}"/>
              </a:ext>
            </a:extLst>
          </p:cNvPr>
          <p:cNvSpPr>
            <a:spLocks noGrp="1"/>
          </p:cNvSpPr>
          <p:nvPr>
            <p:ph type="title"/>
          </p:nvPr>
        </p:nvSpPr>
        <p:spPr>
          <a:xfrm>
            <a:off x="2117" y="1271692"/>
            <a:ext cx="3994149" cy="3820583"/>
          </a:xfrm>
        </p:spPr>
        <p:txBody>
          <a:bodyPr vert="horz" lIns="91440" tIns="45720" rIns="91440" bIns="45720" rtlCol="0" anchor="b">
            <a:noAutofit/>
          </a:bodyPr>
          <a:lstStyle/>
          <a:p>
            <a:r>
              <a:rPr lang="en-US" sz="4200" b="1">
                <a:solidFill>
                  <a:schemeClr val="tx1"/>
                </a:solidFill>
                <a:latin typeface="Times New Roman"/>
                <a:cs typeface="Times New Roman"/>
              </a:rPr>
              <a:t>RELEVANCE </a:t>
            </a:r>
            <a:br>
              <a:rPr lang="en-US" sz="4200" b="1">
                <a:latin typeface="Times New Roman"/>
                <a:cs typeface="Times New Roman"/>
              </a:rPr>
            </a:br>
            <a:r>
              <a:rPr lang="en-US" sz="4200" b="1">
                <a:solidFill>
                  <a:schemeClr val="tx1"/>
                </a:solidFill>
                <a:latin typeface="Times New Roman"/>
                <a:cs typeface="Times New Roman"/>
              </a:rPr>
              <a:t>OF REFLECTION </a:t>
            </a:r>
            <a:br>
              <a:rPr lang="en-US" sz="4200" b="1">
                <a:latin typeface="Times New Roman"/>
                <a:cs typeface="Times New Roman"/>
              </a:rPr>
            </a:br>
            <a:r>
              <a:rPr lang="en-US" sz="4200" b="1">
                <a:solidFill>
                  <a:schemeClr val="tx1"/>
                </a:solidFill>
                <a:latin typeface="Times New Roman"/>
                <a:cs typeface="Times New Roman"/>
              </a:rPr>
              <a:t>IN HEALTHCARE</a:t>
            </a:r>
            <a:endParaRPr lang="en-US" sz="4200" b="1">
              <a:solidFill>
                <a:schemeClr val="tx1"/>
              </a:solidFill>
              <a:latin typeface="Times New Roman"/>
              <a:ea typeface="Calibri Light"/>
              <a:cs typeface="Times New Roman"/>
            </a:endParaRPr>
          </a:p>
        </p:txBody>
      </p:sp>
      <p:sp>
        <p:nvSpPr>
          <p:cNvPr id="11" name="Content Placeholder 10">
            <a:extLst>
              <a:ext uri="{FF2B5EF4-FFF2-40B4-BE49-F238E27FC236}">
                <a16:creationId xmlns:a16="http://schemas.microsoft.com/office/drawing/2014/main" id="{2A131C86-AA6B-9B0A-30F3-B6E1DFC37CDF}"/>
              </a:ext>
            </a:extLst>
          </p:cNvPr>
          <p:cNvSpPr>
            <a:spLocks noGrp="1"/>
          </p:cNvSpPr>
          <p:nvPr>
            <p:ph idx="1"/>
          </p:nvPr>
        </p:nvSpPr>
        <p:spPr>
          <a:xfrm>
            <a:off x="4461933" y="2160270"/>
            <a:ext cx="6492240" cy="5257800"/>
          </a:xfrm>
        </p:spPr>
        <p:txBody>
          <a:bodyPr vert="horz" lIns="0" tIns="45720" rIns="0" bIns="45720" rtlCol="0" anchor="t">
            <a:normAutofit/>
          </a:bodyPr>
          <a:lstStyle/>
          <a:p>
            <a:pPr>
              <a:buFont typeface="Arial" panose="020F0502020204030204" pitchFamily="34" charset="0"/>
              <a:buChar char="•"/>
            </a:pPr>
            <a:r>
              <a:rPr lang="en-GB" sz="3200">
                <a:ea typeface="Calibri"/>
                <a:cs typeface="Calibri"/>
              </a:rPr>
              <a:t> </a:t>
            </a:r>
            <a:r>
              <a:rPr lang="en-GB" sz="4400">
                <a:ea typeface="Calibri"/>
                <a:cs typeface="Calibri"/>
              </a:rPr>
              <a:t>Person-centred care</a:t>
            </a:r>
          </a:p>
          <a:p>
            <a:pPr>
              <a:buFont typeface="Arial" panose="020F0502020204030204" pitchFamily="34" charset="0"/>
              <a:buChar char="•"/>
            </a:pPr>
            <a:r>
              <a:rPr lang="en-GB" sz="4400">
                <a:ea typeface="Calibri"/>
                <a:cs typeface="Calibri"/>
              </a:rPr>
              <a:t> Respect for dignity</a:t>
            </a:r>
          </a:p>
          <a:p>
            <a:pPr>
              <a:buFont typeface="Arial" panose="020F0502020204030204" pitchFamily="34" charset="0"/>
              <a:buChar char="•"/>
            </a:pPr>
            <a:r>
              <a:rPr lang="en-GB" sz="4400">
                <a:ea typeface="Calibri"/>
                <a:cs typeface="Calibri"/>
              </a:rPr>
              <a:t> Communication skills</a:t>
            </a:r>
          </a:p>
          <a:p>
            <a:pPr>
              <a:buFont typeface="Arial" panose="020F0502020204030204" pitchFamily="34" charset="0"/>
              <a:buChar char="•"/>
            </a:pPr>
            <a:r>
              <a:rPr lang="en-GB" sz="4400">
                <a:ea typeface="Calibri"/>
                <a:cs typeface="Calibri"/>
              </a:rPr>
              <a:t> Professional accountability</a:t>
            </a:r>
          </a:p>
          <a:p>
            <a:pPr marL="0" indent="0">
              <a:buNone/>
            </a:pPr>
            <a:r>
              <a:rPr lang="en-GB" sz="3200">
                <a:ea typeface="Calibri"/>
                <a:cs typeface="Calibri"/>
              </a:rPr>
              <a:t>   </a:t>
            </a:r>
          </a:p>
          <a:p>
            <a:pPr>
              <a:buFont typeface="Arial" panose="020F0502020204030204" pitchFamily="34" charset="0"/>
              <a:buChar char="•"/>
            </a:pPr>
            <a:endParaRPr lang="en-GB" sz="3200">
              <a:ea typeface="Calibri"/>
              <a:cs typeface="Calibri"/>
            </a:endParaRPr>
          </a:p>
          <a:p>
            <a:pPr marL="0" indent="0">
              <a:buNone/>
            </a:pPr>
            <a:endParaRPr lang="en-GB" sz="3200">
              <a:ea typeface="Calibri"/>
              <a:cs typeface="Calibri"/>
            </a:endParaRPr>
          </a:p>
          <a:p>
            <a:endParaRPr lang="en-GB" sz="3200">
              <a:solidFill>
                <a:srgbClr val="404040"/>
              </a:solidFill>
              <a:ea typeface="Calibri"/>
              <a:cs typeface="Calibri"/>
            </a:endParaRPr>
          </a:p>
          <a:p>
            <a:pPr>
              <a:buFont typeface="Arial" panose="020F0502020204030204" pitchFamily="34" charset="0"/>
              <a:buChar char="•"/>
            </a:pPr>
            <a:endParaRPr lang="en-GB" sz="3200">
              <a:ea typeface="Calibri"/>
              <a:cs typeface="Calibri"/>
            </a:endParaRPr>
          </a:p>
        </p:txBody>
      </p:sp>
    </p:spTree>
    <p:extLst>
      <p:ext uri="{BB962C8B-B14F-4D97-AF65-F5344CB8AC3E}">
        <p14:creationId xmlns:p14="http://schemas.microsoft.com/office/powerpoint/2010/main" val="782233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BAB3C-B3BC-DE83-A992-7593BE6CC21C}"/>
              </a:ext>
            </a:extLst>
          </p:cNvPr>
          <p:cNvSpPr>
            <a:spLocks noGrp="1"/>
          </p:cNvSpPr>
          <p:nvPr>
            <p:ph type="title"/>
          </p:nvPr>
        </p:nvSpPr>
        <p:spPr/>
        <p:txBody>
          <a:bodyPr/>
          <a:lstStyle/>
          <a:p>
            <a:r>
              <a:rPr lang="en-GB">
                <a:ea typeface="Calibri Light"/>
                <a:cs typeface="Calibri Light"/>
              </a:rPr>
              <a:t>Importance of reflection for a HCA</a:t>
            </a:r>
            <a:endParaRPr lang="en-GB"/>
          </a:p>
        </p:txBody>
      </p:sp>
      <p:sp>
        <p:nvSpPr>
          <p:cNvPr id="3" name="Content Placeholder 2">
            <a:extLst>
              <a:ext uri="{FF2B5EF4-FFF2-40B4-BE49-F238E27FC236}">
                <a16:creationId xmlns:a16="http://schemas.microsoft.com/office/drawing/2014/main" id="{3424BFA9-E310-57AA-8E45-BE03E6FA36E8}"/>
              </a:ext>
            </a:extLst>
          </p:cNvPr>
          <p:cNvSpPr>
            <a:spLocks noGrp="1"/>
          </p:cNvSpPr>
          <p:nvPr>
            <p:ph idx="1"/>
          </p:nvPr>
        </p:nvSpPr>
        <p:spPr>
          <a:xfrm>
            <a:off x="842791" y="2120901"/>
            <a:ext cx="10058400" cy="4023360"/>
          </a:xfrm>
        </p:spPr>
        <p:txBody>
          <a:bodyPr vert="horz" lIns="0" tIns="45720" rIns="0" bIns="45720" rtlCol="0" anchor="t">
            <a:normAutofit/>
          </a:bodyPr>
          <a:lstStyle/>
          <a:p>
            <a:pPr marL="0" indent="0">
              <a:buNone/>
            </a:pPr>
            <a:r>
              <a:rPr lang="en-GB" sz="3600">
                <a:ea typeface="+mn-lt"/>
                <a:cs typeface="+mn-lt"/>
              </a:rPr>
              <a:t>Reflection is especially important for a </a:t>
            </a:r>
            <a:r>
              <a:rPr lang="en-GB" sz="3600" b="1">
                <a:ea typeface="+mn-lt"/>
                <a:cs typeface="+mn-lt"/>
              </a:rPr>
              <a:t>Healthcare Assistant (HCA)</a:t>
            </a:r>
            <a:r>
              <a:rPr lang="en-GB" sz="3600">
                <a:ea typeface="+mn-lt"/>
                <a:cs typeface="+mn-lt"/>
              </a:rPr>
              <a:t> because HCAs provide direct, hands-on care and often notice changes in patients first. Reflecting helps you improve care quality, safety, and your own professional development.</a:t>
            </a:r>
            <a:endParaRPr lang="en-US"/>
          </a:p>
          <a:p>
            <a:endParaRPr lang="en-GB">
              <a:ea typeface="Calibri"/>
              <a:cs typeface="Calibri"/>
            </a:endParaRPr>
          </a:p>
          <a:p>
            <a:endParaRPr lang="en-GB">
              <a:ea typeface="Calibri"/>
              <a:cs typeface="Calibri"/>
            </a:endParaRPr>
          </a:p>
          <a:p>
            <a:pPr marL="0" indent="0">
              <a:buNone/>
            </a:pPr>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636237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A0CDB4-5741-718D-187A-2F2B14A46B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806A01-BF4F-045A-9336-38764E470B41}"/>
              </a:ext>
            </a:extLst>
          </p:cNvPr>
          <p:cNvSpPr>
            <a:spLocks noGrp="1"/>
          </p:cNvSpPr>
          <p:nvPr>
            <p:ph type="title"/>
          </p:nvPr>
        </p:nvSpPr>
        <p:spPr/>
        <p:txBody>
          <a:bodyPr/>
          <a:lstStyle/>
          <a:p>
            <a:r>
              <a:rPr lang="en-GB" b="1">
                <a:latin typeface="Times New Roman"/>
                <a:ea typeface="Calibri Light"/>
                <a:cs typeface="Calibri Light"/>
              </a:rPr>
              <a:t>REFERENCES </a:t>
            </a:r>
          </a:p>
        </p:txBody>
      </p:sp>
      <p:sp>
        <p:nvSpPr>
          <p:cNvPr id="3" name="Content Placeholder 2">
            <a:extLst>
              <a:ext uri="{FF2B5EF4-FFF2-40B4-BE49-F238E27FC236}">
                <a16:creationId xmlns:a16="http://schemas.microsoft.com/office/drawing/2014/main" id="{919482CE-037B-3DF0-651B-A4F36875C36E}"/>
              </a:ext>
            </a:extLst>
          </p:cNvPr>
          <p:cNvSpPr>
            <a:spLocks noGrp="1"/>
          </p:cNvSpPr>
          <p:nvPr>
            <p:ph idx="1"/>
          </p:nvPr>
        </p:nvSpPr>
        <p:spPr/>
        <p:txBody>
          <a:bodyPr vert="horz" lIns="0" tIns="45720" rIns="0" bIns="45720" rtlCol="0" anchor="t">
            <a:normAutofit/>
          </a:bodyPr>
          <a:lstStyle/>
          <a:p>
            <a:pPr>
              <a:lnSpc>
                <a:spcPct val="110000"/>
              </a:lnSpc>
              <a:spcBef>
                <a:spcPts val="1000"/>
              </a:spcBef>
              <a:spcAft>
                <a:spcPts val="0"/>
              </a:spcAft>
            </a:pPr>
            <a:r>
              <a:rPr lang="en-GB">
                <a:solidFill>
                  <a:srgbClr val="000000"/>
                </a:solidFill>
                <a:latin typeface="Calisto MT"/>
              </a:rPr>
              <a:t>Bassot, B. (2020) </a:t>
            </a:r>
            <a:r>
              <a:rPr lang="en-GB" i="1">
                <a:solidFill>
                  <a:srgbClr val="000000"/>
                </a:solidFill>
                <a:latin typeface="Calisto MT"/>
              </a:rPr>
              <a:t>The reflective journal</a:t>
            </a:r>
            <a:r>
              <a:rPr lang="en-GB">
                <a:solidFill>
                  <a:srgbClr val="000000"/>
                </a:solidFill>
                <a:latin typeface="Calisto MT"/>
              </a:rPr>
              <a:t>. 3rd edition. London: Red Globe Press.</a:t>
            </a:r>
            <a:endParaRPr lang="en-US">
              <a:solidFill>
                <a:srgbClr val="000000"/>
              </a:solidFill>
              <a:latin typeface="Calisto MT"/>
            </a:endParaRPr>
          </a:p>
          <a:p>
            <a:pPr>
              <a:lnSpc>
                <a:spcPct val="110000"/>
              </a:lnSpc>
              <a:spcBef>
                <a:spcPts val="1000"/>
              </a:spcBef>
              <a:spcAft>
                <a:spcPts val="0"/>
              </a:spcAft>
            </a:pPr>
            <a:r>
              <a:rPr lang="en-GB">
                <a:solidFill>
                  <a:srgbClr val="000000"/>
                </a:solidFill>
                <a:latin typeface="Calisto MT"/>
              </a:rPr>
              <a:t>Cottrell, S. (2015) </a:t>
            </a:r>
            <a:r>
              <a:rPr lang="en-GB" i="1">
                <a:solidFill>
                  <a:srgbClr val="000000"/>
                </a:solidFill>
                <a:latin typeface="Calisto MT"/>
              </a:rPr>
              <a:t>Skills for success : personal development and employability</a:t>
            </a:r>
            <a:r>
              <a:rPr lang="en-GB">
                <a:solidFill>
                  <a:srgbClr val="000000"/>
                </a:solidFill>
                <a:latin typeface="Calisto MT"/>
              </a:rPr>
              <a:t>. 3rd ed. </a:t>
            </a:r>
            <a:r>
              <a:rPr lang="en-GB" err="1">
                <a:solidFill>
                  <a:srgbClr val="000000"/>
                </a:solidFill>
                <a:latin typeface="Calisto MT"/>
              </a:rPr>
              <a:t>Basingstoke:Palgrave</a:t>
            </a:r>
            <a:r>
              <a:rPr lang="en-GB">
                <a:solidFill>
                  <a:srgbClr val="000000"/>
                </a:solidFill>
                <a:latin typeface="Calisto MT"/>
              </a:rPr>
              <a:t> Macmillan.</a:t>
            </a:r>
          </a:p>
          <a:p>
            <a:pPr>
              <a:lnSpc>
                <a:spcPct val="110000"/>
              </a:lnSpc>
              <a:spcBef>
                <a:spcPts val="1000"/>
              </a:spcBef>
              <a:spcAft>
                <a:spcPts val="0"/>
              </a:spcAft>
            </a:pPr>
            <a:r>
              <a:rPr lang="en-GB">
                <a:solidFill>
                  <a:srgbClr val="000000"/>
                </a:solidFill>
                <a:latin typeface="Calisto MT"/>
              </a:rPr>
              <a:t>Johns, C. (2013) </a:t>
            </a:r>
            <a:r>
              <a:rPr lang="en-GB" i="1">
                <a:solidFill>
                  <a:srgbClr val="000000"/>
                </a:solidFill>
                <a:latin typeface="Calisto MT"/>
              </a:rPr>
              <a:t>Becoming a reflective practitioner</a:t>
            </a:r>
            <a:r>
              <a:rPr lang="en-GB">
                <a:solidFill>
                  <a:srgbClr val="000000"/>
                </a:solidFill>
                <a:latin typeface="Calisto MT"/>
              </a:rPr>
              <a:t>. 4th ed. Chichester, West Sussex: John Wiley &amp;Sons.</a:t>
            </a:r>
            <a:endParaRPr lang="en-US">
              <a:solidFill>
                <a:srgbClr val="000000"/>
              </a:solidFill>
              <a:latin typeface="Calisto MT"/>
            </a:endParaRPr>
          </a:p>
          <a:p>
            <a:endParaRPr lang="en-GB">
              <a:ea typeface="Calibri"/>
              <a:cs typeface="Calibri"/>
            </a:endParaRPr>
          </a:p>
        </p:txBody>
      </p:sp>
    </p:spTree>
    <p:extLst>
      <p:ext uri="{BB962C8B-B14F-4D97-AF65-F5344CB8AC3E}">
        <p14:creationId xmlns:p14="http://schemas.microsoft.com/office/powerpoint/2010/main" val="387220428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lpstr>
      <vt:lpstr>Professional Development with Health and social Care </vt:lpstr>
      <vt:lpstr>REFLECTION</vt:lpstr>
      <vt:lpstr>DEFINE</vt:lpstr>
      <vt:lpstr>PowerPoint Presentation</vt:lpstr>
      <vt:lpstr>EXAMPLE OF REFLECTION IN JOB ROLE</vt:lpstr>
      <vt:lpstr>Reflection </vt:lpstr>
      <vt:lpstr>Action</vt:lpstr>
      <vt:lpstr>RELEVANCE  OF REFLECTION  IN HEALTHCARE</vt:lpstr>
      <vt:lpstr>Importance of reflection for a HCA</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2026-02-15T19:05:21Z</dcterms:created>
  <dcterms:modified xsi:type="dcterms:W3CDTF">2026-02-23T00:01:20Z</dcterms:modified>
</cp:coreProperties>
</file>