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9" r:id="rId3"/>
    <p:sldId id="257" r:id="rId4"/>
    <p:sldId id="258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4" autoAdjust="0"/>
    <p:restoredTop sz="94660"/>
  </p:normalViewPr>
  <p:slideViewPr>
    <p:cSldViewPr snapToGrid="0">
      <p:cViewPr varScale="1">
        <p:scale>
          <a:sx n="86" d="100"/>
          <a:sy n="86" d="100"/>
        </p:scale>
        <p:origin x="42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3/17/2021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USDFcbaHgA&amp;list=PL7zOcjTeASIcl1__Y9847Wgw0acVyh5Ia&amp;index=1&amp;ab_channel=DappyTKeysPianoWorship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K7blguLE8Ow&amp;list=PL7zOcjTeASIcl1__Y9847Wgw0acVyh5Ia&amp;index=3&amp;ab_channel=kikegiralt061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I30njzbERM0&amp;list=PL7zOcjTeASIcl1__Y9847Wgw0acVyh5Ia&amp;index=3&amp;ab_channel=SoundsGood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Religious ritual &amp; musicals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Blaze roper </a:t>
            </a:r>
          </a:p>
          <a:p>
            <a:r>
              <a:rPr lang="en-US" dirty="0"/>
              <a:t>2010071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3C1C67-C677-4E0A-B1E6-E37CB5174E8B}"/>
              </a:ext>
            </a:extLst>
          </p:cNvPr>
          <p:cNvSpPr txBox="1"/>
          <p:nvPr/>
        </p:nvSpPr>
        <p:spPr>
          <a:xfrm>
            <a:off x="2510589" y="5422232"/>
            <a:ext cx="7170822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hlinkClick r:id="rId2"/>
              </a:rPr>
              <a:t>https://www.youtube.com/watch?v=CUSDFcbaHgA&amp;list=PL7zOcjTeASIcl1__Y9847Wgw0acVyh5Ia&amp;index=1&amp;ab_channel=DappyTKeysPianoWorship</a:t>
            </a:r>
            <a:endParaRPr lang="en-GB" sz="1100" dirty="0"/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28632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24DE3-AA14-4C10-B643-1025D4138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Ritual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30F49-9559-409D-9333-1AAB2D2698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“Performances consist of twice-behaved, coded, transmittable behaviours.” …… “Many people equate ritual with religion.” –Richard </a:t>
            </a:r>
            <a:r>
              <a:rPr lang="en-GB" dirty="0" err="1"/>
              <a:t>Schechner</a:t>
            </a:r>
            <a:r>
              <a:rPr lang="en-GB" dirty="0"/>
              <a:t> </a:t>
            </a:r>
          </a:p>
          <a:p>
            <a:r>
              <a:rPr lang="en-GB" dirty="0"/>
              <a:t>Waking up to go to school</a:t>
            </a:r>
          </a:p>
          <a:p>
            <a:r>
              <a:rPr lang="en-GB" dirty="0"/>
              <a:t>Preparing food</a:t>
            </a:r>
          </a:p>
          <a:p>
            <a:r>
              <a:rPr lang="en-GB" dirty="0"/>
              <a:t>Performing on stage </a:t>
            </a:r>
          </a:p>
          <a:p>
            <a:r>
              <a:rPr lang="en-GB" dirty="0"/>
              <a:t>Worship</a:t>
            </a:r>
          </a:p>
          <a:p>
            <a:r>
              <a:rPr lang="en-GB" dirty="0"/>
              <a:t>Almost everything in every day life is a ritual.</a:t>
            </a:r>
          </a:p>
        </p:txBody>
      </p:sp>
    </p:spTree>
    <p:extLst>
      <p:ext uri="{BB962C8B-B14F-4D97-AF65-F5344CB8AC3E}">
        <p14:creationId xmlns:p14="http://schemas.microsoft.com/office/powerpoint/2010/main" val="21156273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299E2-E0EF-4A4B-A71E-38C9A2400E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Hymn 1: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CAF27-11BC-4438-8E9F-2E769D9235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Simon </a:t>
            </a:r>
            <a:r>
              <a:rPr lang="en-GB" dirty="0" err="1"/>
              <a:t>Zealotes</a:t>
            </a:r>
            <a:r>
              <a:rPr lang="en-GB" dirty="0"/>
              <a:t> – Jesus Christ Superstar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https://www.youtube.com/watch?v=K7blguLE8Ow&amp;list=PL7zOcjTeASIcl1__Y9847Wgw0acVyh5Ia&amp;index=3&amp;ab_channel=kikegiralt061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You’ve got the power and the glory! AMEN.</a:t>
            </a:r>
          </a:p>
        </p:txBody>
      </p:sp>
    </p:spTree>
    <p:extLst>
      <p:ext uri="{BB962C8B-B14F-4D97-AF65-F5344CB8AC3E}">
        <p14:creationId xmlns:p14="http://schemas.microsoft.com/office/powerpoint/2010/main" val="17163165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0CE57-2F1B-4D3D-BD00-B0C92EA49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Psychology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C1609-5BC9-4631-8DD1-6C394B0BEA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Adrenaline builds up whilst performing, in any way </a:t>
            </a:r>
          </a:p>
          <a:p>
            <a:r>
              <a:rPr lang="en-GB" dirty="0"/>
              <a:t>This happens whilst giving sermons, singing hymns, preaching </a:t>
            </a:r>
          </a:p>
          <a:p>
            <a:r>
              <a:rPr lang="en-GB" dirty="0"/>
              <a:t>Religion gives people a community, and home</a:t>
            </a:r>
          </a:p>
          <a:p>
            <a:r>
              <a:rPr lang="en-GB" dirty="0"/>
              <a:t>Music releases dopamine, connecting spirituality to happiness </a:t>
            </a:r>
          </a:p>
          <a:p>
            <a:r>
              <a:rPr lang="en-GB" dirty="0"/>
              <a:t>Religious musical theatre may not be trying to convert, but as religion is a ritual engrained into society, musicals and artistic creation will come from it.</a:t>
            </a:r>
          </a:p>
        </p:txBody>
      </p:sp>
    </p:spTree>
    <p:extLst>
      <p:ext uri="{BB962C8B-B14F-4D97-AF65-F5344CB8AC3E}">
        <p14:creationId xmlns:p14="http://schemas.microsoft.com/office/powerpoint/2010/main" val="37733689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3820A-566B-44A6-8BDF-16C568181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Hymn 11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F6686-9FC9-478C-BB82-3C809821C1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Oh Happy Day – Sister Act 2</a:t>
            </a: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https://www.youtube.com/watch?v=I30njzbERM0&amp;list=PL7zOcjTeASIcl1__Y9847Wgw0acVyh5Ia&amp;index=3&amp;ab_channel=SoundsGood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May you Leave in Peace </a:t>
            </a:r>
          </a:p>
        </p:txBody>
      </p:sp>
    </p:spTree>
    <p:extLst>
      <p:ext uri="{BB962C8B-B14F-4D97-AF65-F5344CB8AC3E}">
        <p14:creationId xmlns:p14="http://schemas.microsoft.com/office/powerpoint/2010/main" val="8094972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95737-7C3F-4E79-A6DC-B12D55D6F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5863B-4605-42F7-A5E4-70DA63D947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Performance Studies – Richard </a:t>
            </a:r>
            <a:r>
              <a:rPr lang="en-GB" dirty="0" err="1"/>
              <a:t>Schechner</a:t>
            </a:r>
            <a:r>
              <a:rPr lang="en-GB" dirty="0"/>
              <a:t> Ch. 3 P. 52 Ritual. (2013)</a:t>
            </a:r>
          </a:p>
          <a:p>
            <a:r>
              <a:rPr lang="en-GB" dirty="0"/>
              <a:t>https://www.cambridge.org/core/journals/the-british-journal-of-psychiatry/article/music-therapy-for-depression-it-seems-to-work-but-how/2E07649AADFE2F027CF0F5951B89C004</a:t>
            </a:r>
          </a:p>
        </p:txBody>
      </p:sp>
    </p:spTree>
    <p:extLst>
      <p:ext uri="{BB962C8B-B14F-4D97-AF65-F5344CB8AC3E}">
        <p14:creationId xmlns:p14="http://schemas.microsoft.com/office/powerpoint/2010/main" val="56644236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tf00001245_wac</Template>
  <TotalTime>76</TotalTime>
  <Words>275</Words>
  <Application>Microsoft Office PowerPoint</Application>
  <PresentationFormat>Widescreen</PresentationFormat>
  <Paragraphs>33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Gill Sans MT</vt:lpstr>
      <vt:lpstr>Gallery</vt:lpstr>
      <vt:lpstr>Religious ritual &amp; musicals</vt:lpstr>
      <vt:lpstr>Ritual</vt:lpstr>
      <vt:lpstr>Hymn 1: </vt:lpstr>
      <vt:lpstr>The Psychology</vt:lpstr>
      <vt:lpstr>Hymn 11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Religious ritual &amp; musicals</dc:title>
  <dc:creator>Blaze Tallulah Roper</dc:creator>
  <cp:lastModifiedBy>Blaze Tallulah Roper</cp:lastModifiedBy>
  <cp:revision>8</cp:revision>
  <dcterms:created xsi:type="dcterms:W3CDTF">2021-03-16T18:26:26Z</dcterms:created>
  <dcterms:modified xsi:type="dcterms:W3CDTF">2021-03-17T08:38:17Z</dcterms:modified>
</cp:coreProperties>
</file>