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6" r:id="rId2"/>
    <p:sldId id="257" r:id="rId3"/>
    <p:sldId id="258" r:id="rId4"/>
    <p:sldId id="259" r:id="rId5"/>
    <p:sldId id="265" r:id="rId6"/>
    <p:sldId id="260" r:id="rId7"/>
    <p:sldId id="261" r:id="rId8"/>
    <p:sldId id="262" r:id="rId9"/>
    <p:sldId id="263" r:id="rId10"/>
    <p:sldId id="264" r:id="rId1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4" roundtripDataSignature="AMtx7mhwLQPiKOIqaa4X2Z82mLSzk9+Xf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326" autoAdjust="0"/>
  </p:normalViewPr>
  <p:slideViewPr>
    <p:cSldViewPr snapToGrid="0">
      <p:cViewPr varScale="1">
        <p:scale>
          <a:sx n="87" d="100"/>
          <a:sy n="87" d="100"/>
        </p:scale>
        <p:origin x="499"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4" name="Google Shape;20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0" name="Google Shape;21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6" name="Google Shape;216;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17" name="Google Shape;217;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dirty="0"/>
          </a:p>
        </p:txBody>
      </p:sp>
      <p:sp>
        <p:nvSpPr>
          <p:cNvPr id="225" name="Google Shape;225;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100"/>
              <a:buNone/>
            </a:pPr>
            <a:endParaRPr dirty="0"/>
          </a:p>
        </p:txBody>
      </p:sp>
      <p:sp>
        <p:nvSpPr>
          <p:cNvPr id="233" name="Google Shape;23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extLst>
      <p:ext uri="{BB962C8B-B14F-4D97-AF65-F5344CB8AC3E}">
        <p14:creationId xmlns:p14="http://schemas.microsoft.com/office/powerpoint/2010/main" val="2636518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100"/>
              <a:buNone/>
            </a:pPr>
            <a:endParaRPr dirty="0"/>
          </a:p>
        </p:txBody>
      </p:sp>
      <p:sp>
        <p:nvSpPr>
          <p:cNvPr id="233" name="Google Shape;23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 name="Google Shape;24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100"/>
              <a:buFont typeface="Arial"/>
              <a:buNone/>
            </a:pPr>
            <a:endParaRPr dirty="0"/>
          </a:p>
        </p:txBody>
      </p:sp>
      <p:sp>
        <p:nvSpPr>
          <p:cNvPr id="241" name="Google Shape;24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8" name="Google Shape;24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None/>
            </a:pPr>
            <a:endParaRPr dirty="0"/>
          </a:p>
        </p:txBody>
      </p:sp>
      <p:sp>
        <p:nvSpPr>
          <p:cNvPr id="249" name="Google Shape;24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7" name="Google Shape;25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4" name="Google Shape;26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6"/>
        <p:cNvGrpSpPr/>
        <p:nvPr/>
      </p:nvGrpSpPr>
      <p:grpSpPr>
        <a:xfrm>
          <a:off x="0" y="0"/>
          <a:ext cx="0" cy="0"/>
          <a:chOff x="0" y="0"/>
          <a:chExt cx="0" cy="0"/>
        </a:xfrm>
      </p:grpSpPr>
      <p:pic>
        <p:nvPicPr>
          <p:cNvPr id="17" name="Google Shape;17;p11" descr="HD-ShadowLong.png"/>
          <p:cNvPicPr preferRelativeResize="0"/>
          <p:nvPr/>
        </p:nvPicPr>
        <p:blipFill rotWithShape="1">
          <a:blip r:embed="rId2">
            <a:alphaModFix/>
          </a:blip>
          <a:srcRect/>
          <a:stretch/>
        </p:blipFill>
        <p:spPr>
          <a:xfrm>
            <a:off x="1" y="4242851"/>
            <a:ext cx="8968084" cy="275942"/>
          </a:xfrm>
          <a:prstGeom prst="rect">
            <a:avLst/>
          </a:prstGeom>
          <a:noFill/>
          <a:ln>
            <a:noFill/>
          </a:ln>
        </p:spPr>
      </p:pic>
      <p:pic>
        <p:nvPicPr>
          <p:cNvPr id="18" name="Google Shape;18;p11" descr="HD-ShadowShort.png"/>
          <p:cNvPicPr preferRelativeResize="0"/>
          <p:nvPr/>
        </p:nvPicPr>
        <p:blipFill rotWithShape="1">
          <a:blip r:embed="rId3">
            <a:alphaModFix/>
          </a:blip>
          <a:srcRect/>
          <a:stretch/>
        </p:blipFill>
        <p:spPr>
          <a:xfrm>
            <a:off x="9111716" y="4243845"/>
            <a:ext cx="3077108" cy="276940"/>
          </a:xfrm>
          <a:prstGeom prst="rect">
            <a:avLst/>
          </a:prstGeom>
          <a:noFill/>
          <a:ln>
            <a:noFill/>
          </a:ln>
        </p:spPr>
      </p:pic>
      <p:sp>
        <p:nvSpPr>
          <p:cNvPr id="19" name="Google Shape;19;p11"/>
          <p:cNvSpPr/>
          <p:nvPr/>
        </p:nvSpPr>
        <p:spPr>
          <a:xfrm>
            <a:off x="0" y="2590078"/>
            <a:ext cx="8968085" cy="1660332"/>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1"/>
          <p:cNvSpPr/>
          <p:nvPr/>
        </p:nvSpPr>
        <p:spPr>
          <a:xfrm>
            <a:off x="9111715" y="2590078"/>
            <a:ext cx="3077109" cy="1660332"/>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1"/>
          <p:cNvSpPr txBox="1">
            <a:spLocks noGrp="1"/>
          </p:cNvSpPr>
          <p:nvPr>
            <p:ph type="ctrTitle"/>
          </p:nvPr>
        </p:nvSpPr>
        <p:spPr>
          <a:xfrm>
            <a:off x="680322" y="2733709"/>
            <a:ext cx="8144134" cy="1373070"/>
          </a:xfrm>
          <a:prstGeom prst="rect">
            <a:avLst/>
          </a:prstGeom>
          <a:noFill/>
          <a:ln>
            <a:noFill/>
          </a:ln>
        </p:spPr>
        <p:txBody>
          <a:bodyPr spcFirstLastPara="1" wrap="square" lIns="91425" tIns="45700" rIns="91425" bIns="45700" anchor="b" anchorCtr="0">
            <a:noAutofit/>
          </a:bodyPr>
          <a:lstStyle>
            <a:lvl1pPr lvl="0" algn="r">
              <a:lnSpc>
                <a:spcPct val="90000"/>
              </a:lnSpc>
              <a:spcBef>
                <a:spcPts val="0"/>
              </a:spcBef>
              <a:spcAft>
                <a:spcPts val="0"/>
              </a:spcAft>
              <a:buClr>
                <a:schemeClr val="lt1"/>
              </a:buClr>
              <a:buSzPts val="5400"/>
              <a:buFont typeface="Trebuchet MS"/>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1"/>
          <p:cNvSpPr txBox="1">
            <a:spLocks noGrp="1"/>
          </p:cNvSpPr>
          <p:nvPr>
            <p:ph type="subTitle" idx="1"/>
          </p:nvPr>
        </p:nvSpPr>
        <p:spPr>
          <a:xfrm>
            <a:off x="680322" y="4394039"/>
            <a:ext cx="8144134" cy="1117687"/>
          </a:xfrm>
          <a:prstGeom prst="rect">
            <a:avLst/>
          </a:prstGeom>
          <a:noFill/>
          <a:ln>
            <a:noFill/>
          </a:ln>
        </p:spPr>
        <p:txBody>
          <a:bodyPr spcFirstLastPara="1" wrap="square" lIns="91425" tIns="45700" rIns="91425" bIns="45700" anchor="t" anchorCtr="0">
            <a:normAutofit/>
          </a:bodyPr>
          <a:lstStyle>
            <a:lvl1pPr lvl="0" algn="r">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23" name="Google Shape;23;p11"/>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1"/>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1"/>
          <p:cNvSpPr txBox="1">
            <a:spLocks noGrp="1"/>
          </p:cNvSpPr>
          <p:nvPr>
            <p:ph type="sldNum" idx="12"/>
          </p:nvPr>
        </p:nvSpPr>
        <p:spPr>
          <a:xfrm>
            <a:off x="9255346" y="2750337"/>
            <a:ext cx="1171888" cy="1356442"/>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pic>
        <p:nvPicPr>
          <p:cNvPr id="27" name="Google Shape;27;p12"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28" name="Google Shape;28;p12"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29" name="Google Shape;29;p12"/>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12"/>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12"/>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12"/>
          <p:cNvSpPr txBox="1">
            <a:spLocks noGrp="1"/>
          </p:cNvSpPr>
          <p:nvPr>
            <p:ph type="body" idx="1"/>
          </p:nvPr>
        </p:nvSpPr>
        <p:spPr>
          <a:xfrm>
            <a:off x="680321" y="2336873"/>
            <a:ext cx="9613861" cy="3599316"/>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lvl1pPr>
            <a:lvl2pPr marL="914400" lvl="1" indent="-355600" algn="l">
              <a:lnSpc>
                <a:spcPct val="90000"/>
              </a:lnSpc>
              <a:spcBef>
                <a:spcPts val="500"/>
              </a:spcBef>
              <a:spcAft>
                <a:spcPts val="0"/>
              </a:spcAft>
              <a:buClr>
                <a:schemeClr val="lt1"/>
              </a:buClr>
              <a:buSzPts val="2000"/>
              <a:buChar char="•"/>
              <a:defRPr sz="2000"/>
            </a:lvl2pPr>
            <a:lvl3pPr marL="1371600" lvl="2" indent="-342900" algn="l">
              <a:lnSpc>
                <a:spcPct val="90000"/>
              </a:lnSpc>
              <a:spcBef>
                <a:spcPts val="500"/>
              </a:spcBef>
              <a:spcAft>
                <a:spcPts val="0"/>
              </a:spcAft>
              <a:buClr>
                <a:schemeClr val="lt1"/>
              </a:buClr>
              <a:buSzPts val="1800"/>
              <a:buChar char="•"/>
              <a:defRPr sz="1800"/>
            </a:lvl3pPr>
            <a:lvl4pPr marL="1828800" lvl="3" indent="-330200" algn="l">
              <a:lnSpc>
                <a:spcPct val="90000"/>
              </a:lnSpc>
              <a:spcBef>
                <a:spcPts val="500"/>
              </a:spcBef>
              <a:spcAft>
                <a:spcPts val="0"/>
              </a:spcAft>
              <a:buClr>
                <a:schemeClr val="lt1"/>
              </a:buClr>
              <a:buSzPts val="1600"/>
              <a:buChar char="•"/>
              <a:defRPr sz="1600"/>
            </a:lvl4pPr>
            <a:lvl5pPr marL="2286000" lvl="4" indent="-330200" algn="l">
              <a:lnSpc>
                <a:spcPct val="90000"/>
              </a:lnSpc>
              <a:spcBef>
                <a:spcPts val="500"/>
              </a:spcBef>
              <a:spcAft>
                <a:spcPts val="0"/>
              </a:spcAft>
              <a:buClr>
                <a:schemeClr val="lt1"/>
              </a:buClr>
              <a:buSzPts val="1600"/>
              <a:buChar char="•"/>
              <a:defRPr sz="1600"/>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3" name="Google Shape;33;p12"/>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2"/>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2"/>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6"/>
        <p:cNvGrpSpPr/>
        <p:nvPr/>
      </p:nvGrpSpPr>
      <p:grpSpPr>
        <a:xfrm>
          <a:off x="0" y="0"/>
          <a:ext cx="0" cy="0"/>
          <a:chOff x="0" y="0"/>
          <a:chExt cx="0" cy="0"/>
        </a:xfrm>
      </p:grpSpPr>
      <p:pic>
        <p:nvPicPr>
          <p:cNvPr id="37" name="Google Shape;37;p13" descr="HD-ShadowLong.png"/>
          <p:cNvPicPr preferRelativeResize="0"/>
          <p:nvPr/>
        </p:nvPicPr>
        <p:blipFill rotWithShape="1">
          <a:blip r:embed="rId2">
            <a:alphaModFix/>
          </a:blip>
          <a:srcRect/>
          <a:stretch/>
        </p:blipFill>
        <p:spPr>
          <a:xfrm>
            <a:off x="-1" y="4086907"/>
            <a:ext cx="10437812" cy="321164"/>
          </a:xfrm>
          <a:prstGeom prst="rect">
            <a:avLst/>
          </a:prstGeom>
          <a:noFill/>
          <a:ln>
            <a:noFill/>
          </a:ln>
        </p:spPr>
      </p:pic>
      <p:pic>
        <p:nvPicPr>
          <p:cNvPr id="38" name="Google Shape;38;p13" descr="HD-ShadowShort.png"/>
          <p:cNvPicPr preferRelativeResize="0"/>
          <p:nvPr/>
        </p:nvPicPr>
        <p:blipFill rotWithShape="1">
          <a:blip r:embed="rId3">
            <a:alphaModFix/>
          </a:blip>
          <a:srcRect/>
          <a:stretch/>
        </p:blipFill>
        <p:spPr>
          <a:xfrm>
            <a:off x="10585824" y="4087901"/>
            <a:ext cx="1602997" cy="144270"/>
          </a:xfrm>
          <a:prstGeom prst="rect">
            <a:avLst/>
          </a:prstGeom>
          <a:noFill/>
          <a:ln>
            <a:noFill/>
          </a:ln>
        </p:spPr>
      </p:pic>
      <p:sp>
        <p:nvSpPr>
          <p:cNvPr id="39" name="Google Shape;39;p13"/>
          <p:cNvSpPr/>
          <p:nvPr/>
        </p:nvSpPr>
        <p:spPr>
          <a:xfrm>
            <a:off x="-2" y="2726267"/>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13"/>
          <p:cNvSpPr/>
          <p:nvPr/>
        </p:nvSpPr>
        <p:spPr>
          <a:xfrm>
            <a:off x="10585825" y="2726267"/>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13"/>
          <p:cNvSpPr txBox="1">
            <a:spLocks noGrp="1"/>
          </p:cNvSpPr>
          <p:nvPr>
            <p:ph type="title"/>
          </p:nvPr>
        </p:nvSpPr>
        <p:spPr>
          <a:xfrm>
            <a:off x="680322" y="2869895"/>
            <a:ext cx="9613860" cy="109078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3600"/>
              <a:buFont typeface="Trebuchet M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3"/>
          <p:cNvSpPr txBox="1">
            <a:spLocks noGrp="1"/>
          </p:cNvSpPr>
          <p:nvPr>
            <p:ph type="body" idx="1"/>
          </p:nvPr>
        </p:nvSpPr>
        <p:spPr>
          <a:xfrm>
            <a:off x="680322" y="4232171"/>
            <a:ext cx="9613860" cy="1704017"/>
          </a:xfrm>
          <a:prstGeom prst="rect">
            <a:avLst/>
          </a:prstGeom>
          <a:noFill/>
          <a:ln>
            <a:noFill/>
          </a:ln>
        </p:spPr>
        <p:txBody>
          <a:bodyPr spcFirstLastPara="1" wrap="square" lIns="91425" tIns="45700" rIns="91425" bIns="45700" anchor="t" anchorCtr="0">
            <a:normAutofit/>
          </a:bodyPr>
          <a:lstStyle>
            <a:lvl1pPr marL="457200" lvl="0" indent="-228600" algn="r">
              <a:lnSpc>
                <a:spcPct val="90000"/>
              </a:lnSpc>
              <a:spcBef>
                <a:spcPts val="1000"/>
              </a:spcBef>
              <a:spcAft>
                <a:spcPts val="0"/>
              </a:spcAft>
              <a:buClr>
                <a:schemeClr val="lt1"/>
              </a:buClr>
              <a:buSzPts val="2000"/>
              <a:buNone/>
              <a:defRPr sz="2000">
                <a:solidFill>
                  <a:schemeClr val="lt1"/>
                </a:solidFill>
              </a:defRPr>
            </a:lvl1pPr>
            <a:lvl2pPr marL="914400" lvl="1" indent="-228600" algn="l">
              <a:lnSpc>
                <a:spcPct val="90000"/>
              </a:lnSpc>
              <a:spcBef>
                <a:spcPts val="500"/>
              </a:spcBef>
              <a:spcAft>
                <a:spcPts val="0"/>
              </a:spcAft>
              <a:buClr>
                <a:schemeClr val="lt1"/>
              </a:buClr>
              <a:buSzPts val="2000"/>
              <a:buNone/>
              <a:defRPr sz="2000">
                <a:solidFill>
                  <a:schemeClr val="lt1"/>
                </a:solidFill>
              </a:defRPr>
            </a:lvl2pPr>
            <a:lvl3pPr marL="1371600" lvl="2" indent="-228600" algn="l">
              <a:lnSpc>
                <a:spcPct val="90000"/>
              </a:lnSpc>
              <a:spcBef>
                <a:spcPts val="500"/>
              </a:spcBef>
              <a:spcAft>
                <a:spcPts val="0"/>
              </a:spcAft>
              <a:buClr>
                <a:schemeClr val="lt1"/>
              </a:buClr>
              <a:buSzPts val="1800"/>
              <a:buNone/>
              <a:defRPr sz="1800">
                <a:solidFill>
                  <a:schemeClr val="lt1"/>
                </a:solidFill>
              </a:defRPr>
            </a:lvl3pPr>
            <a:lvl4pPr marL="1828800" lvl="3" indent="-228600" algn="l">
              <a:lnSpc>
                <a:spcPct val="90000"/>
              </a:lnSpc>
              <a:spcBef>
                <a:spcPts val="500"/>
              </a:spcBef>
              <a:spcAft>
                <a:spcPts val="0"/>
              </a:spcAft>
              <a:buClr>
                <a:schemeClr val="lt1"/>
              </a:buClr>
              <a:buSzPts val="1600"/>
              <a:buNone/>
              <a:defRPr sz="1600">
                <a:solidFill>
                  <a:schemeClr val="lt1"/>
                </a:solidFill>
              </a:defRPr>
            </a:lvl4pPr>
            <a:lvl5pPr marL="2286000" lvl="4" indent="-228600" algn="l">
              <a:lnSpc>
                <a:spcPct val="90000"/>
              </a:lnSpc>
              <a:spcBef>
                <a:spcPts val="500"/>
              </a:spcBef>
              <a:spcAft>
                <a:spcPts val="0"/>
              </a:spcAft>
              <a:buClr>
                <a:schemeClr val="lt1"/>
              </a:buClr>
              <a:buSzPts val="1600"/>
              <a:buNone/>
              <a:defRPr sz="1600">
                <a:solidFill>
                  <a:schemeClr val="lt1"/>
                </a:solidFill>
              </a:defRPr>
            </a:lvl5pPr>
            <a:lvl6pPr marL="2743200" lvl="5" indent="-228600" algn="l">
              <a:lnSpc>
                <a:spcPct val="90000"/>
              </a:lnSpc>
              <a:spcBef>
                <a:spcPts val="500"/>
              </a:spcBef>
              <a:spcAft>
                <a:spcPts val="0"/>
              </a:spcAft>
              <a:buClr>
                <a:schemeClr val="lt1"/>
              </a:buClr>
              <a:buSzPts val="1600"/>
              <a:buNone/>
              <a:defRPr sz="1600">
                <a:solidFill>
                  <a:schemeClr val="lt1"/>
                </a:solidFill>
              </a:defRPr>
            </a:lvl6pPr>
            <a:lvl7pPr marL="3200400" lvl="6" indent="-228600" algn="l">
              <a:lnSpc>
                <a:spcPct val="90000"/>
              </a:lnSpc>
              <a:spcBef>
                <a:spcPts val="500"/>
              </a:spcBef>
              <a:spcAft>
                <a:spcPts val="0"/>
              </a:spcAft>
              <a:buClr>
                <a:schemeClr val="lt1"/>
              </a:buClr>
              <a:buSzPts val="1600"/>
              <a:buNone/>
              <a:defRPr sz="1600">
                <a:solidFill>
                  <a:schemeClr val="lt1"/>
                </a:solidFill>
              </a:defRPr>
            </a:lvl7pPr>
            <a:lvl8pPr marL="3657600" lvl="7" indent="-228600" algn="l">
              <a:lnSpc>
                <a:spcPct val="90000"/>
              </a:lnSpc>
              <a:spcBef>
                <a:spcPts val="500"/>
              </a:spcBef>
              <a:spcAft>
                <a:spcPts val="0"/>
              </a:spcAft>
              <a:buClr>
                <a:schemeClr val="lt1"/>
              </a:buClr>
              <a:buSzPts val="1600"/>
              <a:buNone/>
              <a:defRPr sz="1600">
                <a:solidFill>
                  <a:schemeClr val="lt1"/>
                </a:solidFill>
              </a:defRPr>
            </a:lvl8pPr>
            <a:lvl9pPr marL="4114800" lvl="8" indent="-228600" algn="l">
              <a:lnSpc>
                <a:spcPct val="90000"/>
              </a:lnSpc>
              <a:spcBef>
                <a:spcPts val="500"/>
              </a:spcBef>
              <a:spcAft>
                <a:spcPts val="0"/>
              </a:spcAft>
              <a:buClr>
                <a:schemeClr val="lt1"/>
              </a:buClr>
              <a:buSzPts val="1600"/>
              <a:buNone/>
              <a:defRPr sz="1600">
                <a:solidFill>
                  <a:schemeClr val="lt1"/>
                </a:solidFill>
              </a:defRPr>
            </a:lvl9pPr>
          </a:lstStyle>
          <a:p>
            <a:endParaRPr/>
          </a:p>
        </p:txBody>
      </p:sp>
      <p:sp>
        <p:nvSpPr>
          <p:cNvPr id="43" name="Google Shape;43;p13"/>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3"/>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3"/>
          <p:cNvSpPr txBox="1">
            <a:spLocks noGrp="1"/>
          </p:cNvSpPr>
          <p:nvPr>
            <p:ph type="sldNum" idx="12"/>
          </p:nvPr>
        </p:nvSpPr>
        <p:spPr>
          <a:xfrm>
            <a:off x="10729455" y="2869895"/>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pic>
        <p:nvPicPr>
          <p:cNvPr id="47" name="Google Shape;47;p14"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48" name="Google Shape;48;p14"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49" name="Google Shape;49;p14"/>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4"/>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14"/>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14"/>
          <p:cNvSpPr txBox="1">
            <a:spLocks noGrp="1"/>
          </p:cNvSpPr>
          <p:nvPr>
            <p:ph type="body" idx="1"/>
          </p:nvPr>
        </p:nvSpPr>
        <p:spPr>
          <a:xfrm>
            <a:off x="680320" y="2336873"/>
            <a:ext cx="4698358" cy="3599316"/>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3" name="Google Shape;53;p14"/>
          <p:cNvSpPr txBox="1">
            <a:spLocks noGrp="1"/>
          </p:cNvSpPr>
          <p:nvPr>
            <p:ph type="body" idx="2"/>
          </p:nvPr>
        </p:nvSpPr>
        <p:spPr>
          <a:xfrm>
            <a:off x="5594123" y="2336873"/>
            <a:ext cx="4700058" cy="3599316"/>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4" name="Google Shape;54;p14"/>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4"/>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4"/>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7"/>
        <p:cNvGrpSpPr/>
        <p:nvPr/>
      </p:nvGrpSpPr>
      <p:grpSpPr>
        <a:xfrm>
          <a:off x="0" y="0"/>
          <a:ext cx="0" cy="0"/>
          <a:chOff x="0" y="0"/>
          <a:chExt cx="0" cy="0"/>
        </a:xfrm>
      </p:grpSpPr>
      <p:pic>
        <p:nvPicPr>
          <p:cNvPr id="58" name="Google Shape;58;p15"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59" name="Google Shape;59;p15"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60" name="Google Shape;60;p15"/>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15"/>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15"/>
          <p:cNvSpPr txBox="1">
            <a:spLocks noGrp="1"/>
          </p:cNvSpPr>
          <p:nvPr>
            <p:ph type="title"/>
          </p:nvPr>
        </p:nvSpPr>
        <p:spPr>
          <a:xfrm>
            <a:off x="680319" y="753229"/>
            <a:ext cx="9613863" cy="108093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5"/>
          <p:cNvSpPr txBox="1">
            <a:spLocks noGrp="1"/>
          </p:cNvSpPr>
          <p:nvPr>
            <p:ph type="body" idx="1"/>
          </p:nvPr>
        </p:nvSpPr>
        <p:spPr>
          <a:xfrm>
            <a:off x="906350" y="2336873"/>
            <a:ext cx="4472327" cy="693135"/>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400"/>
              <a:buNone/>
              <a:defRPr sz="2400" b="1"/>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64" name="Google Shape;64;p15"/>
          <p:cNvSpPr txBox="1">
            <a:spLocks noGrp="1"/>
          </p:cNvSpPr>
          <p:nvPr>
            <p:ph type="body" idx="2"/>
          </p:nvPr>
        </p:nvSpPr>
        <p:spPr>
          <a:xfrm>
            <a:off x="680322" y="3030008"/>
            <a:ext cx="4698355" cy="290617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65" name="Google Shape;65;p15"/>
          <p:cNvSpPr txBox="1">
            <a:spLocks noGrp="1"/>
          </p:cNvSpPr>
          <p:nvPr>
            <p:ph type="body" idx="3"/>
          </p:nvPr>
        </p:nvSpPr>
        <p:spPr>
          <a:xfrm>
            <a:off x="5820154" y="2336873"/>
            <a:ext cx="4474028" cy="692076"/>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400"/>
              <a:buNone/>
              <a:defRPr sz="2400" b="1"/>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66" name="Google Shape;66;p15"/>
          <p:cNvSpPr txBox="1">
            <a:spLocks noGrp="1"/>
          </p:cNvSpPr>
          <p:nvPr>
            <p:ph type="body" idx="4"/>
          </p:nvPr>
        </p:nvSpPr>
        <p:spPr>
          <a:xfrm>
            <a:off x="5594123" y="3030008"/>
            <a:ext cx="4700059" cy="290617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67" name="Google Shape;67;p15"/>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5"/>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5"/>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0"/>
        <p:cNvGrpSpPr/>
        <p:nvPr/>
      </p:nvGrpSpPr>
      <p:grpSpPr>
        <a:xfrm>
          <a:off x="0" y="0"/>
          <a:ext cx="0" cy="0"/>
          <a:chOff x="0" y="0"/>
          <a:chExt cx="0" cy="0"/>
        </a:xfrm>
      </p:grpSpPr>
      <p:pic>
        <p:nvPicPr>
          <p:cNvPr id="71" name="Google Shape;71;p16"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72" name="Google Shape;72;p16"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73" name="Google Shape;73;p16"/>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6"/>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6"/>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6"/>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6"/>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6"/>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pic>
        <p:nvPicPr>
          <p:cNvPr id="80" name="Google Shape;80;p17" descr="HD-ShadowShort.png"/>
          <p:cNvPicPr preferRelativeResize="0"/>
          <p:nvPr/>
        </p:nvPicPr>
        <p:blipFill rotWithShape="1">
          <a:blip r:embed="rId2">
            <a:alphaModFix/>
          </a:blip>
          <a:srcRect/>
          <a:stretch/>
        </p:blipFill>
        <p:spPr>
          <a:xfrm>
            <a:off x="10585826" y="1971234"/>
            <a:ext cx="1602997" cy="144270"/>
          </a:xfrm>
          <a:prstGeom prst="rect">
            <a:avLst/>
          </a:prstGeom>
          <a:noFill/>
          <a:ln>
            <a:noFill/>
          </a:ln>
        </p:spPr>
      </p:pic>
      <p:sp>
        <p:nvSpPr>
          <p:cNvPr id="81" name="Google Shape;81;p17"/>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17"/>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7"/>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7"/>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5"/>
        <p:cNvGrpSpPr/>
        <p:nvPr/>
      </p:nvGrpSpPr>
      <p:grpSpPr>
        <a:xfrm>
          <a:off x="0" y="0"/>
          <a:ext cx="0" cy="0"/>
          <a:chOff x="0" y="0"/>
          <a:chExt cx="0" cy="0"/>
        </a:xfrm>
      </p:grpSpPr>
      <p:pic>
        <p:nvPicPr>
          <p:cNvPr id="86" name="Google Shape;86;p18"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87" name="Google Shape;87;p18"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88" name="Google Shape;88;p18"/>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8"/>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8"/>
          <p:cNvSpPr txBox="1">
            <a:spLocks noGrp="1"/>
          </p:cNvSpPr>
          <p:nvPr>
            <p:ph type="title"/>
          </p:nvPr>
        </p:nvSpPr>
        <p:spPr>
          <a:xfrm>
            <a:off x="680321" y="753227"/>
            <a:ext cx="9613859" cy="108094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600"/>
              <a:buFont typeface="Trebuchet M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18"/>
          <p:cNvSpPr txBox="1">
            <a:spLocks noGrp="1"/>
          </p:cNvSpPr>
          <p:nvPr>
            <p:ph type="body" idx="1"/>
          </p:nvPr>
        </p:nvSpPr>
        <p:spPr>
          <a:xfrm>
            <a:off x="4685846" y="2336873"/>
            <a:ext cx="5608336" cy="3599313"/>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92" name="Google Shape;92;p18"/>
          <p:cNvSpPr txBox="1">
            <a:spLocks noGrp="1"/>
          </p:cNvSpPr>
          <p:nvPr>
            <p:ph type="body" idx="2"/>
          </p:nvPr>
        </p:nvSpPr>
        <p:spPr>
          <a:xfrm>
            <a:off x="680322" y="2336872"/>
            <a:ext cx="3790078" cy="359931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93" name="Google Shape;93;p18"/>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8"/>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18"/>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6"/>
        <p:cNvGrpSpPr/>
        <p:nvPr/>
      </p:nvGrpSpPr>
      <p:grpSpPr>
        <a:xfrm>
          <a:off x="0" y="0"/>
          <a:ext cx="0" cy="0"/>
          <a:chOff x="0" y="0"/>
          <a:chExt cx="0" cy="0"/>
        </a:xfrm>
      </p:grpSpPr>
      <p:pic>
        <p:nvPicPr>
          <p:cNvPr id="97" name="Google Shape;97;p19"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98" name="Google Shape;98;p19"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99" name="Google Shape;99;p19"/>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9"/>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9"/>
          <p:cNvSpPr txBox="1">
            <a:spLocks noGrp="1"/>
          </p:cNvSpPr>
          <p:nvPr>
            <p:ph type="title"/>
          </p:nvPr>
        </p:nvSpPr>
        <p:spPr>
          <a:xfrm>
            <a:off x="680323" y="753228"/>
            <a:ext cx="9613857" cy="1080938"/>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600"/>
              <a:buFont typeface="Trebuchet M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19"/>
          <p:cNvSpPr>
            <a:spLocks noGrp="1"/>
          </p:cNvSpPr>
          <p:nvPr>
            <p:ph type="pic" idx="2"/>
          </p:nvPr>
        </p:nvSpPr>
        <p:spPr>
          <a:xfrm>
            <a:off x="4868333" y="2336874"/>
            <a:ext cx="5425849" cy="3599312"/>
          </a:xfrm>
          <a:prstGeom prst="rect">
            <a:avLst/>
          </a:prstGeom>
          <a:noFill/>
          <a:ln>
            <a:noFill/>
          </a:ln>
          <a:effectLst>
            <a:outerShdw blurRad="76200" dist="63500" dir="5040000" algn="tl" rotWithShape="0">
              <a:srgbClr val="000000">
                <a:alpha val="40784"/>
              </a:srgbClr>
            </a:outerShdw>
          </a:effectLst>
        </p:spPr>
      </p:sp>
      <p:sp>
        <p:nvSpPr>
          <p:cNvPr id="103" name="Google Shape;103;p19"/>
          <p:cNvSpPr txBox="1">
            <a:spLocks noGrp="1"/>
          </p:cNvSpPr>
          <p:nvPr>
            <p:ph type="body" idx="1"/>
          </p:nvPr>
        </p:nvSpPr>
        <p:spPr>
          <a:xfrm>
            <a:off x="680323" y="2336873"/>
            <a:ext cx="3876256" cy="3599315"/>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4" name="Google Shape;104;p19"/>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19"/>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19"/>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107"/>
        <p:cNvGrpSpPr/>
        <p:nvPr/>
      </p:nvGrpSpPr>
      <p:grpSpPr>
        <a:xfrm>
          <a:off x="0" y="0"/>
          <a:ext cx="0" cy="0"/>
          <a:chOff x="0" y="0"/>
          <a:chExt cx="0" cy="0"/>
        </a:xfrm>
      </p:grpSpPr>
      <p:pic>
        <p:nvPicPr>
          <p:cNvPr id="108" name="Google Shape;108;p20" descr="HD-ShadowLong.png"/>
          <p:cNvPicPr preferRelativeResize="0"/>
          <p:nvPr/>
        </p:nvPicPr>
        <p:blipFill rotWithShape="1">
          <a:blip r:embed="rId2">
            <a:alphaModFix/>
          </a:blip>
          <a:srcRect/>
          <a:stretch/>
        </p:blipFill>
        <p:spPr>
          <a:xfrm>
            <a:off x="1" y="5928628"/>
            <a:ext cx="10437812" cy="321164"/>
          </a:xfrm>
          <a:prstGeom prst="rect">
            <a:avLst/>
          </a:prstGeom>
          <a:noFill/>
          <a:ln>
            <a:noFill/>
          </a:ln>
        </p:spPr>
      </p:pic>
      <p:pic>
        <p:nvPicPr>
          <p:cNvPr id="109" name="Google Shape;109;p20" descr="HD-ShadowShort.png"/>
          <p:cNvPicPr preferRelativeResize="0"/>
          <p:nvPr/>
        </p:nvPicPr>
        <p:blipFill rotWithShape="1">
          <a:blip r:embed="rId3">
            <a:alphaModFix/>
          </a:blip>
          <a:srcRect/>
          <a:stretch/>
        </p:blipFill>
        <p:spPr>
          <a:xfrm>
            <a:off x="10585826" y="5929622"/>
            <a:ext cx="1602997" cy="144270"/>
          </a:xfrm>
          <a:prstGeom prst="rect">
            <a:avLst/>
          </a:prstGeom>
          <a:noFill/>
          <a:ln>
            <a:noFill/>
          </a:ln>
        </p:spPr>
      </p:pic>
      <p:sp>
        <p:nvSpPr>
          <p:cNvPr id="110" name="Google Shape;110;p20"/>
          <p:cNvSpPr/>
          <p:nvPr/>
        </p:nvSpPr>
        <p:spPr>
          <a:xfrm>
            <a:off x="0" y="4567988"/>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0"/>
          <p:cNvSpPr/>
          <p:nvPr/>
        </p:nvSpPr>
        <p:spPr>
          <a:xfrm>
            <a:off x="10585827" y="4567988"/>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0"/>
          <p:cNvSpPr txBox="1">
            <a:spLocks noGrp="1"/>
          </p:cNvSpPr>
          <p:nvPr>
            <p:ph type="title"/>
          </p:nvPr>
        </p:nvSpPr>
        <p:spPr>
          <a:xfrm>
            <a:off x="680322" y="4711616"/>
            <a:ext cx="9613859" cy="45305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2400"/>
              <a:buFont typeface="Trebuchet MS"/>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3" name="Google Shape;113;p20"/>
          <p:cNvSpPr>
            <a:spLocks noGrp="1"/>
          </p:cNvSpPr>
          <p:nvPr>
            <p:ph type="pic" idx="2"/>
          </p:nvPr>
        </p:nvSpPr>
        <p:spPr>
          <a:xfrm>
            <a:off x="680322" y="609597"/>
            <a:ext cx="9613859" cy="3589575"/>
          </a:xfrm>
          <a:prstGeom prst="rect">
            <a:avLst/>
          </a:prstGeom>
          <a:noFill/>
          <a:ln>
            <a:noFill/>
          </a:ln>
          <a:effectLst>
            <a:outerShdw blurRad="76200" dist="63500" dir="5040000" algn="tl" rotWithShape="0">
              <a:srgbClr val="000000">
                <a:alpha val="40784"/>
              </a:srgbClr>
            </a:outerShdw>
          </a:effectLst>
        </p:spPr>
      </p:sp>
      <p:sp>
        <p:nvSpPr>
          <p:cNvPr id="114" name="Google Shape;114;p20"/>
          <p:cNvSpPr txBox="1">
            <a:spLocks noGrp="1"/>
          </p:cNvSpPr>
          <p:nvPr>
            <p:ph type="body" idx="1"/>
          </p:nvPr>
        </p:nvSpPr>
        <p:spPr>
          <a:xfrm>
            <a:off x="680319" y="5169583"/>
            <a:ext cx="9613862" cy="62297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15" name="Google Shape;115;p20"/>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20"/>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0"/>
          <p:cNvSpPr txBox="1">
            <a:spLocks noGrp="1"/>
          </p:cNvSpPr>
          <p:nvPr>
            <p:ph type="sldNum" idx="12"/>
          </p:nvPr>
        </p:nvSpPr>
        <p:spPr>
          <a:xfrm>
            <a:off x="10729455" y="4711309"/>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18"/>
        <p:cNvGrpSpPr/>
        <p:nvPr/>
      </p:nvGrpSpPr>
      <p:grpSpPr>
        <a:xfrm>
          <a:off x="0" y="0"/>
          <a:ext cx="0" cy="0"/>
          <a:chOff x="0" y="0"/>
          <a:chExt cx="0" cy="0"/>
        </a:xfrm>
      </p:grpSpPr>
      <p:pic>
        <p:nvPicPr>
          <p:cNvPr id="119" name="Google Shape;119;p21" descr="HD-ShadowLong.png"/>
          <p:cNvPicPr preferRelativeResize="0"/>
          <p:nvPr/>
        </p:nvPicPr>
        <p:blipFill rotWithShape="1">
          <a:blip r:embed="rId2">
            <a:alphaModFix/>
          </a:blip>
          <a:srcRect/>
          <a:stretch/>
        </p:blipFill>
        <p:spPr>
          <a:xfrm>
            <a:off x="1" y="5928628"/>
            <a:ext cx="10437812" cy="321164"/>
          </a:xfrm>
          <a:prstGeom prst="rect">
            <a:avLst/>
          </a:prstGeom>
          <a:noFill/>
          <a:ln>
            <a:noFill/>
          </a:ln>
        </p:spPr>
      </p:pic>
      <p:pic>
        <p:nvPicPr>
          <p:cNvPr id="120" name="Google Shape;120;p21" descr="HD-ShadowShort.png"/>
          <p:cNvPicPr preferRelativeResize="0"/>
          <p:nvPr/>
        </p:nvPicPr>
        <p:blipFill rotWithShape="1">
          <a:blip r:embed="rId3">
            <a:alphaModFix/>
          </a:blip>
          <a:srcRect/>
          <a:stretch/>
        </p:blipFill>
        <p:spPr>
          <a:xfrm>
            <a:off x="10585826" y="5929622"/>
            <a:ext cx="1602997" cy="144270"/>
          </a:xfrm>
          <a:prstGeom prst="rect">
            <a:avLst/>
          </a:prstGeom>
          <a:noFill/>
          <a:ln>
            <a:noFill/>
          </a:ln>
        </p:spPr>
      </p:pic>
      <p:sp>
        <p:nvSpPr>
          <p:cNvPr id="121" name="Google Shape;121;p21"/>
          <p:cNvSpPr/>
          <p:nvPr/>
        </p:nvSpPr>
        <p:spPr>
          <a:xfrm>
            <a:off x="0" y="4567988"/>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1"/>
          <p:cNvSpPr/>
          <p:nvPr/>
        </p:nvSpPr>
        <p:spPr>
          <a:xfrm>
            <a:off x="10585827" y="4567988"/>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1"/>
          <p:cNvSpPr txBox="1">
            <a:spLocks noGrp="1"/>
          </p:cNvSpPr>
          <p:nvPr>
            <p:ph type="title"/>
          </p:nvPr>
        </p:nvSpPr>
        <p:spPr>
          <a:xfrm>
            <a:off x="680322" y="609597"/>
            <a:ext cx="9613858" cy="359275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Trebuchet M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4" name="Google Shape;124;p21"/>
          <p:cNvSpPr txBox="1">
            <a:spLocks noGrp="1"/>
          </p:cNvSpPr>
          <p:nvPr>
            <p:ph type="body" idx="1"/>
          </p:nvPr>
        </p:nvSpPr>
        <p:spPr>
          <a:xfrm>
            <a:off x="680322" y="4711615"/>
            <a:ext cx="9613859" cy="1090789"/>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25" name="Google Shape;125;p21"/>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21"/>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21"/>
          <p:cNvSpPr txBox="1">
            <a:spLocks noGrp="1"/>
          </p:cNvSpPr>
          <p:nvPr>
            <p:ph type="sldNum" idx="12"/>
          </p:nvPr>
        </p:nvSpPr>
        <p:spPr>
          <a:xfrm>
            <a:off x="10729455" y="4711615"/>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28"/>
        <p:cNvGrpSpPr/>
        <p:nvPr/>
      </p:nvGrpSpPr>
      <p:grpSpPr>
        <a:xfrm>
          <a:off x="0" y="0"/>
          <a:ext cx="0" cy="0"/>
          <a:chOff x="0" y="0"/>
          <a:chExt cx="0" cy="0"/>
        </a:xfrm>
      </p:grpSpPr>
      <p:pic>
        <p:nvPicPr>
          <p:cNvPr id="129" name="Google Shape;129;p22" descr="HD-ShadowLong.png"/>
          <p:cNvPicPr preferRelativeResize="0"/>
          <p:nvPr/>
        </p:nvPicPr>
        <p:blipFill rotWithShape="1">
          <a:blip r:embed="rId2">
            <a:alphaModFix/>
          </a:blip>
          <a:srcRect/>
          <a:stretch/>
        </p:blipFill>
        <p:spPr>
          <a:xfrm>
            <a:off x="1" y="5928628"/>
            <a:ext cx="10437812" cy="321164"/>
          </a:xfrm>
          <a:prstGeom prst="rect">
            <a:avLst/>
          </a:prstGeom>
          <a:noFill/>
          <a:ln>
            <a:noFill/>
          </a:ln>
        </p:spPr>
      </p:pic>
      <p:pic>
        <p:nvPicPr>
          <p:cNvPr id="130" name="Google Shape;130;p22" descr="HD-ShadowShort.png"/>
          <p:cNvPicPr preferRelativeResize="0"/>
          <p:nvPr/>
        </p:nvPicPr>
        <p:blipFill rotWithShape="1">
          <a:blip r:embed="rId3">
            <a:alphaModFix/>
          </a:blip>
          <a:srcRect/>
          <a:stretch/>
        </p:blipFill>
        <p:spPr>
          <a:xfrm>
            <a:off x="10585826" y="5929622"/>
            <a:ext cx="1602997" cy="144270"/>
          </a:xfrm>
          <a:prstGeom prst="rect">
            <a:avLst/>
          </a:prstGeom>
          <a:noFill/>
          <a:ln>
            <a:noFill/>
          </a:ln>
        </p:spPr>
      </p:pic>
      <p:sp>
        <p:nvSpPr>
          <p:cNvPr id="131" name="Google Shape;131;p22"/>
          <p:cNvSpPr/>
          <p:nvPr/>
        </p:nvSpPr>
        <p:spPr>
          <a:xfrm>
            <a:off x="0" y="4567988"/>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2"/>
          <p:cNvSpPr/>
          <p:nvPr/>
        </p:nvSpPr>
        <p:spPr>
          <a:xfrm>
            <a:off x="10585827" y="4567988"/>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2"/>
          <p:cNvSpPr txBox="1">
            <a:spLocks noGrp="1"/>
          </p:cNvSpPr>
          <p:nvPr>
            <p:ph type="title"/>
          </p:nvPr>
        </p:nvSpPr>
        <p:spPr>
          <a:xfrm>
            <a:off x="1127856" y="609598"/>
            <a:ext cx="8718877" cy="3036061"/>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Trebuchet M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 name="Google Shape;134;p22"/>
          <p:cNvSpPr txBox="1">
            <a:spLocks noGrp="1"/>
          </p:cNvSpPr>
          <p:nvPr>
            <p:ph type="body" idx="1"/>
          </p:nvPr>
        </p:nvSpPr>
        <p:spPr>
          <a:xfrm>
            <a:off x="1402288" y="3653379"/>
            <a:ext cx="8156579" cy="54896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35" name="Google Shape;135;p22"/>
          <p:cNvSpPr txBox="1">
            <a:spLocks noGrp="1"/>
          </p:cNvSpPr>
          <p:nvPr>
            <p:ph type="body" idx="2"/>
          </p:nvPr>
        </p:nvSpPr>
        <p:spPr>
          <a:xfrm>
            <a:off x="680322" y="4711615"/>
            <a:ext cx="9613859" cy="1090789"/>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36" name="Google Shape;136;p22"/>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22"/>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22"/>
          <p:cNvSpPr txBox="1">
            <a:spLocks noGrp="1"/>
          </p:cNvSpPr>
          <p:nvPr>
            <p:ph type="sldNum" idx="12"/>
          </p:nvPr>
        </p:nvSpPr>
        <p:spPr>
          <a:xfrm>
            <a:off x="10729455" y="4709925"/>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
        <p:nvSpPr>
          <p:cNvPr id="139" name="Google Shape;139;p22"/>
          <p:cNvSpPr txBox="1"/>
          <p:nvPr/>
        </p:nvSpPr>
        <p:spPr>
          <a:xfrm>
            <a:off x="583572" y="74811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7200"/>
              <a:buFont typeface="Trebuchet MS"/>
              <a:buNone/>
            </a:pPr>
            <a:r>
              <a:rPr lang="en-IN" sz="7200" b="0" i="0" u="none" strike="noStrike" cap="none">
                <a:solidFill>
                  <a:schemeClr val="lt1"/>
                </a:solidFill>
                <a:latin typeface="Trebuchet MS"/>
                <a:ea typeface="Trebuchet MS"/>
                <a:cs typeface="Trebuchet MS"/>
                <a:sym typeface="Trebuchet MS"/>
              </a:rPr>
              <a:t>“</a:t>
            </a:r>
            <a:endParaRPr/>
          </a:p>
        </p:txBody>
      </p:sp>
      <p:sp>
        <p:nvSpPr>
          <p:cNvPr id="140" name="Google Shape;140;p22"/>
          <p:cNvSpPr txBox="1"/>
          <p:nvPr/>
        </p:nvSpPr>
        <p:spPr>
          <a:xfrm>
            <a:off x="9662809" y="3033524"/>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7200"/>
              <a:buFont typeface="Trebuchet MS"/>
              <a:buNone/>
            </a:pPr>
            <a:r>
              <a:rPr lang="en-IN" sz="7200" b="0" i="0" u="none" strike="noStrike" cap="none">
                <a:solidFill>
                  <a:schemeClr val="lt1"/>
                </a:solidFill>
                <a:latin typeface="Trebuchet MS"/>
                <a:ea typeface="Trebuchet MS"/>
                <a:cs typeface="Trebuchet MS"/>
                <a:sym typeface="Trebuchet MS"/>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41"/>
        <p:cNvGrpSpPr/>
        <p:nvPr/>
      </p:nvGrpSpPr>
      <p:grpSpPr>
        <a:xfrm>
          <a:off x="0" y="0"/>
          <a:ext cx="0" cy="0"/>
          <a:chOff x="0" y="0"/>
          <a:chExt cx="0" cy="0"/>
        </a:xfrm>
      </p:grpSpPr>
      <p:pic>
        <p:nvPicPr>
          <p:cNvPr id="142" name="Google Shape;142;p23" descr="HD-ShadowLong.png"/>
          <p:cNvPicPr preferRelativeResize="0"/>
          <p:nvPr/>
        </p:nvPicPr>
        <p:blipFill rotWithShape="1">
          <a:blip r:embed="rId2">
            <a:alphaModFix/>
          </a:blip>
          <a:srcRect/>
          <a:stretch/>
        </p:blipFill>
        <p:spPr>
          <a:xfrm>
            <a:off x="1" y="5928628"/>
            <a:ext cx="10437812" cy="321164"/>
          </a:xfrm>
          <a:prstGeom prst="rect">
            <a:avLst/>
          </a:prstGeom>
          <a:noFill/>
          <a:ln>
            <a:noFill/>
          </a:ln>
        </p:spPr>
      </p:pic>
      <p:pic>
        <p:nvPicPr>
          <p:cNvPr id="143" name="Google Shape;143;p23" descr="HD-ShadowShort.png"/>
          <p:cNvPicPr preferRelativeResize="0"/>
          <p:nvPr/>
        </p:nvPicPr>
        <p:blipFill rotWithShape="1">
          <a:blip r:embed="rId3">
            <a:alphaModFix/>
          </a:blip>
          <a:srcRect/>
          <a:stretch/>
        </p:blipFill>
        <p:spPr>
          <a:xfrm>
            <a:off x="10585826" y="5929622"/>
            <a:ext cx="1602997" cy="144270"/>
          </a:xfrm>
          <a:prstGeom prst="rect">
            <a:avLst/>
          </a:prstGeom>
          <a:noFill/>
          <a:ln>
            <a:noFill/>
          </a:ln>
        </p:spPr>
      </p:pic>
      <p:sp>
        <p:nvSpPr>
          <p:cNvPr id="144" name="Google Shape;144;p23"/>
          <p:cNvSpPr/>
          <p:nvPr/>
        </p:nvSpPr>
        <p:spPr>
          <a:xfrm>
            <a:off x="0" y="4567988"/>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3"/>
          <p:cNvSpPr/>
          <p:nvPr/>
        </p:nvSpPr>
        <p:spPr>
          <a:xfrm>
            <a:off x="10585827" y="4567988"/>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3"/>
          <p:cNvSpPr txBox="1">
            <a:spLocks noGrp="1"/>
          </p:cNvSpPr>
          <p:nvPr>
            <p:ph type="title"/>
          </p:nvPr>
        </p:nvSpPr>
        <p:spPr>
          <a:xfrm>
            <a:off x="680319" y="4711615"/>
            <a:ext cx="9613862" cy="58853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Trebuchet M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 name="Google Shape;147;p23"/>
          <p:cNvSpPr txBox="1">
            <a:spLocks noGrp="1"/>
          </p:cNvSpPr>
          <p:nvPr>
            <p:ph type="body" idx="1"/>
          </p:nvPr>
        </p:nvSpPr>
        <p:spPr>
          <a:xfrm>
            <a:off x="680320" y="5300149"/>
            <a:ext cx="9613862" cy="50225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48" name="Google Shape;148;p23"/>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9" name="Google Shape;149;p23"/>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0" name="Google Shape;150;p23"/>
          <p:cNvSpPr txBox="1">
            <a:spLocks noGrp="1"/>
          </p:cNvSpPr>
          <p:nvPr>
            <p:ph type="sldNum" idx="12"/>
          </p:nvPr>
        </p:nvSpPr>
        <p:spPr>
          <a:xfrm>
            <a:off x="10729455" y="4709925"/>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51"/>
        <p:cNvGrpSpPr/>
        <p:nvPr/>
      </p:nvGrpSpPr>
      <p:grpSpPr>
        <a:xfrm>
          <a:off x="0" y="0"/>
          <a:ext cx="0" cy="0"/>
          <a:chOff x="0" y="0"/>
          <a:chExt cx="0" cy="0"/>
        </a:xfrm>
      </p:grpSpPr>
      <p:pic>
        <p:nvPicPr>
          <p:cNvPr id="152" name="Google Shape;152;p24"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153" name="Google Shape;153;p24"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154" name="Google Shape;154;p24"/>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4"/>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4"/>
          <p:cNvSpPr txBox="1">
            <a:spLocks noGrp="1"/>
          </p:cNvSpPr>
          <p:nvPr>
            <p:ph type="title"/>
          </p:nvPr>
        </p:nvSpPr>
        <p:spPr>
          <a:xfrm>
            <a:off x="669222" y="753228"/>
            <a:ext cx="9624960" cy="1080938"/>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 name="Google Shape;157;p24"/>
          <p:cNvSpPr txBox="1">
            <a:spLocks noGrp="1"/>
          </p:cNvSpPr>
          <p:nvPr>
            <p:ph type="body" idx="1"/>
          </p:nvPr>
        </p:nvSpPr>
        <p:spPr>
          <a:xfrm>
            <a:off x="660946" y="2336873"/>
            <a:ext cx="3070034"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58" name="Google Shape;158;p24"/>
          <p:cNvSpPr txBox="1">
            <a:spLocks noGrp="1"/>
          </p:cNvSpPr>
          <p:nvPr>
            <p:ph type="body" idx="2"/>
          </p:nvPr>
        </p:nvSpPr>
        <p:spPr>
          <a:xfrm>
            <a:off x="680322" y="3022673"/>
            <a:ext cx="3049702" cy="291351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59" name="Google Shape;159;p24"/>
          <p:cNvSpPr txBox="1">
            <a:spLocks noGrp="1"/>
          </p:cNvSpPr>
          <p:nvPr>
            <p:ph type="body" idx="3"/>
          </p:nvPr>
        </p:nvSpPr>
        <p:spPr>
          <a:xfrm>
            <a:off x="3956025" y="2336873"/>
            <a:ext cx="3063240"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60" name="Google Shape;160;p24"/>
          <p:cNvSpPr txBox="1">
            <a:spLocks noGrp="1"/>
          </p:cNvSpPr>
          <p:nvPr>
            <p:ph type="body" idx="4"/>
          </p:nvPr>
        </p:nvSpPr>
        <p:spPr>
          <a:xfrm>
            <a:off x="3945470" y="3022673"/>
            <a:ext cx="3063240" cy="291351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61" name="Google Shape;161;p24"/>
          <p:cNvSpPr txBox="1">
            <a:spLocks noGrp="1"/>
          </p:cNvSpPr>
          <p:nvPr>
            <p:ph type="body" idx="5"/>
          </p:nvPr>
        </p:nvSpPr>
        <p:spPr>
          <a:xfrm>
            <a:off x="7224156" y="2336873"/>
            <a:ext cx="3070025"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62" name="Google Shape;162;p24"/>
          <p:cNvSpPr txBox="1">
            <a:spLocks noGrp="1"/>
          </p:cNvSpPr>
          <p:nvPr>
            <p:ph type="body" idx="6"/>
          </p:nvPr>
        </p:nvSpPr>
        <p:spPr>
          <a:xfrm>
            <a:off x="7224156" y="3022673"/>
            <a:ext cx="3070025" cy="291351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63" name="Google Shape;163;p24"/>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4" name="Google Shape;164;p24"/>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5" name="Google Shape;165;p24"/>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66"/>
        <p:cNvGrpSpPr/>
        <p:nvPr/>
      </p:nvGrpSpPr>
      <p:grpSpPr>
        <a:xfrm>
          <a:off x="0" y="0"/>
          <a:ext cx="0" cy="0"/>
          <a:chOff x="0" y="0"/>
          <a:chExt cx="0" cy="0"/>
        </a:xfrm>
      </p:grpSpPr>
      <p:pic>
        <p:nvPicPr>
          <p:cNvPr id="167" name="Google Shape;167;p25"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168" name="Google Shape;168;p25"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169" name="Google Shape;169;p25"/>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5"/>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5"/>
          <p:cNvSpPr txBox="1">
            <a:spLocks noGrp="1"/>
          </p:cNvSpPr>
          <p:nvPr>
            <p:ph type="title"/>
          </p:nvPr>
        </p:nvSpPr>
        <p:spPr>
          <a:xfrm>
            <a:off x="680322" y="753228"/>
            <a:ext cx="9613860" cy="1080938"/>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 name="Google Shape;172;p25"/>
          <p:cNvSpPr txBox="1">
            <a:spLocks noGrp="1"/>
          </p:cNvSpPr>
          <p:nvPr>
            <p:ph type="body" idx="1"/>
          </p:nvPr>
        </p:nvSpPr>
        <p:spPr>
          <a:xfrm>
            <a:off x="680318" y="4297503"/>
            <a:ext cx="3049705"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73" name="Google Shape;173;p25"/>
          <p:cNvSpPr>
            <a:spLocks noGrp="1"/>
          </p:cNvSpPr>
          <p:nvPr>
            <p:ph type="pic" idx="2"/>
          </p:nvPr>
        </p:nvSpPr>
        <p:spPr>
          <a:xfrm>
            <a:off x="680318" y="2336873"/>
            <a:ext cx="3049705"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74" name="Google Shape;174;p25"/>
          <p:cNvSpPr txBox="1">
            <a:spLocks noGrp="1"/>
          </p:cNvSpPr>
          <p:nvPr>
            <p:ph type="body" idx="3"/>
          </p:nvPr>
        </p:nvSpPr>
        <p:spPr>
          <a:xfrm>
            <a:off x="680318" y="4873765"/>
            <a:ext cx="3049705" cy="106242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75" name="Google Shape;175;p25"/>
          <p:cNvSpPr txBox="1">
            <a:spLocks noGrp="1"/>
          </p:cNvSpPr>
          <p:nvPr>
            <p:ph type="body" idx="4"/>
          </p:nvPr>
        </p:nvSpPr>
        <p:spPr>
          <a:xfrm>
            <a:off x="3945471" y="4297503"/>
            <a:ext cx="3063240"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76" name="Google Shape;176;p25"/>
          <p:cNvSpPr>
            <a:spLocks noGrp="1"/>
          </p:cNvSpPr>
          <p:nvPr>
            <p:ph type="pic" idx="5"/>
          </p:nvPr>
        </p:nvSpPr>
        <p:spPr>
          <a:xfrm>
            <a:off x="3945470" y="2336873"/>
            <a:ext cx="3063240"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77" name="Google Shape;177;p25"/>
          <p:cNvSpPr txBox="1">
            <a:spLocks noGrp="1"/>
          </p:cNvSpPr>
          <p:nvPr>
            <p:ph type="body" idx="6"/>
          </p:nvPr>
        </p:nvSpPr>
        <p:spPr>
          <a:xfrm>
            <a:off x="3944117" y="4873764"/>
            <a:ext cx="3067297" cy="106242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78" name="Google Shape;178;p25"/>
          <p:cNvSpPr txBox="1">
            <a:spLocks noGrp="1"/>
          </p:cNvSpPr>
          <p:nvPr>
            <p:ph type="body" idx="7"/>
          </p:nvPr>
        </p:nvSpPr>
        <p:spPr>
          <a:xfrm>
            <a:off x="7230678" y="4297503"/>
            <a:ext cx="3063505"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79" name="Google Shape;179;p25"/>
          <p:cNvSpPr>
            <a:spLocks noGrp="1"/>
          </p:cNvSpPr>
          <p:nvPr>
            <p:ph type="pic" idx="8"/>
          </p:nvPr>
        </p:nvSpPr>
        <p:spPr>
          <a:xfrm>
            <a:off x="7230677" y="2336873"/>
            <a:ext cx="3063505"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80" name="Google Shape;180;p25"/>
          <p:cNvSpPr txBox="1">
            <a:spLocks noGrp="1"/>
          </p:cNvSpPr>
          <p:nvPr>
            <p:ph type="body" idx="9"/>
          </p:nvPr>
        </p:nvSpPr>
        <p:spPr>
          <a:xfrm>
            <a:off x="7230553" y="4873762"/>
            <a:ext cx="3067563" cy="106242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81" name="Google Shape;181;p25"/>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2" name="Google Shape;182;p25"/>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3" name="Google Shape;183;p25"/>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84"/>
        <p:cNvGrpSpPr/>
        <p:nvPr/>
      </p:nvGrpSpPr>
      <p:grpSpPr>
        <a:xfrm>
          <a:off x="0" y="0"/>
          <a:ext cx="0" cy="0"/>
          <a:chOff x="0" y="0"/>
          <a:chExt cx="0" cy="0"/>
        </a:xfrm>
      </p:grpSpPr>
      <p:pic>
        <p:nvPicPr>
          <p:cNvPr id="185" name="Google Shape;185;p26"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186" name="Google Shape;186;p26"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187" name="Google Shape;187;p26"/>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6"/>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6"/>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3600"/>
              <a:buFont typeface="Trebuchet M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 name="Google Shape;190;p26"/>
          <p:cNvSpPr txBox="1">
            <a:spLocks noGrp="1"/>
          </p:cNvSpPr>
          <p:nvPr>
            <p:ph type="body" idx="1"/>
          </p:nvPr>
        </p:nvSpPr>
        <p:spPr>
          <a:xfrm rot="5400000">
            <a:off x="3687594" y="-670400"/>
            <a:ext cx="3599316" cy="961386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1" name="Google Shape;191;p26"/>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2" name="Google Shape;192;p26"/>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3" name="Google Shape;193;p26"/>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94"/>
        <p:cNvGrpSpPr/>
        <p:nvPr/>
      </p:nvGrpSpPr>
      <p:grpSpPr>
        <a:xfrm>
          <a:off x="0" y="0"/>
          <a:ext cx="0" cy="0"/>
          <a:chOff x="0" y="0"/>
          <a:chExt cx="0" cy="0"/>
        </a:xfrm>
      </p:grpSpPr>
      <p:sp>
        <p:nvSpPr>
          <p:cNvPr id="195" name="Google Shape;195;p27"/>
          <p:cNvSpPr/>
          <p:nvPr/>
        </p:nvSpPr>
        <p:spPr>
          <a:xfrm rot="5400000">
            <a:off x="8116207" y="1869395"/>
            <a:ext cx="5106988"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7"/>
          <p:cNvSpPr/>
          <p:nvPr/>
        </p:nvSpPr>
        <p:spPr>
          <a:xfrm rot="5400000">
            <a:off x="9868202" y="5372403"/>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7"/>
          <p:cNvSpPr txBox="1">
            <a:spLocks noGrp="1"/>
          </p:cNvSpPr>
          <p:nvPr>
            <p:ph type="title"/>
          </p:nvPr>
        </p:nvSpPr>
        <p:spPr>
          <a:xfrm rot="5400000">
            <a:off x="8489252" y="2249576"/>
            <a:ext cx="4353760" cy="10738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8" name="Google Shape;198;p27"/>
          <p:cNvSpPr txBox="1">
            <a:spLocks noGrp="1"/>
          </p:cNvSpPr>
          <p:nvPr>
            <p:ph type="body" idx="1"/>
          </p:nvPr>
        </p:nvSpPr>
        <p:spPr>
          <a:xfrm rot="5400000">
            <a:off x="2452030" y="-1162110"/>
            <a:ext cx="5326589" cy="887000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9" name="Google Shape;199;p27"/>
          <p:cNvSpPr txBox="1">
            <a:spLocks noGrp="1"/>
          </p:cNvSpPr>
          <p:nvPr>
            <p:ph type="dt" idx="10"/>
          </p:nvPr>
        </p:nvSpPr>
        <p:spPr>
          <a:xfrm>
            <a:off x="6807126"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0" name="Google Shape;200;p27"/>
          <p:cNvSpPr txBox="1">
            <a:spLocks noGrp="1"/>
          </p:cNvSpPr>
          <p:nvPr>
            <p:ph type="ftr" idx="11"/>
          </p:nvPr>
        </p:nvSpPr>
        <p:spPr>
          <a:xfrm>
            <a:off x="680321" y="5936188"/>
            <a:ext cx="612680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1" name="Google Shape;201;p27"/>
          <p:cNvSpPr txBox="1">
            <a:spLocks noGrp="1"/>
          </p:cNvSpPr>
          <p:nvPr>
            <p:ph type="sldNum" idx="12"/>
          </p:nvPr>
        </p:nvSpPr>
        <p:spPr>
          <a:xfrm>
            <a:off x="10097550" y="5398633"/>
            <a:ext cx="1154151" cy="1090789"/>
          </a:xfrm>
          <a:prstGeom prst="rect">
            <a:avLst/>
          </a:prstGeom>
          <a:noFill/>
          <a:ln>
            <a:noFill/>
          </a:ln>
        </p:spPr>
        <p:txBody>
          <a:bodyPr spcFirstLastPara="1" wrap="square" lIns="91425" tIns="45700" rIns="91425" bIns="45700" anchor="t" anchorCtr="0">
            <a:noAutofit/>
          </a:bodyPr>
          <a:lstStyle>
            <a:lvl1pPr marL="0" lvl="0" indent="0" algn="ctr">
              <a:spcBef>
                <a:spcPts val="0"/>
              </a:spcBef>
              <a:buNone/>
              <a:defRPr sz="3600" b="0" i="0" u="none" strike="noStrike" cap="none">
                <a:solidFill>
                  <a:schemeClr val="lt1"/>
                </a:solidFill>
                <a:latin typeface="Trebuchet MS"/>
                <a:ea typeface="Trebuchet MS"/>
                <a:cs typeface="Trebuchet MS"/>
                <a:sym typeface="Trebuchet MS"/>
              </a:defRPr>
            </a:lvl1pPr>
            <a:lvl2pPr marL="0" lvl="1" indent="0" algn="ctr">
              <a:spcBef>
                <a:spcPts val="0"/>
              </a:spcBef>
              <a:buNone/>
              <a:defRPr sz="3600" b="0" i="0" u="none" strike="noStrike" cap="none">
                <a:solidFill>
                  <a:schemeClr val="lt1"/>
                </a:solidFill>
                <a:latin typeface="Trebuchet MS"/>
                <a:ea typeface="Trebuchet MS"/>
                <a:cs typeface="Trebuchet MS"/>
                <a:sym typeface="Trebuchet MS"/>
              </a:defRPr>
            </a:lvl2pPr>
            <a:lvl3pPr marL="0" lvl="2" indent="0" algn="ctr">
              <a:spcBef>
                <a:spcPts val="0"/>
              </a:spcBef>
              <a:buNone/>
              <a:defRPr sz="3600" b="0" i="0" u="none" strike="noStrike" cap="none">
                <a:solidFill>
                  <a:schemeClr val="lt1"/>
                </a:solidFill>
                <a:latin typeface="Trebuchet MS"/>
                <a:ea typeface="Trebuchet MS"/>
                <a:cs typeface="Trebuchet MS"/>
                <a:sym typeface="Trebuchet MS"/>
              </a:defRPr>
            </a:lvl3pPr>
            <a:lvl4pPr marL="0" lvl="3" indent="0" algn="ctr">
              <a:spcBef>
                <a:spcPts val="0"/>
              </a:spcBef>
              <a:buNone/>
              <a:defRPr sz="3600" b="0" i="0" u="none" strike="noStrike" cap="none">
                <a:solidFill>
                  <a:schemeClr val="lt1"/>
                </a:solidFill>
                <a:latin typeface="Trebuchet MS"/>
                <a:ea typeface="Trebuchet MS"/>
                <a:cs typeface="Trebuchet MS"/>
                <a:sym typeface="Trebuchet MS"/>
              </a:defRPr>
            </a:lvl4pPr>
            <a:lvl5pPr marL="0" lvl="4" indent="0" algn="ctr">
              <a:spcBef>
                <a:spcPts val="0"/>
              </a:spcBef>
              <a:buNone/>
              <a:defRPr sz="3600" b="0" i="0" u="none" strike="noStrike" cap="none">
                <a:solidFill>
                  <a:schemeClr val="lt1"/>
                </a:solidFill>
                <a:latin typeface="Trebuchet MS"/>
                <a:ea typeface="Trebuchet MS"/>
                <a:cs typeface="Trebuchet MS"/>
                <a:sym typeface="Trebuchet MS"/>
              </a:defRPr>
            </a:lvl5pPr>
            <a:lvl6pPr marL="0" lvl="5" indent="0" algn="ctr">
              <a:spcBef>
                <a:spcPts val="0"/>
              </a:spcBef>
              <a:buNone/>
              <a:defRPr sz="3600" b="0" i="0" u="none" strike="noStrike" cap="none">
                <a:solidFill>
                  <a:schemeClr val="lt1"/>
                </a:solidFill>
                <a:latin typeface="Trebuchet MS"/>
                <a:ea typeface="Trebuchet MS"/>
                <a:cs typeface="Trebuchet MS"/>
                <a:sym typeface="Trebuchet MS"/>
              </a:defRPr>
            </a:lvl6pPr>
            <a:lvl7pPr marL="0" lvl="6" indent="0" algn="ctr">
              <a:spcBef>
                <a:spcPts val="0"/>
              </a:spcBef>
              <a:buNone/>
              <a:defRPr sz="3600" b="0" i="0" u="none" strike="noStrike" cap="none">
                <a:solidFill>
                  <a:schemeClr val="lt1"/>
                </a:solidFill>
                <a:latin typeface="Trebuchet MS"/>
                <a:ea typeface="Trebuchet MS"/>
                <a:cs typeface="Trebuchet MS"/>
                <a:sym typeface="Trebuchet MS"/>
              </a:defRPr>
            </a:lvl7pPr>
            <a:lvl8pPr marL="0" lvl="7" indent="0" algn="ctr">
              <a:spcBef>
                <a:spcPts val="0"/>
              </a:spcBef>
              <a:buNone/>
              <a:defRPr sz="3600" b="0" i="0" u="none" strike="noStrike" cap="none">
                <a:solidFill>
                  <a:schemeClr val="lt1"/>
                </a:solidFill>
                <a:latin typeface="Trebuchet MS"/>
                <a:ea typeface="Trebuchet MS"/>
                <a:cs typeface="Trebuchet MS"/>
                <a:sym typeface="Trebuchet MS"/>
              </a:defRPr>
            </a:lvl8pPr>
            <a:lvl9pPr marL="0" lvl="8" indent="0" algn="ctr">
              <a:spcBef>
                <a:spcPts val="0"/>
              </a:spcBef>
              <a:buNone/>
              <a:defRPr sz="3600" b="0" i="0" u="none" strike="noStrike" cap="none">
                <a:solidFill>
                  <a:schemeClr val="lt1"/>
                </a:solidFill>
                <a:latin typeface="Trebuchet MS"/>
                <a:ea typeface="Trebuchet MS"/>
                <a:cs typeface="Trebuchet MS"/>
                <a:sym typeface="Trebuchet MS"/>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ADDF70"/>
            </a:gs>
            <a:gs pos="50000">
              <a:srgbClr val="88C25A"/>
            </a:gs>
            <a:gs pos="100000">
              <a:srgbClr val="417425"/>
            </a:gs>
          </a:gsLst>
          <a:lin ang="2520000" scaled="0"/>
        </a:gradFill>
        <a:effectLst/>
      </p:bgPr>
    </p:bg>
    <p:spTree>
      <p:nvGrpSpPr>
        <p:cNvPr id="1" name="Shape 9"/>
        <p:cNvGrpSpPr/>
        <p:nvPr/>
      </p:nvGrpSpPr>
      <p:grpSpPr>
        <a:xfrm>
          <a:off x="0" y="0"/>
          <a:ext cx="0" cy="0"/>
          <a:chOff x="0" y="0"/>
          <a:chExt cx="0" cy="0"/>
        </a:xfrm>
      </p:grpSpPr>
      <p:pic>
        <p:nvPicPr>
          <p:cNvPr id="10" name="Google Shape;10;p10" descr="hashOverlay-FullResolve.png"/>
          <p:cNvPicPr preferRelativeResize="0"/>
          <p:nvPr/>
        </p:nvPicPr>
        <p:blipFill rotWithShape="1">
          <a:blip r:embed="rId19">
            <a:alphaModFix amt="10000"/>
          </a:blip>
          <a:srcRect/>
          <a:stretch/>
        </p:blipFill>
        <p:spPr>
          <a:xfrm>
            <a:off x="0" y="0"/>
            <a:ext cx="12192000" cy="6858000"/>
          </a:xfrm>
          <a:prstGeom prst="rect">
            <a:avLst/>
          </a:prstGeom>
          <a:noFill/>
          <a:ln>
            <a:noFill/>
          </a:ln>
        </p:spPr>
      </p:pic>
      <p:sp>
        <p:nvSpPr>
          <p:cNvPr id="11" name="Google Shape;11;p10"/>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3600"/>
              <a:buFont typeface="Trebuchet MS"/>
              <a:buNone/>
              <a:defRPr sz="3600" b="0" i="0" u="none" strike="noStrike" cap="none">
                <a:solidFill>
                  <a:schemeClr val="lt1"/>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0"/>
          <p:cNvSpPr txBox="1">
            <a:spLocks noGrp="1"/>
          </p:cNvSpPr>
          <p:nvPr>
            <p:ph type="body" idx="1"/>
          </p:nvPr>
        </p:nvSpPr>
        <p:spPr>
          <a:xfrm>
            <a:off x="680321" y="2336873"/>
            <a:ext cx="9613861" cy="3599316"/>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90000"/>
              </a:lnSpc>
              <a:spcBef>
                <a:spcPts val="1000"/>
              </a:spcBef>
              <a:spcAft>
                <a:spcPts val="0"/>
              </a:spcAft>
              <a:buClr>
                <a:schemeClr val="lt1"/>
              </a:buClr>
              <a:buSzPts val="2000"/>
              <a:buFont typeface="Arial"/>
              <a:buChar char="•"/>
              <a:defRPr sz="2000" b="0" i="0" u="none" strike="noStrike" cap="none">
                <a:solidFill>
                  <a:schemeClr val="lt1"/>
                </a:solidFill>
                <a:latin typeface="Trebuchet MS"/>
                <a:ea typeface="Trebuchet MS"/>
                <a:cs typeface="Trebuchet MS"/>
                <a:sym typeface="Trebuchet MS"/>
              </a:defRPr>
            </a:lvl1pPr>
            <a:lvl2pPr marL="914400" marR="0" lvl="1"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Trebuchet MS"/>
                <a:ea typeface="Trebuchet MS"/>
                <a:cs typeface="Trebuchet MS"/>
                <a:sym typeface="Trebuchet MS"/>
              </a:defRPr>
            </a:lvl2pPr>
            <a:lvl3pPr marL="1371600" marR="0" lvl="2"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Trebuchet MS"/>
                <a:ea typeface="Trebuchet MS"/>
                <a:cs typeface="Trebuchet MS"/>
                <a:sym typeface="Trebuchet MS"/>
              </a:defRPr>
            </a:lvl3pPr>
            <a:lvl4pPr marL="1828800" marR="0" lvl="3" indent="-317500" algn="l" rtl="0">
              <a:lnSpc>
                <a:spcPct val="90000"/>
              </a:lnSpc>
              <a:spcBef>
                <a:spcPts val="500"/>
              </a:spcBef>
              <a:spcAft>
                <a:spcPts val="0"/>
              </a:spcAft>
              <a:buClr>
                <a:schemeClr val="lt1"/>
              </a:buClr>
              <a:buSzPts val="1400"/>
              <a:buFont typeface="Arial"/>
              <a:buChar char="•"/>
              <a:defRPr sz="1400" b="0" i="0" u="none" strike="noStrike" cap="none">
                <a:solidFill>
                  <a:schemeClr val="lt1"/>
                </a:solidFill>
                <a:latin typeface="Trebuchet MS"/>
                <a:ea typeface="Trebuchet MS"/>
                <a:cs typeface="Trebuchet MS"/>
                <a:sym typeface="Trebuchet MS"/>
              </a:defRPr>
            </a:lvl4pPr>
            <a:lvl5pPr marL="2286000" marR="0" lvl="4" indent="-317500" algn="l" rtl="0">
              <a:lnSpc>
                <a:spcPct val="90000"/>
              </a:lnSpc>
              <a:spcBef>
                <a:spcPts val="500"/>
              </a:spcBef>
              <a:spcAft>
                <a:spcPts val="0"/>
              </a:spcAft>
              <a:buClr>
                <a:schemeClr val="lt1"/>
              </a:buClr>
              <a:buSzPts val="1400"/>
              <a:buFont typeface="Arial"/>
              <a:buChar char="•"/>
              <a:defRPr sz="1400" b="0" i="0" u="none" strike="noStrike" cap="none">
                <a:solidFill>
                  <a:schemeClr val="lt1"/>
                </a:solidFill>
                <a:latin typeface="Trebuchet MS"/>
                <a:ea typeface="Trebuchet MS"/>
                <a:cs typeface="Trebuchet MS"/>
                <a:sym typeface="Trebuchet MS"/>
              </a:defRPr>
            </a:lvl5pPr>
            <a:lvl6pPr marL="2743200" marR="0" lvl="5" indent="-317500" algn="l" rtl="0">
              <a:lnSpc>
                <a:spcPct val="90000"/>
              </a:lnSpc>
              <a:spcBef>
                <a:spcPts val="500"/>
              </a:spcBef>
              <a:spcAft>
                <a:spcPts val="0"/>
              </a:spcAft>
              <a:buClr>
                <a:schemeClr val="lt1"/>
              </a:buClr>
              <a:buSzPts val="1400"/>
              <a:buFont typeface="Arial"/>
              <a:buChar char="•"/>
              <a:defRPr sz="1400" b="0" i="0" u="none" strike="noStrike" cap="none">
                <a:solidFill>
                  <a:schemeClr val="lt1"/>
                </a:solidFill>
                <a:latin typeface="Trebuchet MS"/>
                <a:ea typeface="Trebuchet MS"/>
                <a:cs typeface="Trebuchet MS"/>
                <a:sym typeface="Trebuchet MS"/>
              </a:defRPr>
            </a:lvl6pPr>
            <a:lvl7pPr marL="3200400" marR="0" lvl="6" indent="-317500" algn="l" rtl="0">
              <a:lnSpc>
                <a:spcPct val="90000"/>
              </a:lnSpc>
              <a:spcBef>
                <a:spcPts val="500"/>
              </a:spcBef>
              <a:spcAft>
                <a:spcPts val="0"/>
              </a:spcAft>
              <a:buClr>
                <a:schemeClr val="lt1"/>
              </a:buClr>
              <a:buSzPts val="1400"/>
              <a:buFont typeface="Arial"/>
              <a:buChar char="•"/>
              <a:defRPr sz="1400" b="0" i="0" u="none" strike="noStrike" cap="none">
                <a:solidFill>
                  <a:schemeClr val="lt1"/>
                </a:solidFill>
                <a:latin typeface="Trebuchet MS"/>
                <a:ea typeface="Trebuchet MS"/>
                <a:cs typeface="Trebuchet MS"/>
                <a:sym typeface="Trebuchet MS"/>
              </a:defRPr>
            </a:lvl7pPr>
            <a:lvl8pPr marL="3657600" marR="0" lvl="7" indent="-317500" algn="l" rtl="0">
              <a:lnSpc>
                <a:spcPct val="90000"/>
              </a:lnSpc>
              <a:spcBef>
                <a:spcPts val="500"/>
              </a:spcBef>
              <a:spcAft>
                <a:spcPts val="0"/>
              </a:spcAft>
              <a:buClr>
                <a:schemeClr val="lt1"/>
              </a:buClr>
              <a:buSzPts val="1400"/>
              <a:buFont typeface="Arial"/>
              <a:buChar char="•"/>
              <a:defRPr sz="1400" b="0" i="0" u="none" strike="noStrike" cap="none">
                <a:solidFill>
                  <a:schemeClr val="lt1"/>
                </a:solidFill>
                <a:latin typeface="Trebuchet MS"/>
                <a:ea typeface="Trebuchet MS"/>
                <a:cs typeface="Trebuchet MS"/>
                <a:sym typeface="Trebuchet MS"/>
              </a:defRPr>
            </a:lvl8pPr>
            <a:lvl9pPr marL="4114800" marR="0" lvl="8" indent="-317500" algn="l" rtl="0">
              <a:lnSpc>
                <a:spcPct val="90000"/>
              </a:lnSpc>
              <a:spcBef>
                <a:spcPts val="500"/>
              </a:spcBef>
              <a:spcAft>
                <a:spcPts val="0"/>
              </a:spcAft>
              <a:buClr>
                <a:schemeClr val="lt1"/>
              </a:buClr>
              <a:buSzPts val="1400"/>
              <a:buFont typeface="Arial"/>
              <a:buChar char="•"/>
              <a:defRPr sz="1400" b="0" i="0" u="none" strike="noStrike" cap="none">
                <a:solidFill>
                  <a:schemeClr val="lt1"/>
                </a:solidFill>
                <a:latin typeface="Trebuchet MS"/>
                <a:ea typeface="Trebuchet MS"/>
                <a:cs typeface="Trebuchet MS"/>
                <a:sym typeface="Trebuchet MS"/>
              </a:defRPr>
            </a:lvl9pPr>
          </a:lstStyle>
          <a:p>
            <a:endParaRPr/>
          </a:p>
        </p:txBody>
      </p:sp>
      <p:sp>
        <p:nvSpPr>
          <p:cNvPr id="13" name="Google Shape;13;p10"/>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9pPr>
          </a:lstStyle>
          <a:p>
            <a:endParaRPr/>
          </a:p>
        </p:txBody>
      </p:sp>
      <p:sp>
        <p:nvSpPr>
          <p:cNvPr id="14" name="Google Shape;14;p10"/>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9pPr>
          </a:lstStyle>
          <a:p>
            <a:endParaRPr/>
          </a:p>
        </p:txBody>
      </p:sp>
      <p:sp>
        <p:nvSpPr>
          <p:cNvPr id="15" name="Google Shape;15;p10"/>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marR="0" lvl="0" indent="0" algn="l" rtl="0">
              <a:spcBef>
                <a:spcPts val="0"/>
              </a:spcBef>
              <a:buNone/>
              <a:defRPr sz="3600" b="0" i="0" u="none" strike="noStrike" cap="none">
                <a:solidFill>
                  <a:schemeClr val="lt1"/>
                </a:solidFill>
                <a:latin typeface="Trebuchet MS"/>
                <a:ea typeface="Trebuchet MS"/>
                <a:cs typeface="Trebuchet MS"/>
                <a:sym typeface="Trebuchet MS"/>
              </a:defRPr>
            </a:lvl1pPr>
            <a:lvl2pPr marL="0" marR="0" lvl="1" indent="0" algn="l" rtl="0">
              <a:spcBef>
                <a:spcPts val="0"/>
              </a:spcBef>
              <a:buNone/>
              <a:defRPr sz="3600" b="0" i="0" u="none" strike="noStrike" cap="none">
                <a:solidFill>
                  <a:schemeClr val="lt1"/>
                </a:solidFill>
                <a:latin typeface="Trebuchet MS"/>
                <a:ea typeface="Trebuchet MS"/>
                <a:cs typeface="Trebuchet MS"/>
                <a:sym typeface="Trebuchet MS"/>
              </a:defRPr>
            </a:lvl2pPr>
            <a:lvl3pPr marL="0" marR="0" lvl="2" indent="0" algn="l" rtl="0">
              <a:spcBef>
                <a:spcPts val="0"/>
              </a:spcBef>
              <a:buNone/>
              <a:defRPr sz="3600" b="0" i="0" u="none" strike="noStrike" cap="none">
                <a:solidFill>
                  <a:schemeClr val="lt1"/>
                </a:solidFill>
                <a:latin typeface="Trebuchet MS"/>
                <a:ea typeface="Trebuchet MS"/>
                <a:cs typeface="Trebuchet MS"/>
                <a:sym typeface="Trebuchet MS"/>
              </a:defRPr>
            </a:lvl3pPr>
            <a:lvl4pPr marL="0" marR="0" lvl="3" indent="0" algn="l" rtl="0">
              <a:spcBef>
                <a:spcPts val="0"/>
              </a:spcBef>
              <a:buNone/>
              <a:defRPr sz="3600" b="0" i="0" u="none" strike="noStrike" cap="none">
                <a:solidFill>
                  <a:schemeClr val="lt1"/>
                </a:solidFill>
                <a:latin typeface="Trebuchet MS"/>
                <a:ea typeface="Trebuchet MS"/>
                <a:cs typeface="Trebuchet MS"/>
                <a:sym typeface="Trebuchet MS"/>
              </a:defRPr>
            </a:lvl4pPr>
            <a:lvl5pPr marL="0" marR="0" lvl="4" indent="0" algn="l" rtl="0">
              <a:spcBef>
                <a:spcPts val="0"/>
              </a:spcBef>
              <a:buNone/>
              <a:defRPr sz="3600" b="0" i="0" u="none" strike="noStrike" cap="none">
                <a:solidFill>
                  <a:schemeClr val="lt1"/>
                </a:solidFill>
                <a:latin typeface="Trebuchet MS"/>
                <a:ea typeface="Trebuchet MS"/>
                <a:cs typeface="Trebuchet MS"/>
                <a:sym typeface="Trebuchet MS"/>
              </a:defRPr>
            </a:lvl5pPr>
            <a:lvl6pPr marL="0" marR="0" lvl="5" indent="0" algn="l" rtl="0">
              <a:spcBef>
                <a:spcPts val="0"/>
              </a:spcBef>
              <a:buNone/>
              <a:defRPr sz="3600" b="0" i="0" u="none" strike="noStrike" cap="none">
                <a:solidFill>
                  <a:schemeClr val="lt1"/>
                </a:solidFill>
                <a:latin typeface="Trebuchet MS"/>
                <a:ea typeface="Trebuchet MS"/>
                <a:cs typeface="Trebuchet MS"/>
                <a:sym typeface="Trebuchet MS"/>
              </a:defRPr>
            </a:lvl6pPr>
            <a:lvl7pPr marL="0" marR="0" lvl="6" indent="0" algn="l" rtl="0">
              <a:spcBef>
                <a:spcPts val="0"/>
              </a:spcBef>
              <a:buNone/>
              <a:defRPr sz="3600" b="0" i="0" u="none" strike="noStrike" cap="none">
                <a:solidFill>
                  <a:schemeClr val="lt1"/>
                </a:solidFill>
                <a:latin typeface="Trebuchet MS"/>
                <a:ea typeface="Trebuchet MS"/>
                <a:cs typeface="Trebuchet MS"/>
                <a:sym typeface="Trebuchet MS"/>
              </a:defRPr>
            </a:lvl7pPr>
            <a:lvl8pPr marL="0" marR="0" lvl="7" indent="0" algn="l" rtl="0">
              <a:spcBef>
                <a:spcPts val="0"/>
              </a:spcBef>
              <a:buNone/>
              <a:defRPr sz="3600" b="0" i="0" u="none" strike="noStrike" cap="none">
                <a:solidFill>
                  <a:schemeClr val="lt1"/>
                </a:solidFill>
                <a:latin typeface="Trebuchet MS"/>
                <a:ea typeface="Trebuchet MS"/>
                <a:cs typeface="Trebuchet MS"/>
                <a:sym typeface="Trebuchet MS"/>
              </a:defRPr>
            </a:lvl8pPr>
            <a:lvl9pPr marL="0" marR="0" lvl="8" indent="0" algn="l" rtl="0">
              <a:spcBef>
                <a:spcPts val="0"/>
              </a:spcBef>
              <a:buNone/>
              <a:defRPr sz="3600" b="0" i="0" u="none" strike="noStrike" cap="none">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
          <p:cNvSpPr txBox="1">
            <a:spLocks noGrp="1"/>
          </p:cNvSpPr>
          <p:nvPr>
            <p:ph type="ctrTitle"/>
          </p:nvPr>
        </p:nvSpPr>
        <p:spPr>
          <a:xfrm>
            <a:off x="680322" y="2733709"/>
            <a:ext cx="8144134" cy="1373070"/>
          </a:xfrm>
          <a:prstGeom prst="rect">
            <a:avLst/>
          </a:prstGeom>
          <a:noFill/>
          <a:ln>
            <a:noFill/>
          </a:ln>
        </p:spPr>
        <p:txBody>
          <a:bodyPr spcFirstLastPara="1" wrap="square" lIns="91425" tIns="45700" rIns="91425" bIns="45700" anchor="b" anchorCtr="0">
            <a:noAutofit/>
          </a:bodyPr>
          <a:lstStyle/>
          <a:p>
            <a:pPr marL="0" lvl="0" indent="0" algn="r" rtl="0">
              <a:lnSpc>
                <a:spcPct val="90000"/>
              </a:lnSpc>
              <a:spcBef>
                <a:spcPts val="0"/>
              </a:spcBef>
              <a:spcAft>
                <a:spcPts val="0"/>
              </a:spcAft>
              <a:buClr>
                <a:schemeClr val="lt1"/>
              </a:buClr>
              <a:buSzPts val="5400"/>
              <a:buFont typeface="Trebuchet MS"/>
              <a:buNone/>
            </a:pPr>
            <a:r>
              <a:rPr lang="en-IN" b="1"/>
              <a:t>Hospitality and Guest Services</a:t>
            </a:r>
            <a:endParaRPr/>
          </a:p>
        </p:txBody>
      </p:sp>
      <p:sp>
        <p:nvSpPr>
          <p:cNvPr id="207" name="Google Shape;207;p1"/>
          <p:cNvSpPr txBox="1">
            <a:spLocks noGrp="1"/>
          </p:cNvSpPr>
          <p:nvPr>
            <p:ph type="subTitle" idx="1"/>
          </p:nvPr>
        </p:nvSpPr>
        <p:spPr>
          <a:xfrm>
            <a:off x="680322" y="4394039"/>
            <a:ext cx="8144134" cy="1117687"/>
          </a:xfrm>
          <a:prstGeom prst="rect">
            <a:avLst/>
          </a:prstGeom>
          <a:noFill/>
          <a:ln>
            <a:noFill/>
          </a:ln>
        </p:spPr>
        <p:txBody>
          <a:bodyPr spcFirstLastPara="1" wrap="square" lIns="91425" tIns="45700" rIns="91425" bIns="45700" anchor="t" anchorCtr="0">
            <a:normAutofit/>
          </a:bodyPr>
          <a:lstStyle/>
          <a:p>
            <a:pPr marL="0" lvl="0" indent="0" algn="r" rtl="0">
              <a:lnSpc>
                <a:spcPct val="90000"/>
              </a:lnSpc>
              <a:spcBef>
                <a:spcPts val="0"/>
              </a:spcBef>
              <a:spcAft>
                <a:spcPts val="0"/>
              </a:spcAft>
              <a:buClr>
                <a:schemeClr val="lt1"/>
              </a:buClr>
              <a:buSzPts val="2000"/>
              <a:buNone/>
            </a:pPr>
            <a:r>
              <a:rPr lang="en-IN"/>
              <a:t>Assignment One - A Presentation on Hilton Worldwide</a:t>
            </a:r>
            <a:endParaRPr/>
          </a:p>
          <a:p>
            <a:pPr marL="0" lvl="0" indent="0" algn="r" rtl="0">
              <a:lnSpc>
                <a:spcPct val="90000"/>
              </a:lnSpc>
              <a:spcBef>
                <a:spcPts val="1000"/>
              </a:spcBef>
              <a:spcAft>
                <a:spcPts val="0"/>
              </a:spcAft>
              <a:buClr>
                <a:schemeClr val="lt1"/>
              </a:buClr>
              <a:buSzPts val="2000"/>
              <a:buNone/>
            </a:pPr>
            <a:r>
              <a:rPr lang="en-IN"/>
              <a:t>The role and importance of quality service, hospitality, and guest services within the hotel Industry</a:t>
            </a:r>
            <a:endParaRPr/>
          </a:p>
          <a:p>
            <a:pPr marL="0" lvl="0" indent="0" algn="r" rtl="0">
              <a:lnSpc>
                <a:spcPct val="90000"/>
              </a:lnSpc>
              <a:spcBef>
                <a:spcPts val="1000"/>
              </a:spcBef>
              <a:spcAft>
                <a:spcPts val="0"/>
              </a:spcAft>
              <a:buClr>
                <a:schemeClr val="lt1"/>
              </a:buClr>
              <a:buSzPts val="2000"/>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2"/>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3600"/>
              <a:buFont typeface="Trebuchet MS"/>
              <a:buNone/>
            </a:pPr>
            <a:r>
              <a:rPr lang="en-IN"/>
              <a:t>Contents </a:t>
            </a:r>
            <a:endParaRPr/>
          </a:p>
        </p:txBody>
      </p:sp>
      <p:sp>
        <p:nvSpPr>
          <p:cNvPr id="213" name="Google Shape;213;p2"/>
          <p:cNvSpPr txBox="1">
            <a:spLocks noGrp="1"/>
          </p:cNvSpPr>
          <p:nvPr>
            <p:ph type="body" idx="1"/>
          </p:nvPr>
        </p:nvSpPr>
        <p:spPr>
          <a:xfrm>
            <a:off x="680321" y="2336873"/>
            <a:ext cx="9613861" cy="3599316"/>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90000"/>
              </a:lnSpc>
              <a:spcBef>
                <a:spcPts val="0"/>
              </a:spcBef>
              <a:spcAft>
                <a:spcPts val="0"/>
              </a:spcAft>
              <a:buClr>
                <a:schemeClr val="lt1"/>
              </a:buClr>
              <a:buSzPts val="2400"/>
              <a:buChar char="•"/>
            </a:pPr>
            <a:r>
              <a:rPr lang="en-IN"/>
              <a:t>Introducing the hotel:	</a:t>
            </a:r>
            <a:endParaRPr/>
          </a:p>
          <a:p>
            <a:pPr marL="228600" lvl="0" indent="-228600" algn="l" rtl="0">
              <a:lnSpc>
                <a:spcPct val="90000"/>
              </a:lnSpc>
              <a:spcBef>
                <a:spcPts val="1000"/>
              </a:spcBef>
              <a:spcAft>
                <a:spcPts val="0"/>
              </a:spcAft>
              <a:buClr>
                <a:schemeClr val="lt1"/>
              </a:buClr>
              <a:buSzPts val="2400"/>
              <a:buChar char="•"/>
            </a:pPr>
            <a:r>
              <a:rPr lang="en-IN"/>
              <a:t>Identifying the main consumers:	</a:t>
            </a:r>
            <a:endParaRPr/>
          </a:p>
          <a:p>
            <a:pPr marL="228600" lvl="0" indent="-228600" algn="l" rtl="0">
              <a:lnSpc>
                <a:spcPct val="90000"/>
              </a:lnSpc>
              <a:spcBef>
                <a:spcPts val="1000"/>
              </a:spcBef>
              <a:spcAft>
                <a:spcPts val="0"/>
              </a:spcAft>
              <a:buClr>
                <a:schemeClr val="lt1"/>
              </a:buClr>
              <a:buSzPts val="2400"/>
              <a:buChar char="•"/>
            </a:pPr>
            <a:r>
              <a:rPr lang="en-IN"/>
              <a:t>The nature, scope and role of the guest services and facilities:	</a:t>
            </a:r>
            <a:endParaRPr/>
          </a:p>
          <a:p>
            <a:pPr marL="228600" lvl="0" indent="-228600" algn="l" rtl="0">
              <a:lnSpc>
                <a:spcPct val="90000"/>
              </a:lnSpc>
              <a:spcBef>
                <a:spcPts val="1000"/>
              </a:spcBef>
              <a:spcAft>
                <a:spcPts val="0"/>
              </a:spcAft>
              <a:buClr>
                <a:schemeClr val="lt1"/>
              </a:buClr>
              <a:buSzPts val="2400"/>
              <a:buChar char="•"/>
            </a:pPr>
            <a:r>
              <a:rPr lang="en-IN"/>
              <a:t>Explaining the need to consider the role and function of guest services in general:	</a:t>
            </a:r>
            <a:endParaRPr/>
          </a:p>
          <a:p>
            <a:pPr marL="228600" lvl="0" indent="-228600" algn="l" rtl="0">
              <a:lnSpc>
                <a:spcPct val="90000"/>
              </a:lnSpc>
              <a:spcBef>
                <a:spcPts val="1000"/>
              </a:spcBef>
              <a:spcAft>
                <a:spcPts val="0"/>
              </a:spcAft>
              <a:buClr>
                <a:schemeClr val="lt1"/>
              </a:buClr>
              <a:buSzPts val="2400"/>
              <a:buChar char="•"/>
            </a:pPr>
            <a:r>
              <a:rPr lang="en-IN"/>
              <a:t>The importance of hospitality and how hotels meet/exceed guest expectations:	</a:t>
            </a:r>
            <a:endParaRPr/>
          </a:p>
          <a:p>
            <a:pPr marL="228600" lvl="0" indent="-228600" algn="l" rtl="0">
              <a:lnSpc>
                <a:spcPct val="90000"/>
              </a:lnSpc>
              <a:spcBef>
                <a:spcPts val="1000"/>
              </a:spcBef>
              <a:spcAft>
                <a:spcPts val="0"/>
              </a:spcAft>
              <a:buClr>
                <a:schemeClr val="lt1"/>
              </a:buClr>
              <a:buSzPts val="2400"/>
              <a:buChar char="•"/>
            </a:pPr>
            <a:r>
              <a:rPr lang="en-IN"/>
              <a:t>Conclusion:	</a:t>
            </a:r>
            <a:endParaRPr/>
          </a:p>
          <a:p>
            <a:pPr marL="228600" lvl="0" indent="-228600" algn="l" rtl="0">
              <a:lnSpc>
                <a:spcPct val="90000"/>
              </a:lnSpc>
              <a:spcBef>
                <a:spcPts val="1000"/>
              </a:spcBef>
              <a:spcAft>
                <a:spcPts val="0"/>
              </a:spcAft>
              <a:buClr>
                <a:schemeClr val="lt1"/>
              </a:buClr>
              <a:buSzPts val="2400"/>
              <a:buChar char="•"/>
            </a:pPr>
            <a:r>
              <a:rPr lang="en-IN"/>
              <a:t>References:	</a:t>
            </a:r>
            <a:endParaRPr/>
          </a:p>
          <a:p>
            <a:pPr marL="228600" lvl="0" indent="-76200" algn="l" rtl="0">
              <a:lnSpc>
                <a:spcPct val="90000"/>
              </a:lnSpc>
              <a:spcBef>
                <a:spcPts val="1000"/>
              </a:spcBef>
              <a:spcAft>
                <a:spcPts val="0"/>
              </a:spcAft>
              <a:buClr>
                <a:schemeClr val="lt1"/>
              </a:buClr>
              <a:buSzPts val="2400"/>
              <a:buNone/>
            </a:pPr>
            <a:endParaRPr/>
          </a:p>
          <a:p>
            <a:pPr marL="228600" lvl="0" indent="-76200" algn="l" rtl="0">
              <a:lnSpc>
                <a:spcPct val="90000"/>
              </a:lnSpc>
              <a:spcBef>
                <a:spcPts val="1000"/>
              </a:spcBef>
              <a:spcAft>
                <a:spcPts val="0"/>
              </a:spcAft>
              <a:buClr>
                <a:schemeClr val="lt1"/>
              </a:buClr>
              <a:buSzPts val="2400"/>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3600"/>
              <a:buFont typeface="Trebuchet MS"/>
              <a:buNone/>
            </a:pPr>
            <a:r>
              <a:rPr lang="en-IN" b="1"/>
              <a:t>Introduction:</a:t>
            </a:r>
            <a:endParaRPr/>
          </a:p>
        </p:txBody>
      </p:sp>
      <p:sp>
        <p:nvSpPr>
          <p:cNvPr id="220" name="Google Shape;220;p3"/>
          <p:cNvSpPr txBox="1">
            <a:spLocks noGrp="1"/>
          </p:cNvSpPr>
          <p:nvPr>
            <p:ph type="body" idx="1"/>
          </p:nvPr>
        </p:nvSpPr>
        <p:spPr>
          <a:xfrm>
            <a:off x="264415" y="2587558"/>
            <a:ext cx="11749243" cy="4270442"/>
          </a:xfrm>
          <a:prstGeom prst="rect">
            <a:avLst/>
          </a:prstGeom>
          <a:noFill/>
          <a:ln>
            <a:noFill/>
          </a:ln>
        </p:spPr>
        <p:txBody>
          <a:bodyPr spcFirstLastPara="1" wrap="square" lIns="91425" tIns="45700" rIns="91425" bIns="45700" anchor="t" anchorCtr="0">
            <a:normAutofit fontScale="70000" lnSpcReduction="20000"/>
          </a:bodyPr>
          <a:lstStyle/>
          <a:p>
            <a:r>
              <a:rPr lang="en-IN" dirty="0"/>
              <a:t>Hilton Worldwide provides hospitality services, primarily in the form of hotels, through its subsidiary </a:t>
            </a:r>
            <a:r>
              <a:rPr lang="en-IN" dirty="0" smtClean="0"/>
              <a:t>companies.</a:t>
            </a:r>
          </a:p>
          <a:p>
            <a:r>
              <a:rPr lang="en-IN" dirty="0" smtClean="0"/>
              <a:t>The </a:t>
            </a:r>
            <a:r>
              <a:rPr lang="en-IN" dirty="0"/>
              <a:t>main medium of operations of Hilton Worldwide can be categorised into management and franchise, ownership, and finally, timeshare </a:t>
            </a:r>
            <a:r>
              <a:rPr lang="en-IN" dirty="0" smtClean="0"/>
              <a:t>(Hilton</a:t>
            </a:r>
            <a:r>
              <a:rPr lang="en-IN" dirty="0"/>
              <a:t>, 2023). </a:t>
            </a:r>
            <a:endParaRPr lang="en-IN" dirty="0" smtClean="0"/>
          </a:p>
          <a:p>
            <a:r>
              <a:rPr lang="en-IN" dirty="0" smtClean="0"/>
              <a:t>At </a:t>
            </a:r>
            <a:r>
              <a:rPr lang="en-IN" dirty="0"/>
              <a:t>present date, Hilton Worldwide counts as one of the largest and fastest-growing companies in the hospitality industry boasting of a total of 19 brands, 7,215 properties, and a prominent presence in 122 countries and regions of the world. </a:t>
            </a:r>
            <a:endParaRPr lang="en-IN" dirty="0" smtClean="0"/>
          </a:p>
          <a:p>
            <a:r>
              <a:rPr lang="en-IN" dirty="0" smtClean="0"/>
              <a:t>The </a:t>
            </a:r>
            <a:r>
              <a:rPr lang="en-IN" dirty="0"/>
              <a:t>hotel came into being in 1925 and since then, it has grown from strength to strength to become one of the most respected hotel brands in the world.</a:t>
            </a:r>
          </a:p>
          <a:p>
            <a:r>
              <a:rPr lang="en-IN" dirty="0"/>
              <a:t>The core values of Hilton Worldwide drive its policies and commitment </a:t>
            </a:r>
            <a:r>
              <a:rPr lang="en-IN" dirty="0" smtClean="0"/>
              <a:t>(Hilton</a:t>
            </a:r>
            <a:r>
              <a:rPr lang="en-IN" dirty="0"/>
              <a:t>, 2023). </a:t>
            </a:r>
            <a:endParaRPr lang="en-IN" dirty="0" smtClean="0"/>
          </a:p>
          <a:p>
            <a:r>
              <a:rPr lang="en-IN" dirty="0" smtClean="0"/>
              <a:t>As </a:t>
            </a:r>
            <a:r>
              <a:rPr lang="en-IN" dirty="0"/>
              <a:t>a leading hospitality company operating on the global stage, Hilton Worldwide strives to deliver exceptional guest experience, and do the right thing, always and every time. </a:t>
            </a:r>
            <a:endParaRPr lang="en-IN" dirty="0" smtClean="0"/>
          </a:p>
          <a:p>
            <a:r>
              <a:rPr lang="en-IN" dirty="0" smtClean="0"/>
              <a:t>This </a:t>
            </a:r>
            <a:r>
              <a:rPr lang="en-IN" dirty="0"/>
              <a:t>helps attract guests consistently as they are able to have trust in a reputable hotel brand with an impressive track record of high customer satisfaction levels</a:t>
            </a:r>
            <a:r>
              <a:rPr lang="en-IN" dirty="0" smtClean="0"/>
              <a:t>. </a:t>
            </a:r>
          </a:p>
          <a:p>
            <a:r>
              <a:rPr lang="en-IN" dirty="0" smtClean="0"/>
              <a:t>As </a:t>
            </a:r>
            <a:r>
              <a:rPr lang="en-IN" dirty="0"/>
              <a:t>the top management, the leaders encourage teamwork in all its forms and magnificence and take full ownership of their decisions and actions. </a:t>
            </a:r>
            <a:endParaRPr lang="en-IN" dirty="0" smtClean="0"/>
          </a:p>
          <a:p>
            <a:r>
              <a:rPr lang="en-IN" dirty="0" smtClean="0"/>
              <a:t>The </a:t>
            </a:r>
            <a:r>
              <a:rPr lang="en-IN" dirty="0"/>
              <a:t>core value of Hilton Worldwide entails that the company operates with a sense of discipline and urgency</a:t>
            </a:r>
            <a:r>
              <a:rPr lang="en-IN" dirty="0" smtClean="0"/>
              <a:t>.</a:t>
            </a:r>
            <a:endParaRPr lang="en-IN" dirty="0"/>
          </a:p>
        </p:txBody>
      </p:sp>
      <p:pic>
        <p:nvPicPr>
          <p:cNvPr id="221" name="Google Shape;221;p3"/>
          <p:cNvPicPr preferRelativeResize="0"/>
          <p:nvPr/>
        </p:nvPicPr>
        <p:blipFill rotWithShape="1">
          <a:blip r:embed="rId3">
            <a:alphaModFix/>
          </a:blip>
          <a:srcRect/>
          <a:stretch/>
        </p:blipFill>
        <p:spPr>
          <a:xfrm>
            <a:off x="4741571" y="310024"/>
            <a:ext cx="6998854" cy="1967346"/>
          </a:xfrm>
          <a:prstGeom prst="rect">
            <a:avLst/>
          </a:prstGeom>
          <a:noFill/>
          <a:ln w="88900" cap="sq" cmpd="thickThin">
            <a:solidFill>
              <a:srgbClr val="DBEEAD"/>
            </a:solidFill>
            <a:prstDash val="solid"/>
            <a:miter lim="800000"/>
            <a:headEnd type="none" w="sm" len="sm"/>
            <a:tailEnd type="none" w="sm" len="sm"/>
          </a:ln>
        </p:spPr>
      </p:pic>
      <p:sp>
        <p:nvSpPr>
          <p:cNvPr id="3" name="Rectangle 2"/>
          <p:cNvSpPr/>
          <p:nvPr/>
        </p:nvSpPr>
        <p:spPr>
          <a:xfrm>
            <a:off x="7056506" y="2325796"/>
            <a:ext cx="2015295" cy="307777"/>
          </a:xfrm>
          <a:prstGeom prst="rect">
            <a:avLst/>
          </a:prstGeom>
        </p:spPr>
        <p:txBody>
          <a:bodyPr wrap="none">
            <a:spAutoFit/>
          </a:bodyPr>
          <a:lstStyle/>
          <a:p>
            <a:r>
              <a:rPr lang="en-GB" dirty="0" smtClean="0"/>
              <a:t>Source: </a:t>
            </a:r>
            <a:r>
              <a:rPr lang="en-GB" dirty="0" smtClean="0"/>
              <a:t>(Hilton</a:t>
            </a:r>
            <a:r>
              <a:rPr lang="en-GB" dirty="0"/>
              <a:t>, </a:t>
            </a:r>
            <a:r>
              <a:rPr lang="en-GB" dirty="0" smtClean="0"/>
              <a:t>c2023</a:t>
            </a:r>
            <a:r>
              <a:rPr lang="en-GB" dirty="0" smtClean="0"/>
              <a: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4"/>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3600"/>
              <a:buFont typeface="Trebuchet MS"/>
              <a:buNone/>
            </a:pPr>
            <a:r>
              <a:rPr lang="en-IN" b="1"/>
              <a:t>Identifying the main consumers:</a:t>
            </a:r>
            <a:endParaRPr/>
          </a:p>
        </p:txBody>
      </p:sp>
      <p:sp>
        <p:nvSpPr>
          <p:cNvPr id="228" name="Google Shape;228;p4"/>
          <p:cNvSpPr txBox="1">
            <a:spLocks noGrp="1"/>
          </p:cNvSpPr>
          <p:nvPr>
            <p:ph type="body" idx="1"/>
          </p:nvPr>
        </p:nvSpPr>
        <p:spPr>
          <a:xfrm>
            <a:off x="606430" y="2096727"/>
            <a:ext cx="11096043" cy="2161236"/>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lt1"/>
              </a:buClr>
              <a:buSzPts val="2000"/>
              <a:buChar char="•"/>
            </a:pPr>
            <a:r>
              <a:rPr lang="en-IN" sz="2000" dirty="0"/>
              <a:t>As one of the leading and fastest-growing hospitality companies in the world, Hilton Worldwide appeals to a broad segment of customers</a:t>
            </a:r>
            <a:r>
              <a:rPr lang="en-IN" sz="2000" dirty="0" smtClean="0"/>
              <a:t>.</a:t>
            </a:r>
          </a:p>
          <a:p>
            <a:pPr marL="228600" lvl="0" indent="-228600">
              <a:spcBef>
                <a:spcPts val="0"/>
              </a:spcBef>
              <a:buSzPts val="2000"/>
            </a:pPr>
            <a:r>
              <a:rPr lang="en-US" sz="2000" dirty="0"/>
              <a:t>Though the customer targeting strategies vary to some extent on the basis of the territory or region the hotel operates in, it strives to have something for everyone on the table. </a:t>
            </a:r>
            <a:r>
              <a:rPr lang="en-IN" sz="2000" dirty="0" smtClean="0"/>
              <a:t> </a:t>
            </a:r>
            <a:endParaRPr dirty="0"/>
          </a:p>
          <a:p>
            <a:pPr marL="228600" lvl="0" indent="-228600" algn="l" rtl="0">
              <a:lnSpc>
                <a:spcPct val="90000"/>
              </a:lnSpc>
              <a:spcBef>
                <a:spcPts val="1000"/>
              </a:spcBef>
              <a:spcAft>
                <a:spcPts val="0"/>
              </a:spcAft>
              <a:buClr>
                <a:schemeClr val="lt1"/>
              </a:buClr>
              <a:buSzPts val="2000"/>
              <a:buChar char="•"/>
            </a:pPr>
            <a:r>
              <a:rPr lang="en-IN" sz="2000" dirty="0"/>
              <a:t>As such, the primary customer base consists of young professionals and young men and women belonging to the age group of 18 to 50 years. </a:t>
            </a:r>
            <a:endParaRPr dirty="0"/>
          </a:p>
          <a:p>
            <a:pPr marL="228600" lvl="0" indent="-228600" algn="l" rtl="0">
              <a:lnSpc>
                <a:spcPct val="90000"/>
              </a:lnSpc>
              <a:spcBef>
                <a:spcPts val="1000"/>
              </a:spcBef>
              <a:spcAft>
                <a:spcPts val="0"/>
              </a:spcAft>
              <a:buClr>
                <a:schemeClr val="lt1"/>
              </a:buClr>
              <a:buSzPts val="2000"/>
              <a:buChar char="•"/>
            </a:pPr>
            <a:r>
              <a:rPr lang="en-IN" sz="2000" dirty="0"/>
              <a:t>The company has in place the Hilton </a:t>
            </a:r>
            <a:r>
              <a:rPr lang="en-IN" sz="2000" dirty="0" err="1"/>
              <a:t>Honors</a:t>
            </a:r>
            <a:r>
              <a:rPr lang="en-IN" sz="2000" dirty="0"/>
              <a:t> loyalty program which sees thousands of enrolments every year and is one of the core CRM and loyalty programs that the company runs (Khan, et al., 2015). </a:t>
            </a:r>
            <a:endParaRPr sz="2000" dirty="0"/>
          </a:p>
        </p:txBody>
      </p:sp>
      <p:pic>
        <p:nvPicPr>
          <p:cNvPr id="229" name="Google Shape;229;p4" descr="Red Brick Road launches new CRM programme for Hilton Hotels across UK, EU  and EMEA - Red Brick Road"/>
          <p:cNvPicPr preferRelativeResize="0"/>
          <p:nvPr/>
        </p:nvPicPr>
        <p:blipFill rotWithShape="1">
          <a:blip r:embed="rId3">
            <a:alphaModFix/>
          </a:blip>
          <a:srcRect/>
          <a:stretch/>
        </p:blipFill>
        <p:spPr>
          <a:xfrm>
            <a:off x="5059940" y="4727643"/>
            <a:ext cx="6382329" cy="1783993"/>
          </a:xfrm>
          <a:prstGeom prst="rect">
            <a:avLst/>
          </a:prstGeom>
          <a:noFill/>
          <a:ln w="88900" cap="sq" cmpd="thickThin">
            <a:solidFill>
              <a:srgbClr val="CAE684"/>
            </a:solidFill>
            <a:prstDash val="solid"/>
            <a:miter lim="800000"/>
            <a:headEnd type="none" w="sm" len="sm"/>
            <a:tailEnd type="none" w="sm" len="sm"/>
          </a:ln>
        </p:spPr>
      </p:pic>
      <p:sp>
        <p:nvSpPr>
          <p:cNvPr id="2" name="Rectangle 1"/>
          <p:cNvSpPr/>
          <p:nvPr/>
        </p:nvSpPr>
        <p:spPr>
          <a:xfrm>
            <a:off x="6694911" y="6559951"/>
            <a:ext cx="2670924" cy="307777"/>
          </a:xfrm>
          <a:prstGeom prst="rect">
            <a:avLst/>
          </a:prstGeom>
        </p:spPr>
        <p:txBody>
          <a:bodyPr wrap="none">
            <a:spAutoFit/>
          </a:bodyPr>
          <a:lstStyle/>
          <a:p>
            <a:r>
              <a:rPr lang="en-IN" dirty="0" smtClean="0"/>
              <a:t>Source: </a:t>
            </a:r>
            <a:r>
              <a:rPr lang="en-IN" dirty="0" smtClean="0"/>
              <a:t>(</a:t>
            </a:r>
            <a:r>
              <a:rPr lang="en-IN" dirty="0" err="1"/>
              <a:t>Buhagiar</a:t>
            </a:r>
            <a:r>
              <a:rPr lang="en-IN" dirty="0"/>
              <a:t>, et al., 2023</a:t>
            </a:r>
            <a:r>
              <a:rPr lang="en-IN" dirty="0" smtClean="0"/>
              <a: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5"/>
          <p:cNvSpPr txBox="1">
            <a:spLocks noGrp="1"/>
          </p:cNvSpPr>
          <p:nvPr>
            <p:ph type="title"/>
          </p:nvPr>
        </p:nvSpPr>
        <p:spPr>
          <a:xfrm>
            <a:off x="359923" y="753228"/>
            <a:ext cx="9934259" cy="108093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3600"/>
              <a:buFont typeface="Trebuchet MS"/>
              <a:buNone/>
            </a:pPr>
            <a:r>
              <a:rPr lang="en-IN" b="1" dirty="0"/>
              <a:t>The nature, scope and role of the guest services and facilities:</a:t>
            </a:r>
            <a:endParaRPr dirty="0"/>
          </a:p>
        </p:txBody>
      </p:sp>
      <p:sp>
        <p:nvSpPr>
          <p:cNvPr id="236" name="Google Shape;236;p5"/>
          <p:cNvSpPr txBox="1">
            <a:spLocks noGrp="1"/>
          </p:cNvSpPr>
          <p:nvPr>
            <p:ph type="body" idx="1"/>
          </p:nvPr>
        </p:nvSpPr>
        <p:spPr>
          <a:xfrm>
            <a:off x="261256" y="2039815"/>
            <a:ext cx="7375491" cy="4664296"/>
          </a:xfrm>
          <a:prstGeom prst="rect">
            <a:avLst/>
          </a:prstGeom>
          <a:noFill/>
          <a:ln>
            <a:noFill/>
          </a:ln>
        </p:spPr>
        <p:txBody>
          <a:bodyPr spcFirstLastPara="1" wrap="square" lIns="91425" tIns="45700" rIns="91425" bIns="45700" anchor="t" anchorCtr="0">
            <a:noAutofit/>
          </a:bodyPr>
          <a:lstStyle/>
          <a:p>
            <a:r>
              <a:rPr lang="en-IN" sz="1800" dirty="0" smtClean="0"/>
              <a:t>In </a:t>
            </a:r>
            <a:r>
              <a:rPr lang="en-IN" sz="1800" dirty="0"/>
              <a:t>general terms, guest services can be defined as the advice and assistance that hotel personnel and other associated businesses in the hospitality industry provide their customers with. </a:t>
            </a:r>
            <a:endParaRPr lang="en-IN" sz="1800" dirty="0" smtClean="0"/>
          </a:p>
          <a:p>
            <a:r>
              <a:rPr lang="en-IN" sz="1800" dirty="0" smtClean="0"/>
              <a:t>The </a:t>
            </a:r>
            <a:r>
              <a:rPr lang="en-IN" sz="1800" dirty="0"/>
              <a:t>primary aim of guest services is to ensure that the customers have a fulfilling experience by meeting and exceeding their expectations (</a:t>
            </a:r>
            <a:r>
              <a:rPr lang="en-IN" sz="1800" dirty="0" err="1"/>
              <a:t>Buhagiar</a:t>
            </a:r>
            <a:r>
              <a:rPr lang="en-IN" sz="1800" dirty="0"/>
              <a:t>, et al., 2023).</a:t>
            </a:r>
          </a:p>
          <a:p>
            <a:r>
              <a:rPr lang="en-IN" sz="1800" dirty="0"/>
              <a:t>Hilton Worldwide takes pride in being a business which serves people and ensures that the team members engaged with the company extend their passion for hospitality and commitment to the utmost satisfaction of the guests beyond the four walls of the hotel. </a:t>
            </a:r>
            <a:endParaRPr lang="en-IN" sz="1800" dirty="0" smtClean="0"/>
          </a:p>
          <a:p>
            <a:r>
              <a:rPr lang="en-IN" sz="1800" dirty="0" smtClean="0"/>
              <a:t>The </a:t>
            </a:r>
            <a:r>
              <a:rPr lang="en-IN" sz="1800" dirty="0"/>
              <a:t>tourists and business professionals are the primary customers of Hilton Worldwide properties across the globe, and Hilton Worldwide is dedicated to understanding their unique needs and preferences and fulfilling them in the most convenient and meaningful way possible</a:t>
            </a:r>
            <a:r>
              <a:rPr lang="en-IN" sz="1800" dirty="0" smtClean="0"/>
              <a:t>.</a:t>
            </a:r>
            <a:endParaRPr lang="en-IN" sz="1800" dirty="0"/>
          </a:p>
        </p:txBody>
      </p:sp>
      <p:pic>
        <p:nvPicPr>
          <p:cNvPr id="5" name="image2.png"/>
          <p:cNvPicPr/>
          <p:nvPr/>
        </p:nvPicPr>
        <p:blipFill>
          <a:blip r:embed="rId3"/>
          <a:srcRect/>
          <a:stretch>
            <a:fillRect/>
          </a:stretch>
        </p:blipFill>
        <p:spPr>
          <a:xfrm>
            <a:off x="7843420" y="2570865"/>
            <a:ext cx="3923984" cy="2815051"/>
          </a:xfrm>
          <a:prstGeom prst="rect">
            <a:avLst/>
          </a:prstGeom>
          <a:ln w="88900" cap="sq" cmpd="thickThin">
            <a:solidFill>
              <a:srgbClr val="000000"/>
            </a:solidFill>
            <a:prstDash val="solid"/>
            <a:miter lim="800000"/>
          </a:ln>
          <a:effectLst>
            <a:innerShdw blurRad="76200">
              <a:srgbClr val="000000"/>
            </a:innerShdw>
          </a:effectLst>
        </p:spPr>
      </p:pic>
      <p:sp>
        <p:nvSpPr>
          <p:cNvPr id="3" name="Rectangle 2"/>
          <p:cNvSpPr/>
          <p:nvPr/>
        </p:nvSpPr>
        <p:spPr>
          <a:xfrm>
            <a:off x="8693569" y="5703062"/>
            <a:ext cx="2223686" cy="307777"/>
          </a:xfrm>
          <a:prstGeom prst="rect">
            <a:avLst/>
          </a:prstGeom>
        </p:spPr>
        <p:txBody>
          <a:bodyPr wrap="none">
            <a:spAutoFit/>
          </a:bodyPr>
          <a:lstStyle/>
          <a:p>
            <a:r>
              <a:rPr lang="fr-FR" dirty="0"/>
              <a:t>Source: (Wu, et al., </a:t>
            </a:r>
            <a:r>
              <a:rPr lang="fr-FR" dirty="0" smtClean="0"/>
              <a:t>2021)</a:t>
            </a:r>
            <a:endParaRPr lang="en-GB" dirty="0"/>
          </a:p>
        </p:txBody>
      </p:sp>
    </p:spTree>
    <p:extLst>
      <p:ext uri="{BB962C8B-B14F-4D97-AF65-F5344CB8AC3E}">
        <p14:creationId xmlns:p14="http://schemas.microsoft.com/office/powerpoint/2010/main" val="676498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6" name="Google Shape;236;p5"/>
          <p:cNvSpPr txBox="1">
            <a:spLocks noGrp="1"/>
          </p:cNvSpPr>
          <p:nvPr>
            <p:ph type="body" idx="1"/>
          </p:nvPr>
        </p:nvSpPr>
        <p:spPr>
          <a:xfrm>
            <a:off x="149100" y="2835562"/>
            <a:ext cx="11738516" cy="3570535"/>
          </a:xfrm>
          <a:prstGeom prst="rect">
            <a:avLst/>
          </a:prstGeom>
          <a:noFill/>
          <a:ln>
            <a:noFill/>
          </a:ln>
        </p:spPr>
        <p:txBody>
          <a:bodyPr spcFirstLastPara="1" wrap="square" lIns="91425" tIns="45700" rIns="91425" bIns="45700" anchor="t" anchorCtr="0">
            <a:noAutofit/>
          </a:bodyPr>
          <a:lstStyle/>
          <a:p>
            <a:r>
              <a:rPr lang="en-IN" sz="1600" dirty="0" smtClean="0"/>
              <a:t>The </a:t>
            </a:r>
            <a:r>
              <a:rPr lang="en-IN" sz="1600" dirty="0"/>
              <a:t>different properties in the form of business hotels, resorts, niche category hotels, homestays and the like are meant to appeal to the tastes of these different segments of customers. </a:t>
            </a:r>
            <a:endParaRPr lang="en-IN" sz="1600" dirty="0" smtClean="0"/>
          </a:p>
          <a:p>
            <a:r>
              <a:rPr lang="en-IN" sz="1600" dirty="0" smtClean="0"/>
              <a:t>Therefore</a:t>
            </a:r>
            <a:r>
              <a:rPr lang="en-IN" sz="1600" dirty="0"/>
              <a:t>, as the customer base of Hilton Worldwide is broad and immensely diverse, the company operates hotels and properties of all these different kinds. In the general sense of the term, service quality in the hotel industry acts as a key driver of customer service and loyalty. </a:t>
            </a:r>
            <a:endParaRPr lang="en-IN" sz="1600" dirty="0" smtClean="0"/>
          </a:p>
          <a:p>
            <a:r>
              <a:rPr lang="en-IN" sz="1600" dirty="0" smtClean="0"/>
              <a:t>Hence</a:t>
            </a:r>
            <a:r>
              <a:rPr lang="en-IN" sz="1600" dirty="0"/>
              <a:t>, the overall quality of service provided to the customer through the entire cycle of their journey includes the concept of service quality as it applies in the hospitality industry (Wu, et al., 2021</a:t>
            </a:r>
            <a:r>
              <a:rPr lang="en-IN" sz="1600" dirty="0" smtClean="0"/>
              <a:t>).</a:t>
            </a:r>
            <a:endParaRPr lang="en-IN" sz="1600" dirty="0"/>
          </a:p>
          <a:p>
            <a:r>
              <a:rPr lang="en-IN" sz="1600" dirty="0"/>
              <a:t>As a leading hospitality company, Hilton Worldwide extends all kinds of assistance and facilities to the guests targeting the entire lifecycle of the guest from the time of their search for rooms to checking out and beyond. </a:t>
            </a:r>
            <a:endParaRPr lang="en-IN" sz="1600" dirty="0" smtClean="0"/>
          </a:p>
          <a:p>
            <a:r>
              <a:rPr lang="en-IN" sz="1600" dirty="0" smtClean="0"/>
              <a:t>Among </a:t>
            </a:r>
            <a:r>
              <a:rPr lang="en-IN" sz="1600" dirty="0"/>
              <a:t>the unique guest services and facilities that Hilton Worldwide extends to its guests, the role of the Hilton Reservations and Customer Care Guest Engagement Specialists deserves special mention. </a:t>
            </a:r>
            <a:endParaRPr lang="en-IN" sz="1600" dirty="0" smtClean="0"/>
          </a:p>
          <a:p>
            <a:r>
              <a:rPr lang="en-IN" sz="1600" dirty="0" smtClean="0"/>
              <a:t>These </a:t>
            </a:r>
            <a:r>
              <a:rPr lang="en-IN" sz="1600" dirty="0"/>
              <a:t>personnel are entrusted with the responsibility of preserving the human touch while using state-of-the-art technologies and tools to ensure utmost convenience for guests in the comfort of their homes (</a:t>
            </a:r>
            <a:r>
              <a:rPr lang="en-IN" sz="1600" dirty="0" err="1"/>
              <a:t>Rahimi</a:t>
            </a:r>
            <a:r>
              <a:rPr lang="en-IN" sz="1600" dirty="0"/>
              <a:t> and </a:t>
            </a:r>
            <a:r>
              <a:rPr lang="en-IN" sz="1600" dirty="0" err="1"/>
              <a:t>Gunlu</a:t>
            </a:r>
            <a:r>
              <a:rPr lang="en-IN" sz="1600" dirty="0"/>
              <a:t>, 2016</a:t>
            </a:r>
            <a:r>
              <a:rPr lang="en-IN" sz="1600" dirty="0" smtClean="0"/>
              <a:t>).</a:t>
            </a:r>
            <a:endParaRPr lang="en-IN" sz="1600" dirty="0"/>
          </a:p>
        </p:txBody>
      </p:sp>
      <p:pic>
        <p:nvPicPr>
          <p:cNvPr id="237" name="Google Shape;237;p5"/>
          <p:cNvPicPr preferRelativeResize="0"/>
          <p:nvPr/>
        </p:nvPicPr>
        <p:blipFill rotWithShape="1">
          <a:blip r:embed="rId3">
            <a:alphaModFix/>
          </a:blip>
          <a:srcRect/>
          <a:stretch/>
        </p:blipFill>
        <p:spPr>
          <a:xfrm>
            <a:off x="2579864" y="228469"/>
            <a:ext cx="7012329" cy="2249907"/>
          </a:xfrm>
          <a:prstGeom prst="rect">
            <a:avLst/>
          </a:prstGeom>
          <a:noFill/>
          <a:ln w="88900" cap="sq" cmpd="thickThin">
            <a:solidFill>
              <a:srgbClr val="CAE684"/>
            </a:solidFill>
            <a:prstDash val="solid"/>
            <a:miter lim="800000"/>
            <a:headEnd type="none" w="sm" len="sm"/>
            <a:tailEnd type="none" w="sm" len="sm"/>
          </a:ln>
        </p:spPr>
      </p:pic>
      <p:sp>
        <p:nvSpPr>
          <p:cNvPr id="8" name="Rectangle 7"/>
          <p:cNvSpPr/>
          <p:nvPr/>
        </p:nvSpPr>
        <p:spPr>
          <a:xfrm>
            <a:off x="4625533" y="2597438"/>
            <a:ext cx="2670924" cy="307777"/>
          </a:xfrm>
          <a:prstGeom prst="rect">
            <a:avLst/>
          </a:prstGeom>
        </p:spPr>
        <p:txBody>
          <a:bodyPr wrap="none">
            <a:spAutoFit/>
          </a:bodyPr>
          <a:lstStyle/>
          <a:p>
            <a:r>
              <a:rPr lang="en-IN" dirty="0" smtClean="0"/>
              <a:t>Source</a:t>
            </a:r>
            <a:r>
              <a:rPr lang="en-IN" dirty="0" smtClean="0"/>
              <a:t>:</a:t>
            </a:r>
            <a:r>
              <a:rPr lang="en-IN" dirty="0"/>
              <a:t>(</a:t>
            </a:r>
            <a:r>
              <a:rPr lang="en-IN" dirty="0" err="1"/>
              <a:t>Buhagiar</a:t>
            </a:r>
            <a:r>
              <a:rPr lang="en-IN" dirty="0"/>
              <a:t>, et al., 2023</a:t>
            </a:r>
            <a:r>
              <a:rPr lang="en-IN" dirty="0" smtClean="0"/>
              <a:t>)</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6"/>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3600"/>
              <a:buFont typeface="Trebuchet MS"/>
              <a:buNone/>
            </a:pPr>
            <a:r>
              <a:rPr lang="en-IN" b="1"/>
              <a:t>Explaining the need to consider the role and function of guest services in general:</a:t>
            </a:r>
            <a:endParaRPr/>
          </a:p>
        </p:txBody>
      </p:sp>
      <p:sp>
        <p:nvSpPr>
          <p:cNvPr id="244" name="Google Shape;244;p6"/>
          <p:cNvSpPr txBox="1">
            <a:spLocks noGrp="1"/>
          </p:cNvSpPr>
          <p:nvPr>
            <p:ph type="body" idx="1"/>
          </p:nvPr>
        </p:nvSpPr>
        <p:spPr>
          <a:xfrm>
            <a:off x="166255" y="1894951"/>
            <a:ext cx="7546109" cy="4618182"/>
          </a:xfrm>
          <a:prstGeom prst="rect">
            <a:avLst/>
          </a:prstGeom>
          <a:noFill/>
          <a:ln>
            <a:noFill/>
          </a:ln>
        </p:spPr>
        <p:txBody>
          <a:bodyPr spcFirstLastPara="1" wrap="square" lIns="91425" tIns="45700" rIns="91425" bIns="45700" anchor="t" anchorCtr="0">
            <a:noAutofit/>
          </a:bodyPr>
          <a:lstStyle/>
          <a:p>
            <a:r>
              <a:rPr lang="en-IN" sz="1500" dirty="0"/>
              <a:t>The hospitality industry is extremely sensitive to the behaviour and spending trends of customers. The needs and choices of these customers are different and may change with time.  Guest services are meant to ensure that the different needs and preferences of different guests are met in an effective manner. Hotels and other businesses strive to understand these needs of the customers through the different touch points of their customer journey and seek to meet them Hence, customer insights and customer research are some of the integral components of the marketing strategy of any steadfast hospitality company </a:t>
            </a:r>
            <a:r>
              <a:rPr lang="en-IN" sz="1500" dirty="0" smtClean="0"/>
              <a:t>(Hilton</a:t>
            </a:r>
            <a:r>
              <a:rPr lang="en-IN" sz="1500" dirty="0"/>
              <a:t>, 2023).</a:t>
            </a:r>
          </a:p>
          <a:p>
            <a:r>
              <a:rPr lang="en-IN" sz="1500" dirty="0"/>
              <a:t>To state it in a few words, the importance of guest service can be understood from the concrete benefits emanating from it. Some of these can be identified as the increased ability to attract new customers, the potential to improve the </a:t>
            </a:r>
            <a:r>
              <a:rPr lang="en-IN" sz="1500" dirty="0" err="1"/>
              <a:t>bottomline</a:t>
            </a:r>
            <a:r>
              <a:rPr lang="en-IN" sz="1500" dirty="0"/>
              <a:t>, generate positive word of mouth, and increase repeat business as a result of satisfied guests (Ali, et al., 2021).</a:t>
            </a:r>
          </a:p>
          <a:p>
            <a:r>
              <a:rPr lang="en-IN" sz="1500" dirty="0"/>
              <a:t>The same applies in the case of Hilton Worldwide. However, in a more generic sense of the term, guest services are of vital importance because hospitality companies need to engage their prospective customers from the first stage of the guest’s lifecycle or purchase making journey (</a:t>
            </a:r>
            <a:r>
              <a:rPr lang="en-IN" sz="1500" dirty="0" err="1"/>
              <a:t>Rahimi</a:t>
            </a:r>
            <a:r>
              <a:rPr lang="en-IN" sz="1500" dirty="0"/>
              <a:t> and </a:t>
            </a:r>
            <a:r>
              <a:rPr lang="en-IN" sz="1500" dirty="0" err="1"/>
              <a:t>Kozak</a:t>
            </a:r>
            <a:r>
              <a:rPr lang="en-IN" sz="1500" dirty="0"/>
              <a:t>, 2017). Engaging prospective customers and retaining the existing ones are of special significance for hospitality companies as one of the most fundamental ways in which these companies generate profits is through repeat costumes and word of mouth</a:t>
            </a:r>
            <a:r>
              <a:rPr lang="en-IN" sz="1500" dirty="0" smtClean="0"/>
              <a:t>.</a:t>
            </a:r>
            <a:endParaRPr lang="en-IN" sz="1500" dirty="0"/>
          </a:p>
        </p:txBody>
      </p:sp>
      <p:pic>
        <p:nvPicPr>
          <p:cNvPr id="245" name="Google Shape;245;p6"/>
          <p:cNvPicPr preferRelativeResize="0"/>
          <p:nvPr/>
        </p:nvPicPr>
        <p:blipFill rotWithShape="1">
          <a:blip r:embed="rId3">
            <a:alphaModFix/>
          </a:blip>
          <a:srcRect/>
          <a:stretch/>
        </p:blipFill>
        <p:spPr>
          <a:xfrm>
            <a:off x="7886426" y="2105892"/>
            <a:ext cx="3933809" cy="1773382"/>
          </a:xfrm>
          <a:prstGeom prst="rect">
            <a:avLst/>
          </a:prstGeom>
          <a:noFill/>
          <a:ln w="88900" cap="sq" cmpd="thickThin">
            <a:solidFill>
              <a:srgbClr val="CAE684"/>
            </a:solidFill>
            <a:prstDash val="solid"/>
            <a:miter lim="800000"/>
            <a:headEnd type="none" w="sm" len="sm"/>
            <a:tailEnd type="none" w="sm" len="sm"/>
          </a:ln>
        </p:spPr>
      </p:pic>
      <p:pic>
        <p:nvPicPr>
          <p:cNvPr id="5" name="image10.png"/>
          <p:cNvPicPr/>
          <p:nvPr/>
        </p:nvPicPr>
        <p:blipFill>
          <a:blip r:embed="rId4"/>
          <a:srcRect/>
          <a:stretch>
            <a:fillRect/>
          </a:stretch>
        </p:blipFill>
        <p:spPr>
          <a:xfrm>
            <a:off x="7886426" y="4267201"/>
            <a:ext cx="3989228" cy="2338530"/>
          </a:xfrm>
          <a:prstGeom prst="rect">
            <a:avLst/>
          </a:prstGeom>
          <a:ln w="88900" cap="sq" cmpd="thickThin">
            <a:solidFill>
              <a:schemeClr val="accent1"/>
            </a:solidFill>
            <a:prstDash val="solid"/>
            <a:miter lim="800000"/>
          </a:ln>
          <a:effectLst>
            <a:innerShdw blurRad="76200">
              <a:srgbClr val="000000"/>
            </a:innerShdw>
          </a:effectLst>
        </p:spPr>
      </p:pic>
      <p:sp>
        <p:nvSpPr>
          <p:cNvPr id="3" name="Rectangle 2"/>
          <p:cNvSpPr/>
          <p:nvPr/>
        </p:nvSpPr>
        <p:spPr>
          <a:xfrm>
            <a:off x="9035688" y="6623316"/>
            <a:ext cx="2182880" cy="261610"/>
          </a:xfrm>
          <a:prstGeom prst="rect">
            <a:avLst/>
          </a:prstGeom>
        </p:spPr>
        <p:txBody>
          <a:bodyPr wrap="square">
            <a:spAutoFit/>
          </a:bodyPr>
          <a:lstStyle/>
          <a:p>
            <a:r>
              <a:rPr lang="fr-FR" sz="1100" dirty="0"/>
              <a:t>Source: (Ali, et al., 2021</a:t>
            </a:r>
            <a:r>
              <a:rPr lang="fr-FR" sz="1100" dirty="0" smtClean="0"/>
              <a:t>)</a:t>
            </a:r>
            <a:endParaRPr lang="en-GB" sz="1100" dirty="0"/>
          </a:p>
        </p:txBody>
      </p:sp>
      <p:sp>
        <p:nvSpPr>
          <p:cNvPr id="6" name="Rectangle 5"/>
          <p:cNvSpPr/>
          <p:nvPr/>
        </p:nvSpPr>
        <p:spPr>
          <a:xfrm>
            <a:off x="8683779" y="3942432"/>
            <a:ext cx="2339102" cy="261610"/>
          </a:xfrm>
          <a:prstGeom prst="rect">
            <a:avLst/>
          </a:prstGeom>
        </p:spPr>
        <p:txBody>
          <a:bodyPr wrap="none">
            <a:spAutoFit/>
          </a:bodyPr>
          <a:lstStyle/>
          <a:p>
            <a:r>
              <a:rPr lang="en-GB" sz="1100" dirty="0" smtClean="0"/>
              <a:t>Source: (</a:t>
            </a:r>
            <a:r>
              <a:rPr lang="en-GB" sz="1100" dirty="0" err="1" smtClean="0"/>
              <a:t>Rahimi</a:t>
            </a:r>
            <a:r>
              <a:rPr lang="en-GB" sz="1100" dirty="0" smtClean="0"/>
              <a:t> </a:t>
            </a:r>
            <a:r>
              <a:rPr lang="en-GB" sz="1100" dirty="0"/>
              <a:t>and </a:t>
            </a:r>
            <a:r>
              <a:rPr lang="en-GB" sz="1100" dirty="0" err="1"/>
              <a:t>Kozak</a:t>
            </a:r>
            <a:r>
              <a:rPr lang="en-GB" sz="1100" dirty="0"/>
              <a:t>, </a:t>
            </a:r>
            <a:r>
              <a:rPr lang="en-GB" sz="1100" dirty="0" smtClean="0"/>
              <a:t>2017)</a:t>
            </a:r>
            <a:endParaRPr lang="en-GB"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7"/>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3600"/>
              <a:buFont typeface="Trebuchet MS"/>
              <a:buNone/>
            </a:pPr>
            <a:r>
              <a:rPr lang="en-IN" b="1"/>
              <a:t>The importance of hospitality and how hotels meet/exceed guest expectations:</a:t>
            </a:r>
            <a:endParaRPr/>
          </a:p>
        </p:txBody>
      </p:sp>
      <p:sp>
        <p:nvSpPr>
          <p:cNvPr id="252" name="Google Shape;252;p7"/>
          <p:cNvSpPr txBox="1">
            <a:spLocks noGrp="1"/>
          </p:cNvSpPr>
          <p:nvPr>
            <p:ph type="body" idx="1"/>
          </p:nvPr>
        </p:nvSpPr>
        <p:spPr>
          <a:xfrm>
            <a:off x="314035" y="2066192"/>
            <a:ext cx="5822995" cy="4771695"/>
          </a:xfrm>
          <a:prstGeom prst="rect">
            <a:avLst/>
          </a:prstGeom>
          <a:noFill/>
          <a:ln>
            <a:noFill/>
          </a:ln>
        </p:spPr>
        <p:txBody>
          <a:bodyPr spcFirstLastPara="1" wrap="square" lIns="91425" tIns="45700" rIns="91425" bIns="45700" anchor="t" anchorCtr="0">
            <a:normAutofit fontScale="70000" lnSpcReduction="20000"/>
          </a:bodyPr>
          <a:lstStyle/>
          <a:p>
            <a:pPr marL="228600" indent="-228600">
              <a:spcBef>
                <a:spcPts val="0"/>
              </a:spcBef>
            </a:pPr>
            <a:r>
              <a:rPr lang="en-IN" dirty="0"/>
              <a:t>Using Maslow’s Hierarchy of Needs model can help hotels understand the aspects that can cater to guest satisfaction and theory can tailor their services accordingly (Liu. and </a:t>
            </a:r>
            <a:r>
              <a:rPr lang="en-IN" dirty="0" err="1"/>
              <a:t>Zahao</a:t>
            </a:r>
            <a:r>
              <a:rPr lang="en-IN" dirty="0"/>
              <a:t>, 2012). </a:t>
            </a:r>
            <a:endParaRPr lang="en-IN" dirty="0" smtClean="0"/>
          </a:p>
          <a:p>
            <a:pPr marL="228600" indent="-228600">
              <a:spcBef>
                <a:spcPts val="0"/>
              </a:spcBef>
            </a:pPr>
            <a:r>
              <a:rPr lang="en-IN" dirty="0" smtClean="0"/>
              <a:t>In </a:t>
            </a:r>
            <a:r>
              <a:rPr lang="en-IN" dirty="0"/>
              <a:t>the general sense, the factors such as reception, food and beverages, room experience, availability of facilities and amenities and the room price can be identified as the major areas which can shape the overall experience of a guest. </a:t>
            </a:r>
            <a:endParaRPr lang="en-IN" dirty="0" smtClean="0"/>
          </a:p>
          <a:p>
            <a:pPr marL="228600" indent="-228600">
              <a:spcBef>
                <a:spcPts val="0"/>
              </a:spcBef>
            </a:pPr>
            <a:r>
              <a:rPr lang="en-IN" dirty="0" smtClean="0"/>
              <a:t>The </a:t>
            </a:r>
            <a:r>
              <a:rPr lang="en-IN" dirty="0"/>
              <a:t>hierarchy of needs model can be used to understand which category of needs can be met using guest services (Liu. and </a:t>
            </a:r>
            <a:r>
              <a:rPr lang="en-IN" dirty="0" err="1"/>
              <a:t>Zahao</a:t>
            </a:r>
            <a:r>
              <a:rPr lang="en-IN" dirty="0"/>
              <a:t>, 2012). </a:t>
            </a:r>
            <a:endParaRPr lang="en-IN" dirty="0" smtClean="0"/>
          </a:p>
          <a:p>
            <a:pPr marL="228600" indent="-228600">
              <a:spcBef>
                <a:spcPts val="0"/>
              </a:spcBef>
            </a:pPr>
            <a:r>
              <a:rPr lang="en-IN" dirty="0" smtClean="0"/>
              <a:t>The </a:t>
            </a:r>
            <a:r>
              <a:rPr lang="en-IN" dirty="0"/>
              <a:t>most important aspect related to customer satisfaction is understanding the relationship between the expectations of the guests and their experience at the hotel. </a:t>
            </a:r>
            <a:endParaRPr lang="en-IN" dirty="0" smtClean="0"/>
          </a:p>
          <a:p>
            <a:pPr marL="228600" indent="-228600">
              <a:spcBef>
                <a:spcPts val="0"/>
              </a:spcBef>
            </a:pPr>
            <a:r>
              <a:rPr lang="en-IN" dirty="0" smtClean="0"/>
              <a:t>As </a:t>
            </a:r>
            <a:r>
              <a:rPr lang="en-IN" dirty="0"/>
              <a:t>such, meeting or exceeding these expectations lead to customers being satisfied and coming back to the hotel again and again. </a:t>
            </a:r>
            <a:endParaRPr lang="en-IN" dirty="0" smtClean="0"/>
          </a:p>
          <a:p>
            <a:pPr marL="228600" indent="-228600">
              <a:spcBef>
                <a:spcPts val="0"/>
              </a:spcBef>
            </a:pPr>
            <a:r>
              <a:rPr lang="en-IN" dirty="0" smtClean="0"/>
              <a:t>Developing </a:t>
            </a:r>
            <a:r>
              <a:rPr lang="en-IN" dirty="0"/>
              <a:t>a deep understanding of the expectations of the guests also help develop meaningful pre-stay communications and appropriate marketing messages (Al-</a:t>
            </a:r>
            <a:r>
              <a:rPr lang="en-IN" dirty="0" err="1"/>
              <a:t>Gasawneh</a:t>
            </a:r>
            <a:r>
              <a:rPr lang="en-IN" dirty="0"/>
              <a:t>, et al., 2021</a:t>
            </a:r>
            <a:r>
              <a:rPr lang="en-IN" dirty="0" smtClean="0"/>
              <a:t>).</a:t>
            </a:r>
            <a:endParaRPr lang="en-IN" dirty="0"/>
          </a:p>
        </p:txBody>
      </p:sp>
      <p:pic>
        <p:nvPicPr>
          <p:cNvPr id="253" name="Google Shape;253;p7"/>
          <p:cNvPicPr preferRelativeResize="0"/>
          <p:nvPr/>
        </p:nvPicPr>
        <p:blipFill rotWithShape="1">
          <a:blip r:embed="rId3">
            <a:alphaModFix/>
          </a:blip>
          <a:srcRect/>
          <a:stretch/>
        </p:blipFill>
        <p:spPr>
          <a:xfrm>
            <a:off x="6137030" y="2136531"/>
            <a:ext cx="3519753" cy="1431991"/>
          </a:xfrm>
          <a:prstGeom prst="rect">
            <a:avLst/>
          </a:prstGeom>
          <a:noFill/>
          <a:ln w="88900" cap="sq" cmpd="thickThin">
            <a:solidFill>
              <a:srgbClr val="CAE684"/>
            </a:solidFill>
            <a:prstDash val="solid"/>
            <a:miter lim="800000"/>
            <a:headEnd type="none" w="sm" len="sm"/>
            <a:tailEnd type="none" w="sm" len="sm"/>
          </a:ln>
        </p:spPr>
      </p:pic>
      <p:pic>
        <p:nvPicPr>
          <p:cNvPr id="254" name="Google Shape;254;p7" descr="21 Ways to Improve Guest Experience and Customer Service in Your Hotel"/>
          <p:cNvPicPr preferRelativeResize="0"/>
          <p:nvPr/>
        </p:nvPicPr>
        <p:blipFill rotWithShape="1">
          <a:blip r:embed="rId4">
            <a:alphaModFix/>
          </a:blip>
          <a:srcRect/>
          <a:stretch/>
        </p:blipFill>
        <p:spPr>
          <a:xfrm>
            <a:off x="9770435" y="2136531"/>
            <a:ext cx="2135287" cy="1431991"/>
          </a:xfrm>
          <a:prstGeom prst="rect">
            <a:avLst/>
          </a:prstGeom>
          <a:noFill/>
          <a:ln w="88900" cap="sq" cmpd="thickThin">
            <a:solidFill>
              <a:srgbClr val="CAE684"/>
            </a:solidFill>
            <a:prstDash val="solid"/>
            <a:miter lim="800000"/>
            <a:headEnd type="none" w="sm" len="sm"/>
            <a:tailEnd type="none" w="sm" len="sm"/>
          </a:ln>
        </p:spPr>
      </p:pic>
      <p:sp>
        <p:nvSpPr>
          <p:cNvPr id="6" name="Rectangle 5"/>
          <p:cNvSpPr/>
          <p:nvPr/>
        </p:nvSpPr>
        <p:spPr>
          <a:xfrm>
            <a:off x="7606339" y="3638992"/>
            <a:ext cx="2920992" cy="307777"/>
          </a:xfrm>
          <a:prstGeom prst="rect">
            <a:avLst/>
          </a:prstGeom>
        </p:spPr>
        <p:txBody>
          <a:bodyPr wrap="none">
            <a:spAutoFit/>
          </a:bodyPr>
          <a:lstStyle/>
          <a:p>
            <a:r>
              <a:rPr lang="en-IN" dirty="0" smtClean="0"/>
              <a:t>Source: (Welcome </a:t>
            </a:r>
            <a:r>
              <a:rPr lang="en-IN" dirty="0"/>
              <a:t>to Hilton, </a:t>
            </a:r>
            <a:r>
              <a:rPr lang="en-IN" dirty="0" smtClean="0"/>
              <a:t>2023)</a:t>
            </a:r>
            <a:endParaRPr lang="en-GB" dirty="0"/>
          </a:p>
        </p:txBody>
      </p:sp>
      <p:pic>
        <p:nvPicPr>
          <p:cNvPr id="7" name="image3.png"/>
          <p:cNvPicPr/>
          <p:nvPr/>
        </p:nvPicPr>
        <p:blipFill>
          <a:blip r:embed="rId5"/>
          <a:srcRect/>
          <a:stretch>
            <a:fillRect/>
          </a:stretch>
        </p:blipFill>
        <p:spPr>
          <a:xfrm>
            <a:off x="6137030" y="4017238"/>
            <a:ext cx="5873262" cy="2512872"/>
          </a:xfrm>
          <a:prstGeom prst="rect">
            <a:avLst/>
          </a:prstGeom>
          <a:ln w="88900" cap="sq" cmpd="thickThin">
            <a:solidFill>
              <a:srgbClr val="000000"/>
            </a:solidFill>
            <a:prstDash val="solid"/>
            <a:miter lim="800000"/>
          </a:ln>
          <a:effectLst>
            <a:innerShdw blurRad="76200">
              <a:srgbClr val="000000"/>
            </a:innerShdw>
          </a:effectLst>
        </p:spPr>
      </p:pic>
      <p:sp>
        <p:nvSpPr>
          <p:cNvPr id="3" name="Rectangle 2"/>
          <p:cNvSpPr/>
          <p:nvPr/>
        </p:nvSpPr>
        <p:spPr>
          <a:xfrm>
            <a:off x="7416565" y="6530110"/>
            <a:ext cx="3029997" cy="307777"/>
          </a:xfrm>
          <a:prstGeom prst="rect">
            <a:avLst/>
          </a:prstGeom>
        </p:spPr>
        <p:txBody>
          <a:bodyPr wrap="none">
            <a:spAutoFit/>
          </a:bodyPr>
          <a:lstStyle/>
          <a:p>
            <a:r>
              <a:rPr lang="da-DK" dirty="0"/>
              <a:t>Source: (Al-Gasawneh, et al., 2021)</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8"/>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3600"/>
              <a:buFont typeface="Trebuchet MS"/>
              <a:buNone/>
            </a:pPr>
            <a:r>
              <a:rPr lang="en-IN" b="1"/>
              <a:t>Conclusion:</a:t>
            </a:r>
            <a:endParaRPr/>
          </a:p>
        </p:txBody>
      </p:sp>
      <p:sp>
        <p:nvSpPr>
          <p:cNvPr id="260" name="Google Shape;260;p8"/>
          <p:cNvSpPr txBox="1">
            <a:spLocks noGrp="1"/>
          </p:cNvSpPr>
          <p:nvPr>
            <p:ph type="body" idx="1"/>
          </p:nvPr>
        </p:nvSpPr>
        <p:spPr>
          <a:xfrm>
            <a:off x="327320" y="3116090"/>
            <a:ext cx="11670715" cy="3599316"/>
          </a:xfrm>
          <a:prstGeom prst="rect">
            <a:avLst/>
          </a:prstGeom>
          <a:noFill/>
          <a:ln>
            <a:noFill/>
          </a:ln>
        </p:spPr>
        <p:txBody>
          <a:bodyPr spcFirstLastPara="1" wrap="square" lIns="91425" tIns="45700" rIns="91425" bIns="45700" anchor="t" anchorCtr="0">
            <a:normAutofit fontScale="85000" lnSpcReduction="20000"/>
          </a:bodyPr>
          <a:lstStyle/>
          <a:p>
            <a:pPr marL="228600" indent="-228600"/>
            <a:r>
              <a:rPr lang="en-IN" dirty="0"/>
              <a:t>The presentation has shed light on Hilton Worldwide and how it seeks to offer superior customer services as a leading hospitality company. Tourism is one of the most prosperous sectors across the globe and it employs millions of employees driving the multi-billion-pound industry across the world. </a:t>
            </a:r>
            <a:endParaRPr lang="en-IN" dirty="0" smtClean="0"/>
          </a:p>
          <a:p>
            <a:pPr marL="228600" indent="-228600"/>
            <a:r>
              <a:rPr lang="en-IN" dirty="0" smtClean="0"/>
              <a:t>However</a:t>
            </a:r>
            <a:r>
              <a:rPr lang="en-IN" dirty="0"/>
              <a:t>, the success of these companies is dependent on the extent to which they are able to create an impressive perceived value in the eyes and minds of the customers, fulfil their expectations and needs, and then something, and also able to retain them in the long run, while incessantly generating new leads (</a:t>
            </a:r>
            <a:r>
              <a:rPr lang="en-IN" dirty="0" err="1"/>
              <a:t>Rahimi</a:t>
            </a:r>
            <a:r>
              <a:rPr lang="en-IN" dirty="0"/>
              <a:t> and </a:t>
            </a:r>
            <a:r>
              <a:rPr lang="en-IN" dirty="0" err="1"/>
              <a:t>Kozak</a:t>
            </a:r>
            <a:r>
              <a:rPr lang="en-IN" dirty="0"/>
              <a:t>, 2017). </a:t>
            </a:r>
            <a:endParaRPr lang="en-IN" dirty="0" smtClean="0"/>
          </a:p>
          <a:p>
            <a:pPr marL="228600" indent="-228600"/>
            <a:r>
              <a:rPr lang="en-IN" dirty="0" smtClean="0"/>
              <a:t>Hence</a:t>
            </a:r>
            <a:r>
              <a:rPr lang="en-IN" dirty="0"/>
              <a:t>, meeting the expectations of the guests over the course of time and in a proactive manner holds the key to success in the hospitality sector. </a:t>
            </a:r>
            <a:endParaRPr lang="en-IN" dirty="0" smtClean="0"/>
          </a:p>
          <a:p>
            <a:pPr marL="228600" indent="-228600"/>
            <a:r>
              <a:rPr lang="en-IN" dirty="0" smtClean="0"/>
              <a:t>The </a:t>
            </a:r>
            <a:r>
              <a:rPr lang="en-IN" dirty="0"/>
              <a:t>various mechanisms in place to attract, impress, and retain customers in the long run have been discussed and the importance of guest services in the hospitality sector in the general sense has also been explained in detail</a:t>
            </a:r>
            <a:r>
              <a:rPr lang="en-IN" dirty="0" smtClean="0"/>
              <a:t>.</a:t>
            </a:r>
            <a:r>
              <a:rPr lang="en-IN" dirty="0"/>
              <a:t/>
            </a:r>
            <a:br>
              <a:rPr lang="en-IN" dirty="0"/>
            </a:br>
            <a:r>
              <a:rPr lang="en-IN" dirty="0"/>
              <a:t> </a:t>
            </a:r>
            <a:endParaRPr dirty="0"/>
          </a:p>
          <a:p>
            <a:pPr marL="228600" lvl="0" indent="-76200" algn="l" rtl="0">
              <a:lnSpc>
                <a:spcPct val="90000"/>
              </a:lnSpc>
              <a:spcBef>
                <a:spcPts val="1000"/>
              </a:spcBef>
              <a:spcAft>
                <a:spcPts val="0"/>
              </a:spcAft>
              <a:buClr>
                <a:schemeClr val="lt1"/>
              </a:buClr>
              <a:buSzPts val="2400"/>
              <a:buNone/>
            </a:pPr>
            <a:endParaRPr dirty="0"/>
          </a:p>
        </p:txBody>
      </p:sp>
      <p:pic>
        <p:nvPicPr>
          <p:cNvPr id="261" name="Google Shape;261;p8"/>
          <p:cNvPicPr preferRelativeResize="0"/>
          <p:nvPr/>
        </p:nvPicPr>
        <p:blipFill rotWithShape="1">
          <a:blip r:embed="rId3">
            <a:alphaModFix/>
          </a:blip>
          <a:srcRect/>
          <a:stretch/>
        </p:blipFill>
        <p:spPr>
          <a:xfrm>
            <a:off x="5060374" y="313518"/>
            <a:ext cx="6217226" cy="2362862"/>
          </a:xfrm>
          <a:prstGeom prst="rect">
            <a:avLst/>
          </a:prstGeom>
          <a:noFill/>
          <a:ln w="88900" cap="sq" cmpd="thickThin">
            <a:solidFill>
              <a:srgbClr val="CAE684"/>
            </a:solidFill>
            <a:prstDash val="solid"/>
            <a:miter lim="800000"/>
            <a:headEnd type="none" w="sm" len="sm"/>
            <a:tailEnd type="none" w="sm" len="sm"/>
          </a:ln>
        </p:spPr>
      </p:pic>
      <p:sp>
        <p:nvSpPr>
          <p:cNvPr id="5" name="Rectangle 4"/>
          <p:cNvSpPr/>
          <p:nvPr/>
        </p:nvSpPr>
        <p:spPr>
          <a:xfrm>
            <a:off x="6755527" y="2782696"/>
            <a:ext cx="1925527" cy="307777"/>
          </a:xfrm>
          <a:prstGeom prst="rect">
            <a:avLst/>
          </a:prstGeom>
        </p:spPr>
        <p:txBody>
          <a:bodyPr wrap="none">
            <a:spAutoFit/>
          </a:bodyPr>
          <a:lstStyle/>
          <a:p>
            <a:r>
              <a:rPr lang="en-IN" dirty="0" smtClean="0"/>
              <a:t>Source: </a:t>
            </a:r>
            <a:r>
              <a:rPr lang="en-IN" dirty="0" smtClean="0"/>
              <a:t>(Hilton</a:t>
            </a:r>
            <a:r>
              <a:rPr lang="en-IN" dirty="0"/>
              <a:t>, </a:t>
            </a:r>
            <a:r>
              <a:rPr lang="en-IN" dirty="0" smtClean="0"/>
              <a:t>2023)</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9"/>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3600"/>
              <a:buFont typeface="Trebuchet MS"/>
              <a:buNone/>
            </a:pPr>
            <a:r>
              <a:rPr lang="en-IN" b="1"/>
              <a:t>References:</a:t>
            </a:r>
            <a:endParaRPr/>
          </a:p>
        </p:txBody>
      </p:sp>
      <p:sp>
        <p:nvSpPr>
          <p:cNvPr id="267" name="Google Shape;267;p9"/>
          <p:cNvSpPr txBox="1">
            <a:spLocks noGrp="1"/>
          </p:cNvSpPr>
          <p:nvPr>
            <p:ph type="body" idx="1"/>
          </p:nvPr>
        </p:nvSpPr>
        <p:spPr>
          <a:xfrm>
            <a:off x="680382" y="2050547"/>
            <a:ext cx="9887972" cy="4521000"/>
          </a:xfrm>
          <a:prstGeom prst="rect">
            <a:avLst/>
          </a:prstGeom>
          <a:noFill/>
          <a:ln>
            <a:noFill/>
          </a:ln>
        </p:spPr>
        <p:txBody>
          <a:bodyPr spcFirstLastPara="1" wrap="square" lIns="91425" tIns="45700" rIns="91425" bIns="45700" anchor="t" anchorCtr="0">
            <a:noAutofit/>
          </a:bodyPr>
          <a:lstStyle/>
          <a:p>
            <a:pPr marL="228600" lvl="0" indent="-204470" algn="l" rtl="0">
              <a:lnSpc>
                <a:spcPct val="100000"/>
              </a:lnSpc>
              <a:spcBef>
                <a:spcPts val="1000"/>
              </a:spcBef>
              <a:spcAft>
                <a:spcPts val="0"/>
              </a:spcAft>
              <a:buSzPts val="1300"/>
              <a:buChar char="•"/>
            </a:pPr>
            <a:r>
              <a:rPr lang="en-IN" sz="1300" dirty="0"/>
              <a:t>Al-</a:t>
            </a:r>
            <a:r>
              <a:rPr lang="en-IN" sz="1300" dirty="0" err="1"/>
              <a:t>Gasawneh</a:t>
            </a:r>
            <a:r>
              <a:rPr lang="en-IN" sz="1300" dirty="0"/>
              <a:t>, J.A., </a:t>
            </a:r>
            <a:r>
              <a:rPr lang="en-IN" sz="1300" dirty="0" err="1"/>
              <a:t>Anuar</a:t>
            </a:r>
            <a:r>
              <a:rPr lang="en-IN" sz="1300" dirty="0"/>
              <a:t>, M.M., </a:t>
            </a:r>
            <a:r>
              <a:rPr lang="en-IN" sz="1300" dirty="0" err="1"/>
              <a:t>Dacko-Pikiewicz</a:t>
            </a:r>
            <a:r>
              <a:rPr lang="en-IN" sz="1300" dirty="0"/>
              <a:t>, Z. and </a:t>
            </a:r>
            <a:r>
              <a:rPr lang="en-IN" sz="1300" dirty="0" err="1"/>
              <a:t>Saputra</a:t>
            </a:r>
            <a:r>
              <a:rPr lang="en-IN" sz="1300" dirty="0"/>
              <a:t>, J., 2021. The impact of customer relationship management dimensions on service quality. Polish Journal of Management Studies, 23(2), pp.24-41.</a:t>
            </a:r>
            <a:endParaRPr sz="1300" dirty="0"/>
          </a:p>
          <a:p>
            <a:pPr marL="228600" lvl="0" indent="-204470" algn="l" rtl="0">
              <a:lnSpc>
                <a:spcPct val="100000"/>
              </a:lnSpc>
              <a:spcBef>
                <a:spcPts val="1000"/>
              </a:spcBef>
              <a:spcAft>
                <a:spcPts val="0"/>
              </a:spcAft>
              <a:buSzPts val="1300"/>
              <a:buChar char="•"/>
            </a:pPr>
            <a:r>
              <a:rPr lang="en-IN" sz="1300" dirty="0"/>
              <a:t>Ali, B.J., </a:t>
            </a:r>
            <a:r>
              <a:rPr lang="en-IN" sz="1300" dirty="0" err="1"/>
              <a:t>Gardi</a:t>
            </a:r>
            <a:r>
              <a:rPr lang="en-IN" sz="1300" dirty="0"/>
              <a:t>, B., </a:t>
            </a:r>
            <a:r>
              <a:rPr lang="en-IN" sz="1300" dirty="0" err="1"/>
              <a:t>Jabbar</a:t>
            </a:r>
            <a:r>
              <a:rPr lang="en-IN" sz="1300" dirty="0"/>
              <a:t> Othman, B., Ali Ahmed, S., Burhan Ismael, N., </a:t>
            </a:r>
            <a:r>
              <a:rPr lang="en-IN" sz="1300" dirty="0" err="1"/>
              <a:t>Abdalla</a:t>
            </a:r>
            <a:r>
              <a:rPr lang="en-IN" sz="1300" dirty="0"/>
              <a:t> Hamza, P., Mahmood Aziz, H., Sabir, B.Y., </a:t>
            </a:r>
            <a:r>
              <a:rPr lang="en-IN" sz="1300" dirty="0" err="1"/>
              <a:t>Sorguli</a:t>
            </a:r>
            <a:r>
              <a:rPr lang="en-IN" sz="1300" dirty="0"/>
              <a:t>, S. and Anwar, G., 2021. Hotel service quality: The impact of service quality on customer satisfaction in hospitality. Ali, BJ, </a:t>
            </a:r>
            <a:r>
              <a:rPr lang="en-IN" sz="1300" dirty="0" err="1"/>
              <a:t>Gardi</a:t>
            </a:r>
            <a:r>
              <a:rPr lang="en-IN" sz="1300" dirty="0"/>
              <a:t>, B., Othman, BJ, Ahmed, SA, Ismael, NB, Hamza, PA, Aziz, HM, Sabir, BY, Anwar, G.(2021). Hotel Service Quality: The Impact of Service Quality on Customer Satisfaction in Hospitality. International Journal of Engineering, Business and Management, 5(3), pp.14-28.</a:t>
            </a:r>
            <a:endParaRPr sz="1300" dirty="0"/>
          </a:p>
          <a:p>
            <a:pPr marL="228600" lvl="0" indent="-204470" algn="l" rtl="0">
              <a:lnSpc>
                <a:spcPct val="100000"/>
              </a:lnSpc>
              <a:spcBef>
                <a:spcPts val="1000"/>
              </a:spcBef>
              <a:spcAft>
                <a:spcPts val="0"/>
              </a:spcAft>
              <a:buSzPts val="1300"/>
              <a:buChar char="•"/>
            </a:pPr>
            <a:r>
              <a:rPr lang="en-IN" sz="1300" dirty="0"/>
              <a:t>Khan, I., Garg, R.J. and Rahman, Z., 2015. Customer service experience in hotel operations: An empirical analysis. Procedia-Social and </a:t>
            </a:r>
            <a:r>
              <a:rPr lang="en-IN" sz="1300" dirty="0" err="1"/>
              <a:t>Behavioral</a:t>
            </a:r>
            <a:r>
              <a:rPr lang="en-IN" sz="1300" dirty="0"/>
              <a:t> Sciences, 189, pp.266-274.</a:t>
            </a:r>
            <a:endParaRPr sz="1300" dirty="0"/>
          </a:p>
          <a:p>
            <a:pPr marL="228600" lvl="0" indent="-204470" algn="l" rtl="0">
              <a:lnSpc>
                <a:spcPct val="100000"/>
              </a:lnSpc>
              <a:spcBef>
                <a:spcPts val="1000"/>
              </a:spcBef>
              <a:spcAft>
                <a:spcPts val="0"/>
              </a:spcAft>
              <a:buSzPts val="1300"/>
              <a:buChar char="•"/>
            </a:pPr>
            <a:r>
              <a:rPr lang="en-IN" sz="1300" dirty="0" err="1"/>
              <a:t>Rahimi</a:t>
            </a:r>
            <a:r>
              <a:rPr lang="en-IN" sz="1300" dirty="0"/>
              <a:t>, R. and </a:t>
            </a:r>
            <a:r>
              <a:rPr lang="en-IN" sz="1300" dirty="0" err="1"/>
              <a:t>Gunlu</a:t>
            </a:r>
            <a:r>
              <a:rPr lang="en-IN" sz="1300" dirty="0"/>
              <a:t>, E., 2016. Implementing customer relationship management (CRM) in hotel industry from organizational culture perspective: case of a chain hotel in the UK. International Journal of Contemporary Hospitality Management.</a:t>
            </a:r>
            <a:endParaRPr sz="1300" dirty="0"/>
          </a:p>
          <a:p>
            <a:pPr marL="228600" lvl="0" indent="-204470" algn="l" rtl="0">
              <a:lnSpc>
                <a:spcPct val="100000"/>
              </a:lnSpc>
              <a:spcBef>
                <a:spcPts val="1000"/>
              </a:spcBef>
              <a:spcAft>
                <a:spcPts val="0"/>
              </a:spcAft>
              <a:buSzPts val="1300"/>
              <a:buChar char="•"/>
            </a:pPr>
            <a:r>
              <a:rPr lang="en-IN" sz="1300" dirty="0" err="1"/>
              <a:t>Rahimi</a:t>
            </a:r>
            <a:r>
              <a:rPr lang="en-IN" sz="1300" dirty="0"/>
              <a:t>, R. and </a:t>
            </a:r>
            <a:r>
              <a:rPr lang="en-IN" sz="1300" dirty="0" err="1"/>
              <a:t>Kozak</a:t>
            </a:r>
            <a:r>
              <a:rPr lang="en-IN" sz="1300" dirty="0"/>
              <a:t>, M., 2017. Impact of customer relationship management on customer satisfaction: The case of a budget hotel chain. Journal of travel &amp; tourism marketing, 34(1), pp.40-51.</a:t>
            </a:r>
            <a:endParaRPr sz="1300" dirty="0"/>
          </a:p>
          <a:p>
            <a:pPr marL="228600" lvl="0" indent="-204470" algn="l" rtl="0">
              <a:lnSpc>
                <a:spcPct val="100000"/>
              </a:lnSpc>
              <a:spcBef>
                <a:spcPts val="1000"/>
              </a:spcBef>
              <a:spcAft>
                <a:spcPts val="0"/>
              </a:spcAft>
              <a:buSzPts val="1300"/>
              <a:buChar char="•"/>
            </a:pPr>
            <a:r>
              <a:rPr lang="en-IN" sz="1300" dirty="0" smtClean="0"/>
              <a:t>Hilton </a:t>
            </a:r>
            <a:r>
              <a:rPr lang="en-IN" sz="1300" dirty="0"/>
              <a:t>(2023) Hilton Brands | Global Hospitality Company. Available at: https://www.hilton.com/en/corporate/ (Accessed: 24 May 2023). </a:t>
            </a:r>
            <a:endParaRPr sz="1300" dirty="0"/>
          </a:p>
          <a:p>
            <a:pPr marL="228600" lvl="0" indent="-204470" algn="l" rtl="0">
              <a:lnSpc>
                <a:spcPct val="100000"/>
              </a:lnSpc>
              <a:spcBef>
                <a:spcPts val="1000"/>
              </a:spcBef>
              <a:spcAft>
                <a:spcPts val="0"/>
              </a:spcAft>
              <a:buSzPts val="1300"/>
              <a:buChar char="•"/>
            </a:pPr>
            <a:r>
              <a:rPr lang="en-IN" sz="1300" dirty="0"/>
              <a:t>Wu, X., Wang, J. and Ling, Q., 2021. Managing internal service quality in hotels: Determinants and implications. Tourism Management, 86, p.104329.</a:t>
            </a:r>
            <a:endParaRPr sz="1300" dirty="0"/>
          </a:p>
        </p:txBody>
      </p:sp>
    </p:spTree>
  </p:cSld>
  <p:clrMapOvr>
    <a:masterClrMapping/>
  </p:clrMapOvr>
</p:sld>
</file>

<file path=ppt/theme/theme1.xml><?xml version="1.0" encoding="utf-8"?>
<a:theme xmlns:a="http://schemas.openxmlformats.org/drawingml/2006/main" name="Berlin">
  <a:themeElements>
    <a:clrScheme name="Berlin">
      <a:dk1>
        <a:srgbClr val="000000"/>
      </a:dk1>
      <a:lt1>
        <a:srgbClr val="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TotalTime>
  <Words>1880</Words>
  <PresentationFormat>Widescreen</PresentationFormat>
  <Paragraphs>76</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Trebuchet MS</vt:lpstr>
      <vt:lpstr>Berlin</vt:lpstr>
      <vt:lpstr>Hospitality and Guest Services</vt:lpstr>
      <vt:lpstr>Contents </vt:lpstr>
      <vt:lpstr>Introduction:</vt:lpstr>
      <vt:lpstr>Identifying the main consumers:</vt:lpstr>
      <vt:lpstr>The nature, scope and role of the guest services and facilities:</vt:lpstr>
      <vt:lpstr>PowerPoint Presentation</vt:lpstr>
      <vt:lpstr>Explaining the need to consider the role and function of guest services in general:</vt:lpstr>
      <vt:lpstr>The importance of hospitality and how hotels meet/exceed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2023-05-24T20:55:41Z</dcterms:created>
  <dcterms:modified xsi:type="dcterms:W3CDTF">2023-10-15T15:25:19Z</dcterms:modified>
</cp:coreProperties>
</file>