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53"/>
  </p:notesMasterIdLst>
  <p:sldIdLst>
    <p:sldId id="256" r:id="rId2"/>
    <p:sldId id="322" r:id="rId3"/>
    <p:sldId id="294" r:id="rId4"/>
    <p:sldId id="327" r:id="rId5"/>
    <p:sldId id="354" r:id="rId6"/>
    <p:sldId id="323" r:id="rId7"/>
    <p:sldId id="355" r:id="rId8"/>
    <p:sldId id="356" r:id="rId9"/>
    <p:sldId id="357" r:id="rId10"/>
    <p:sldId id="359" r:id="rId11"/>
    <p:sldId id="360" r:id="rId12"/>
    <p:sldId id="361" r:id="rId13"/>
    <p:sldId id="362" r:id="rId14"/>
    <p:sldId id="365" r:id="rId15"/>
    <p:sldId id="366" r:id="rId16"/>
    <p:sldId id="367" r:id="rId17"/>
    <p:sldId id="368" r:id="rId18"/>
    <p:sldId id="369" r:id="rId19"/>
    <p:sldId id="370" r:id="rId20"/>
    <p:sldId id="371" r:id="rId21"/>
    <p:sldId id="364" r:id="rId22"/>
    <p:sldId id="372" r:id="rId23"/>
    <p:sldId id="373" r:id="rId24"/>
    <p:sldId id="375" r:id="rId25"/>
    <p:sldId id="376" r:id="rId26"/>
    <p:sldId id="377" r:id="rId27"/>
    <p:sldId id="378" r:id="rId28"/>
    <p:sldId id="379" r:id="rId29"/>
    <p:sldId id="380" r:id="rId30"/>
    <p:sldId id="381" r:id="rId31"/>
    <p:sldId id="382" r:id="rId32"/>
    <p:sldId id="383" r:id="rId33"/>
    <p:sldId id="384" r:id="rId34"/>
    <p:sldId id="385" r:id="rId35"/>
    <p:sldId id="386" r:id="rId36"/>
    <p:sldId id="387" r:id="rId37"/>
    <p:sldId id="388" r:id="rId38"/>
    <p:sldId id="389" r:id="rId39"/>
    <p:sldId id="390" r:id="rId40"/>
    <p:sldId id="391" r:id="rId41"/>
    <p:sldId id="392" r:id="rId42"/>
    <p:sldId id="393" r:id="rId43"/>
    <p:sldId id="394" r:id="rId44"/>
    <p:sldId id="395" r:id="rId45"/>
    <p:sldId id="396" r:id="rId46"/>
    <p:sldId id="397" r:id="rId47"/>
    <p:sldId id="398" r:id="rId48"/>
    <p:sldId id="399" r:id="rId49"/>
    <p:sldId id="400" r:id="rId50"/>
    <p:sldId id="401" r:id="rId51"/>
    <p:sldId id="318"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CDCF55-7E8E-4F8F-A61C-7605481E77D8}" v="131" dt="2023-02-10T12:09:04.6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4" d="100"/>
          <a:sy n="84" d="100"/>
        </p:scale>
        <p:origin x="171"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D9CDCF55-7E8E-4F8F-A61C-7605481E77D8}"/>
    <pc:docChg chg="undo custSel addSld delSld modSld">
      <pc:chgData name="Sian Turvey" userId="9a374997-2901-41ac-b51e-a8948a26085a" providerId="ADAL" clId="{D9CDCF55-7E8E-4F8F-A61C-7605481E77D8}" dt="2023-02-10T12:15:31.563" v="2214" actId="20577"/>
      <pc:docMkLst>
        <pc:docMk/>
      </pc:docMkLst>
      <pc:sldChg chg="modSp mod">
        <pc:chgData name="Sian Turvey" userId="9a374997-2901-41ac-b51e-a8948a26085a" providerId="ADAL" clId="{D9CDCF55-7E8E-4F8F-A61C-7605481E77D8}" dt="2023-02-06T21:26:20.713" v="518" actId="20577"/>
        <pc:sldMkLst>
          <pc:docMk/>
          <pc:sldMk cId="3955292515" sldId="256"/>
        </pc:sldMkLst>
        <pc:spChg chg="mod">
          <ac:chgData name="Sian Turvey" userId="9a374997-2901-41ac-b51e-a8948a26085a" providerId="ADAL" clId="{D9CDCF55-7E8E-4F8F-A61C-7605481E77D8}" dt="2023-02-06T21:26:20.713" v="518" actId="20577"/>
          <ac:spMkLst>
            <pc:docMk/>
            <pc:sldMk cId="3955292515" sldId="256"/>
            <ac:spMk id="2" creationId="{7EA445BA-DE2A-44FA-98CF-86D1A5058549}"/>
          </ac:spMkLst>
        </pc:spChg>
      </pc:sldChg>
      <pc:sldChg chg="modSp del">
        <pc:chgData name="Sian Turvey" userId="9a374997-2901-41ac-b51e-a8948a26085a" providerId="ADAL" clId="{D9CDCF55-7E8E-4F8F-A61C-7605481E77D8}" dt="2023-02-06T21:15:22.990" v="250" actId="47"/>
        <pc:sldMkLst>
          <pc:docMk/>
          <pc:sldMk cId="3386593330" sldId="293"/>
        </pc:sldMkLst>
        <pc:graphicFrameChg chg="mod">
          <ac:chgData name="Sian Turvey" userId="9a374997-2901-41ac-b51e-a8948a26085a" providerId="ADAL" clId="{D9CDCF55-7E8E-4F8F-A61C-7605481E77D8}" dt="2023-02-06T21:15:19.160" v="249" actId="20577"/>
          <ac:graphicFrameMkLst>
            <pc:docMk/>
            <pc:sldMk cId="3386593330" sldId="293"/>
            <ac:graphicFrameMk id="5" creationId="{FF06C2D0-8663-61B9-AD78-1B579431A9AB}"/>
          </ac:graphicFrameMkLst>
        </pc:graphicFrameChg>
      </pc:sldChg>
      <pc:sldChg chg="modSp mod">
        <pc:chgData name="Sian Turvey" userId="9a374997-2901-41ac-b51e-a8948a26085a" providerId="ADAL" clId="{D9CDCF55-7E8E-4F8F-A61C-7605481E77D8}" dt="2023-02-10T12:04:34.298" v="2121" actId="255"/>
        <pc:sldMkLst>
          <pc:docMk/>
          <pc:sldMk cId="993811737" sldId="322"/>
        </pc:sldMkLst>
        <pc:spChg chg="mod">
          <ac:chgData name="Sian Turvey" userId="9a374997-2901-41ac-b51e-a8948a26085a" providerId="ADAL" clId="{D9CDCF55-7E8E-4F8F-A61C-7605481E77D8}" dt="2023-02-10T12:04:34.298" v="2121" actId="255"/>
          <ac:spMkLst>
            <pc:docMk/>
            <pc:sldMk cId="993811737" sldId="322"/>
            <ac:spMk id="3" creationId="{E0C44DE8-FBA7-70AB-AB5B-8E8061297CFF}"/>
          </ac:spMkLst>
        </pc:spChg>
      </pc:sldChg>
      <pc:sldChg chg="delSp modSp mod setBg setClrOvrMap">
        <pc:chgData name="Sian Turvey" userId="9a374997-2901-41ac-b51e-a8948a26085a" providerId="ADAL" clId="{D9CDCF55-7E8E-4F8F-A61C-7605481E77D8}" dt="2023-02-06T21:16:36.389" v="333" actId="20577"/>
        <pc:sldMkLst>
          <pc:docMk/>
          <pc:sldMk cId="3160722037" sldId="323"/>
        </pc:sldMkLst>
        <pc:spChg chg="mod">
          <ac:chgData name="Sian Turvey" userId="9a374997-2901-41ac-b51e-a8948a26085a" providerId="ADAL" clId="{D9CDCF55-7E8E-4F8F-A61C-7605481E77D8}" dt="2023-02-06T21:16:31.013" v="327" actId="20577"/>
          <ac:spMkLst>
            <pc:docMk/>
            <pc:sldMk cId="3160722037" sldId="323"/>
            <ac:spMk id="2" creationId="{BE384BAD-2815-D6CE-5CD3-103725B25C06}"/>
          </ac:spMkLst>
        </pc:spChg>
        <pc:spChg chg="mod">
          <ac:chgData name="Sian Turvey" userId="9a374997-2901-41ac-b51e-a8948a26085a" providerId="ADAL" clId="{D9CDCF55-7E8E-4F8F-A61C-7605481E77D8}" dt="2023-02-06T21:16:36.389" v="333" actId="20577"/>
          <ac:spMkLst>
            <pc:docMk/>
            <pc:sldMk cId="3160722037" sldId="323"/>
            <ac:spMk id="3" creationId="{945FCDD9-E452-DB7A-DF81-3E48DCF694BE}"/>
          </ac:spMkLst>
        </pc:spChg>
        <pc:spChg chg="del">
          <ac:chgData name="Sian Turvey" userId="9a374997-2901-41ac-b51e-a8948a26085a" providerId="ADAL" clId="{D9CDCF55-7E8E-4F8F-A61C-7605481E77D8}" dt="2023-02-06T21:16:11.977" v="308" actId="26606"/>
          <ac:spMkLst>
            <pc:docMk/>
            <pc:sldMk cId="3160722037" sldId="323"/>
            <ac:spMk id="10" creationId="{EE4E366E-272A-409E-840F-9A6A64A9E3FF}"/>
          </ac:spMkLst>
        </pc:spChg>
        <pc:spChg chg="del">
          <ac:chgData name="Sian Turvey" userId="9a374997-2901-41ac-b51e-a8948a26085a" providerId="ADAL" clId="{D9CDCF55-7E8E-4F8F-A61C-7605481E77D8}" dt="2023-02-06T21:16:11.977" v="308" actId="26606"/>
          <ac:spMkLst>
            <pc:docMk/>
            <pc:sldMk cId="3160722037" sldId="323"/>
            <ac:spMk id="12" creationId="{A721560C-E4AB-4287-A29C-3F6916794CB9}"/>
          </ac:spMkLst>
        </pc:spChg>
        <pc:spChg chg="del">
          <ac:chgData name="Sian Turvey" userId="9a374997-2901-41ac-b51e-a8948a26085a" providerId="ADAL" clId="{D9CDCF55-7E8E-4F8F-A61C-7605481E77D8}" dt="2023-02-06T21:16:11.977" v="308" actId="26606"/>
          <ac:spMkLst>
            <pc:docMk/>
            <pc:sldMk cId="3160722037" sldId="323"/>
            <ac:spMk id="14" creationId="{DF6CFF07-D953-4F9C-9A0E-E0A6AACB6158}"/>
          </ac:spMkLst>
        </pc:spChg>
        <pc:spChg chg="del">
          <ac:chgData name="Sian Turvey" userId="9a374997-2901-41ac-b51e-a8948a26085a" providerId="ADAL" clId="{D9CDCF55-7E8E-4F8F-A61C-7605481E77D8}" dt="2023-02-06T21:16:11.977" v="308" actId="26606"/>
          <ac:spMkLst>
            <pc:docMk/>
            <pc:sldMk cId="3160722037" sldId="323"/>
            <ac:spMk id="16" creationId="{DAA4FEEE-0B5F-41BF-825D-60F9FB089568}"/>
          </ac:spMkLst>
        </pc:spChg>
        <pc:picChg chg="mod">
          <ac:chgData name="Sian Turvey" userId="9a374997-2901-41ac-b51e-a8948a26085a" providerId="ADAL" clId="{D9CDCF55-7E8E-4F8F-A61C-7605481E77D8}" dt="2023-02-06T21:16:11.977" v="308" actId="26606"/>
          <ac:picMkLst>
            <pc:docMk/>
            <pc:sldMk cId="3160722037" sldId="323"/>
            <ac:picMk id="7" creationId="{BFF5D2CF-9FE5-41D6-DDAC-99FE036A8902}"/>
          </ac:picMkLst>
        </pc:picChg>
      </pc:sldChg>
      <pc:sldChg chg="del">
        <pc:chgData name="Sian Turvey" userId="9a374997-2901-41ac-b51e-a8948a26085a" providerId="ADAL" clId="{D9CDCF55-7E8E-4F8F-A61C-7605481E77D8}" dt="2023-02-06T21:11:37.030" v="110" actId="47"/>
        <pc:sldMkLst>
          <pc:docMk/>
          <pc:sldMk cId="4210437307" sldId="324"/>
        </pc:sldMkLst>
      </pc:sldChg>
      <pc:sldChg chg="del">
        <pc:chgData name="Sian Turvey" userId="9a374997-2901-41ac-b51e-a8948a26085a" providerId="ADAL" clId="{D9CDCF55-7E8E-4F8F-A61C-7605481E77D8}" dt="2023-02-06T21:11:38.089" v="111" actId="47"/>
        <pc:sldMkLst>
          <pc:docMk/>
          <pc:sldMk cId="2816671399" sldId="325"/>
        </pc:sldMkLst>
      </pc:sldChg>
      <pc:sldChg chg="del">
        <pc:chgData name="Sian Turvey" userId="9a374997-2901-41ac-b51e-a8948a26085a" providerId="ADAL" clId="{D9CDCF55-7E8E-4F8F-A61C-7605481E77D8}" dt="2023-02-06T21:11:39.493" v="112" actId="47"/>
        <pc:sldMkLst>
          <pc:docMk/>
          <pc:sldMk cId="2389660841" sldId="326"/>
        </pc:sldMkLst>
      </pc:sldChg>
      <pc:sldChg chg="modSp mod">
        <pc:chgData name="Sian Turvey" userId="9a374997-2901-41ac-b51e-a8948a26085a" providerId="ADAL" clId="{D9CDCF55-7E8E-4F8F-A61C-7605481E77D8}" dt="2023-02-06T21:12:32.133" v="150" actId="20577"/>
        <pc:sldMkLst>
          <pc:docMk/>
          <pc:sldMk cId="2264491229" sldId="327"/>
        </pc:sldMkLst>
        <pc:spChg chg="mod">
          <ac:chgData name="Sian Turvey" userId="9a374997-2901-41ac-b51e-a8948a26085a" providerId="ADAL" clId="{D9CDCF55-7E8E-4F8F-A61C-7605481E77D8}" dt="2023-02-06T21:12:02.762" v="139" actId="20577"/>
          <ac:spMkLst>
            <pc:docMk/>
            <pc:sldMk cId="2264491229" sldId="327"/>
            <ac:spMk id="2" creationId="{D1FF1EF2-9C0E-31C2-E3FE-02034A62FED6}"/>
          </ac:spMkLst>
        </pc:spChg>
        <pc:spChg chg="mod">
          <ac:chgData name="Sian Turvey" userId="9a374997-2901-41ac-b51e-a8948a26085a" providerId="ADAL" clId="{D9CDCF55-7E8E-4F8F-A61C-7605481E77D8}" dt="2023-02-06T21:12:32.133" v="150" actId="20577"/>
          <ac:spMkLst>
            <pc:docMk/>
            <pc:sldMk cId="2264491229" sldId="327"/>
            <ac:spMk id="3" creationId="{69052FE6-7752-AE95-4AE7-1D70CF8EADF3}"/>
          </ac:spMkLst>
        </pc:spChg>
      </pc:sldChg>
      <pc:sldChg chg="del">
        <pc:chgData name="Sian Turvey" userId="9a374997-2901-41ac-b51e-a8948a26085a" providerId="ADAL" clId="{D9CDCF55-7E8E-4F8F-A61C-7605481E77D8}" dt="2023-02-06T21:14:41.370" v="218" actId="47"/>
        <pc:sldMkLst>
          <pc:docMk/>
          <pc:sldMk cId="1322128409" sldId="328"/>
        </pc:sldMkLst>
      </pc:sldChg>
      <pc:sldChg chg="del">
        <pc:chgData name="Sian Turvey" userId="9a374997-2901-41ac-b51e-a8948a26085a" providerId="ADAL" clId="{D9CDCF55-7E8E-4F8F-A61C-7605481E77D8}" dt="2023-02-06T21:26:46.757" v="519" actId="47"/>
        <pc:sldMkLst>
          <pc:docMk/>
          <pc:sldMk cId="3705210309" sldId="329"/>
        </pc:sldMkLst>
      </pc:sldChg>
      <pc:sldChg chg="del">
        <pc:chgData name="Sian Turvey" userId="9a374997-2901-41ac-b51e-a8948a26085a" providerId="ADAL" clId="{D9CDCF55-7E8E-4F8F-A61C-7605481E77D8}" dt="2023-02-06T21:26:49.468" v="520" actId="47"/>
        <pc:sldMkLst>
          <pc:docMk/>
          <pc:sldMk cId="3404618534" sldId="330"/>
        </pc:sldMkLst>
      </pc:sldChg>
      <pc:sldChg chg="del">
        <pc:chgData name="Sian Turvey" userId="9a374997-2901-41ac-b51e-a8948a26085a" providerId="ADAL" clId="{D9CDCF55-7E8E-4F8F-A61C-7605481E77D8}" dt="2023-02-06T21:26:52.740" v="521" actId="47"/>
        <pc:sldMkLst>
          <pc:docMk/>
          <pc:sldMk cId="1319516482" sldId="331"/>
        </pc:sldMkLst>
      </pc:sldChg>
      <pc:sldChg chg="del">
        <pc:chgData name="Sian Turvey" userId="9a374997-2901-41ac-b51e-a8948a26085a" providerId="ADAL" clId="{D9CDCF55-7E8E-4F8F-A61C-7605481E77D8}" dt="2023-02-06T21:26:54.237" v="522" actId="47"/>
        <pc:sldMkLst>
          <pc:docMk/>
          <pc:sldMk cId="1993867085" sldId="332"/>
        </pc:sldMkLst>
      </pc:sldChg>
      <pc:sldChg chg="del">
        <pc:chgData name="Sian Turvey" userId="9a374997-2901-41ac-b51e-a8948a26085a" providerId="ADAL" clId="{D9CDCF55-7E8E-4F8F-A61C-7605481E77D8}" dt="2023-02-06T21:26:55.122" v="523" actId="47"/>
        <pc:sldMkLst>
          <pc:docMk/>
          <pc:sldMk cId="535635558" sldId="333"/>
        </pc:sldMkLst>
      </pc:sldChg>
      <pc:sldChg chg="del">
        <pc:chgData name="Sian Turvey" userId="9a374997-2901-41ac-b51e-a8948a26085a" providerId="ADAL" clId="{D9CDCF55-7E8E-4F8F-A61C-7605481E77D8}" dt="2023-02-06T21:26:56.575" v="524" actId="47"/>
        <pc:sldMkLst>
          <pc:docMk/>
          <pc:sldMk cId="1360171594" sldId="334"/>
        </pc:sldMkLst>
      </pc:sldChg>
      <pc:sldChg chg="del">
        <pc:chgData name="Sian Turvey" userId="9a374997-2901-41ac-b51e-a8948a26085a" providerId="ADAL" clId="{D9CDCF55-7E8E-4F8F-A61C-7605481E77D8}" dt="2023-02-06T21:26:59.053" v="525" actId="47"/>
        <pc:sldMkLst>
          <pc:docMk/>
          <pc:sldMk cId="1807267344" sldId="335"/>
        </pc:sldMkLst>
      </pc:sldChg>
      <pc:sldChg chg="del">
        <pc:chgData name="Sian Turvey" userId="9a374997-2901-41ac-b51e-a8948a26085a" providerId="ADAL" clId="{D9CDCF55-7E8E-4F8F-A61C-7605481E77D8}" dt="2023-02-06T21:27:00.643" v="526" actId="47"/>
        <pc:sldMkLst>
          <pc:docMk/>
          <pc:sldMk cId="4203916543" sldId="336"/>
        </pc:sldMkLst>
      </pc:sldChg>
      <pc:sldChg chg="del">
        <pc:chgData name="Sian Turvey" userId="9a374997-2901-41ac-b51e-a8948a26085a" providerId="ADAL" clId="{D9CDCF55-7E8E-4F8F-A61C-7605481E77D8}" dt="2023-02-06T21:27:02.872" v="528" actId="47"/>
        <pc:sldMkLst>
          <pc:docMk/>
          <pc:sldMk cId="1828118098" sldId="337"/>
        </pc:sldMkLst>
      </pc:sldChg>
      <pc:sldChg chg="del">
        <pc:chgData name="Sian Turvey" userId="9a374997-2901-41ac-b51e-a8948a26085a" providerId="ADAL" clId="{D9CDCF55-7E8E-4F8F-A61C-7605481E77D8}" dt="2023-02-06T21:27:04.677" v="529" actId="47"/>
        <pc:sldMkLst>
          <pc:docMk/>
          <pc:sldMk cId="3755380506" sldId="338"/>
        </pc:sldMkLst>
      </pc:sldChg>
      <pc:sldChg chg="del">
        <pc:chgData name="Sian Turvey" userId="9a374997-2901-41ac-b51e-a8948a26085a" providerId="ADAL" clId="{D9CDCF55-7E8E-4F8F-A61C-7605481E77D8}" dt="2023-02-06T21:27:02.264" v="527" actId="47"/>
        <pc:sldMkLst>
          <pc:docMk/>
          <pc:sldMk cId="1241265228" sldId="339"/>
        </pc:sldMkLst>
      </pc:sldChg>
      <pc:sldChg chg="del">
        <pc:chgData name="Sian Turvey" userId="9a374997-2901-41ac-b51e-a8948a26085a" providerId="ADAL" clId="{D9CDCF55-7E8E-4F8F-A61C-7605481E77D8}" dt="2023-02-06T21:27:05.396" v="530" actId="47"/>
        <pc:sldMkLst>
          <pc:docMk/>
          <pc:sldMk cId="796686989" sldId="340"/>
        </pc:sldMkLst>
      </pc:sldChg>
      <pc:sldChg chg="del">
        <pc:chgData name="Sian Turvey" userId="9a374997-2901-41ac-b51e-a8948a26085a" providerId="ADAL" clId="{D9CDCF55-7E8E-4F8F-A61C-7605481E77D8}" dt="2023-02-06T21:27:05.894" v="531" actId="47"/>
        <pc:sldMkLst>
          <pc:docMk/>
          <pc:sldMk cId="1357654947" sldId="341"/>
        </pc:sldMkLst>
      </pc:sldChg>
      <pc:sldChg chg="del">
        <pc:chgData name="Sian Turvey" userId="9a374997-2901-41ac-b51e-a8948a26085a" providerId="ADAL" clId="{D9CDCF55-7E8E-4F8F-A61C-7605481E77D8}" dt="2023-02-06T21:27:06.468" v="532" actId="47"/>
        <pc:sldMkLst>
          <pc:docMk/>
          <pc:sldMk cId="1653447716" sldId="342"/>
        </pc:sldMkLst>
      </pc:sldChg>
      <pc:sldChg chg="del">
        <pc:chgData name="Sian Turvey" userId="9a374997-2901-41ac-b51e-a8948a26085a" providerId="ADAL" clId="{D9CDCF55-7E8E-4F8F-A61C-7605481E77D8}" dt="2023-02-06T21:27:07.059" v="533" actId="47"/>
        <pc:sldMkLst>
          <pc:docMk/>
          <pc:sldMk cId="2306313170" sldId="343"/>
        </pc:sldMkLst>
      </pc:sldChg>
      <pc:sldChg chg="del">
        <pc:chgData name="Sian Turvey" userId="9a374997-2901-41ac-b51e-a8948a26085a" providerId="ADAL" clId="{D9CDCF55-7E8E-4F8F-A61C-7605481E77D8}" dt="2023-02-06T21:27:07.673" v="534" actId="47"/>
        <pc:sldMkLst>
          <pc:docMk/>
          <pc:sldMk cId="1343191216" sldId="344"/>
        </pc:sldMkLst>
      </pc:sldChg>
      <pc:sldChg chg="del">
        <pc:chgData name="Sian Turvey" userId="9a374997-2901-41ac-b51e-a8948a26085a" providerId="ADAL" clId="{D9CDCF55-7E8E-4F8F-A61C-7605481E77D8}" dt="2023-02-06T21:27:08.349" v="535" actId="47"/>
        <pc:sldMkLst>
          <pc:docMk/>
          <pc:sldMk cId="929601053" sldId="345"/>
        </pc:sldMkLst>
      </pc:sldChg>
      <pc:sldChg chg="del">
        <pc:chgData name="Sian Turvey" userId="9a374997-2901-41ac-b51e-a8948a26085a" providerId="ADAL" clId="{D9CDCF55-7E8E-4F8F-A61C-7605481E77D8}" dt="2023-02-06T21:27:08.829" v="536" actId="47"/>
        <pc:sldMkLst>
          <pc:docMk/>
          <pc:sldMk cId="1526853090" sldId="346"/>
        </pc:sldMkLst>
      </pc:sldChg>
      <pc:sldChg chg="del">
        <pc:chgData name="Sian Turvey" userId="9a374997-2901-41ac-b51e-a8948a26085a" providerId="ADAL" clId="{D9CDCF55-7E8E-4F8F-A61C-7605481E77D8}" dt="2023-02-06T21:27:09.326" v="537" actId="47"/>
        <pc:sldMkLst>
          <pc:docMk/>
          <pc:sldMk cId="1066908465" sldId="347"/>
        </pc:sldMkLst>
      </pc:sldChg>
      <pc:sldChg chg="del">
        <pc:chgData name="Sian Turvey" userId="9a374997-2901-41ac-b51e-a8948a26085a" providerId="ADAL" clId="{D9CDCF55-7E8E-4F8F-A61C-7605481E77D8}" dt="2023-02-06T21:27:10.032" v="538" actId="47"/>
        <pc:sldMkLst>
          <pc:docMk/>
          <pc:sldMk cId="2494085335" sldId="348"/>
        </pc:sldMkLst>
      </pc:sldChg>
      <pc:sldChg chg="del">
        <pc:chgData name="Sian Turvey" userId="9a374997-2901-41ac-b51e-a8948a26085a" providerId="ADAL" clId="{D9CDCF55-7E8E-4F8F-A61C-7605481E77D8}" dt="2023-02-06T21:27:10.629" v="539" actId="47"/>
        <pc:sldMkLst>
          <pc:docMk/>
          <pc:sldMk cId="1956287319" sldId="349"/>
        </pc:sldMkLst>
      </pc:sldChg>
      <pc:sldChg chg="del">
        <pc:chgData name="Sian Turvey" userId="9a374997-2901-41ac-b51e-a8948a26085a" providerId="ADAL" clId="{D9CDCF55-7E8E-4F8F-A61C-7605481E77D8}" dt="2023-02-06T21:27:11.484" v="540" actId="47"/>
        <pc:sldMkLst>
          <pc:docMk/>
          <pc:sldMk cId="4076107244" sldId="350"/>
        </pc:sldMkLst>
      </pc:sldChg>
      <pc:sldChg chg="del">
        <pc:chgData name="Sian Turvey" userId="9a374997-2901-41ac-b51e-a8948a26085a" providerId="ADAL" clId="{D9CDCF55-7E8E-4F8F-A61C-7605481E77D8}" dt="2023-02-06T21:27:17.097" v="542" actId="47"/>
        <pc:sldMkLst>
          <pc:docMk/>
          <pc:sldMk cId="2740924517" sldId="351"/>
        </pc:sldMkLst>
      </pc:sldChg>
      <pc:sldChg chg="del">
        <pc:chgData name="Sian Turvey" userId="9a374997-2901-41ac-b51e-a8948a26085a" providerId="ADAL" clId="{D9CDCF55-7E8E-4F8F-A61C-7605481E77D8}" dt="2023-02-10T12:02:45.058" v="2059" actId="47"/>
        <pc:sldMkLst>
          <pc:docMk/>
          <pc:sldMk cId="3864003397" sldId="352"/>
        </pc:sldMkLst>
      </pc:sldChg>
      <pc:sldChg chg="del">
        <pc:chgData name="Sian Turvey" userId="9a374997-2901-41ac-b51e-a8948a26085a" providerId="ADAL" clId="{D9CDCF55-7E8E-4F8F-A61C-7605481E77D8}" dt="2023-02-06T21:27:12.110" v="541" actId="47"/>
        <pc:sldMkLst>
          <pc:docMk/>
          <pc:sldMk cId="1288464316" sldId="353"/>
        </pc:sldMkLst>
      </pc:sldChg>
      <pc:sldChg chg="addSp modSp new mod setBg setClrOvrMap">
        <pc:chgData name="Sian Turvey" userId="9a374997-2901-41ac-b51e-a8948a26085a" providerId="ADAL" clId="{D9CDCF55-7E8E-4F8F-A61C-7605481E77D8}" dt="2023-02-10T12:05:15.762" v="2128" actId="255"/>
        <pc:sldMkLst>
          <pc:docMk/>
          <pc:sldMk cId="2485906618" sldId="354"/>
        </pc:sldMkLst>
        <pc:spChg chg="mod">
          <ac:chgData name="Sian Turvey" userId="9a374997-2901-41ac-b51e-a8948a26085a" providerId="ADAL" clId="{D9CDCF55-7E8E-4F8F-A61C-7605481E77D8}" dt="2023-02-06T21:14:35.045" v="217" actId="26606"/>
          <ac:spMkLst>
            <pc:docMk/>
            <pc:sldMk cId="2485906618" sldId="354"/>
            <ac:spMk id="2" creationId="{57E2EAD2-9A0E-AFED-6746-17EF759DAB9A}"/>
          </ac:spMkLst>
        </pc:spChg>
        <pc:spChg chg="mod">
          <ac:chgData name="Sian Turvey" userId="9a374997-2901-41ac-b51e-a8948a26085a" providerId="ADAL" clId="{D9CDCF55-7E8E-4F8F-A61C-7605481E77D8}" dt="2023-02-10T12:05:15.762" v="2128" actId="255"/>
          <ac:spMkLst>
            <pc:docMk/>
            <pc:sldMk cId="2485906618" sldId="354"/>
            <ac:spMk id="3" creationId="{91ACB4C4-40A1-DEBD-8EEC-D209987B44ED}"/>
          </ac:spMkLst>
        </pc:spChg>
        <pc:spChg chg="add">
          <ac:chgData name="Sian Turvey" userId="9a374997-2901-41ac-b51e-a8948a26085a" providerId="ADAL" clId="{D9CDCF55-7E8E-4F8F-A61C-7605481E77D8}" dt="2023-02-06T21:14:35.045" v="217" actId="26606"/>
          <ac:spMkLst>
            <pc:docMk/>
            <pc:sldMk cId="2485906618" sldId="354"/>
            <ac:spMk id="9" creationId="{B87E4204-E93C-417B-9ED0-F81552DE87E4}"/>
          </ac:spMkLst>
        </pc:spChg>
        <pc:spChg chg="add">
          <ac:chgData name="Sian Turvey" userId="9a374997-2901-41ac-b51e-a8948a26085a" providerId="ADAL" clId="{D9CDCF55-7E8E-4F8F-A61C-7605481E77D8}" dt="2023-02-06T21:14:35.045" v="217" actId="26606"/>
          <ac:spMkLst>
            <pc:docMk/>
            <pc:sldMk cId="2485906618" sldId="354"/>
            <ac:spMk id="11" creationId="{068E4A00-82CC-4AD0-B631-F820AEE40F36}"/>
          </ac:spMkLst>
        </pc:spChg>
        <pc:spChg chg="add">
          <ac:chgData name="Sian Turvey" userId="9a374997-2901-41ac-b51e-a8948a26085a" providerId="ADAL" clId="{D9CDCF55-7E8E-4F8F-A61C-7605481E77D8}" dt="2023-02-06T21:14:35.045" v="217" actId="26606"/>
          <ac:spMkLst>
            <pc:docMk/>
            <pc:sldMk cId="2485906618" sldId="354"/>
            <ac:spMk id="13" creationId="{463665DF-25B8-4EE2-8F85-921EF38BE2D0}"/>
          </ac:spMkLst>
        </pc:spChg>
        <pc:spChg chg="add">
          <ac:chgData name="Sian Turvey" userId="9a374997-2901-41ac-b51e-a8948a26085a" providerId="ADAL" clId="{D9CDCF55-7E8E-4F8F-A61C-7605481E77D8}" dt="2023-02-06T21:14:35.045" v="217" actId="26606"/>
          <ac:spMkLst>
            <pc:docMk/>
            <pc:sldMk cId="2485906618" sldId="354"/>
            <ac:spMk id="15" creationId="{B3378DC2-950E-4B63-B833-32DE4719A85C}"/>
          </ac:spMkLst>
        </pc:spChg>
        <pc:picChg chg="add mod">
          <ac:chgData name="Sian Turvey" userId="9a374997-2901-41ac-b51e-a8948a26085a" providerId="ADAL" clId="{D9CDCF55-7E8E-4F8F-A61C-7605481E77D8}" dt="2023-02-06T21:14:35.045" v="217" actId="26606"/>
          <ac:picMkLst>
            <pc:docMk/>
            <pc:sldMk cId="2485906618" sldId="354"/>
            <ac:picMk id="4" creationId="{2148C187-649C-567E-C25A-0489C85FE2E5}"/>
          </ac:picMkLst>
        </pc:picChg>
      </pc:sldChg>
      <pc:sldChg chg="addSp modSp new mod setBg setClrOvrMap">
        <pc:chgData name="Sian Turvey" userId="9a374997-2901-41ac-b51e-a8948a26085a" providerId="ADAL" clId="{D9CDCF55-7E8E-4F8F-A61C-7605481E77D8}" dt="2023-02-06T21:17:54.369" v="363" actId="14100"/>
        <pc:sldMkLst>
          <pc:docMk/>
          <pc:sldMk cId="4135170738" sldId="355"/>
        </pc:sldMkLst>
        <pc:spChg chg="mod">
          <ac:chgData name="Sian Turvey" userId="9a374997-2901-41ac-b51e-a8948a26085a" providerId="ADAL" clId="{D9CDCF55-7E8E-4F8F-A61C-7605481E77D8}" dt="2023-02-06T21:17:42.266" v="361" actId="26606"/>
          <ac:spMkLst>
            <pc:docMk/>
            <pc:sldMk cId="4135170738" sldId="355"/>
            <ac:spMk id="2" creationId="{8D4F1853-6340-1D61-B473-D5EFB06D2FD8}"/>
          </ac:spMkLst>
        </pc:spChg>
        <pc:spChg chg="mod">
          <ac:chgData name="Sian Turvey" userId="9a374997-2901-41ac-b51e-a8948a26085a" providerId="ADAL" clId="{D9CDCF55-7E8E-4F8F-A61C-7605481E77D8}" dt="2023-02-06T21:17:54.369" v="363" actId="14100"/>
          <ac:spMkLst>
            <pc:docMk/>
            <pc:sldMk cId="4135170738" sldId="355"/>
            <ac:spMk id="3" creationId="{312DC361-C90A-075F-E00F-8ED8B1C17AB7}"/>
          </ac:spMkLst>
        </pc:spChg>
        <pc:spChg chg="add">
          <ac:chgData name="Sian Turvey" userId="9a374997-2901-41ac-b51e-a8948a26085a" providerId="ADAL" clId="{D9CDCF55-7E8E-4F8F-A61C-7605481E77D8}" dt="2023-02-06T21:17:42.266" v="361" actId="26606"/>
          <ac:spMkLst>
            <pc:docMk/>
            <pc:sldMk cId="4135170738" sldId="355"/>
            <ac:spMk id="9" creationId="{144A11D1-6963-485E-86DE-760B07434307}"/>
          </ac:spMkLst>
        </pc:spChg>
        <pc:spChg chg="add">
          <ac:chgData name="Sian Turvey" userId="9a374997-2901-41ac-b51e-a8948a26085a" providerId="ADAL" clId="{D9CDCF55-7E8E-4F8F-A61C-7605481E77D8}" dt="2023-02-06T21:17:42.266" v="361" actId="26606"/>
          <ac:spMkLst>
            <pc:docMk/>
            <pc:sldMk cId="4135170738" sldId="355"/>
            <ac:spMk id="11" creationId="{93BDF132-E4EF-4CB3-9A12-1EB75E159A5B}"/>
          </ac:spMkLst>
        </pc:spChg>
        <pc:spChg chg="add">
          <ac:chgData name="Sian Turvey" userId="9a374997-2901-41ac-b51e-a8948a26085a" providerId="ADAL" clId="{D9CDCF55-7E8E-4F8F-A61C-7605481E77D8}" dt="2023-02-06T21:17:42.266" v="361" actId="26606"/>
          <ac:spMkLst>
            <pc:docMk/>
            <pc:sldMk cId="4135170738" sldId="355"/>
            <ac:spMk id="13" creationId="{F8486D32-0A56-4407-A9D1-7AFC169465F2}"/>
          </ac:spMkLst>
        </pc:spChg>
        <pc:spChg chg="add">
          <ac:chgData name="Sian Turvey" userId="9a374997-2901-41ac-b51e-a8948a26085a" providerId="ADAL" clId="{D9CDCF55-7E8E-4F8F-A61C-7605481E77D8}" dt="2023-02-06T21:17:42.266" v="361" actId="26606"/>
          <ac:spMkLst>
            <pc:docMk/>
            <pc:sldMk cId="4135170738" sldId="355"/>
            <ac:spMk id="15" creationId="{B73FE0C2-11C7-466D-B4BA-0330484CD53D}"/>
          </ac:spMkLst>
        </pc:spChg>
        <pc:picChg chg="add mod">
          <ac:chgData name="Sian Turvey" userId="9a374997-2901-41ac-b51e-a8948a26085a" providerId="ADAL" clId="{D9CDCF55-7E8E-4F8F-A61C-7605481E77D8}" dt="2023-02-06T21:17:42.266" v="361" actId="26606"/>
          <ac:picMkLst>
            <pc:docMk/>
            <pc:sldMk cId="4135170738" sldId="355"/>
            <ac:picMk id="4" creationId="{8804EB79-27D9-EEF4-9C39-58F08995FD28}"/>
          </ac:picMkLst>
        </pc:picChg>
      </pc:sldChg>
      <pc:sldChg chg="modSp new mod">
        <pc:chgData name="Sian Turvey" userId="9a374997-2901-41ac-b51e-a8948a26085a" providerId="ADAL" clId="{D9CDCF55-7E8E-4F8F-A61C-7605481E77D8}" dt="2023-02-06T21:19:40.212" v="400" actId="114"/>
        <pc:sldMkLst>
          <pc:docMk/>
          <pc:sldMk cId="2331065813" sldId="356"/>
        </pc:sldMkLst>
        <pc:spChg chg="mod">
          <ac:chgData name="Sian Turvey" userId="9a374997-2901-41ac-b51e-a8948a26085a" providerId="ADAL" clId="{D9CDCF55-7E8E-4F8F-A61C-7605481E77D8}" dt="2023-02-06T21:18:29.134" v="372" actId="20577"/>
          <ac:spMkLst>
            <pc:docMk/>
            <pc:sldMk cId="2331065813" sldId="356"/>
            <ac:spMk id="2" creationId="{472AFA92-5283-6FBA-BFBE-2159D65E040C}"/>
          </ac:spMkLst>
        </pc:spChg>
        <pc:spChg chg="mod">
          <ac:chgData name="Sian Turvey" userId="9a374997-2901-41ac-b51e-a8948a26085a" providerId="ADAL" clId="{D9CDCF55-7E8E-4F8F-A61C-7605481E77D8}" dt="2023-02-06T21:19:40.212" v="400" actId="114"/>
          <ac:spMkLst>
            <pc:docMk/>
            <pc:sldMk cId="2331065813" sldId="356"/>
            <ac:spMk id="3" creationId="{10178612-004C-7C67-5C01-3A9AAC1A1D73}"/>
          </ac:spMkLst>
        </pc:spChg>
      </pc:sldChg>
      <pc:sldChg chg="modSp new mod modNotesTx">
        <pc:chgData name="Sian Turvey" userId="9a374997-2901-41ac-b51e-a8948a26085a" providerId="ADAL" clId="{D9CDCF55-7E8E-4F8F-A61C-7605481E77D8}" dt="2023-02-10T12:05:46.916" v="2130"/>
        <pc:sldMkLst>
          <pc:docMk/>
          <pc:sldMk cId="1056560052" sldId="357"/>
        </pc:sldMkLst>
        <pc:spChg chg="mod">
          <ac:chgData name="Sian Turvey" userId="9a374997-2901-41ac-b51e-a8948a26085a" providerId="ADAL" clId="{D9CDCF55-7E8E-4F8F-A61C-7605481E77D8}" dt="2023-02-06T21:19:17.126" v="395" actId="20577"/>
          <ac:spMkLst>
            <pc:docMk/>
            <pc:sldMk cId="1056560052" sldId="357"/>
            <ac:spMk id="2" creationId="{58B819C2-1BFB-3FBE-4A95-00B3C9EFDFC0}"/>
          </ac:spMkLst>
        </pc:spChg>
        <pc:spChg chg="mod">
          <ac:chgData name="Sian Turvey" userId="9a374997-2901-41ac-b51e-a8948a26085a" providerId="ADAL" clId="{D9CDCF55-7E8E-4F8F-A61C-7605481E77D8}" dt="2023-02-06T21:19:34.896" v="399" actId="114"/>
          <ac:spMkLst>
            <pc:docMk/>
            <pc:sldMk cId="1056560052" sldId="357"/>
            <ac:spMk id="3" creationId="{E9BF6701-5D6C-C142-83B6-6665C29CA404}"/>
          </ac:spMkLst>
        </pc:spChg>
      </pc:sldChg>
      <pc:sldChg chg="modSp new del mod">
        <pc:chgData name="Sian Turvey" userId="9a374997-2901-41ac-b51e-a8948a26085a" providerId="ADAL" clId="{D9CDCF55-7E8E-4F8F-A61C-7605481E77D8}" dt="2023-02-10T12:05:49.337" v="2131" actId="47"/>
        <pc:sldMkLst>
          <pc:docMk/>
          <pc:sldMk cId="443019307" sldId="358"/>
        </pc:sldMkLst>
        <pc:spChg chg="mod">
          <ac:chgData name="Sian Turvey" userId="9a374997-2901-41ac-b51e-a8948a26085a" providerId="ADAL" clId="{D9CDCF55-7E8E-4F8F-A61C-7605481E77D8}" dt="2023-02-10T12:05:43.332" v="2129" actId="21"/>
          <ac:spMkLst>
            <pc:docMk/>
            <pc:sldMk cId="443019307" sldId="358"/>
            <ac:spMk id="3" creationId="{10D4284E-450D-D8C0-3185-733FE70FE998}"/>
          </ac:spMkLst>
        </pc:spChg>
      </pc:sldChg>
      <pc:sldChg chg="addSp modSp new mod setBg">
        <pc:chgData name="Sian Turvey" userId="9a374997-2901-41ac-b51e-a8948a26085a" providerId="ADAL" clId="{D9CDCF55-7E8E-4F8F-A61C-7605481E77D8}" dt="2023-02-06T21:21:42.770" v="434" actId="14100"/>
        <pc:sldMkLst>
          <pc:docMk/>
          <pc:sldMk cId="3738061575" sldId="359"/>
        </pc:sldMkLst>
        <pc:spChg chg="mod">
          <ac:chgData name="Sian Turvey" userId="9a374997-2901-41ac-b51e-a8948a26085a" providerId="ADAL" clId="{D9CDCF55-7E8E-4F8F-A61C-7605481E77D8}" dt="2023-02-06T21:21:32.735" v="432" actId="26606"/>
          <ac:spMkLst>
            <pc:docMk/>
            <pc:sldMk cId="3738061575" sldId="359"/>
            <ac:spMk id="2" creationId="{1C0DCA31-0E77-BBE5-7330-65C37345FCAA}"/>
          </ac:spMkLst>
        </pc:spChg>
        <pc:spChg chg="mod ord">
          <ac:chgData name="Sian Turvey" userId="9a374997-2901-41ac-b51e-a8948a26085a" providerId="ADAL" clId="{D9CDCF55-7E8E-4F8F-A61C-7605481E77D8}" dt="2023-02-06T21:21:42.770" v="434" actId="14100"/>
          <ac:spMkLst>
            <pc:docMk/>
            <pc:sldMk cId="3738061575" sldId="359"/>
            <ac:spMk id="3" creationId="{ADA4E564-504E-BA50-BC65-BC721FB4B888}"/>
          </ac:spMkLst>
        </pc:spChg>
        <pc:spChg chg="add">
          <ac:chgData name="Sian Turvey" userId="9a374997-2901-41ac-b51e-a8948a26085a" providerId="ADAL" clId="{D9CDCF55-7E8E-4F8F-A61C-7605481E77D8}" dt="2023-02-06T21:21:32.735" v="432" actId="26606"/>
          <ac:spMkLst>
            <pc:docMk/>
            <pc:sldMk cId="3738061575" sldId="359"/>
            <ac:spMk id="9" creationId="{C8A3C342-1D03-412F-8DD3-BF519E8E0AE9}"/>
          </ac:spMkLst>
        </pc:spChg>
        <pc:spChg chg="add">
          <ac:chgData name="Sian Turvey" userId="9a374997-2901-41ac-b51e-a8948a26085a" providerId="ADAL" clId="{D9CDCF55-7E8E-4F8F-A61C-7605481E77D8}" dt="2023-02-06T21:21:32.735" v="432" actId="26606"/>
          <ac:spMkLst>
            <pc:docMk/>
            <pc:sldMk cId="3738061575" sldId="359"/>
            <ac:spMk id="11" creationId="{81CC9B02-E087-4350-AEBD-2C3CF001AF01}"/>
          </ac:spMkLst>
        </pc:spChg>
        <pc:spChg chg="add">
          <ac:chgData name="Sian Turvey" userId="9a374997-2901-41ac-b51e-a8948a26085a" providerId="ADAL" clId="{D9CDCF55-7E8E-4F8F-A61C-7605481E77D8}" dt="2023-02-06T21:21:32.735" v="432" actId="26606"/>
          <ac:spMkLst>
            <pc:docMk/>
            <pc:sldMk cId="3738061575" sldId="359"/>
            <ac:spMk id="13" creationId="{D6F18ACE-6E82-4ADC-8A2F-A1771B309B16}"/>
          </ac:spMkLst>
        </pc:spChg>
        <pc:picChg chg="add mod">
          <ac:chgData name="Sian Turvey" userId="9a374997-2901-41ac-b51e-a8948a26085a" providerId="ADAL" clId="{D9CDCF55-7E8E-4F8F-A61C-7605481E77D8}" dt="2023-02-06T21:21:32.735" v="432" actId="26606"/>
          <ac:picMkLst>
            <pc:docMk/>
            <pc:sldMk cId="3738061575" sldId="359"/>
            <ac:picMk id="4" creationId="{DF3C6D05-772E-9BB3-8878-B8D3AFE818B4}"/>
          </ac:picMkLst>
        </pc:picChg>
      </pc:sldChg>
      <pc:sldChg chg="addSp delSp modSp new mod setBg setClrOvrMap">
        <pc:chgData name="Sian Turvey" userId="9a374997-2901-41ac-b51e-a8948a26085a" providerId="ADAL" clId="{D9CDCF55-7E8E-4F8F-A61C-7605481E77D8}" dt="2023-02-06T21:23:11.918" v="467" actId="255"/>
        <pc:sldMkLst>
          <pc:docMk/>
          <pc:sldMk cId="2345555852" sldId="360"/>
        </pc:sldMkLst>
        <pc:spChg chg="mod">
          <ac:chgData name="Sian Turvey" userId="9a374997-2901-41ac-b51e-a8948a26085a" providerId="ADAL" clId="{D9CDCF55-7E8E-4F8F-A61C-7605481E77D8}" dt="2023-02-06T21:23:03.448" v="465" actId="26606"/>
          <ac:spMkLst>
            <pc:docMk/>
            <pc:sldMk cId="2345555852" sldId="360"/>
            <ac:spMk id="2" creationId="{38947B21-A516-4918-FDEA-B1FDC4C03378}"/>
          </ac:spMkLst>
        </pc:spChg>
        <pc:spChg chg="mod ord">
          <ac:chgData name="Sian Turvey" userId="9a374997-2901-41ac-b51e-a8948a26085a" providerId="ADAL" clId="{D9CDCF55-7E8E-4F8F-A61C-7605481E77D8}" dt="2023-02-06T21:23:11.918" v="467" actId="255"/>
          <ac:spMkLst>
            <pc:docMk/>
            <pc:sldMk cId="2345555852" sldId="360"/>
            <ac:spMk id="3" creationId="{64289394-4D9E-97B8-1EEE-5A5DD08F6F40}"/>
          </ac:spMkLst>
        </pc:spChg>
        <pc:spChg chg="add del">
          <ac:chgData name="Sian Turvey" userId="9a374997-2901-41ac-b51e-a8948a26085a" providerId="ADAL" clId="{D9CDCF55-7E8E-4F8F-A61C-7605481E77D8}" dt="2023-02-06T21:23:03.448" v="465" actId="26606"/>
          <ac:spMkLst>
            <pc:docMk/>
            <pc:sldMk cId="2345555852" sldId="360"/>
            <ac:spMk id="9" creationId="{B4AAD3FD-83A5-4B89-9F8F-01B8870865BE}"/>
          </ac:spMkLst>
        </pc:spChg>
        <pc:spChg chg="add del">
          <ac:chgData name="Sian Turvey" userId="9a374997-2901-41ac-b51e-a8948a26085a" providerId="ADAL" clId="{D9CDCF55-7E8E-4F8F-A61C-7605481E77D8}" dt="2023-02-06T21:23:03.448" v="465" actId="26606"/>
          <ac:spMkLst>
            <pc:docMk/>
            <pc:sldMk cId="2345555852" sldId="360"/>
            <ac:spMk id="11" creationId="{61752F1D-FC0F-4103-9584-630E643CCDA6}"/>
          </ac:spMkLst>
        </pc:spChg>
        <pc:spChg chg="add del">
          <ac:chgData name="Sian Turvey" userId="9a374997-2901-41ac-b51e-a8948a26085a" providerId="ADAL" clId="{D9CDCF55-7E8E-4F8F-A61C-7605481E77D8}" dt="2023-02-06T21:23:03.448" v="465" actId="26606"/>
          <ac:spMkLst>
            <pc:docMk/>
            <pc:sldMk cId="2345555852" sldId="360"/>
            <ac:spMk id="13" creationId="{70151CB7-E7DE-4917-B831-01DF9CE01306}"/>
          </ac:spMkLst>
        </pc:spChg>
        <pc:spChg chg="add del">
          <ac:chgData name="Sian Turvey" userId="9a374997-2901-41ac-b51e-a8948a26085a" providerId="ADAL" clId="{D9CDCF55-7E8E-4F8F-A61C-7605481E77D8}" dt="2023-02-06T21:23:03.448" v="465" actId="26606"/>
          <ac:spMkLst>
            <pc:docMk/>
            <pc:sldMk cId="2345555852" sldId="360"/>
            <ac:spMk id="15" creationId="{A92A1116-1C84-41DF-B803-1F7B0883EC82}"/>
          </ac:spMkLst>
        </pc:spChg>
        <pc:spChg chg="add">
          <ac:chgData name="Sian Turvey" userId="9a374997-2901-41ac-b51e-a8948a26085a" providerId="ADAL" clId="{D9CDCF55-7E8E-4F8F-A61C-7605481E77D8}" dt="2023-02-06T21:23:03.448" v="465" actId="26606"/>
          <ac:spMkLst>
            <pc:docMk/>
            <pc:sldMk cId="2345555852" sldId="360"/>
            <ac:spMk id="20" creationId="{61515115-95FB-41E0-86F3-8744438C09D0}"/>
          </ac:spMkLst>
        </pc:spChg>
        <pc:spChg chg="add">
          <ac:chgData name="Sian Turvey" userId="9a374997-2901-41ac-b51e-a8948a26085a" providerId="ADAL" clId="{D9CDCF55-7E8E-4F8F-A61C-7605481E77D8}" dt="2023-02-06T21:23:03.448" v="465" actId="26606"/>
          <ac:spMkLst>
            <pc:docMk/>
            <pc:sldMk cId="2345555852" sldId="360"/>
            <ac:spMk id="22" creationId="{8222A33F-BE2D-4D69-92A0-5DF8B17BAACA}"/>
          </ac:spMkLst>
        </pc:spChg>
        <pc:spChg chg="add">
          <ac:chgData name="Sian Turvey" userId="9a374997-2901-41ac-b51e-a8948a26085a" providerId="ADAL" clId="{D9CDCF55-7E8E-4F8F-A61C-7605481E77D8}" dt="2023-02-06T21:23:03.448" v="465" actId="26606"/>
          <ac:spMkLst>
            <pc:docMk/>
            <pc:sldMk cId="2345555852" sldId="360"/>
            <ac:spMk id="24" creationId="{CE1C74D0-9609-468A-9597-5D87C8A42B58}"/>
          </ac:spMkLst>
        </pc:spChg>
        <pc:spChg chg="add">
          <ac:chgData name="Sian Turvey" userId="9a374997-2901-41ac-b51e-a8948a26085a" providerId="ADAL" clId="{D9CDCF55-7E8E-4F8F-A61C-7605481E77D8}" dt="2023-02-06T21:23:03.448" v="465" actId="26606"/>
          <ac:spMkLst>
            <pc:docMk/>
            <pc:sldMk cId="2345555852" sldId="360"/>
            <ac:spMk id="26" creationId="{C137128D-E594-4905-9F76-E385F0831D60}"/>
          </ac:spMkLst>
        </pc:spChg>
        <pc:picChg chg="add mod">
          <ac:chgData name="Sian Turvey" userId="9a374997-2901-41ac-b51e-a8948a26085a" providerId="ADAL" clId="{D9CDCF55-7E8E-4F8F-A61C-7605481E77D8}" dt="2023-02-06T21:23:03.448" v="465" actId="26606"/>
          <ac:picMkLst>
            <pc:docMk/>
            <pc:sldMk cId="2345555852" sldId="360"/>
            <ac:picMk id="4" creationId="{0191DE9D-63A2-23C7-029E-7CFC126039AF}"/>
          </ac:picMkLst>
        </pc:picChg>
      </pc:sldChg>
      <pc:sldChg chg="modSp new mod">
        <pc:chgData name="Sian Turvey" userId="9a374997-2901-41ac-b51e-a8948a26085a" providerId="ADAL" clId="{D9CDCF55-7E8E-4F8F-A61C-7605481E77D8}" dt="2023-02-06T21:24:18.686" v="498" actId="313"/>
        <pc:sldMkLst>
          <pc:docMk/>
          <pc:sldMk cId="248763996" sldId="361"/>
        </pc:sldMkLst>
        <pc:spChg chg="mod">
          <ac:chgData name="Sian Turvey" userId="9a374997-2901-41ac-b51e-a8948a26085a" providerId="ADAL" clId="{D9CDCF55-7E8E-4F8F-A61C-7605481E77D8}" dt="2023-02-06T21:23:50.224" v="493" actId="20577"/>
          <ac:spMkLst>
            <pc:docMk/>
            <pc:sldMk cId="248763996" sldId="361"/>
            <ac:spMk id="2" creationId="{F04EF5FF-A684-1FE0-D832-A20C185BABD2}"/>
          </ac:spMkLst>
        </pc:spChg>
        <pc:spChg chg="mod">
          <ac:chgData name="Sian Turvey" userId="9a374997-2901-41ac-b51e-a8948a26085a" providerId="ADAL" clId="{D9CDCF55-7E8E-4F8F-A61C-7605481E77D8}" dt="2023-02-06T21:24:18.686" v="498" actId="313"/>
          <ac:spMkLst>
            <pc:docMk/>
            <pc:sldMk cId="248763996" sldId="361"/>
            <ac:spMk id="3" creationId="{051BBDBE-CBFB-410A-75AF-BA5F0A6733BA}"/>
          </ac:spMkLst>
        </pc:spChg>
      </pc:sldChg>
      <pc:sldChg chg="modSp new mod">
        <pc:chgData name="Sian Turvey" userId="9a374997-2901-41ac-b51e-a8948a26085a" providerId="ADAL" clId="{D9CDCF55-7E8E-4F8F-A61C-7605481E77D8}" dt="2023-02-06T21:25:22.348" v="515" actId="20577"/>
        <pc:sldMkLst>
          <pc:docMk/>
          <pc:sldMk cId="4265487091" sldId="362"/>
        </pc:sldMkLst>
        <pc:spChg chg="mod">
          <ac:chgData name="Sian Turvey" userId="9a374997-2901-41ac-b51e-a8948a26085a" providerId="ADAL" clId="{D9CDCF55-7E8E-4F8F-A61C-7605481E77D8}" dt="2023-02-06T21:24:55.336" v="509" actId="20577"/>
          <ac:spMkLst>
            <pc:docMk/>
            <pc:sldMk cId="4265487091" sldId="362"/>
            <ac:spMk id="2" creationId="{EF351519-ABA8-BCA0-6223-4329F0DE23ED}"/>
          </ac:spMkLst>
        </pc:spChg>
        <pc:spChg chg="mod">
          <ac:chgData name="Sian Turvey" userId="9a374997-2901-41ac-b51e-a8948a26085a" providerId="ADAL" clId="{D9CDCF55-7E8E-4F8F-A61C-7605481E77D8}" dt="2023-02-06T21:25:22.348" v="515" actId="20577"/>
          <ac:spMkLst>
            <pc:docMk/>
            <pc:sldMk cId="4265487091" sldId="362"/>
            <ac:spMk id="3" creationId="{7C058BCA-774F-E1F8-1161-395D1FACEB18}"/>
          </ac:spMkLst>
        </pc:spChg>
      </pc:sldChg>
      <pc:sldChg chg="modSp new del mod">
        <pc:chgData name="Sian Turvey" userId="9a374997-2901-41ac-b51e-a8948a26085a" providerId="ADAL" clId="{D9CDCF55-7E8E-4F8F-A61C-7605481E77D8}" dt="2023-02-10T12:02:42.806" v="2058" actId="47"/>
        <pc:sldMkLst>
          <pc:docMk/>
          <pc:sldMk cId="1522605586" sldId="363"/>
        </pc:sldMkLst>
        <pc:spChg chg="mod">
          <ac:chgData name="Sian Turvey" userId="9a374997-2901-41ac-b51e-a8948a26085a" providerId="ADAL" clId="{D9CDCF55-7E8E-4F8F-A61C-7605481E77D8}" dt="2023-02-06T21:27:25.842" v="553" actId="20577"/>
          <ac:spMkLst>
            <pc:docMk/>
            <pc:sldMk cId="1522605586" sldId="363"/>
            <ac:spMk id="2" creationId="{7CBCD4D4-A6A6-18F5-F5D0-0627DF1EF35E}"/>
          </ac:spMkLst>
        </pc:spChg>
      </pc:sldChg>
      <pc:sldChg chg="addSp modSp new mod setBg setClrOvrMap">
        <pc:chgData name="Sian Turvey" userId="9a374997-2901-41ac-b51e-a8948a26085a" providerId="ADAL" clId="{D9CDCF55-7E8E-4F8F-A61C-7605481E77D8}" dt="2023-02-10T11:04:29.132" v="839" actId="20577"/>
        <pc:sldMkLst>
          <pc:docMk/>
          <pc:sldMk cId="633256512" sldId="364"/>
        </pc:sldMkLst>
        <pc:spChg chg="mod">
          <ac:chgData name="Sian Turvey" userId="9a374997-2901-41ac-b51e-a8948a26085a" providerId="ADAL" clId="{D9CDCF55-7E8E-4F8F-A61C-7605481E77D8}" dt="2023-02-10T11:04:07.874" v="833" actId="26606"/>
          <ac:spMkLst>
            <pc:docMk/>
            <pc:sldMk cId="633256512" sldId="364"/>
            <ac:spMk id="2" creationId="{6946EE97-2C76-87B9-29AE-7C0FE00F2338}"/>
          </ac:spMkLst>
        </pc:spChg>
        <pc:spChg chg="mod">
          <ac:chgData name="Sian Turvey" userId="9a374997-2901-41ac-b51e-a8948a26085a" providerId="ADAL" clId="{D9CDCF55-7E8E-4F8F-A61C-7605481E77D8}" dt="2023-02-10T11:04:29.132" v="839" actId="20577"/>
          <ac:spMkLst>
            <pc:docMk/>
            <pc:sldMk cId="633256512" sldId="364"/>
            <ac:spMk id="3" creationId="{98685CED-3082-A032-231E-E9BCA0E811C3}"/>
          </ac:spMkLst>
        </pc:spChg>
        <pc:spChg chg="add">
          <ac:chgData name="Sian Turvey" userId="9a374997-2901-41ac-b51e-a8948a26085a" providerId="ADAL" clId="{D9CDCF55-7E8E-4F8F-A61C-7605481E77D8}" dt="2023-02-10T11:04:07.874" v="833" actId="26606"/>
          <ac:spMkLst>
            <pc:docMk/>
            <pc:sldMk cId="633256512" sldId="364"/>
            <ac:spMk id="9" creationId="{EE4E366E-272A-409E-840F-9A6A64A9E3FF}"/>
          </ac:spMkLst>
        </pc:spChg>
        <pc:spChg chg="add">
          <ac:chgData name="Sian Turvey" userId="9a374997-2901-41ac-b51e-a8948a26085a" providerId="ADAL" clId="{D9CDCF55-7E8E-4F8F-A61C-7605481E77D8}" dt="2023-02-10T11:04:07.874" v="833" actId="26606"/>
          <ac:spMkLst>
            <pc:docMk/>
            <pc:sldMk cId="633256512" sldId="364"/>
            <ac:spMk id="11" creationId="{A721560C-E4AB-4287-A29C-3F6916794CB9}"/>
          </ac:spMkLst>
        </pc:spChg>
        <pc:spChg chg="add">
          <ac:chgData name="Sian Turvey" userId="9a374997-2901-41ac-b51e-a8948a26085a" providerId="ADAL" clId="{D9CDCF55-7E8E-4F8F-A61C-7605481E77D8}" dt="2023-02-10T11:04:07.874" v="833" actId="26606"/>
          <ac:spMkLst>
            <pc:docMk/>
            <pc:sldMk cId="633256512" sldId="364"/>
            <ac:spMk id="13" creationId="{DF6CFF07-D953-4F9C-9A0E-E0A6AACB6158}"/>
          </ac:spMkLst>
        </pc:spChg>
        <pc:spChg chg="add">
          <ac:chgData name="Sian Turvey" userId="9a374997-2901-41ac-b51e-a8948a26085a" providerId="ADAL" clId="{D9CDCF55-7E8E-4F8F-A61C-7605481E77D8}" dt="2023-02-10T11:04:07.874" v="833" actId="26606"/>
          <ac:spMkLst>
            <pc:docMk/>
            <pc:sldMk cId="633256512" sldId="364"/>
            <ac:spMk id="15" creationId="{DAA4FEEE-0B5F-41BF-825D-60F9FB089568}"/>
          </ac:spMkLst>
        </pc:spChg>
        <pc:picChg chg="add mod">
          <ac:chgData name="Sian Turvey" userId="9a374997-2901-41ac-b51e-a8948a26085a" providerId="ADAL" clId="{D9CDCF55-7E8E-4F8F-A61C-7605481E77D8}" dt="2023-02-10T11:04:07.874" v="833" actId="26606"/>
          <ac:picMkLst>
            <pc:docMk/>
            <pc:sldMk cId="633256512" sldId="364"/>
            <ac:picMk id="4" creationId="{BA755B3D-A2BB-6CAB-4886-F87D8887E6C5}"/>
          </ac:picMkLst>
        </pc:picChg>
      </pc:sldChg>
      <pc:sldChg chg="modSp new mod">
        <pc:chgData name="Sian Turvey" userId="9a374997-2901-41ac-b51e-a8948a26085a" providerId="ADAL" clId="{D9CDCF55-7E8E-4F8F-A61C-7605481E77D8}" dt="2023-02-10T10:55:48.183" v="607" actId="27636"/>
        <pc:sldMkLst>
          <pc:docMk/>
          <pc:sldMk cId="1161138677" sldId="365"/>
        </pc:sldMkLst>
        <pc:spChg chg="mod">
          <ac:chgData name="Sian Turvey" userId="9a374997-2901-41ac-b51e-a8948a26085a" providerId="ADAL" clId="{D9CDCF55-7E8E-4F8F-A61C-7605481E77D8}" dt="2023-02-10T10:54:44.614" v="595" actId="20577"/>
          <ac:spMkLst>
            <pc:docMk/>
            <pc:sldMk cId="1161138677" sldId="365"/>
            <ac:spMk id="2" creationId="{4FD6F589-A27C-9E8A-AA93-DC30247E4A70}"/>
          </ac:spMkLst>
        </pc:spChg>
        <pc:spChg chg="mod">
          <ac:chgData name="Sian Turvey" userId="9a374997-2901-41ac-b51e-a8948a26085a" providerId="ADAL" clId="{D9CDCF55-7E8E-4F8F-A61C-7605481E77D8}" dt="2023-02-10T10:55:48.183" v="607" actId="27636"/>
          <ac:spMkLst>
            <pc:docMk/>
            <pc:sldMk cId="1161138677" sldId="365"/>
            <ac:spMk id="3" creationId="{B2EF7B15-4108-1E9C-C9D9-8C0E4914CC20}"/>
          </ac:spMkLst>
        </pc:spChg>
      </pc:sldChg>
      <pc:sldChg chg="modSp new mod">
        <pc:chgData name="Sian Turvey" userId="9a374997-2901-41ac-b51e-a8948a26085a" providerId="ADAL" clId="{D9CDCF55-7E8E-4F8F-A61C-7605481E77D8}" dt="2023-02-10T10:57:10.960" v="650" actId="20577"/>
        <pc:sldMkLst>
          <pc:docMk/>
          <pc:sldMk cId="2146442416" sldId="366"/>
        </pc:sldMkLst>
        <pc:spChg chg="mod">
          <ac:chgData name="Sian Turvey" userId="9a374997-2901-41ac-b51e-a8948a26085a" providerId="ADAL" clId="{D9CDCF55-7E8E-4F8F-A61C-7605481E77D8}" dt="2023-02-10T10:57:10.960" v="650" actId="20577"/>
          <ac:spMkLst>
            <pc:docMk/>
            <pc:sldMk cId="2146442416" sldId="366"/>
            <ac:spMk id="2" creationId="{B2904A8D-7951-88F0-3BC3-FE9556B52D16}"/>
          </ac:spMkLst>
        </pc:spChg>
        <pc:spChg chg="mod">
          <ac:chgData name="Sian Turvey" userId="9a374997-2901-41ac-b51e-a8948a26085a" providerId="ADAL" clId="{D9CDCF55-7E8E-4F8F-A61C-7605481E77D8}" dt="2023-02-10T10:56:31.472" v="627" actId="20577"/>
          <ac:spMkLst>
            <pc:docMk/>
            <pc:sldMk cId="2146442416" sldId="366"/>
            <ac:spMk id="3" creationId="{617E4B25-AE5B-E4A0-4735-3BBFD26A237A}"/>
          </ac:spMkLst>
        </pc:spChg>
      </pc:sldChg>
      <pc:sldChg chg="modSp new mod">
        <pc:chgData name="Sian Turvey" userId="9a374997-2901-41ac-b51e-a8948a26085a" providerId="ADAL" clId="{D9CDCF55-7E8E-4F8F-A61C-7605481E77D8}" dt="2023-02-10T10:57:06.920" v="645" actId="20577"/>
        <pc:sldMkLst>
          <pc:docMk/>
          <pc:sldMk cId="2532797265" sldId="367"/>
        </pc:sldMkLst>
        <pc:spChg chg="mod">
          <ac:chgData name="Sian Turvey" userId="9a374997-2901-41ac-b51e-a8948a26085a" providerId="ADAL" clId="{D9CDCF55-7E8E-4F8F-A61C-7605481E77D8}" dt="2023-02-10T10:57:06.920" v="645" actId="20577"/>
          <ac:spMkLst>
            <pc:docMk/>
            <pc:sldMk cId="2532797265" sldId="367"/>
            <ac:spMk id="2" creationId="{8FB22900-359D-7370-4A59-2E4791120197}"/>
          </ac:spMkLst>
        </pc:spChg>
        <pc:spChg chg="mod">
          <ac:chgData name="Sian Turvey" userId="9a374997-2901-41ac-b51e-a8948a26085a" providerId="ADAL" clId="{D9CDCF55-7E8E-4F8F-A61C-7605481E77D8}" dt="2023-02-10T10:56:57.369" v="634" actId="20577"/>
          <ac:spMkLst>
            <pc:docMk/>
            <pc:sldMk cId="2532797265" sldId="367"/>
            <ac:spMk id="3" creationId="{A840B79F-2251-E469-1F2F-F3B9DB475786}"/>
          </ac:spMkLst>
        </pc:spChg>
      </pc:sldChg>
      <pc:sldChg chg="addSp modSp new mod setBg">
        <pc:chgData name="Sian Turvey" userId="9a374997-2901-41ac-b51e-a8948a26085a" providerId="ADAL" clId="{D9CDCF55-7E8E-4F8F-A61C-7605481E77D8}" dt="2023-02-10T10:58:50.559" v="691" actId="255"/>
        <pc:sldMkLst>
          <pc:docMk/>
          <pc:sldMk cId="2781875045" sldId="368"/>
        </pc:sldMkLst>
        <pc:spChg chg="mod">
          <ac:chgData name="Sian Turvey" userId="9a374997-2901-41ac-b51e-a8948a26085a" providerId="ADAL" clId="{D9CDCF55-7E8E-4F8F-A61C-7605481E77D8}" dt="2023-02-10T10:58:44.665" v="690" actId="26606"/>
          <ac:spMkLst>
            <pc:docMk/>
            <pc:sldMk cId="2781875045" sldId="368"/>
            <ac:spMk id="2" creationId="{DC4C1F44-ABC2-3F17-263C-7D7F6F80E2BC}"/>
          </ac:spMkLst>
        </pc:spChg>
        <pc:spChg chg="mod">
          <ac:chgData name="Sian Turvey" userId="9a374997-2901-41ac-b51e-a8948a26085a" providerId="ADAL" clId="{D9CDCF55-7E8E-4F8F-A61C-7605481E77D8}" dt="2023-02-10T10:58:50.559" v="691" actId="255"/>
          <ac:spMkLst>
            <pc:docMk/>
            <pc:sldMk cId="2781875045" sldId="368"/>
            <ac:spMk id="3" creationId="{9BEA4246-0344-3DE5-8CA6-D1595D42E091}"/>
          </ac:spMkLst>
        </pc:spChg>
        <pc:picChg chg="add mod">
          <ac:chgData name="Sian Turvey" userId="9a374997-2901-41ac-b51e-a8948a26085a" providerId="ADAL" clId="{D9CDCF55-7E8E-4F8F-A61C-7605481E77D8}" dt="2023-02-10T10:58:44.665" v="690" actId="26606"/>
          <ac:picMkLst>
            <pc:docMk/>
            <pc:sldMk cId="2781875045" sldId="368"/>
            <ac:picMk id="4" creationId="{51974FFE-88B9-F8CA-4680-B1D8E0BCE3DB}"/>
          </ac:picMkLst>
        </pc:picChg>
      </pc:sldChg>
      <pc:sldChg chg="addSp modSp new mod setBg setClrOvrMap">
        <pc:chgData name="Sian Turvey" userId="9a374997-2901-41ac-b51e-a8948a26085a" providerId="ADAL" clId="{D9CDCF55-7E8E-4F8F-A61C-7605481E77D8}" dt="2023-02-10T11:01:00.126" v="751" actId="26606"/>
        <pc:sldMkLst>
          <pc:docMk/>
          <pc:sldMk cId="1448384611" sldId="369"/>
        </pc:sldMkLst>
        <pc:spChg chg="mod">
          <ac:chgData name="Sian Turvey" userId="9a374997-2901-41ac-b51e-a8948a26085a" providerId="ADAL" clId="{D9CDCF55-7E8E-4F8F-A61C-7605481E77D8}" dt="2023-02-10T11:01:00.126" v="751" actId="26606"/>
          <ac:spMkLst>
            <pc:docMk/>
            <pc:sldMk cId="1448384611" sldId="369"/>
            <ac:spMk id="2" creationId="{4B0D898C-3574-98EC-FFE7-3C1447FDD072}"/>
          </ac:spMkLst>
        </pc:spChg>
        <pc:spChg chg="mod">
          <ac:chgData name="Sian Turvey" userId="9a374997-2901-41ac-b51e-a8948a26085a" providerId="ADAL" clId="{D9CDCF55-7E8E-4F8F-A61C-7605481E77D8}" dt="2023-02-10T11:01:00.126" v="751" actId="26606"/>
          <ac:spMkLst>
            <pc:docMk/>
            <pc:sldMk cId="1448384611" sldId="369"/>
            <ac:spMk id="3" creationId="{F2200FAB-C95D-688B-440E-0B499906C66B}"/>
          </ac:spMkLst>
        </pc:spChg>
        <pc:spChg chg="add">
          <ac:chgData name="Sian Turvey" userId="9a374997-2901-41ac-b51e-a8948a26085a" providerId="ADAL" clId="{D9CDCF55-7E8E-4F8F-A61C-7605481E77D8}" dt="2023-02-10T11:01:00.126" v="751" actId="26606"/>
          <ac:spMkLst>
            <pc:docMk/>
            <pc:sldMk cId="1448384611" sldId="369"/>
            <ac:spMk id="9" creationId="{EE4E366E-272A-409E-840F-9A6A64A9E3FF}"/>
          </ac:spMkLst>
        </pc:spChg>
        <pc:spChg chg="add">
          <ac:chgData name="Sian Turvey" userId="9a374997-2901-41ac-b51e-a8948a26085a" providerId="ADAL" clId="{D9CDCF55-7E8E-4F8F-A61C-7605481E77D8}" dt="2023-02-10T11:01:00.126" v="751" actId="26606"/>
          <ac:spMkLst>
            <pc:docMk/>
            <pc:sldMk cId="1448384611" sldId="369"/>
            <ac:spMk id="11" creationId="{A721560C-E4AB-4287-A29C-3F6916794CB9}"/>
          </ac:spMkLst>
        </pc:spChg>
        <pc:spChg chg="add">
          <ac:chgData name="Sian Turvey" userId="9a374997-2901-41ac-b51e-a8948a26085a" providerId="ADAL" clId="{D9CDCF55-7E8E-4F8F-A61C-7605481E77D8}" dt="2023-02-10T11:01:00.126" v="751" actId="26606"/>
          <ac:spMkLst>
            <pc:docMk/>
            <pc:sldMk cId="1448384611" sldId="369"/>
            <ac:spMk id="13" creationId="{DF6CFF07-D953-4F9C-9A0E-E0A6AACB6158}"/>
          </ac:spMkLst>
        </pc:spChg>
        <pc:spChg chg="add">
          <ac:chgData name="Sian Turvey" userId="9a374997-2901-41ac-b51e-a8948a26085a" providerId="ADAL" clId="{D9CDCF55-7E8E-4F8F-A61C-7605481E77D8}" dt="2023-02-10T11:01:00.126" v="751" actId="26606"/>
          <ac:spMkLst>
            <pc:docMk/>
            <pc:sldMk cId="1448384611" sldId="369"/>
            <ac:spMk id="15" creationId="{DAA4FEEE-0B5F-41BF-825D-60F9FB089568}"/>
          </ac:spMkLst>
        </pc:spChg>
        <pc:picChg chg="add mod">
          <ac:chgData name="Sian Turvey" userId="9a374997-2901-41ac-b51e-a8948a26085a" providerId="ADAL" clId="{D9CDCF55-7E8E-4F8F-A61C-7605481E77D8}" dt="2023-02-10T11:01:00.126" v="751" actId="26606"/>
          <ac:picMkLst>
            <pc:docMk/>
            <pc:sldMk cId="1448384611" sldId="369"/>
            <ac:picMk id="4" creationId="{AA6C102C-01E9-81C5-9AF3-581B8011C66F}"/>
          </ac:picMkLst>
        </pc:picChg>
      </pc:sldChg>
      <pc:sldChg chg="modSp new mod">
        <pc:chgData name="Sian Turvey" userId="9a374997-2901-41ac-b51e-a8948a26085a" providerId="ADAL" clId="{D9CDCF55-7E8E-4F8F-A61C-7605481E77D8}" dt="2023-02-10T11:02:03.793" v="770" actId="255"/>
        <pc:sldMkLst>
          <pc:docMk/>
          <pc:sldMk cId="1908721769" sldId="370"/>
        </pc:sldMkLst>
        <pc:spChg chg="mod">
          <ac:chgData name="Sian Turvey" userId="9a374997-2901-41ac-b51e-a8948a26085a" providerId="ADAL" clId="{D9CDCF55-7E8E-4F8F-A61C-7605481E77D8}" dt="2023-02-10T11:01:34.602" v="761" actId="20577"/>
          <ac:spMkLst>
            <pc:docMk/>
            <pc:sldMk cId="1908721769" sldId="370"/>
            <ac:spMk id="2" creationId="{E1C1D114-5F9B-2F5B-58F4-5225B11B8C4E}"/>
          </ac:spMkLst>
        </pc:spChg>
        <pc:spChg chg="mod">
          <ac:chgData name="Sian Turvey" userId="9a374997-2901-41ac-b51e-a8948a26085a" providerId="ADAL" clId="{D9CDCF55-7E8E-4F8F-A61C-7605481E77D8}" dt="2023-02-10T11:02:03.793" v="770" actId="255"/>
          <ac:spMkLst>
            <pc:docMk/>
            <pc:sldMk cId="1908721769" sldId="370"/>
            <ac:spMk id="3" creationId="{9B999086-E606-A3F0-BD72-436C559F6015}"/>
          </ac:spMkLst>
        </pc:spChg>
      </pc:sldChg>
      <pc:sldChg chg="modSp new mod">
        <pc:chgData name="Sian Turvey" userId="9a374997-2901-41ac-b51e-a8948a26085a" providerId="ADAL" clId="{D9CDCF55-7E8E-4F8F-A61C-7605481E77D8}" dt="2023-02-10T11:03:23.938" v="829" actId="20577"/>
        <pc:sldMkLst>
          <pc:docMk/>
          <pc:sldMk cId="3600505659" sldId="371"/>
        </pc:sldMkLst>
        <pc:spChg chg="mod">
          <ac:chgData name="Sian Turvey" userId="9a374997-2901-41ac-b51e-a8948a26085a" providerId="ADAL" clId="{D9CDCF55-7E8E-4F8F-A61C-7605481E77D8}" dt="2023-02-10T11:02:50.338" v="822" actId="20577"/>
          <ac:spMkLst>
            <pc:docMk/>
            <pc:sldMk cId="3600505659" sldId="371"/>
            <ac:spMk id="2" creationId="{A81ABED2-D156-865E-6F52-CBB3FB25A071}"/>
          </ac:spMkLst>
        </pc:spChg>
        <pc:spChg chg="mod">
          <ac:chgData name="Sian Turvey" userId="9a374997-2901-41ac-b51e-a8948a26085a" providerId="ADAL" clId="{D9CDCF55-7E8E-4F8F-A61C-7605481E77D8}" dt="2023-02-10T11:03:23.938" v="829" actId="20577"/>
          <ac:spMkLst>
            <pc:docMk/>
            <pc:sldMk cId="3600505659" sldId="371"/>
            <ac:spMk id="3" creationId="{CA543542-0DFC-887D-739F-6BF3EA3EE215}"/>
          </ac:spMkLst>
        </pc:spChg>
      </pc:sldChg>
      <pc:sldChg chg="addSp modSp new mod setBg setClrOvrMap">
        <pc:chgData name="Sian Turvey" userId="9a374997-2901-41ac-b51e-a8948a26085a" providerId="ADAL" clId="{D9CDCF55-7E8E-4F8F-A61C-7605481E77D8}" dt="2023-02-10T11:06:31.324" v="894" actId="255"/>
        <pc:sldMkLst>
          <pc:docMk/>
          <pc:sldMk cId="3419261978" sldId="372"/>
        </pc:sldMkLst>
        <pc:spChg chg="mod">
          <ac:chgData name="Sian Turvey" userId="9a374997-2901-41ac-b51e-a8948a26085a" providerId="ADAL" clId="{D9CDCF55-7E8E-4F8F-A61C-7605481E77D8}" dt="2023-02-10T11:06:25.804" v="893" actId="26606"/>
          <ac:spMkLst>
            <pc:docMk/>
            <pc:sldMk cId="3419261978" sldId="372"/>
            <ac:spMk id="2" creationId="{E7F11D49-7E47-0C20-0D3C-090BF862A418}"/>
          </ac:spMkLst>
        </pc:spChg>
        <pc:spChg chg="mod">
          <ac:chgData name="Sian Turvey" userId="9a374997-2901-41ac-b51e-a8948a26085a" providerId="ADAL" clId="{D9CDCF55-7E8E-4F8F-A61C-7605481E77D8}" dt="2023-02-10T11:06:31.324" v="894" actId="255"/>
          <ac:spMkLst>
            <pc:docMk/>
            <pc:sldMk cId="3419261978" sldId="372"/>
            <ac:spMk id="3" creationId="{D5688C1F-201E-0067-CBF6-1FF34FFB3104}"/>
          </ac:spMkLst>
        </pc:spChg>
        <pc:spChg chg="add">
          <ac:chgData name="Sian Turvey" userId="9a374997-2901-41ac-b51e-a8948a26085a" providerId="ADAL" clId="{D9CDCF55-7E8E-4F8F-A61C-7605481E77D8}" dt="2023-02-10T11:06:25.804" v="893" actId="26606"/>
          <ac:spMkLst>
            <pc:docMk/>
            <pc:sldMk cId="3419261978" sldId="372"/>
            <ac:spMk id="9" creationId="{EE4E366E-272A-409E-840F-9A6A64A9E3FF}"/>
          </ac:spMkLst>
        </pc:spChg>
        <pc:spChg chg="add">
          <ac:chgData name="Sian Turvey" userId="9a374997-2901-41ac-b51e-a8948a26085a" providerId="ADAL" clId="{D9CDCF55-7E8E-4F8F-A61C-7605481E77D8}" dt="2023-02-10T11:06:25.804" v="893" actId="26606"/>
          <ac:spMkLst>
            <pc:docMk/>
            <pc:sldMk cId="3419261978" sldId="372"/>
            <ac:spMk id="11" creationId="{A721560C-E4AB-4287-A29C-3F6916794CB9}"/>
          </ac:spMkLst>
        </pc:spChg>
        <pc:spChg chg="add">
          <ac:chgData name="Sian Turvey" userId="9a374997-2901-41ac-b51e-a8948a26085a" providerId="ADAL" clId="{D9CDCF55-7E8E-4F8F-A61C-7605481E77D8}" dt="2023-02-10T11:06:25.804" v="893" actId="26606"/>
          <ac:spMkLst>
            <pc:docMk/>
            <pc:sldMk cId="3419261978" sldId="372"/>
            <ac:spMk id="13" creationId="{DF6CFF07-D953-4F9C-9A0E-E0A6AACB6158}"/>
          </ac:spMkLst>
        </pc:spChg>
        <pc:spChg chg="add">
          <ac:chgData name="Sian Turvey" userId="9a374997-2901-41ac-b51e-a8948a26085a" providerId="ADAL" clId="{D9CDCF55-7E8E-4F8F-A61C-7605481E77D8}" dt="2023-02-10T11:06:25.804" v="893" actId="26606"/>
          <ac:spMkLst>
            <pc:docMk/>
            <pc:sldMk cId="3419261978" sldId="372"/>
            <ac:spMk id="15" creationId="{DAA4FEEE-0B5F-41BF-825D-60F9FB089568}"/>
          </ac:spMkLst>
        </pc:spChg>
        <pc:picChg chg="add mod">
          <ac:chgData name="Sian Turvey" userId="9a374997-2901-41ac-b51e-a8948a26085a" providerId="ADAL" clId="{D9CDCF55-7E8E-4F8F-A61C-7605481E77D8}" dt="2023-02-10T11:06:25.804" v="893" actId="26606"/>
          <ac:picMkLst>
            <pc:docMk/>
            <pc:sldMk cId="3419261978" sldId="372"/>
            <ac:picMk id="4" creationId="{4D7160DC-750F-2C21-2E31-5DA367A52617}"/>
          </ac:picMkLst>
        </pc:picChg>
      </pc:sldChg>
      <pc:sldChg chg="addSp modSp new mod setBg setClrOvrMap">
        <pc:chgData name="Sian Turvey" userId="9a374997-2901-41ac-b51e-a8948a26085a" providerId="ADAL" clId="{D9CDCF55-7E8E-4F8F-A61C-7605481E77D8}" dt="2023-02-10T11:13:42.663" v="1168" actId="20577"/>
        <pc:sldMkLst>
          <pc:docMk/>
          <pc:sldMk cId="2084135471" sldId="373"/>
        </pc:sldMkLst>
        <pc:spChg chg="mod">
          <ac:chgData name="Sian Turvey" userId="9a374997-2901-41ac-b51e-a8948a26085a" providerId="ADAL" clId="{D9CDCF55-7E8E-4F8F-A61C-7605481E77D8}" dt="2023-02-10T11:09:55.683" v="1124" actId="26606"/>
          <ac:spMkLst>
            <pc:docMk/>
            <pc:sldMk cId="2084135471" sldId="373"/>
            <ac:spMk id="2" creationId="{A95C7A69-DC98-CD68-6E4D-8AEF24C323D2}"/>
          </ac:spMkLst>
        </pc:spChg>
        <pc:spChg chg="mod">
          <ac:chgData name="Sian Turvey" userId="9a374997-2901-41ac-b51e-a8948a26085a" providerId="ADAL" clId="{D9CDCF55-7E8E-4F8F-A61C-7605481E77D8}" dt="2023-02-10T11:13:42.663" v="1168" actId="20577"/>
          <ac:spMkLst>
            <pc:docMk/>
            <pc:sldMk cId="2084135471" sldId="373"/>
            <ac:spMk id="3" creationId="{9AD75986-ED3F-1272-9516-C32690543786}"/>
          </ac:spMkLst>
        </pc:spChg>
        <pc:spChg chg="add">
          <ac:chgData name="Sian Turvey" userId="9a374997-2901-41ac-b51e-a8948a26085a" providerId="ADAL" clId="{D9CDCF55-7E8E-4F8F-A61C-7605481E77D8}" dt="2023-02-10T11:09:55.683" v="1124" actId="26606"/>
          <ac:spMkLst>
            <pc:docMk/>
            <pc:sldMk cId="2084135471" sldId="373"/>
            <ac:spMk id="9" creationId="{EE4E366E-272A-409E-840F-9A6A64A9E3FF}"/>
          </ac:spMkLst>
        </pc:spChg>
        <pc:spChg chg="add">
          <ac:chgData name="Sian Turvey" userId="9a374997-2901-41ac-b51e-a8948a26085a" providerId="ADAL" clId="{D9CDCF55-7E8E-4F8F-A61C-7605481E77D8}" dt="2023-02-10T11:09:55.683" v="1124" actId="26606"/>
          <ac:spMkLst>
            <pc:docMk/>
            <pc:sldMk cId="2084135471" sldId="373"/>
            <ac:spMk id="11" creationId="{A721560C-E4AB-4287-A29C-3F6916794CB9}"/>
          </ac:spMkLst>
        </pc:spChg>
        <pc:spChg chg="add">
          <ac:chgData name="Sian Turvey" userId="9a374997-2901-41ac-b51e-a8948a26085a" providerId="ADAL" clId="{D9CDCF55-7E8E-4F8F-A61C-7605481E77D8}" dt="2023-02-10T11:09:55.683" v="1124" actId="26606"/>
          <ac:spMkLst>
            <pc:docMk/>
            <pc:sldMk cId="2084135471" sldId="373"/>
            <ac:spMk id="13" creationId="{DF6CFF07-D953-4F9C-9A0E-E0A6AACB6158}"/>
          </ac:spMkLst>
        </pc:spChg>
        <pc:spChg chg="add">
          <ac:chgData name="Sian Turvey" userId="9a374997-2901-41ac-b51e-a8948a26085a" providerId="ADAL" clId="{D9CDCF55-7E8E-4F8F-A61C-7605481E77D8}" dt="2023-02-10T11:09:55.683" v="1124" actId="26606"/>
          <ac:spMkLst>
            <pc:docMk/>
            <pc:sldMk cId="2084135471" sldId="373"/>
            <ac:spMk id="15" creationId="{DAA4FEEE-0B5F-41BF-825D-60F9FB089568}"/>
          </ac:spMkLst>
        </pc:spChg>
        <pc:picChg chg="add mod">
          <ac:chgData name="Sian Turvey" userId="9a374997-2901-41ac-b51e-a8948a26085a" providerId="ADAL" clId="{D9CDCF55-7E8E-4F8F-A61C-7605481E77D8}" dt="2023-02-10T11:09:55.683" v="1124" actId="26606"/>
          <ac:picMkLst>
            <pc:docMk/>
            <pc:sldMk cId="2084135471" sldId="373"/>
            <ac:picMk id="4" creationId="{D734BF99-5C56-3B5A-138B-13F593C9C880}"/>
          </ac:picMkLst>
        </pc:picChg>
      </pc:sldChg>
      <pc:sldChg chg="addSp modSp new del mod setBg setClrOvrMap">
        <pc:chgData name="Sian Turvey" userId="9a374997-2901-41ac-b51e-a8948a26085a" providerId="ADAL" clId="{D9CDCF55-7E8E-4F8F-A61C-7605481E77D8}" dt="2023-02-10T11:13:48.237" v="1169" actId="47"/>
        <pc:sldMkLst>
          <pc:docMk/>
          <pc:sldMk cId="308543780" sldId="374"/>
        </pc:sldMkLst>
        <pc:spChg chg="mod">
          <ac:chgData name="Sian Turvey" userId="9a374997-2901-41ac-b51e-a8948a26085a" providerId="ADAL" clId="{D9CDCF55-7E8E-4F8F-A61C-7605481E77D8}" dt="2023-02-10T11:10:06.948" v="1126" actId="26606"/>
          <ac:spMkLst>
            <pc:docMk/>
            <pc:sldMk cId="308543780" sldId="374"/>
            <ac:spMk id="2" creationId="{3B866C3F-224D-9873-E382-068ACCF3D1BF}"/>
          </ac:spMkLst>
        </pc:spChg>
        <pc:spChg chg="mod ord">
          <ac:chgData name="Sian Turvey" userId="9a374997-2901-41ac-b51e-a8948a26085a" providerId="ADAL" clId="{D9CDCF55-7E8E-4F8F-A61C-7605481E77D8}" dt="2023-02-10T11:10:18.446" v="1128" actId="255"/>
          <ac:spMkLst>
            <pc:docMk/>
            <pc:sldMk cId="308543780" sldId="374"/>
            <ac:spMk id="3" creationId="{C6266DED-32D3-5033-D207-466F6A592006}"/>
          </ac:spMkLst>
        </pc:spChg>
        <pc:spChg chg="add">
          <ac:chgData name="Sian Turvey" userId="9a374997-2901-41ac-b51e-a8948a26085a" providerId="ADAL" clId="{D9CDCF55-7E8E-4F8F-A61C-7605481E77D8}" dt="2023-02-10T11:10:06.948" v="1126" actId="26606"/>
          <ac:spMkLst>
            <pc:docMk/>
            <pc:sldMk cId="308543780" sldId="374"/>
            <ac:spMk id="9" creationId="{49076D5E-68ED-4CD1-A04F-E7934EBFAAD9}"/>
          </ac:spMkLst>
        </pc:spChg>
        <pc:spChg chg="add">
          <ac:chgData name="Sian Turvey" userId="9a374997-2901-41ac-b51e-a8948a26085a" providerId="ADAL" clId="{D9CDCF55-7E8E-4F8F-A61C-7605481E77D8}" dt="2023-02-10T11:10:06.948" v="1126" actId="26606"/>
          <ac:spMkLst>
            <pc:docMk/>
            <pc:sldMk cId="308543780" sldId="374"/>
            <ac:spMk id="11" creationId="{21BE0A6B-EBF8-4301-B1AE-F6A1C4003E2A}"/>
          </ac:spMkLst>
        </pc:spChg>
        <pc:spChg chg="add">
          <ac:chgData name="Sian Turvey" userId="9a374997-2901-41ac-b51e-a8948a26085a" providerId="ADAL" clId="{D9CDCF55-7E8E-4F8F-A61C-7605481E77D8}" dt="2023-02-10T11:10:06.948" v="1126" actId="26606"/>
          <ac:spMkLst>
            <pc:docMk/>
            <pc:sldMk cId="308543780" sldId="374"/>
            <ac:spMk id="13" creationId="{03C06118-B3FE-4B51-80A1-B82C2E9FF970}"/>
          </ac:spMkLst>
        </pc:spChg>
        <pc:spChg chg="add">
          <ac:chgData name="Sian Turvey" userId="9a374997-2901-41ac-b51e-a8948a26085a" providerId="ADAL" clId="{D9CDCF55-7E8E-4F8F-A61C-7605481E77D8}" dt="2023-02-10T11:10:06.948" v="1126" actId="26606"/>
          <ac:spMkLst>
            <pc:docMk/>
            <pc:sldMk cId="308543780" sldId="374"/>
            <ac:spMk id="15" creationId="{172BE3F8-96D6-4535-9AE4-694DC4F5B13F}"/>
          </ac:spMkLst>
        </pc:spChg>
        <pc:picChg chg="add mod">
          <ac:chgData name="Sian Turvey" userId="9a374997-2901-41ac-b51e-a8948a26085a" providerId="ADAL" clId="{D9CDCF55-7E8E-4F8F-A61C-7605481E77D8}" dt="2023-02-10T11:10:06.948" v="1126" actId="26606"/>
          <ac:picMkLst>
            <pc:docMk/>
            <pc:sldMk cId="308543780" sldId="374"/>
            <ac:picMk id="4" creationId="{142E874E-55FE-26D8-0DA3-19717D8F7F40}"/>
          </ac:picMkLst>
        </pc:picChg>
      </pc:sldChg>
      <pc:sldChg chg="modSp new mod">
        <pc:chgData name="Sian Turvey" userId="9a374997-2901-41ac-b51e-a8948a26085a" providerId="ADAL" clId="{D9CDCF55-7E8E-4F8F-A61C-7605481E77D8}" dt="2023-02-10T11:11:47.138" v="1137" actId="115"/>
        <pc:sldMkLst>
          <pc:docMk/>
          <pc:sldMk cId="436519857" sldId="375"/>
        </pc:sldMkLst>
        <pc:spChg chg="mod">
          <ac:chgData name="Sian Turvey" userId="9a374997-2901-41ac-b51e-a8948a26085a" providerId="ADAL" clId="{D9CDCF55-7E8E-4F8F-A61C-7605481E77D8}" dt="2023-02-10T11:11:47.138" v="1137" actId="115"/>
          <ac:spMkLst>
            <pc:docMk/>
            <pc:sldMk cId="436519857" sldId="375"/>
            <ac:spMk id="3" creationId="{A75779BC-6CB4-D4EF-7D55-2721E752F280}"/>
          </ac:spMkLst>
        </pc:spChg>
      </pc:sldChg>
      <pc:sldChg chg="modSp new del mod">
        <pc:chgData name="Sian Turvey" userId="9a374997-2901-41ac-b51e-a8948a26085a" providerId="ADAL" clId="{D9CDCF55-7E8E-4F8F-A61C-7605481E77D8}" dt="2023-02-10T11:13:53.261" v="1170" actId="47"/>
        <pc:sldMkLst>
          <pc:docMk/>
          <pc:sldMk cId="941141611" sldId="376"/>
        </pc:sldMkLst>
        <pc:spChg chg="mod">
          <ac:chgData name="Sian Turvey" userId="9a374997-2901-41ac-b51e-a8948a26085a" providerId="ADAL" clId="{D9CDCF55-7E8E-4F8F-A61C-7605481E77D8}" dt="2023-02-10T11:13:13.165" v="1139"/>
          <ac:spMkLst>
            <pc:docMk/>
            <pc:sldMk cId="941141611" sldId="376"/>
            <ac:spMk id="3" creationId="{1969B46A-6864-5B61-34EE-2AD3E5FED6A5}"/>
          </ac:spMkLst>
        </pc:spChg>
      </pc:sldChg>
      <pc:sldChg chg="modSp new mod">
        <pc:chgData name="Sian Turvey" userId="9a374997-2901-41ac-b51e-a8948a26085a" providerId="ADAL" clId="{D9CDCF55-7E8E-4F8F-A61C-7605481E77D8}" dt="2023-02-10T11:29:30.981" v="1241" actId="20577"/>
        <pc:sldMkLst>
          <pc:docMk/>
          <pc:sldMk cId="2842568737" sldId="376"/>
        </pc:sldMkLst>
        <pc:spChg chg="mod">
          <ac:chgData name="Sian Turvey" userId="9a374997-2901-41ac-b51e-a8948a26085a" providerId="ADAL" clId="{D9CDCF55-7E8E-4F8F-A61C-7605481E77D8}" dt="2023-02-10T11:29:30.981" v="1241" actId="20577"/>
          <ac:spMkLst>
            <pc:docMk/>
            <pc:sldMk cId="2842568737" sldId="376"/>
            <ac:spMk id="2" creationId="{92416E42-3A62-1781-5264-795EDDCE64CC}"/>
          </ac:spMkLst>
        </pc:spChg>
        <pc:spChg chg="mod">
          <ac:chgData name="Sian Turvey" userId="9a374997-2901-41ac-b51e-a8948a26085a" providerId="ADAL" clId="{D9CDCF55-7E8E-4F8F-A61C-7605481E77D8}" dt="2023-02-10T11:27:04.173" v="1196" actId="20577"/>
          <ac:spMkLst>
            <pc:docMk/>
            <pc:sldMk cId="2842568737" sldId="376"/>
            <ac:spMk id="3" creationId="{F64747BE-E321-E3A3-5C08-2D817F006DBC}"/>
          </ac:spMkLst>
        </pc:spChg>
      </pc:sldChg>
      <pc:sldChg chg="modSp new mod modNotesTx">
        <pc:chgData name="Sian Turvey" userId="9a374997-2901-41ac-b51e-a8948a26085a" providerId="ADAL" clId="{D9CDCF55-7E8E-4F8F-A61C-7605481E77D8}" dt="2023-02-10T11:28:37.123" v="1214"/>
        <pc:sldMkLst>
          <pc:docMk/>
          <pc:sldMk cId="1493327829" sldId="377"/>
        </pc:sldMkLst>
        <pc:spChg chg="mod">
          <ac:chgData name="Sian Turvey" userId="9a374997-2901-41ac-b51e-a8948a26085a" providerId="ADAL" clId="{D9CDCF55-7E8E-4F8F-A61C-7605481E77D8}" dt="2023-02-10T11:28:03.101" v="1212" actId="20577"/>
          <ac:spMkLst>
            <pc:docMk/>
            <pc:sldMk cId="1493327829" sldId="377"/>
            <ac:spMk id="2" creationId="{219CCC7C-51A3-85C8-E1E1-07C81713E0FB}"/>
          </ac:spMkLst>
        </pc:spChg>
        <pc:spChg chg="mod">
          <ac:chgData name="Sian Turvey" userId="9a374997-2901-41ac-b51e-a8948a26085a" providerId="ADAL" clId="{D9CDCF55-7E8E-4F8F-A61C-7605481E77D8}" dt="2023-02-10T11:27:57.702" v="1204" actId="6549"/>
          <ac:spMkLst>
            <pc:docMk/>
            <pc:sldMk cId="1493327829" sldId="377"/>
            <ac:spMk id="3" creationId="{1B878E9E-FA2D-66E9-F4CA-73EB1B7F2DE4}"/>
          </ac:spMkLst>
        </pc:spChg>
      </pc:sldChg>
      <pc:sldChg chg="modSp new mod modNotesTx">
        <pc:chgData name="Sian Turvey" userId="9a374997-2901-41ac-b51e-a8948a26085a" providerId="ADAL" clId="{D9CDCF55-7E8E-4F8F-A61C-7605481E77D8}" dt="2023-02-10T11:31:16.293" v="1256" actId="255"/>
        <pc:sldMkLst>
          <pc:docMk/>
          <pc:sldMk cId="2937721867" sldId="378"/>
        </pc:sldMkLst>
        <pc:spChg chg="mod">
          <ac:chgData name="Sian Turvey" userId="9a374997-2901-41ac-b51e-a8948a26085a" providerId="ADAL" clId="{D9CDCF55-7E8E-4F8F-A61C-7605481E77D8}" dt="2023-02-10T11:31:16.293" v="1256" actId="255"/>
          <ac:spMkLst>
            <pc:docMk/>
            <pc:sldMk cId="2937721867" sldId="378"/>
            <ac:spMk id="3" creationId="{1118C5A4-9547-6F7E-5546-A88E38E21B22}"/>
          </ac:spMkLst>
        </pc:spChg>
      </pc:sldChg>
      <pc:sldChg chg="modSp new mod modNotesTx">
        <pc:chgData name="Sian Turvey" userId="9a374997-2901-41ac-b51e-a8948a26085a" providerId="ADAL" clId="{D9CDCF55-7E8E-4F8F-A61C-7605481E77D8}" dt="2023-02-10T11:32:37.877" v="1310" actId="255"/>
        <pc:sldMkLst>
          <pc:docMk/>
          <pc:sldMk cId="1958367011" sldId="379"/>
        </pc:sldMkLst>
        <pc:spChg chg="mod">
          <ac:chgData name="Sian Turvey" userId="9a374997-2901-41ac-b51e-a8948a26085a" providerId="ADAL" clId="{D9CDCF55-7E8E-4F8F-A61C-7605481E77D8}" dt="2023-02-10T11:31:58.879" v="1304" actId="20577"/>
          <ac:spMkLst>
            <pc:docMk/>
            <pc:sldMk cId="1958367011" sldId="379"/>
            <ac:spMk id="2" creationId="{A593D294-6F31-FCFD-11BA-6D143F29A8E6}"/>
          </ac:spMkLst>
        </pc:spChg>
        <pc:spChg chg="mod">
          <ac:chgData name="Sian Turvey" userId="9a374997-2901-41ac-b51e-a8948a26085a" providerId="ADAL" clId="{D9CDCF55-7E8E-4F8F-A61C-7605481E77D8}" dt="2023-02-10T11:32:37.877" v="1310" actId="255"/>
          <ac:spMkLst>
            <pc:docMk/>
            <pc:sldMk cId="1958367011" sldId="379"/>
            <ac:spMk id="3" creationId="{869AB3C9-BAA6-F8D8-3352-8B7E74EB53D7}"/>
          </ac:spMkLst>
        </pc:spChg>
      </pc:sldChg>
      <pc:sldChg chg="modSp new mod modNotesTx">
        <pc:chgData name="Sian Turvey" userId="9a374997-2901-41ac-b51e-a8948a26085a" providerId="ADAL" clId="{D9CDCF55-7E8E-4F8F-A61C-7605481E77D8}" dt="2023-02-10T11:34:06.055" v="1342" actId="20577"/>
        <pc:sldMkLst>
          <pc:docMk/>
          <pc:sldMk cId="2186055323" sldId="380"/>
        </pc:sldMkLst>
        <pc:spChg chg="mod">
          <ac:chgData name="Sian Turvey" userId="9a374997-2901-41ac-b51e-a8948a26085a" providerId="ADAL" clId="{D9CDCF55-7E8E-4F8F-A61C-7605481E77D8}" dt="2023-02-10T11:33:17.510" v="1326" actId="20577"/>
          <ac:spMkLst>
            <pc:docMk/>
            <pc:sldMk cId="2186055323" sldId="380"/>
            <ac:spMk id="2" creationId="{61CDB1FA-6B7C-AABC-84B6-DED92F903130}"/>
          </ac:spMkLst>
        </pc:spChg>
        <pc:spChg chg="mod">
          <ac:chgData name="Sian Turvey" userId="9a374997-2901-41ac-b51e-a8948a26085a" providerId="ADAL" clId="{D9CDCF55-7E8E-4F8F-A61C-7605481E77D8}" dt="2023-02-10T11:33:37.233" v="1328" actId="20577"/>
          <ac:spMkLst>
            <pc:docMk/>
            <pc:sldMk cId="2186055323" sldId="380"/>
            <ac:spMk id="3" creationId="{3A784ADD-37FA-9BDC-912E-E2D0F9398DED}"/>
          </ac:spMkLst>
        </pc:spChg>
      </pc:sldChg>
      <pc:sldChg chg="modSp new mod">
        <pc:chgData name="Sian Turvey" userId="9a374997-2901-41ac-b51e-a8948a26085a" providerId="ADAL" clId="{D9CDCF55-7E8E-4F8F-A61C-7605481E77D8}" dt="2023-02-10T11:35:16.624" v="1513" actId="20577"/>
        <pc:sldMkLst>
          <pc:docMk/>
          <pc:sldMk cId="2889143681" sldId="381"/>
        </pc:sldMkLst>
        <pc:spChg chg="mod">
          <ac:chgData name="Sian Turvey" userId="9a374997-2901-41ac-b51e-a8948a26085a" providerId="ADAL" clId="{D9CDCF55-7E8E-4F8F-A61C-7605481E77D8}" dt="2023-02-10T11:34:28.575" v="1356" actId="20577"/>
          <ac:spMkLst>
            <pc:docMk/>
            <pc:sldMk cId="2889143681" sldId="381"/>
            <ac:spMk id="2" creationId="{40A7F53E-D36E-1C3D-43B6-737434E22875}"/>
          </ac:spMkLst>
        </pc:spChg>
        <pc:spChg chg="mod">
          <ac:chgData name="Sian Turvey" userId="9a374997-2901-41ac-b51e-a8948a26085a" providerId="ADAL" clId="{D9CDCF55-7E8E-4F8F-A61C-7605481E77D8}" dt="2023-02-10T11:35:16.624" v="1513" actId="20577"/>
          <ac:spMkLst>
            <pc:docMk/>
            <pc:sldMk cId="2889143681" sldId="381"/>
            <ac:spMk id="3" creationId="{F450ABB9-E6AD-F7FE-0CB3-A49044F2157E}"/>
          </ac:spMkLst>
        </pc:spChg>
      </pc:sldChg>
      <pc:sldChg chg="addSp modSp new mod setBg">
        <pc:chgData name="Sian Turvey" userId="9a374997-2901-41ac-b51e-a8948a26085a" providerId="ADAL" clId="{D9CDCF55-7E8E-4F8F-A61C-7605481E77D8}" dt="2023-02-10T12:08:03.301" v="2140" actId="26606"/>
        <pc:sldMkLst>
          <pc:docMk/>
          <pc:sldMk cId="505421470" sldId="382"/>
        </pc:sldMkLst>
        <pc:spChg chg="mod">
          <ac:chgData name="Sian Turvey" userId="9a374997-2901-41ac-b51e-a8948a26085a" providerId="ADAL" clId="{D9CDCF55-7E8E-4F8F-A61C-7605481E77D8}" dt="2023-02-10T12:08:03.301" v="2140" actId="26606"/>
          <ac:spMkLst>
            <pc:docMk/>
            <pc:sldMk cId="505421470" sldId="382"/>
            <ac:spMk id="2" creationId="{6318797E-E7F6-6437-2CBB-8798EEC24E5F}"/>
          </ac:spMkLst>
        </pc:spChg>
        <pc:spChg chg="mod ord">
          <ac:chgData name="Sian Turvey" userId="9a374997-2901-41ac-b51e-a8948a26085a" providerId="ADAL" clId="{D9CDCF55-7E8E-4F8F-A61C-7605481E77D8}" dt="2023-02-10T12:08:03.301" v="2140" actId="26606"/>
          <ac:spMkLst>
            <pc:docMk/>
            <pc:sldMk cId="505421470" sldId="382"/>
            <ac:spMk id="3" creationId="{E4D3A17E-3DEC-11CB-5549-D4DD9D1E1A4D}"/>
          </ac:spMkLst>
        </pc:spChg>
        <pc:spChg chg="add">
          <ac:chgData name="Sian Turvey" userId="9a374997-2901-41ac-b51e-a8948a26085a" providerId="ADAL" clId="{D9CDCF55-7E8E-4F8F-A61C-7605481E77D8}" dt="2023-02-10T12:08:03.301" v="2140" actId="26606"/>
          <ac:spMkLst>
            <pc:docMk/>
            <pc:sldMk cId="505421470" sldId="382"/>
            <ac:spMk id="9" creationId="{A01CF8E8-3809-4B79-ADEA-57B77FFFE266}"/>
          </ac:spMkLst>
        </pc:spChg>
        <pc:spChg chg="add">
          <ac:chgData name="Sian Turvey" userId="9a374997-2901-41ac-b51e-a8948a26085a" providerId="ADAL" clId="{D9CDCF55-7E8E-4F8F-A61C-7605481E77D8}" dt="2023-02-10T12:08:03.301" v="2140" actId="26606"/>
          <ac:spMkLst>
            <pc:docMk/>
            <pc:sldMk cId="505421470" sldId="382"/>
            <ac:spMk id="11" creationId="{AC78ED9A-A000-47CC-824F-C8C0CC5B5818}"/>
          </ac:spMkLst>
        </pc:spChg>
        <pc:spChg chg="add">
          <ac:chgData name="Sian Turvey" userId="9a374997-2901-41ac-b51e-a8948a26085a" providerId="ADAL" clId="{D9CDCF55-7E8E-4F8F-A61C-7605481E77D8}" dt="2023-02-10T12:08:03.301" v="2140" actId="26606"/>
          <ac:spMkLst>
            <pc:docMk/>
            <pc:sldMk cId="505421470" sldId="382"/>
            <ac:spMk id="13" creationId="{315158EE-2B51-42AF-83FF-5560D5B864A4}"/>
          </ac:spMkLst>
        </pc:spChg>
        <pc:picChg chg="add mod">
          <ac:chgData name="Sian Turvey" userId="9a374997-2901-41ac-b51e-a8948a26085a" providerId="ADAL" clId="{D9CDCF55-7E8E-4F8F-A61C-7605481E77D8}" dt="2023-02-10T12:08:03.301" v="2140" actId="26606"/>
          <ac:picMkLst>
            <pc:docMk/>
            <pc:sldMk cId="505421470" sldId="382"/>
            <ac:picMk id="4" creationId="{47670E39-7061-8916-5296-7AE004B9A284}"/>
          </ac:picMkLst>
        </pc:picChg>
      </pc:sldChg>
      <pc:sldChg chg="addSp modSp new mod setBg">
        <pc:chgData name="Sian Turvey" userId="9a374997-2901-41ac-b51e-a8948a26085a" providerId="ADAL" clId="{D9CDCF55-7E8E-4F8F-A61C-7605481E77D8}" dt="2023-02-10T12:08:16.031" v="2142" actId="255"/>
        <pc:sldMkLst>
          <pc:docMk/>
          <pc:sldMk cId="3018062621" sldId="383"/>
        </pc:sldMkLst>
        <pc:spChg chg="mod">
          <ac:chgData name="Sian Turvey" userId="9a374997-2901-41ac-b51e-a8948a26085a" providerId="ADAL" clId="{D9CDCF55-7E8E-4F8F-A61C-7605481E77D8}" dt="2023-02-10T12:08:10.152" v="2141" actId="26606"/>
          <ac:spMkLst>
            <pc:docMk/>
            <pc:sldMk cId="3018062621" sldId="383"/>
            <ac:spMk id="2" creationId="{8A7E50AF-EE40-3E00-51DB-BDD79FEF8AB2}"/>
          </ac:spMkLst>
        </pc:spChg>
        <pc:spChg chg="mod">
          <ac:chgData name="Sian Turvey" userId="9a374997-2901-41ac-b51e-a8948a26085a" providerId="ADAL" clId="{D9CDCF55-7E8E-4F8F-A61C-7605481E77D8}" dt="2023-02-10T12:08:16.031" v="2142" actId="255"/>
          <ac:spMkLst>
            <pc:docMk/>
            <pc:sldMk cId="3018062621" sldId="383"/>
            <ac:spMk id="3" creationId="{C456D475-416B-8D35-D75D-1C7510E9002B}"/>
          </ac:spMkLst>
        </pc:spChg>
        <pc:spChg chg="add">
          <ac:chgData name="Sian Turvey" userId="9a374997-2901-41ac-b51e-a8948a26085a" providerId="ADAL" clId="{D9CDCF55-7E8E-4F8F-A61C-7605481E77D8}" dt="2023-02-10T12:08:10.152" v="2141" actId="26606"/>
          <ac:spMkLst>
            <pc:docMk/>
            <pc:sldMk cId="3018062621" sldId="383"/>
            <ac:spMk id="9" creationId="{C8A3C342-1D03-412F-8DD3-BF519E8E0AE9}"/>
          </ac:spMkLst>
        </pc:spChg>
        <pc:spChg chg="add">
          <ac:chgData name="Sian Turvey" userId="9a374997-2901-41ac-b51e-a8948a26085a" providerId="ADAL" clId="{D9CDCF55-7E8E-4F8F-A61C-7605481E77D8}" dt="2023-02-10T12:08:10.152" v="2141" actId="26606"/>
          <ac:spMkLst>
            <pc:docMk/>
            <pc:sldMk cId="3018062621" sldId="383"/>
            <ac:spMk id="11" creationId="{81CC9B02-E087-4350-AEBD-2C3CF001AF01}"/>
          </ac:spMkLst>
        </pc:spChg>
        <pc:picChg chg="add">
          <ac:chgData name="Sian Turvey" userId="9a374997-2901-41ac-b51e-a8948a26085a" providerId="ADAL" clId="{D9CDCF55-7E8E-4F8F-A61C-7605481E77D8}" dt="2023-02-10T12:08:10.152" v="2141" actId="26606"/>
          <ac:picMkLst>
            <pc:docMk/>
            <pc:sldMk cId="3018062621" sldId="383"/>
            <ac:picMk id="5" creationId="{BF8ACFC2-3355-F47B-2A63-A80A24EAE3F8}"/>
          </ac:picMkLst>
        </pc:picChg>
      </pc:sldChg>
      <pc:sldChg chg="addSp delSp modSp new mod setBg setClrOvrMap modNotesTx">
        <pc:chgData name="Sian Turvey" userId="9a374997-2901-41ac-b51e-a8948a26085a" providerId="ADAL" clId="{D9CDCF55-7E8E-4F8F-A61C-7605481E77D8}" dt="2023-02-10T12:09:35.399" v="2149" actId="255"/>
        <pc:sldMkLst>
          <pc:docMk/>
          <pc:sldMk cId="1017911354" sldId="384"/>
        </pc:sldMkLst>
        <pc:spChg chg="mod">
          <ac:chgData name="Sian Turvey" userId="9a374997-2901-41ac-b51e-a8948a26085a" providerId="ADAL" clId="{D9CDCF55-7E8E-4F8F-A61C-7605481E77D8}" dt="2023-02-10T12:09:08.109" v="2146" actId="26606"/>
          <ac:spMkLst>
            <pc:docMk/>
            <pc:sldMk cId="1017911354" sldId="384"/>
            <ac:spMk id="2" creationId="{97838EAB-7EA0-270F-63CB-BBFD09070CB6}"/>
          </ac:spMkLst>
        </pc:spChg>
        <pc:spChg chg="add del mod ord">
          <ac:chgData name="Sian Turvey" userId="9a374997-2901-41ac-b51e-a8948a26085a" providerId="ADAL" clId="{D9CDCF55-7E8E-4F8F-A61C-7605481E77D8}" dt="2023-02-10T12:09:35.399" v="2149" actId="255"/>
          <ac:spMkLst>
            <pc:docMk/>
            <pc:sldMk cId="1017911354" sldId="384"/>
            <ac:spMk id="3" creationId="{B7F645B3-CA07-73E4-43FE-88C7F8A41219}"/>
          </ac:spMkLst>
        </pc:spChg>
        <pc:spChg chg="add">
          <ac:chgData name="Sian Turvey" userId="9a374997-2901-41ac-b51e-a8948a26085a" providerId="ADAL" clId="{D9CDCF55-7E8E-4F8F-A61C-7605481E77D8}" dt="2023-02-10T12:09:08.109" v="2146" actId="26606"/>
          <ac:spMkLst>
            <pc:docMk/>
            <pc:sldMk cId="1017911354" sldId="384"/>
            <ac:spMk id="6" creationId="{0D187C4E-14B9-4504-B200-5127823FA78C}"/>
          </ac:spMkLst>
        </pc:spChg>
        <pc:spChg chg="add del">
          <ac:chgData name="Sian Turvey" userId="9a374997-2901-41ac-b51e-a8948a26085a" providerId="ADAL" clId="{D9CDCF55-7E8E-4F8F-A61C-7605481E77D8}" dt="2023-02-10T12:08:29.975" v="2144" actId="26606"/>
          <ac:spMkLst>
            <pc:docMk/>
            <pc:sldMk cId="1017911354" sldId="384"/>
            <ac:spMk id="9" creationId="{F747F1B4-B831-4277-8AB0-32767F7EB7BF}"/>
          </ac:spMkLst>
        </pc:spChg>
        <pc:spChg chg="add del">
          <ac:chgData name="Sian Turvey" userId="9a374997-2901-41ac-b51e-a8948a26085a" providerId="ADAL" clId="{D9CDCF55-7E8E-4F8F-A61C-7605481E77D8}" dt="2023-02-10T12:08:29.975" v="2144" actId="26606"/>
          <ac:spMkLst>
            <pc:docMk/>
            <pc:sldMk cId="1017911354" sldId="384"/>
            <ac:spMk id="11" creationId="{D80CFA21-AB7C-4BEB-9BFF-05764FBBF3C6}"/>
          </ac:spMkLst>
        </pc:spChg>
        <pc:spChg chg="add del">
          <ac:chgData name="Sian Turvey" userId="9a374997-2901-41ac-b51e-a8948a26085a" providerId="ADAL" clId="{D9CDCF55-7E8E-4F8F-A61C-7605481E77D8}" dt="2023-02-10T12:08:29.975" v="2144" actId="26606"/>
          <ac:spMkLst>
            <pc:docMk/>
            <pc:sldMk cId="1017911354" sldId="384"/>
            <ac:spMk id="13" creationId="{12F7E335-851A-4CAE-B09F-E657819D4600}"/>
          </ac:spMkLst>
        </pc:spChg>
        <pc:spChg chg="add del">
          <ac:chgData name="Sian Turvey" userId="9a374997-2901-41ac-b51e-a8948a26085a" providerId="ADAL" clId="{D9CDCF55-7E8E-4F8F-A61C-7605481E77D8}" dt="2023-02-10T12:08:29.975" v="2144" actId="26606"/>
          <ac:spMkLst>
            <pc:docMk/>
            <pc:sldMk cId="1017911354" sldId="384"/>
            <ac:spMk id="15" creationId="{10B541F0-7F6E-402E-84D8-CF96EACA5FBC}"/>
          </ac:spMkLst>
        </pc:spChg>
        <pc:graphicFrameChg chg="add del">
          <ac:chgData name="Sian Turvey" userId="9a374997-2901-41ac-b51e-a8948a26085a" providerId="ADAL" clId="{D9CDCF55-7E8E-4F8F-A61C-7605481E77D8}" dt="2023-02-10T12:08:29.975" v="2144" actId="26606"/>
          <ac:graphicFrameMkLst>
            <pc:docMk/>
            <pc:sldMk cId="1017911354" sldId="384"/>
            <ac:graphicFrameMk id="5" creationId="{9976C6D7-11EC-71E5-9239-95F8854D7CB8}"/>
          </ac:graphicFrameMkLst>
        </pc:graphicFrameChg>
        <pc:picChg chg="add mod">
          <ac:chgData name="Sian Turvey" userId="9a374997-2901-41ac-b51e-a8948a26085a" providerId="ADAL" clId="{D9CDCF55-7E8E-4F8F-A61C-7605481E77D8}" dt="2023-02-10T12:09:08.109" v="2146" actId="26606"/>
          <ac:picMkLst>
            <pc:docMk/>
            <pc:sldMk cId="1017911354" sldId="384"/>
            <ac:picMk id="4" creationId="{21B71B95-C1B0-5682-6777-D85FEAC17B61}"/>
          </ac:picMkLst>
        </pc:picChg>
      </pc:sldChg>
      <pc:sldChg chg="addSp delSp modSp new mod setBg setClrOvrMap">
        <pc:chgData name="Sian Turvey" userId="9a374997-2901-41ac-b51e-a8948a26085a" providerId="ADAL" clId="{D9CDCF55-7E8E-4F8F-A61C-7605481E77D8}" dt="2023-02-10T11:39:09.871" v="1649" actId="26606"/>
        <pc:sldMkLst>
          <pc:docMk/>
          <pc:sldMk cId="4006567690" sldId="385"/>
        </pc:sldMkLst>
        <pc:spChg chg="mod">
          <ac:chgData name="Sian Turvey" userId="9a374997-2901-41ac-b51e-a8948a26085a" providerId="ADAL" clId="{D9CDCF55-7E8E-4F8F-A61C-7605481E77D8}" dt="2023-02-10T11:39:09.871" v="1649" actId="26606"/>
          <ac:spMkLst>
            <pc:docMk/>
            <pc:sldMk cId="4006567690" sldId="385"/>
            <ac:spMk id="2" creationId="{116405E7-9217-7985-5176-6F8BCB497930}"/>
          </ac:spMkLst>
        </pc:spChg>
        <pc:spChg chg="del">
          <ac:chgData name="Sian Turvey" userId="9a374997-2901-41ac-b51e-a8948a26085a" providerId="ADAL" clId="{D9CDCF55-7E8E-4F8F-A61C-7605481E77D8}" dt="2023-02-10T11:38:35.051" v="1624"/>
          <ac:spMkLst>
            <pc:docMk/>
            <pc:sldMk cId="4006567690" sldId="385"/>
            <ac:spMk id="3" creationId="{68EA52D4-2498-A12B-592C-656F74F5FF03}"/>
          </ac:spMkLst>
        </pc:spChg>
        <pc:spChg chg="add del">
          <ac:chgData name="Sian Turvey" userId="9a374997-2901-41ac-b51e-a8948a26085a" providerId="ADAL" clId="{D9CDCF55-7E8E-4F8F-A61C-7605481E77D8}" dt="2023-02-10T11:39:09.871" v="1649" actId="26606"/>
          <ac:spMkLst>
            <pc:docMk/>
            <pc:sldMk cId="4006567690" sldId="385"/>
            <ac:spMk id="13" creationId="{4AC0CD9D-7610-4620-93B4-798CCD9AB581}"/>
          </ac:spMkLst>
        </pc:spChg>
        <pc:spChg chg="add del">
          <ac:chgData name="Sian Turvey" userId="9a374997-2901-41ac-b51e-a8948a26085a" providerId="ADAL" clId="{D9CDCF55-7E8E-4F8F-A61C-7605481E77D8}" dt="2023-02-10T11:39:09.871" v="1649" actId="26606"/>
          <ac:spMkLst>
            <pc:docMk/>
            <pc:sldMk cId="4006567690" sldId="385"/>
            <ac:spMk id="19" creationId="{DE4D62F9-188E-4530-84C2-24BDEE4BEB82}"/>
          </ac:spMkLst>
        </pc:spChg>
        <pc:spChg chg="add del">
          <ac:chgData name="Sian Turvey" userId="9a374997-2901-41ac-b51e-a8948a26085a" providerId="ADAL" clId="{D9CDCF55-7E8E-4F8F-A61C-7605481E77D8}" dt="2023-02-10T11:39:09.871" v="1649" actId="26606"/>
          <ac:spMkLst>
            <pc:docMk/>
            <pc:sldMk cId="4006567690" sldId="385"/>
            <ac:spMk id="21" creationId="{757B325C-3E35-45CF-9D07-3BCB281F3B9C}"/>
          </ac:spMkLst>
        </pc:spChg>
        <pc:spChg chg="add del">
          <ac:chgData name="Sian Turvey" userId="9a374997-2901-41ac-b51e-a8948a26085a" providerId="ADAL" clId="{D9CDCF55-7E8E-4F8F-A61C-7605481E77D8}" dt="2023-02-10T11:39:09.871" v="1649" actId="26606"/>
          <ac:spMkLst>
            <pc:docMk/>
            <pc:sldMk cId="4006567690" sldId="385"/>
            <ac:spMk id="23" creationId="{C24BEC42-AFF3-40D1-93A2-A27A42E1E23C}"/>
          </ac:spMkLst>
        </pc:spChg>
        <pc:spChg chg="add del">
          <ac:chgData name="Sian Turvey" userId="9a374997-2901-41ac-b51e-a8948a26085a" providerId="ADAL" clId="{D9CDCF55-7E8E-4F8F-A61C-7605481E77D8}" dt="2023-02-10T11:39:09.871" v="1649" actId="26606"/>
          <ac:spMkLst>
            <pc:docMk/>
            <pc:sldMk cId="4006567690" sldId="385"/>
            <ac:spMk id="25" creationId="{608F427C-1EC9-4280-9367-F2B3AA063E82}"/>
          </ac:spMkLst>
        </pc:spChg>
        <pc:spChg chg="add del">
          <ac:chgData name="Sian Turvey" userId="9a374997-2901-41ac-b51e-a8948a26085a" providerId="ADAL" clId="{D9CDCF55-7E8E-4F8F-A61C-7605481E77D8}" dt="2023-02-10T11:39:09.871" v="1649" actId="26606"/>
          <ac:spMkLst>
            <pc:docMk/>
            <pc:sldMk cId="4006567690" sldId="385"/>
            <ac:spMk id="27" creationId="{F98810A7-E114-447A-A7D6-69B27CFB5650}"/>
          </ac:spMkLst>
        </pc:spChg>
        <pc:spChg chg="add">
          <ac:chgData name="Sian Turvey" userId="9a374997-2901-41ac-b51e-a8948a26085a" providerId="ADAL" clId="{D9CDCF55-7E8E-4F8F-A61C-7605481E77D8}" dt="2023-02-10T11:39:09.871" v="1649" actId="26606"/>
          <ac:spMkLst>
            <pc:docMk/>
            <pc:sldMk cId="4006567690" sldId="385"/>
            <ac:spMk id="36" creationId="{4AC0CD9D-7610-4620-93B4-798CCD9AB581}"/>
          </ac:spMkLst>
        </pc:spChg>
        <pc:spChg chg="add">
          <ac:chgData name="Sian Turvey" userId="9a374997-2901-41ac-b51e-a8948a26085a" providerId="ADAL" clId="{D9CDCF55-7E8E-4F8F-A61C-7605481E77D8}" dt="2023-02-10T11:39:09.871" v="1649" actId="26606"/>
          <ac:spMkLst>
            <pc:docMk/>
            <pc:sldMk cId="4006567690" sldId="385"/>
            <ac:spMk id="42" creationId="{DE4D62F9-188E-4530-84C2-24BDEE4BEB82}"/>
          </ac:spMkLst>
        </pc:spChg>
        <pc:spChg chg="add">
          <ac:chgData name="Sian Turvey" userId="9a374997-2901-41ac-b51e-a8948a26085a" providerId="ADAL" clId="{D9CDCF55-7E8E-4F8F-A61C-7605481E77D8}" dt="2023-02-10T11:39:09.871" v="1649" actId="26606"/>
          <ac:spMkLst>
            <pc:docMk/>
            <pc:sldMk cId="4006567690" sldId="385"/>
            <ac:spMk id="44" creationId="{757B325C-3E35-45CF-9D07-3BCB281F3B9C}"/>
          </ac:spMkLst>
        </pc:spChg>
        <pc:spChg chg="add">
          <ac:chgData name="Sian Turvey" userId="9a374997-2901-41ac-b51e-a8948a26085a" providerId="ADAL" clId="{D9CDCF55-7E8E-4F8F-A61C-7605481E77D8}" dt="2023-02-10T11:39:09.871" v="1649" actId="26606"/>
          <ac:spMkLst>
            <pc:docMk/>
            <pc:sldMk cId="4006567690" sldId="385"/>
            <ac:spMk id="46" creationId="{C24BEC42-AFF3-40D1-93A2-A27A42E1E23C}"/>
          </ac:spMkLst>
        </pc:spChg>
        <pc:spChg chg="add">
          <ac:chgData name="Sian Turvey" userId="9a374997-2901-41ac-b51e-a8948a26085a" providerId="ADAL" clId="{D9CDCF55-7E8E-4F8F-A61C-7605481E77D8}" dt="2023-02-10T11:39:09.871" v="1649" actId="26606"/>
          <ac:spMkLst>
            <pc:docMk/>
            <pc:sldMk cId="4006567690" sldId="385"/>
            <ac:spMk id="48" creationId="{608F427C-1EC9-4280-9367-F2B3AA063E82}"/>
          </ac:spMkLst>
        </pc:spChg>
        <pc:spChg chg="add">
          <ac:chgData name="Sian Turvey" userId="9a374997-2901-41ac-b51e-a8948a26085a" providerId="ADAL" clId="{D9CDCF55-7E8E-4F8F-A61C-7605481E77D8}" dt="2023-02-10T11:39:09.871" v="1649" actId="26606"/>
          <ac:spMkLst>
            <pc:docMk/>
            <pc:sldMk cId="4006567690" sldId="385"/>
            <ac:spMk id="50" creationId="{F98810A7-E114-447A-A7D6-69B27CFB5650}"/>
          </ac:spMkLst>
        </pc:spChg>
        <pc:picChg chg="add mod">
          <ac:chgData name="Sian Turvey" userId="9a374997-2901-41ac-b51e-a8948a26085a" providerId="ADAL" clId="{D9CDCF55-7E8E-4F8F-A61C-7605481E77D8}" dt="2023-02-10T11:38:42.024" v="1625" actId="26606"/>
          <ac:picMkLst>
            <pc:docMk/>
            <pc:sldMk cId="4006567690" sldId="385"/>
            <ac:picMk id="4" creationId="{002A7C81-1C6D-3CF4-7833-1B72C4D5B483}"/>
          </ac:picMkLst>
        </pc:picChg>
        <pc:picChg chg="add del">
          <ac:chgData name="Sian Turvey" userId="9a374997-2901-41ac-b51e-a8948a26085a" providerId="ADAL" clId="{D9CDCF55-7E8E-4F8F-A61C-7605481E77D8}" dt="2023-02-10T11:39:09.871" v="1649" actId="26606"/>
          <ac:picMkLst>
            <pc:docMk/>
            <pc:sldMk cId="4006567690" sldId="385"/>
            <ac:picMk id="9" creationId="{41B68C77-138E-4BF7-A276-BD0C78A4219F}"/>
          </ac:picMkLst>
        </pc:picChg>
        <pc:picChg chg="add del">
          <ac:chgData name="Sian Turvey" userId="9a374997-2901-41ac-b51e-a8948a26085a" providerId="ADAL" clId="{D9CDCF55-7E8E-4F8F-A61C-7605481E77D8}" dt="2023-02-10T11:39:09.871" v="1649" actId="26606"/>
          <ac:picMkLst>
            <pc:docMk/>
            <pc:sldMk cId="4006567690" sldId="385"/>
            <ac:picMk id="11" creationId="{7C268552-D473-46ED-B1B8-422042C4DEF1}"/>
          </ac:picMkLst>
        </pc:picChg>
        <pc:picChg chg="add del">
          <ac:chgData name="Sian Turvey" userId="9a374997-2901-41ac-b51e-a8948a26085a" providerId="ADAL" clId="{D9CDCF55-7E8E-4F8F-A61C-7605481E77D8}" dt="2023-02-10T11:39:09.871" v="1649" actId="26606"/>
          <ac:picMkLst>
            <pc:docMk/>
            <pc:sldMk cId="4006567690" sldId="385"/>
            <ac:picMk id="15" creationId="{B9238B3E-24AA-439A-B527-6C5DF6D72145}"/>
          </ac:picMkLst>
        </pc:picChg>
        <pc:picChg chg="add del">
          <ac:chgData name="Sian Turvey" userId="9a374997-2901-41ac-b51e-a8948a26085a" providerId="ADAL" clId="{D9CDCF55-7E8E-4F8F-A61C-7605481E77D8}" dt="2023-02-10T11:39:09.871" v="1649" actId="26606"/>
          <ac:picMkLst>
            <pc:docMk/>
            <pc:sldMk cId="4006567690" sldId="385"/>
            <ac:picMk id="17" creationId="{69F01145-BEA3-4CBF-AA21-10077B948CA8}"/>
          </ac:picMkLst>
        </pc:picChg>
        <pc:picChg chg="add">
          <ac:chgData name="Sian Turvey" userId="9a374997-2901-41ac-b51e-a8948a26085a" providerId="ADAL" clId="{D9CDCF55-7E8E-4F8F-A61C-7605481E77D8}" dt="2023-02-10T11:39:09.871" v="1649" actId="26606"/>
          <ac:picMkLst>
            <pc:docMk/>
            <pc:sldMk cId="4006567690" sldId="385"/>
            <ac:picMk id="32" creationId="{41B68C77-138E-4BF7-A276-BD0C78A4219F}"/>
          </ac:picMkLst>
        </pc:picChg>
        <pc:picChg chg="add">
          <ac:chgData name="Sian Turvey" userId="9a374997-2901-41ac-b51e-a8948a26085a" providerId="ADAL" clId="{D9CDCF55-7E8E-4F8F-A61C-7605481E77D8}" dt="2023-02-10T11:39:09.871" v="1649" actId="26606"/>
          <ac:picMkLst>
            <pc:docMk/>
            <pc:sldMk cId="4006567690" sldId="385"/>
            <ac:picMk id="34" creationId="{7C268552-D473-46ED-B1B8-422042C4DEF1}"/>
          </ac:picMkLst>
        </pc:picChg>
        <pc:picChg chg="add">
          <ac:chgData name="Sian Turvey" userId="9a374997-2901-41ac-b51e-a8948a26085a" providerId="ADAL" clId="{D9CDCF55-7E8E-4F8F-A61C-7605481E77D8}" dt="2023-02-10T11:39:09.871" v="1649" actId="26606"/>
          <ac:picMkLst>
            <pc:docMk/>
            <pc:sldMk cId="4006567690" sldId="385"/>
            <ac:picMk id="38" creationId="{B9238B3E-24AA-439A-B527-6C5DF6D72145}"/>
          </ac:picMkLst>
        </pc:picChg>
        <pc:picChg chg="add">
          <ac:chgData name="Sian Turvey" userId="9a374997-2901-41ac-b51e-a8948a26085a" providerId="ADAL" clId="{D9CDCF55-7E8E-4F8F-A61C-7605481E77D8}" dt="2023-02-10T11:39:09.871" v="1649" actId="26606"/>
          <ac:picMkLst>
            <pc:docMk/>
            <pc:sldMk cId="4006567690" sldId="385"/>
            <ac:picMk id="40" creationId="{69F01145-BEA3-4CBF-AA21-10077B948CA8}"/>
          </ac:picMkLst>
        </pc:picChg>
      </pc:sldChg>
      <pc:sldChg chg="addSp delSp modSp new mod setBg">
        <pc:chgData name="Sian Turvey" userId="9a374997-2901-41ac-b51e-a8948a26085a" providerId="ADAL" clId="{D9CDCF55-7E8E-4F8F-A61C-7605481E77D8}" dt="2023-02-10T12:09:46.492" v="2150" actId="26606"/>
        <pc:sldMkLst>
          <pc:docMk/>
          <pc:sldMk cId="2394751907" sldId="386"/>
        </pc:sldMkLst>
        <pc:spChg chg="mod">
          <ac:chgData name="Sian Turvey" userId="9a374997-2901-41ac-b51e-a8948a26085a" providerId="ADAL" clId="{D9CDCF55-7E8E-4F8F-A61C-7605481E77D8}" dt="2023-02-10T12:09:46.492" v="2150" actId="26606"/>
          <ac:spMkLst>
            <pc:docMk/>
            <pc:sldMk cId="2394751907" sldId="386"/>
            <ac:spMk id="2" creationId="{21D62C7A-0D5B-6DAB-F0BC-14198C36DD9A}"/>
          </ac:spMkLst>
        </pc:spChg>
        <pc:spChg chg="del mod">
          <ac:chgData name="Sian Turvey" userId="9a374997-2901-41ac-b51e-a8948a26085a" providerId="ADAL" clId="{D9CDCF55-7E8E-4F8F-A61C-7605481E77D8}" dt="2023-02-10T12:09:46.492" v="2150" actId="26606"/>
          <ac:spMkLst>
            <pc:docMk/>
            <pc:sldMk cId="2394751907" sldId="386"/>
            <ac:spMk id="3" creationId="{2268BE5D-FED1-2FEF-8E61-C89C22B6B098}"/>
          </ac:spMkLst>
        </pc:spChg>
        <pc:graphicFrameChg chg="add">
          <ac:chgData name="Sian Turvey" userId="9a374997-2901-41ac-b51e-a8948a26085a" providerId="ADAL" clId="{D9CDCF55-7E8E-4F8F-A61C-7605481E77D8}" dt="2023-02-10T12:09:46.492" v="2150" actId="26606"/>
          <ac:graphicFrameMkLst>
            <pc:docMk/>
            <pc:sldMk cId="2394751907" sldId="386"/>
            <ac:graphicFrameMk id="5" creationId="{5EAC0FAE-6DE2-D782-EFED-948C0072757B}"/>
          </ac:graphicFrameMkLst>
        </pc:graphicFrameChg>
      </pc:sldChg>
      <pc:sldChg chg="addSp modSp new mod setBg">
        <pc:chgData name="Sian Turvey" userId="9a374997-2901-41ac-b51e-a8948a26085a" providerId="ADAL" clId="{D9CDCF55-7E8E-4F8F-A61C-7605481E77D8}" dt="2023-02-10T12:10:32.607" v="2202" actId="26606"/>
        <pc:sldMkLst>
          <pc:docMk/>
          <pc:sldMk cId="1627930154" sldId="387"/>
        </pc:sldMkLst>
        <pc:spChg chg="mod">
          <ac:chgData name="Sian Turvey" userId="9a374997-2901-41ac-b51e-a8948a26085a" providerId="ADAL" clId="{D9CDCF55-7E8E-4F8F-A61C-7605481E77D8}" dt="2023-02-10T12:10:32.607" v="2202" actId="26606"/>
          <ac:spMkLst>
            <pc:docMk/>
            <pc:sldMk cId="1627930154" sldId="387"/>
            <ac:spMk id="2" creationId="{E7DB57D8-8186-BF9A-C75B-750FE0469EB5}"/>
          </ac:spMkLst>
        </pc:spChg>
        <pc:spChg chg="mod">
          <ac:chgData name="Sian Turvey" userId="9a374997-2901-41ac-b51e-a8948a26085a" providerId="ADAL" clId="{D9CDCF55-7E8E-4F8F-A61C-7605481E77D8}" dt="2023-02-10T12:10:32.607" v="2202" actId="26606"/>
          <ac:spMkLst>
            <pc:docMk/>
            <pc:sldMk cId="1627930154" sldId="387"/>
            <ac:spMk id="3" creationId="{414F0129-1B92-6ACB-71D4-0C9E580BA1BF}"/>
          </ac:spMkLst>
        </pc:spChg>
        <pc:spChg chg="add">
          <ac:chgData name="Sian Turvey" userId="9a374997-2901-41ac-b51e-a8948a26085a" providerId="ADAL" clId="{D9CDCF55-7E8E-4F8F-A61C-7605481E77D8}" dt="2023-02-10T12:10:32.607" v="2202" actId="26606"/>
          <ac:spMkLst>
            <pc:docMk/>
            <pc:sldMk cId="1627930154" sldId="387"/>
            <ac:spMk id="9" creationId="{C8A3C342-1D03-412F-8DD3-BF519E8E0AE9}"/>
          </ac:spMkLst>
        </pc:spChg>
        <pc:spChg chg="add">
          <ac:chgData name="Sian Turvey" userId="9a374997-2901-41ac-b51e-a8948a26085a" providerId="ADAL" clId="{D9CDCF55-7E8E-4F8F-A61C-7605481E77D8}" dt="2023-02-10T12:10:32.607" v="2202" actId="26606"/>
          <ac:spMkLst>
            <pc:docMk/>
            <pc:sldMk cId="1627930154" sldId="387"/>
            <ac:spMk id="11" creationId="{81CC9B02-E087-4350-AEBD-2C3CF001AF01}"/>
          </ac:spMkLst>
        </pc:spChg>
        <pc:picChg chg="add">
          <ac:chgData name="Sian Turvey" userId="9a374997-2901-41ac-b51e-a8948a26085a" providerId="ADAL" clId="{D9CDCF55-7E8E-4F8F-A61C-7605481E77D8}" dt="2023-02-10T12:10:32.607" v="2202" actId="26606"/>
          <ac:picMkLst>
            <pc:docMk/>
            <pc:sldMk cId="1627930154" sldId="387"/>
            <ac:picMk id="5" creationId="{C0CB34E1-D85A-F07B-0BB2-008E92CCAD30}"/>
          </ac:picMkLst>
        </pc:picChg>
      </pc:sldChg>
      <pc:sldChg chg="addSp delSp modSp new mod setBg">
        <pc:chgData name="Sian Turvey" userId="9a374997-2901-41ac-b51e-a8948a26085a" providerId="ADAL" clId="{D9CDCF55-7E8E-4F8F-A61C-7605481E77D8}" dt="2023-02-10T12:10:42.618" v="2203" actId="26606"/>
        <pc:sldMkLst>
          <pc:docMk/>
          <pc:sldMk cId="4110034881" sldId="388"/>
        </pc:sldMkLst>
        <pc:spChg chg="mod">
          <ac:chgData name="Sian Turvey" userId="9a374997-2901-41ac-b51e-a8948a26085a" providerId="ADAL" clId="{D9CDCF55-7E8E-4F8F-A61C-7605481E77D8}" dt="2023-02-10T12:10:42.618" v="2203" actId="26606"/>
          <ac:spMkLst>
            <pc:docMk/>
            <pc:sldMk cId="4110034881" sldId="388"/>
            <ac:spMk id="2" creationId="{12E521B9-CE5F-BC66-9B0F-C4F3E734917C}"/>
          </ac:spMkLst>
        </pc:spChg>
        <pc:spChg chg="del mod">
          <ac:chgData name="Sian Turvey" userId="9a374997-2901-41ac-b51e-a8948a26085a" providerId="ADAL" clId="{D9CDCF55-7E8E-4F8F-A61C-7605481E77D8}" dt="2023-02-10T12:10:42.618" v="2203" actId="26606"/>
          <ac:spMkLst>
            <pc:docMk/>
            <pc:sldMk cId="4110034881" sldId="388"/>
            <ac:spMk id="3" creationId="{7E215144-D8F8-79F6-EBCE-12ECE2AD4DFC}"/>
          </ac:spMkLst>
        </pc:spChg>
        <pc:graphicFrameChg chg="add">
          <ac:chgData name="Sian Turvey" userId="9a374997-2901-41ac-b51e-a8948a26085a" providerId="ADAL" clId="{D9CDCF55-7E8E-4F8F-A61C-7605481E77D8}" dt="2023-02-10T12:10:42.618" v="2203" actId="26606"/>
          <ac:graphicFrameMkLst>
            <pc:docMk/>
            <pc:sldMk cId="4110034881" sldId="388"/>
            <ac:graphicFrameMk id="5" creationId="{BD08892E-9F56-CE59-479A-217E9D767960}"/>
          </ac:graphicFrameMkLst>
        </pc:graphicFrameChg>
      </pc:sldChg>
      <pc:sldChg chg="addSp delSp modSp new mod setBg setClrOvrMap">
        <pc:chgData name="Sian Turvey" userId="9a374997-2901-41ac-b51e-a8948a26085a" providerId="ADAL" clId="{D9CDCF55-7E8E-4F8F-A61C-7605481E77D8}" dt="2023-02-10T12:10:57.264" v="2210" actId="26606"/>
        <pc:sldMkLst>
          <pc:docMk/>
          <pc:sldMk cId="153801738" sldId="389"/>
        </pc:sldMkLst>
        <pc:spChg chg="mod">
          <ac:chgData name="Sian Turvey" userId="9a374997-2901-41ac-b51e-a8948a26085a" providerId="ADAL" clId="{D9CDCF55-7E8E-4F8F-A61C-7605481E77D8}" dt="2023-02-10T12:10:57.264" v="2210" actId="26606"/>
          <ac:spMkLst>
            <pc:docMk/>
            <pc:sldMk cId="153801738" sldId="389"/>
            <ac:spMk id="2" creationId="{8CF1F542-F1A3-B113-2CD4-D785DD3D742E}"/>
          </ac:spMkLst>
        </pc:spChg>
        <pc:spChg chg="add del mod">
          <ac:chgData name="Sian Turvey" userId="9a374997-2901-41ac-b51e-a8948a26085a" providerId="ADAL" clId="{D9CDCF55-7E8E-4F8F-A61C-7605481E77D8}" dt="2023-02-10T12:10:57.264" v="2210" actId="26606"/>
          <ac:spMkLst>
            <pc:docMk/>
            <pc:sldMk cId="153801738" sldId="389"/>
            <ac:spMk id="3" creationId="{DFC5EBE1-2600-8C7C-BFE5-E917D2A692F7}"/>
          </ac:spMkLst>
        </pc:spChg>
        <pc:spChg chg="add del">
          <ac:chgData name="Sian Turvey" userId="9a374997-2901-41ac-b51e-a8948a26085a" providerId="ADAL" clId="{D9CDCF55-7E8E-4F8F-A61C-7605481E77D8}" dt="2023-02-10T12:10:55.582" v="2207" actId="26606"/>
          <ac:spMkLst>
            <pc:docMk/>
            <pc:sldMk cId="153801738" sldId="389"/>
            <ac:spMk id="7" creationId="{DFC5EBE1-2600-8C7C-BFE5-E917D2A692F7}"/>
          </ac:spMkLst>
        </pc:spChg>
        <pc:spChg chg="add del">
          <ac:chgData name="Sian Turvey" userId="9a374997-2901-41ac-b51e-a8948a26085a" providerId="ADAL" clId="{D9CDCF55-7E8E-4F8F-A61C-7605481E77D8}" dt="2023-02-10T12:10:55.582" v="2207" actId="26606"/>
          <ac:spMkLst>
            <pc:docMk/>
            <pc:sldMk cId="153801738" sldId="389"/>
            <ac:spMk id="9" creationId="{C8A3C342-1D03-412F-8DD3-BF519E8E0AE9}"/>
          </ac:spMkLst>
        </pc:spChg>
        <pc:spChg chg="add del">
          <ac:chgData name="Sian Turvey" userId="9a374997-2901-41ac-b51e-a8948a26085a" providerId="ADAL" clId="{D9CDCF55-7E8E-4F8F-A61C-7605481E77D8}" dt="2023-02-10T12:10:55.582" v="2207" actId="26606"/>
          <ac:spMkLst>
            <pc:docMk/>
            <pc:sldMk cId="153801738" sldId="389"/>
            <ac:spMk id="11" creationId="{81CC9B02-E087-4350-AEBD-2C3CF001AF01}"/>
          </ac:spMkLst>
        </pc:spChg>
        <pc:spChg chg="add del">
          <ac:chgData name="Sian Turvey" userId="9a374997-2901-41ac-b51e-a8948a26085a" providerId="ADAL" clId="{D9CDCF55-7E8E-4F8F-A61C-7605481E77D8}" dt="2023-02-10T12:10:57.219" v="2209" actId="26606"/>
          <ac:spMkLst>
            <pc:docMk/>
            <pc:sldMk cId="153801738" sldId="389"/>
            <ac:spMk id="13" creationId="{1583E1B8-79B3-49BB-8704-58E4AB1AF213}"/>
          </ac:spMkLst>
        </pc:spChg>
        <pc:spChg chg="add del">
          <ac:chgData name="Sian Turvey" userId="9a374997-2901-41ac-b51e-a8948a26085a" providerId="ADAL" clId="{D9CDCF55-7E8E-4F8F-A61C-7605481E77D8}" dt="2023-02-10T12:10:57.219" v="2209" actId="26606"/>
          <ac:spMkLst>
            <pc:docMk/>
            <pc:sldMk cId="153801738" sldId="389"/>
            <ac:spMk id="14" creationId="{47AEA421-5F29-4BA7-9360-2501B5987921}"/>
          </ac:spMkLst>
        </pc:spChg>
        <pc:spChg chg="add del">
          <ac:chgData name="Sian Turvey" userId="9a374997-2901-41ac-b51e-a8948a26085a" providerId="ADAL" clId="{D9CDCF55-7E8E-4F8F-A61C-7605481E77D8}" dt="2023-02-10T12:10:57.219" v="2209" actId="26606"/>
          <ac:spMkLst>
            <pc:docMk/>
            <pc:sldMk cId="153801738" sldId="389"/>
            <ac:spMk id="15" creationId="{7BB34D5F-2B87-438E-8236-69C6068D47A4}"/>
          </ac:spMkLst>
        </pc:spChg>
        <pc:spChg chg="add del">
          <ac:chgData name="Sian Turvey" userId="9a374997-2901-41ac-b51e-a8948a26085a" providerId="ADAL" clId="{D9CDCF55-7E8E-4F8F-A61C-7605481E77D8}" dt="2023-02-10T12:10:57.219" v="2209" actId="26606"/>
          <ac:spMkLst>
            <pc:docMk/>
            <pc:sldMk cId="153801738" sldId="389"/>
            <ac:spMk id="16" creationId="{9348F0CB-4904-4DEF-BDD4-ADEC2DCCCBD7}"/>
          </ac:spMkLst>
        </pc:spChg>
        <pc:spChg chg="add">
          <ac:chgData name="Sian Turvey" userId="9a374997-2901-41ac-b51e-a8948a26085a" providerId="ADAL" clId="{D9CDCF55-7E8E-4F8F-A61C-7605481E77D8}" dt="2023-02-10T12:10:57.264" v="2210" actId="26606"/>
          <ac:spMkLst>
            <pc:docMk/>
            <pc:sldMk cId="153801738" sldId="389"/>
            <ac:spMk id="20" creationId="{DFC5EBE1-2600-8C7C-BFE5-E917D2A692F7}"/>
          </ac:spMkLst>
        </pc:spChg>
        <pc:graphicFrameChg chg="add del">
          <ac:chgData name="Sian Turvey" userId="9a374997-2901-41ac-b51e-a8948a26085a" providerId="ADAL" clId="{D9CDCF55-7E8E-4F8F-A61C-7605481E77D8}" dt="2023-02-10T12:10:50.997" v="2205" actId="26606"/>
          <ac:graphicFrameMkLst>
            <pc:docMk/>
            <pc:sldMk cId="153801738" sldId="389"/>
            <ac:graphicFrameMk id="5" creationId="{310DD602-0E45-435E-B1A0-BCAE779EC953}"/>
          </ac:graphicFrameMkLst>
        </pc:graphicFrameChg>
        <pc:graphicFrameChg chg="add del">
          <ac:chgData name="Sian Turvey" userId="9a374997-2901-41ac-b51e-a8948a26085a" providerId="ADAL" clId="{D9CDCF55-7E8E-4F8F-A61C-7605481E77D8}" dt="2023-02-10T12:10:57.219" v="2209" actId="26606"/>
          <ac:graphicFrameMkLst>
            <pc:docMk/>
            <pc:sldMk cId="153801738" sldId="389"/>
            <ac:graphicFrameMk id="17" creationId="{13DCC17C-04A7-B641-AE65-AE791B03B3DF}"/>
          </ac:graphicFrameMkLst>
        </pc:graphicFrameChg>
        <pc:picChg chg="add del">
          <ac:chgData name="Sian Turvey" userId="9a374997-2901-41ac-b51e-a8948a26085a" providerId="ADAL" clId="{D9CDCF55-7E8E-4F8F-A61C-7605481E77D8}" dt="2023-02-10T12:10:55.582" v="2207" actId="26606"/>
          <ac:picMkLst>
            <pc:docMk/>
            <pc:sldMk cId="153801738" sldId="389"/>
            <ac:picMk id="8" creationId="{5AACCE3E-ED8B-D014-47AC-D13D13627951}"/>
          </ac:picMkLst>
        </pc:picChg>
        <pc:picChg chg="add">
          <ac:chgData name="Sian Turvey" userId="9a374997-2901-41ac-b51e-a8948a26085a" providerId="ADAL" clId="{D9CDCF55-7E8E-4F8F-A61C-7605481E77D8}" dt="2023-02-10T12:10:57.264" v="2210" actId="26606"/>
          <ac:picMkLst>
            <pc:docMk/>
            <pc:sldMk cId="153801738" sldId="389"/>
            <ac:picMk id="19" creationId="{19D60874-6300-9E2F-59BD-156A42379EDA}"/>
          </ac:picMkLst>
        </pc:picChg>
      </pc:sldChg>
      <pc:sldChg chg="addSp modSp new mod setBg setClrOvrMap">
        <pc:chgData name="Sian Turvey" userId="9a374997-2901-41ac-b51e-a8948a26085a" providerId="ADAL" clId="{D9CDCF55-7E8E-4F8F-A61C-7605481E77D8}" dt="2023-02-10T11:44:30.928" v="1771" actId="27636"/>
        <pc:sldMkLst>
          <pc:docMk/>
          <pc:sldMk cId="3443352507" sldId="390"/>
        </pc:sldMkLst>
        <pc:spChg chg="mod">
          <ac:chgData name="Sian Turvey" userId="9a374997-2901-41ac-b51e-a8948a26085a" providerId="ADAL" clId="{D9CDCF55-7E8E-4F8F-A61C-7605481E77D8}" dt="2023-02-10T11:44:21.757" v="1768" actId="26606"/>
          <ac:spMkLst>
            <pc:docMk/>
            <pc:sldMk cId="3443352507" sldId="390"/>
            <ac:spMk id="2" creationId="{A8FDF386-8956-847A-05FF-9232223A4A4C}"/>
          </ac:spMkLst>
        </pc:spChg>
        <pc:spChg chg="mod ord">
          <ac:chgData name="Sian Turvey" userId="9a374997-2901-41ac-b51e-a8948a26085a" providerId="ADAL" clId="{D9CDCF55-7E8E-4F8F-A61C-7605481E77D8}" dt="2023-02-10T11:44:30.928" v="1771" actId="27636"/>
          <ac:spMkLst>
            <pc:docMk/>
            <pc:sldMk cId="3443352507" sldId="390"/>
            <ac:spMk id="3" creationId="{4138C941-C9A8-960B-F029-A4AAB9CC05E4}"/>
          </ac:spMkLst>
        </pc:spChg>
        <pc:spChg chg="add">
          <ac:chgData name="Sian Turvey" userId="9a374997-2901-41ac-b51e-a8948a26085a" providerId="ADAL" clId="{D9CDCF55-7E8E-4F8F-A61C-7605481E77D8}" dt="2023-02-10T11:44:21.757" v="1768" actId="26606"/>
          <ac:spMkLst>
            <pc:docMk/>
            <pc:sldMk cId="3443352507" sldId="390"/>
            <ac:spMk id="9" creationId="{B4AAD3FD-83A5-4B89-9F8F-01B8870865BE}"/>
          </ac:spMkLst>
        </pc:spChg>
        <pc:spChg chg="add">
          <ac:chgData name="Sian Turvey" userId="9a374997-2901-41ac-b51e-a8948a26085a" providerId="ADAL" clId="{D9CDCF55-7E8E-4F8F-A61C-7605481E77D8}" dt="2023-02-10T11:44:21.757" v="1768" actId="26606"/>
          <ac:spMkLst>
            <pc:docMk/>
            <pc:sldMk cId="3443352507" sldId="390"/>
            <ac:spMk id="11" creationId="{61752F1D-FC0F-4103-9584-630E643CCDA6}"/>
          </ac:spMkLst>
        </pc:spChg>
        <pc:spChg chg="add">
          <ac:chgData name="Sian Turvey" userId="9a374997-2901-41ac-b51e-a8948a26085a" providerId="ADAL" clId="{D9CDCF55-7E8E-4F8F-A61C-7605481E77D8}" dt="2023-02-10T11:44:21.757" v="1768" actId="26606"/>
          <ac:spMkLst>
            <pc:docMk/>
            <pc:sldMk cId="3443352507" sldId="390"/>
            <ac:spMk id="13" creationId="{70151CB7-E7DE-4917-B831-01DF9CE01306}"/>
          </ac:spMkLst>
        </pc:spChg>
        <pc:spChg chg="add">
          <ac:chgData name="Sian Turvey" userId="9a374997-2901-41ac-b51e-a8948a26085a" providerId="ADAL" clId="{D9CDCF55-7E8E-4F8F-A61C-7605481E77D8}" dt="2023-02-10T11:44:21.757" v="1768" actId="26606"/>
          <ac:spMkLst>
            <pc:docMk/>
            <pc:sldMk cId="3443352507" sldId="390"/>
            <ac:spMk id="15" creationId="{A92A1116-1C84-41DF-B803-1F7B0883EC82}"/>
          </ac:spMkLst>
        </pc:spChg>
        <pc:picChg chg="add mod">
          <ac:chgData name="Sian Turvey" userId="9a374997-2901-41ac-b51e-a8948a26085a" providerId="ADAL" clId="{D9CDCF55-7E8E-4F8F-A61C-7605481E77D8}" dt="2023-02-10T11:44:21.757" v="1768" actId="26606"/>
          <ac:picMkLst>
            <pc:docMk/>
            <pc:sldMk cId="3443352507" sldId="390"/>
            <ac:picMk id="4" creationId="{61145854-1960-36EC-A9E1-CFF7487EF277}"/>
          </ac:picMkLst>
        </pc:picChg>
      </pc:sldChg>
      <pc:sldChg chg="addSp delSp modSp new mod setBg setClrOvrMap modNotesTx">
        <pc:chgData name="Sian Turvey" userId="9a374997-2901-41ac-b51e-a8948a26085a" providerId="ADAL" clId="{D9CDCF55-7E8E-4F8F-A61C-7605481E77D8}" dt="2023-02-10T12:15:31.563" v="2214" actId="20577"/>
        <pc:sldMkLst>
          <pc:docMk/>
          <pc:sldMk cId="356547159" sldId="391"/>
        </pc:sldMkLst>
        <pc:spChg chg="mod">
          <ac:chgData name="Sian Turvey" userId="9a374997-2901-41ac-b51e-a8948a26085a" providerId="ADAL" clId="{D9CDCF55-7E8E-4F8F-A61C-7605481E77D8}" dt="2023-02-10T11:45:36.719" v="1786" actId="26606"/>
          <ac:spMkLst>
            <pc:docMk/>
            <pc:sldMk cId="356547159" sldId="391"/>
            <ac:spMk id="2" creationId="{2B6174B9-9C99-67AA-2785-E40812068CB3}"/>
          </ac:spMkLst>
        </pc:spChg>
        <pc:spChg chg="mod ord">
          <ac:chgData name="Sian Turvey" userId="9a374997-2901-41ac-b51e-a8948a26085a" providerId="ADAL" clId="{D9CDCF55-7E8E-4F8F-A61C-7605481E77D8}" dt="2023-02-10T11:45:43.310" v="1788" actId="20577"/>
          <ac:spMkLst>
            <pc:docMk/>
            <pc:sldMk cId="356547159" sldId="391"/>
            <ac:spMk id="3" creationId="{B6393C18-C7C7-A912-6E23-EDE3034A5C37}"/>
          </ac:spMkLst>
        </pc:spChg>
        <pc:spChg chg="add del">
          <ac:chgData name="Sian Turvey" userId="9a374997-2901-41ac-b51e-a8948a26085a" providerId="ADAL" clId="{D9CDCF55-7E8E-4F8F-A61C-7605481E77D8}" dt="2023-02-10T11:45:30.634" v="1783" actId="26606"/>
          <ac:spMkLst>
            <pc:docMk/>
            <pc:sldMk cId="356547159" sldId="391"/>
            <ac:spMk id="9" creationId="{5F3FC718-FDE3-4EF7-921E-A5F374EAF824}"/>
          </ac:spMkLst>
        </pc:spChg>
        <pc:spChg chg="add del">
          <ac:chgData name="Sian Turvey" userId="9a374997-2901-41ac-b51e-a8948a26085a" providerId="ADAL" clId="{D9CDCF55-7E8E-4F8F-A61C-7605481E77D8}" dt="2023-02-10T11:45:30.634" v="1783" actId="26606"/>
          <ac:spMkLst>
            <pc:docMk/>
            <pc:sldMk cId="356547159" sldId="391"/>
            <ac:spMk id="11" creationId="{FAA0F719-3DC8-4F08-AD8F-5A845658CB9D}"/>
          </ac:spMkLst>
        </pc:spChg>
        <pc:spChg chg="add del">
          <ac:chgData name="Sian Turvey" userId="9a374997-2901-41ac-b51e-a8948a26085a" providerId="ADAL" clId="{D9CDCF55-7E8E-4F8F-A61C-7605481E77D8}" dt="2023-02-10T11:45:30.634" v="1783" actId="26606"/>
          <ac:spMkLst>
            <pc:docMk/>
            <pc:sldMk cId="356547159" sldId="391"/>
            <ac:spMk id="13" creationId="{7DCB61BE-FA0F-4EFB-BE0E-268BAD8E30D6}"/>
          </ac:spMkLst>
        </pc:spChg>
        <pc:spChg chg="add del">
          <ac:chgData name="Sian Turvey" userId="9a374997-2901-41ac-b51e-a8948a26085a" providerId="ADAL" clId="{D9CDCF55-7E8E-4F8F-A61C-7605481E77D8}" dt="2023-02-10T11:45:30.634" v="1783" actId="26606"/>
          <ac:spMkLst>
            <pc:docMk/>
            <pc:sldMk cId="356547159" sldId="391"/>
            <ac:spMk id="15" creationId="{A4B31EAA-7423-46F7-9B90-4AB2B09C35C4}"/>
          </ac:spMkLst>
        </pc:spChg>
        <pc:picChg chg="add mod ord">
          <ac:chgData name="Sian Turvey" userId="9a374997-2901-41ac-b51e-a8948a26085a" providerId="ADAL" clId="{D9CDCF55-7E8E-4F8F-A61C-7605481E77D8}" dt="2023-02-10T11:45:36.719" v="1786" actId="26606"/>
          <ac:picMkLst>
            <pc:docMk/>
            <pc:sldMk cId="356547159" sldId="391"/>
            <ac:picMk id="4" creationId="{08E1947B-2CF0-0C79-BCBA-5BECB63B50A7}"/>
          </ac:picMkLst>
        </pc:picChg>
      </pc:sldChg>
      <pc:sldChg chg="addSp modSp new mod setBg">
        <pc:chgData name="Sian Turvey" userId="9a374997-2901-41ac-b51e-a8948a26085a" providerId="ADAL" clId="{D9CDCF55-7E8E-4F8F-A61C-7605481E77D8}" dt="2023-02-10T11:46:57.456" v="1803" actId="27636"/>
        <pc:sldMkLst>
          <pc:docMk/>
          <pc:sldMk cId="2983610222" sldId="392"/>
        </pc:sldMkLst>
        <pc:spChg chg="mod">
          <ac:chgData name="Sian Turvey" userId="9a374997-2901-41ac-b51e-a8948a26085a" providerId="ADAL" clId="{D9CDCF55-7E8E-4F8F-A61C-7605481E77D8}" dt="2023-02-10T11:46:43.424" v="1798" actId="26606"/>
          <ac:spMkLst>
            <pc:docMk/>
            <pc:sldMk cId="2983610222" sldId="392"/>
            <ac:spMk id="2" creationId="{3CE96236-AB6C-5732-1315-DDA06EA64A0F}"/>
          </ac:spMkLst>
        </pc:spChg>
        <pc:spChg chg="mod">
          <ac:chgData name="Sian Turvey" userId="9a374997-2901-41ac-b51e-a8948a26085a" providerId="ADAL" clId="{D9CDCF55-7E8E-4F8F-A61C-7605481E77D8}" dt="2023-02-10T11:46:57.456" v="1803" actId="27636"/>
          <ac:spMkLst>
            <pc:docMk/>
            <pc:sldMk cId="2983610222" sldId="392"/>
            <ac:spMk id="3" creationId="{18AE55A2-EEED-5626-933E-CF5EEC7F9957}"/>
          </ac:spMkLst>
        </pc:spChg>
        <pc:picChg chg="add mod">
          <ac:chgData name="Sian Turvey" userId="9a374997-2901-41ac-b51e-a8948a26085a" providerId="ADAL" clId="{D9CDCF55-7E8E-4F8F-A61C-7605481E77D8}" dt="2023-02-10T11:46:43.424" v="1798" actId="26606"/>
          <ac:picMkLst>
            <pc:docMk/>
            <pc:sldMk cId="2983610222" sldId="392"/>
            <ac:picMk id="4" creationId="{FDAB7F3A-6649-8240-D01D-EC3DE4A73D94}"/>
          </ac:picMkLst>
        </pc:picChg>
      </pc:sldChg>
      <pc:sldChg chg="addSp modSp new mod setBg">
        <pc:chgData name="Sian Turvey" userId="9a374997-2901-41ac-b51e-a8948a26085a" providerId="ADAL" clId="{D9CDCF55-7E8E-4F8F-A61C-7605481E77D8}" dt="2023-02-10T11:48:28.299" v="1817" actId="255"/>
        <pc:sldMkLst>
          <pc:docMk/>
          <pc:sldMk cId="2607069640" sldId="393"/>
        </pc:sldMkLst>
        <pc:spChg chg="mod">
          <ac:chgData name="Sian Turvey" userId="9a374997-2901-41ac-b51e-a8948a26085a" providerId="ADAL" clId="{D9CDCF55-7E8E-4F8F-A61C-7605481E77D8}" dt="2023-02-10T11:48:21.723" v="1816" actId="26606"/>
          <ac:spMkLst>
            <pc:docMk/>
            <pc:sldMk cId="2607069640" sldId="393"/>
            <ac:spMk id="2" creationId="{1B7C7227-C6AA-7927-B0A6-33E324FD330A}"/>
          </ac:spMkLst>
        </pc:spChg>
        <pc:spChg chg="mod">
          <ac:chgData name="Sian Turvey" userId="9a374997-2901-41ac-b51e-a8948a26085a" providerId="ADAL" clId="{D9CDCF55-7E8E-4F8F-A61C-7605481E77D8}" dt="2023-02-10T11:48:28.299" v="1817" actId="255"/>
          <ac:spMkLst>
            <pc:docMk/>
            <pc:sldMk cId="2607069640" sldId="393"/>
            <ac:spMk id="3" creationId="{889FF253-68A9-E0CB-6524-3DCFB6785A2C}"/>
          </ac:spMkLst>
        </pc:spChg>
        <pc:spChg chg="add">
          <ac:chgData name="Sian Turvey" userId="9a374997-2901-41ac-b51e-a8948a26085a" providerId="ADAL" clId="{D9CDCF55-7E8E-4F8F-A61C-7605481E77D8}" dt="2023-02-10T11:48:21.723" v="1816" actId="26606"/>
          <ac:spMkLst>
            <pc:docMk/>
            <pc:sldMk cId="2607069640" sldId="393"/>
            <ac:spMk id="10" creationId="{C8A3C342-1D03-412F-8DD3-BF519E8E0AE9}"/>
          </ac:spMkLst>
        </pc:spChg>
        <pc:spChg chg="add">
          <ac:chgData name="Sian Turvey" userId="9a374997-2901-41ac-b51e-a8948a26085a" providerId="ADAL" clId="{D9CDCF55-7E8E-4F8F-A61C-7605481E77D8}" dt="2023-02-10T11:48:21.723" v="1816" actId="26606"/>
          <ac:spMkLst>
            <pc:docMk/>
            <pc:sldMk cId="2607069640" sldId="393"/>
            <ac:spMk id="12" creationId="{81CC9B02-E087-4350-AEBD-2C3CF001AF01}"/>
          </ac:spMkLst>
        </pc:spChg>
        <pc:picChg chg="add mod ord">
          <ac:chgData name="Sian Turvey" userId="9a374997-2901-41ac-b51e-a8948a26085a" providerId="ADAL" clId="{D9CDCF55-7E8E-4F8F-A61C-7605481E77D8}" dt="2023-02-10T11:48:21.723" v="1816" actId="26606"/>
          <ac:picMkLst>
            <pc:docMk/>
            <pc:sldMk cId="2607069640" sldId="393"/>
            <ac:picMk id="4" creationId="{56E64328-A950-BA4E-557C-BD04BFD46FD3}"/>
          </ac:picMkLst>
        </pc:picChg>
        <pc:picChg chg="add mod">
          <ac:chgData name="Sian Turvey" userId="9a374997-2901-41ac-b51e-a8948a26085a" providerId="ADAL" clId="{D9CDCF55-7E8E-4F8F-A61C-7605481E77D8}" dt="2023-02-10T11:48:21.723" v="1816" actId="26606"/>
          <ac:picMkLst>
            <pc:docMk/>
            <pc:sldMk cId="2607069640" sldId="393"/>
            <ac:picMk id="5" creationId="{CAA80505-96BB-C9DE-DF08-0910E78EAEE7}"/>
          </ac:picMkLst>
        </pc:picChg>
      </pc:sldChg>
      <pc:sldChg chg="modSp new mod">
        <pc:chgData name="Sian Turvey" userId="9a374997-2901-41ac-b51e-a8948a26085a" providerId="ADAL" clId="{D9CDCF55-7E8E-4F8F-A61C-7605481E77D8}" dt="2023-02-10T11:49:13.941" v="1861" actId="255"/>
        <pc:sldMkLst>
          <pc:docMk/>
          <pc:sldMk cId="1130395715" sldId="394"/>
        </pc:sldMkLst>
        <pc:spChg chg="mod">
          <ac:chgData name="Sian Turvey" userId="9a374997-2901-41ac-b51e-a8948a26085a" providerId="ADAL" clId="{D9CDCF55-7E8E-4F8F-A61C-7605481E77D8}" dt="2023-02-10T11:49:04.518" v="1859" actId="20577"/>
          <ac:spMkLst>
            <pc:docMk/>
            <pc:sldMk cId="1130395715" sldId="394"/>
            <ac:spMk id="2" creationId="{3F7B1715-C07F-4A5C-755F-E5FB8EE73297}"/>
          </ac:spMkLst>
        </pc:spChg>
        <pc:spChg chg="mod">
          <ac:chgData name="Sian Turvey" userId="9a374997-2901-41ac-b51e-a8948a26085a" providerId="ADAL" clId="{D9CDCF55-7E8E-4F8F-A61C-7605481E77D8}" dt="2023-02-10T11:49:13.941" v="1861" actId="255"/>
          <ac:spMkLst>
            <pc:docMk/>
            <pc:sldMk cId="1130395715" sldId="394"/>
            <ac:spMk id="3" creationId="{6450FCEF-C454-2A5C-75A1-70E955447349}"/>
          </ac:spMkLst>
        </pc:spChg>
      </pc:sldChg>
      <pc:sldChg chg="modSp new mod">
        <pc:chgData name="Sian Turvey" userId="9a374997-2901-41ac-b51e-a8948a26085a" providerId="ADAL" clId="{D9CDCF55-7E8E-4F8F-A61C-7605481E77D8}" dt="2023-02-10T11:50:12.186" v="1899" actId="20577"/>
        <pc:sldMkLst>
          <pc:docMk/>
          <pc:sldMk cId="2040848289" sldId="395"/>
        </pc:sldMkLst>
        <pc:spChg chg="mod">
          <ac:chgData name="Sian Turvey" userId="9a374997-2901-41ac-b51e-a8948a26085a" providerId="ADAL" clId="{D9CDCF55-7E8E-4F8F-A61C-7605481E77D8}" dt="2023-02-10T11:50:12.186" v="1899" actId="20577"/>
          <ac:spMkLst>
            <pc:docMk/>
            <pc:sldMk cId="2040848289" sldId="395"/>
            <ac:spMk id="2" creationId="{D8DC8FF5-220C-1DDF-BA12-2193E1962FF3}"/>
          </ac:spMkLst>
        </pc:spChg>
        <pc:spChg chg="mod">
          <ac:chgData name="Sian Turvey" userId="9a374997-2901-41ac-b51e-a8948a26085a" providerId="ADAL" clId="{D9CDCF55-7E8E-4F8F-A61C-7605481E77D8}" dt="2023-02-10T11:49:58.743" v="1867" actId="20577"/>
          <ac:spMkLst>
            <pc:docMk/>
            <pc:sldMk cId="2040848289" sldId="395"/>
            <ac:spMk id="3" creationId="{2476F1D8-9DE3-67DE-23DE-F507A2101FF0}"/>
          </ac:spMkLst>
        </pc:spChg>
      </pc:sldChg>
      <pc:sldChg chg="modSp new mod">
        <pc:chgData name="Sian Turvey" userId="9a374997-2901-41ac-b51e-a8948a26085a" providerId="ADAL" clId="{D9CDCF55-7E8E-4F8F-A61C-7605481E77D8}" dt="2023-02-10T11:50:43.411" v="1923" actId="255"/>
        <pc:sldMkLst>
          <pc:docMk/>
          <pc:sldMk cId="67664207" sldId="396"/>
        </pc:sldMkLst>
        <pc:spChg chg="mod">
          <ac:chgData name="Sian Turvey" userId="9a374997-2901-41ac-b51e-a8948a26085a" providerId="ADAL" clId="{D9CDCF55-7E8E-4F8F-A61C-7605481E77D8}" dt="2023-02-10T11:50:38.342" v="1922" actId="20577"/>
          <ac:spMkLst>
            <pc:docMk/>
            <pc:sldMk cId="67664207" sldId="396"/>
            <ac:spMk id="2" creationId="{3FCC692B-A600-2D27-F562-DD3B100B9774}"/>
          </ac:spMkLst>
        </pc:spChg>
        <pc:spChg chg="mod">
          <ac:chgData name="Sian Turvey" userId="9a374997-2901-41ac-b51e-a8948a26085a" providerId="ADAL" clId="{D9CDCF55-7E8E-4F8F-A61C-7605481E77D8}" dt="2023-02-10T11:50:43.411" v="1923" actId="255"/>
          <ac:spMkLst>
            <pc:docMk/>
            <pc:sldMk cId="67664207" sldId="396"/>
            <ac:spMk id="3" creationId="{16E7B0DE-B95B-E154-CEDD-EBD9642AA6BA}"/>
          </ac:spMkLst>
        </pc:spChg>
      </pc:sldChg>
      <pc:sldChg chg="modSp new mod modNotesTx">
        <pc:chgData name="Sian Turvey" userId="9a374997-2901-41ac-b51e-a8948a26085a" providerId="ADAL" clId="{D9CDCF55-7E8E-4F8F-A61C-7605481E77D8}" dt="2023-02-10T11:52:06.792" v="1974" actId="255"/>
        <pc:sldMkLst>
          <pc:docMk/>
          <pc:sldMk cId="500788882" sldId="397"/>
        </pc:sldMkLst>
        <pc:spChg chg="mod">
          <ac:chgData name="Sian Turvey" userId="9a374997-2901-41ac-b51e-a8948a26085a" providerId="ADAL" clId="{D9CDCF55-7E8E-4F8F-A61C-7605481E77D8}" dt="2023-02-10T11:51:03.758" v="1949" actId="20577"/>
          <ac:spMkLst>
            <pc:docMk/>
            <pc:sldMk cId="500788882" sldId="397"/>
            <ac:spMk id="2" creationId="{BEE32D8F-941C-5240-9435-D7A049B8F921}"/>
          </ac:spMkLst>
        </pc:spChg>
        <pc:spChg chg="mod">
          <ac:chgData name="Sian Turvey" userId="9a374997-2901-41ac-b51e-a8948a26085a" providerId="ADAL" clId="{D9CDCF55-7E8E-4F8F-A61C-7605481E77D8}" dt="2023-02-10T11:52:06.792" v="1974" actId="255"/>
          <ac:spMkLst>
            <pc:docMk/>
            <pc:sldMk cId="500788882" sldId="397"/>
            <ac:spMk id="3" creationId="{571B6F9B-63CE-C757-9480-FC563C996C7A}"/>
          </ac:spMkLst>
        </pc:spChg>
      </pc:sldChg>
      <pc:sldChg chg="modSp new mod">
        <pc:chgData name="Sian Turvey" userId="9a374997-2901-41ac-b51e-a8948a26085a" providerId="ADAL" clId="{D9CDCF55-7E8E-4F8F-A61C-7605481E77D8}" dt="2023-02-10T11:52:56.489" v="1978" actId="255"/>
        <pc:sldMkLst>
          <pc:docMk/>
          <pc:sldMk cId="3093245753" sldId="398"/>
        </pc:sldMkLst>
        <pc:spChg chg="mod">
          <ac:chgData name="Sian Turvey" userId="9a374997-2901-41ac-b51e-a8948a26085a" providerId="ADAL" clId="{D9CDCF55-7E8E-4F8F-A61C-7605481E77D8}" dt="2023-02-10T11:52:56.489" v="1978" actId="255"/>
          <ac:spMkLst>
            <pc:docMk/>
            <pc:sldMk cId="3093245753" sldId="398"/>
            <ac:spMk id="3" creationId="{E8AF42F3-BEB6-E8FC-A1B5-8A80BEF15B89}"/>
          </ac:spMkLst>
        </pc:spChg>
      </pc:sldChg>
      <pc:sldChg chg="addSp modSp new mod setBg modNotesTx">
        <pc:chgData name="Sian Turvey" userId="9a374997-2901-41ac-b51e-a8948a26085a" providerId="ADAL" clId="{D9CDCF55-7E8E-4F8F-A61C-7605481E77D8}" dt="2023-02-10T11:55:37.292" v="2017" actId="255"/>
        <pc:sldMkLst>
          <pc:docMk/>
          <pc:sldMk cId="3195970010" sldId="399"/>
        </pc:sldMkLst>
        <pc:spChg chg="mod">
          <ac:chgData name="Sian Turvey" userId="9a374997-2901-41ac-b51e-a8948a26085a" providerId="ADAL" clId="{D9CDCF55-7E8E-4F8F-A61C-7605481E77D8}" dt="2023-02-10T11:54:06.001" v="2008" actId="26606"/>
          <ac:spMkLst>
            <pc:docMk/>
            <pc:sldMk cId="3195970010" sldId="399"/>
            <ac:spMk id="2" creationId="{5BC0791D-2E93-E733-BA73-89B84C498B0A}"/>
          </ac:spMkLst>
        </pc:spChg>
        <pc:spChg chg="mod">
          <ac:chgData name="Sian Turvey" userId="9a374997-2901-41ac-b51e-a8948a26085a" providerId="ADAL" clId="{D9CDCF55-7E8E-4F8F-A61C-7605481E77D8}" dt="2023-02-10T11:55:37.292" v="2017" actId="255"/>
          <ac:spMkLst>
            <pc:docMk/>
            <pc:sldMk cId="3195970010" sldId="399"/>
            <ac:spMk id="3" creationId="{3BD27CAE-DA51-A655-2DCE-D70BA0889B97}"/>
          </ac:spMkLst>
        </pc:spChg>
        <pc:spChg chg="add">
          <ac:chgData name="Sian Turvey" userId="9a374997-2901-41ac-b51e-a8948a26085a" providerId="ADAL" clId="{D9CDCF55-7E8E-4F8F-A61C-7605481E77D8}" dt="2023-02-10T11:54:06.001" v="2008" actId="26606"/>
          <ac:spMkLst>
            <pc:docMk/>
            <pc:sldMk cId="3195970010" sldId="399"/>
            <ac:spMk id="9" creationId="{C8A3C342-1D03-412F-8DD3-BF519E8E0AE9}"/>
          </ac:spMkLst>
        </pc:spChg>
        <pc:spChg chg="add">
          <ac:chgData name="Sian Turvey" userId="9a374997-2901-41ac-b51e-a8948a26085a" providerId="ADAL" clId="{D9CDCF55-7E8E-4F8F-A61C-7605481E77D8}" dt="2023-02-10T11:54:06.001" v="2008" actId="26606"/>
          <ac:spMkLst>
            <pc:docMk/>
            <pc:sldMk cId="3195970010" sldId="399"/>
            <ac:spMk id="11" creationId="{81CC9B02-E087-4350-AEBD-2C3CF001AF01}"/>
          </ac:spMkLst>
        </pc:spChg>
        <pc:picChg chg="add mod">
          <ac:chgData name="Sian Turvey" userId="9a374997-2901-41ac-b51e-a8948a26085a" providerId="ADAL" clId="{D9CDCF55-7E8E-4F8F-A61C-7605481E77D8}" dt="2023-02-10T11:54:06.001" v="2008" actId="26606"/>
          <ac:picMkLst>
            <pc:docMk/>
            <pc:sldMk cId="3195970010" sldId="399"/>
            <ac:picMk id="4" creationId="{6B4B1C87-5CED-FA70-CCB6-9135FFF16C44}"/>
          </ac:picMkLst>
        </pc:picChg>
      </pc:sldChg>
      <pc:sldChg chg="modSp new mod">
        <pc:chgData name="Sian Turvey" userId="9a374997-2901-41ac-b51e-a8948a26085a" providerId="ADAL" clId="{D9CDCF55-7E8E-4F8F-A61C-7605481E77D8}" dt="2023-02-10T11:56:14.769" v="2049" actId="20577"/>
        <pc:sldMkLst>
          <pc:docMk/>
          <pc:sldMk cId="2063491637" sldId="400"/>
        </pc:sldMkLst>
        <pc:spChg chg="mod">
          <ac:chgData name="Sian Turvey" userId="9a374997-2901-41ac-b51e-a8948a26085a" providerId="ADAL" clId="{D9CDCF55-7E8E-4F8F-A61C-7605481E77D8}" dt="2023-02-10T11:56:14.769" v="2049" actId="20577"/>
          <ac:spMkLst>
            <pc:docMk/>
            <pc:sldMk cId="2063491637" sldId="400"/>
            <ac:spMk id="2" creationId="{C9397DE1-12F8-19F7-982A-87B479A5CE52}"/>
          </ac:spMkLst>
        </pc:spChg>
        <pc:spChg chg="mod">
          <ac:chgData name="Sian Turvey" userId="9a374997-2901-41ac-b51e-a8948a26085a" providerId="ADAL" clId="{D9CDCF55-7E8E-4F8F-A61C-7605481E77D8}" dt="2023-02-10T11:56:08.062" v="2023" actId="255"/>
          <ac:spMkLst>
            <pc:docMk/>
            <pc:sldMk cId="2063491637" sldId="400"/>
            <ac:spMk id="3" creationId="{D3FDA842-3BFD-497A-A17E-1EC375966603}"/>
          </ac:spMkLst>
        </pc:spChg>
      </pc:sldChg>
      <pc:sldChg chg="modSp new mod">
        <pc:chgData name="Sian Turvey" userId="9a374997-2901-41ac-b51e-a8948a26085a" providerId="ADAL" clId="{D9CDCF55-7E8E-4F8F-A61C-7605481E77D8}" dt="2023-02-10T12:02:59.638" v="2061" actId="14100"/>
        <pc:sldMkLst>
          <pc:docMk/>
          <pc:sldMk cId="2236652463" sldId="401"/>
        </pc:sldMkLst>
        <pc:spChg chg="mod">
          <ac:chgData name="Sian Turvey" userId="9a374997-2901-41ac-b51e-a8948a26085a" providerId="ADAL" clId="{D9CDCF55-7E8E-4F8F-A61C-7605481E77D8}" dt="2023-02-10T12:02:56.233" v="2060" actId="255"/>
          <ac:spMkLst>
            <pc:docMk/>
            <pc:sldMk cId="2236652463" sldId="401"/>
            <ac:spMk id="2" creationId="{F65C0E6B-44C7-2D3C-49B5-2584188654FF}"/>
          </ac:spMkLst>
        </pc:spChg>
        <pc:spChg chg="mod">
          <ac:chgData name="Sian Turvey" userId="9a374997-2901-41ac-b51e-a8948a26085a" providerId="ADAL" clId="{D9CDCF55-7E8E-4F8F-A61C-7605481E77D8}" dt="2023-02-10T12:02:59.638" v="2061" actId="14100"/>
          <ac:spMkLst>
            <pc:docMk/>
            <pc:sldMk cId="2236652463" sldId="401"/>
            <ac:spMk id="3" creationId="{83470B3D-08BE-2715-7C9B-B68FBE846F67}"/>
          </ac:spMkLst>
        </pc:spChg>
      </pc:sldChg>
      <pc:sldChg chg="new del">
        <pc:chgData name="Sian Turvey" userId="9a374997-2901-41ac-b51e-a8948a26085a" providerId="ADAL" clId="{D9CDCF55-7E8E-4F8F-A61C-7605481E77D8}" dt="2023-02-10T12:06:28.134" v="2133" actId="47"/>
        <pc:sldMkLst>
          <pc:docMk/>
          <pc:sldMk cId="3624488876" sldId="402"/>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C499B1C-D06B-4E6E-8E1B-E6770346A24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9EF8476-D74C-4A71-AE59-68CC55137A5B}">
      <dgm:prSet/>
      <dgm:spPr/>
      <dgm:t>
        <a:bodyPr/>
        <a:lstStyle/>
        <a:p>
          <a:r>
            <a:rPr lang="en-GB" b="0" i="0"/>
            <a:t>‘Constitution’ requires that title to trust property is put into the hands of the trustee – property must vest in the trustee – so that the trustee can manage that trust property going forwards. </a:t>
          </a:r>
          <a:endParaRPr lang="en-US"/>
        </a:p>
      </dgm:t>
    </dgm:pt>
    <dgm:pt modelId="{30B15ADE-3B63-412E-A928-9168AB3C4F33}" type="parTrans" cxnId="{139BD4F4-59D2-4695-A893-1B60655344BA}">
      <dgm:prSet/>
      <dgm:spPr/>
      <dgm:t>
        <a:bodyPr/>
        <a:lstStyle/>
        <a:p>
          <a:endParaRPr lang="en-US"/>
        </a:p>
      </dgm:t>
    </dgm:pt>
    <dgm:pt modelId="{DEF90619-F599-4DDA-BD43-EDE497E577A6}" type="sibTrans" cxnId="{139BD4F4-59D2-4695-A893-1B60655344BA}">
      <dgm:prSet/>
      <dgm:spPr/>
      <dgm:t>
        <a:bodyPr/>
        <a:lstStyle/>
        <a:p>
          <a:endParaRPr lang="en-US"/>
        </a:p>
      </dgm:t>
    </dgm:pt>
    <dgm:pt modelId="{23F62045-828A-4F59-A95B-E322024516EC}">
      <dgm:prSet/>
      <dgm:spPr/>
      <dgm:t>
        <a:bodyPr/>
        <a:lstStyle/>
        <a:p>
          <a:r>
            <a:rPr lang="en-GB" b="0" i="0"/>
            <a:t>If property is not vested in the trustee, the trust will not be valid.</a:t>
          </a:r>
          <a:endParaRPr lang="en-US"/>
        </a:p>
      </dgm:t>
    </dgm:pt>
    <dgm:pt modelId="{2E50F942-9723-4958-9E37-A87CCE67B840}" type="parTrans" cxnId="{4E78C53E-F2EB-4E77-B123-968F0BCD59ED}">
      <dgm:prSet/>
      <dgm:spPr/>
      <dgm:t>
        <a:bodyPr/>
        <a:lstStyle/>
        <a:p>
          <a:endParaRPr lang="en-US"/>
        </a:p>
      </dgm:t>
    </dgm:pt>
    <dgm:pt modelId="{44821824-0B93-441B-97A8-F1A8608DE61D}" type="sibTrans" cxnId="{4E78C53E-F2EB-4E77-B123-968F0BCD59ED}">
      <dgm:prSet/>
      <dgm:spPr/>
      <dgm:t>
        <a:bodyPr/>
        <a:lstStyle/>
        <a:p>
          <a:endParaRPr lang="en-US"/>
        </a:p>
      </dgm:t>
    </dgm:pt>
    <dgm:pt modelId="{3AD6274C-21EF-43C8-8454-E15755C3FAAC}" type="pres">
      <dgm:prSet presAssocID="{2C499B1C-D06B-4E6E-8E1B-E6770346A24C}" presName="hierChild1" presStyleCnt="0">
        <dgm:presLayoutVars>
          <dgm:chPref val="1"/>
          <dgm:dir/>
          <dgm:animOne val="branch"/>
          <dgm:animLvl val="lvl"/>
          <dgm:resizeHandles/>
        </dgm:presLayoutVars>
      </dgm:prSet>
      <dgm:spPr/>
    </dgm:pt>
    <dgm:pt modelId="{7BC688E7-E4E2-430A-A4BE-1C476DB1FF85}" type="pres">
      <dgm:prSet presAssocID="{E9EF8476-D74C-4A71-AE59-68CC55137A5B}" presName="hierRoot1" presStyleCnt="0"/>
      <dgm:spPr/>
    </dgm:pt>
    <dgm:pt modelId="{BA927F30-CAFB-43BF-BE32-B84662787DB8}" type="pres">
      <dgm:prSet presAssocID="{E9EF8476-D74C-4A71-AE59-68CC55137A5B}" presName="composite" presStyleCnt="0"/>
      <dgm:spPr/>
    </dgm:pt>
    <dgm:pt modelId="{5BB37441-A4B0-4A4E-928F-9DD6405A0CEC}" type="pres">
      <dgm:prSet presAssocID="{E9EF8476-D74C-4A71-AE59-68CC55137A5B}" presName="background" presStyleLbl="node0" presStyleIdx="0" presStyleCnt="2"/>
      <dgm:spPr/>
    </dgm:pt>
    <dgm:pt modelId="{AB0ACDC4-9A30-4069-8B3C-D14A8BAB8062}" type="pres">
      <dgm:prSet presAssocID="{E9EF8476-D74C-4A71-AE59-68CC55137A5B}" presName="text" presStyleLbl="fgAcc0" presStyleIdx="0" presStyleCnt="2">
        <dgm:presLayoutVars>
          <dgm:chPref val="3"/>
        </dgm:presLayoutVars>
      </dgm:prSet>
      <dgm:spPr/>
    </dgm:pt>
    <dgm:pt modelId="{DF7E6722-FFA1-40A7-8316-30DE5ACD9EBB}" type="pres">
      <dgm:prSet presAssocID="{E9EF8476-D74C-4A71-AE59-68CC55137A5B}" presName="hierChild2" presStyleCnt="0"/>
      <dgm:spPr/>
    </dgm:pt>
    <dgm:pt modelId="{1CEC79BC-07D8-4FCA-B924-061310058521}" type="pres">
      <dgm:prSet presAssocID="{23F62045-828A-4F59-A95B-E322024516EC}" presName="hierRoot1" presStyleCnt="0"/>
      <dgm:spPr/>
    </dgm:pt>
    <dgm:pt modelId="{F6E7E538-E35E-4C78-B225-058B85DAEE55}" type="pres">
      <dgm:prSet presAssocID="{23F62045-828A-4F59-A95B-E322024516EC}" presName="composite" presStyleCnt="0"/>
      <dgm:spPr/>
    </dgm:pt>
    <dgm:pt modelId="{96F9D2A9-E390-4645-88BB-9FFAB1827986}" type="pres">
      <dgm:prSet presAssocID="{23F62045-828A-4F59-A95B-E322024516EC}" presName="background" presStyleLbl="node0" presStyleIdx="1" presStyleCnt="2"/>
      <dgm:spPr/>
    </dgm:pt>
    <dgm:pt modelId="{B8CC30A4-A0BA-497D-80BB-D92222BCB685}" type="pres">
      <dgm:prSet presAssocID="{23F62045-828A-4F59-A95B-E322024516EC}" presName="text" presStyleLbl="fgAcc0" presStyleIdx="1" presStyleCnt="2">
        <dgm:presLayoutVars>
          <dgm:chPref val="3"/>
        </dgm:presLayoutVars>
      </dgm:prSet>
      <dgm:spPr/>
    </dgm:pt>
    <dgm:pt modelId="{7F85A25D-B988-4DEC-A3B5-0544A66D2CAE}" type="pres">
      <dgm:prSet presAssocID="{23F62045-828A-4F59-A95B-E322024516EC}" presName="hierChild2" presStyleCnt="0"/>
      <dgm:spPr/>
    </dgm:pt>
  </dgm:ptLst>
  <dgm:cxnLst>
    <dgm:cxn modelId="{8E14390A-642B-4AC1-A865-68DBE3F6279D}" type="presOf" srcId="{2C499B1C-D06B-4E6E-8E1B-E6770346A24C}" destId="{3AD6274C-21EF-43C8-8454-E15755C3FAAC}" srcOrd="0" destOrd="0" presId="urn:microsoft.com/office/officeart/2005/8/layout/hierarchy1"/>
    <dgm:cxn modelId="{49B73839-E00C-47C9-9A51-C99E740366C4}" type="presOf" srcId="{E9EF8476-D74C-4A71-AE59-68CC55137A5B}" destId="{AB0ACDC4-9A30-4069-8B3C-D14A8BAB8062}" srcOrd="0" destOrd="0" presId="urn:microsoft.com/office/officeart/2005/8/layout/hierarchy1"/>
    <dgm:cxn modelId="{4E78C53E-F2EB-4E77-B123-968F0BCD59ED}" srcId="{2C499B1C-D06B-4E6E-8E1B-E6770346A24C}" destId="{23F62045-828A-4F59-A95B-E322024516EC}" srcOrd="1" destOrd="0" parTransId="{2E50F942-9723-4958-9E37-A87CCE67B840}" sibTransId="{44821824-0B93-441B-97A8-F1A8608DE61D}"/>
    <dgm:cxn modelId="{CF7A2479-F14F-4EA4-959E-8780C5BE4963}" type="presOf" srcId="{23F62045-828A-4F59-A95B-E322024516EC}" destId="{B8CC30A4-A0BA-497D-80BB-D92222BCB685}" srcOrd="0" destOrd="0" presId="urn:microsoft.com/office/officeart/2005/8/layout/hierarchy1"/>
    <dgm:cxn modelId="{139BD4F4-59D2-4695-A893-1B60655344BA}" srcId="{2C499B1C-D06B-4E6E-8E1B-E6770346A24C}" destId="{E9EF8476-D74C-4A71-AE59-68CC55137A5B}" srcOrd="0" destOrd="0" parTransId="{30B15ADE-3B63-412E-A928-9168AB3C4F33}" sibTransId="{DEF90619-F599-4DDA-BD43-EDE497E577A6}"/>
    <dgm:cxn modelId="{841305B5-8F65-400B-8632-3340BD29E24F}" type="presParOf" srcId="{3AD6274C-21EF-43C8-8454-E15755C3FAAC}" destId="{7BC688E7-E4E2-430A-A4BE-1C476DB1FF85}" srcOrd="0" destOrd="0" presId="urn:microsoft.com/office/officeart/2005/8/layout/hierarchy1"/>
    <dgm:cxn modelId="{294E4883-4B30-4466-86C4-8F585748188F}" type="presParOf" srcId="{7BC688E7-E4E2-430A-A4BE-1C476DB1FF85}" destId="{BA927F30-CAFB-43BF-BE32-B84662787DB8}" srcOrd="0" destOrd="0" presId="urn:microsoft.com/office/officeart/2005/8/layout/hierarchy1"/>
    <dgm:cxn modelId="{EFB66878-6843-4540-894A-1AC63494BA92}" type="presParOf" srcId="{BA927F30-CAFB-43BF-BE32-B84662787DB8}" destId="{5BB37441-A4B0-4A4E-928F-9DD6405A0CEC}" srcOrd="0" destOrd="0" presId="urn:microsoft.com/office/officeart/2005/8/layout/hierarchy1"/>
    <dgm:cxn modelId="{F89C203D-2F38-46E5-B5F5-DD1B5D381045}" type="presParOf" srcId="{BA927F30-CAFB-43BF-BE32-B84662787DB8}" destId="{AB0ACDC4-9A30-4069-8B3C-D14A8BAB8062}" srcOrd="1" destOrd="0" presId="urn:microsoft.com/office/officeart/2005/8/layout/hierarchy1"/>
    <dgm:cxn modelId="{9764844E-E5EE-4DD3-A49C-30847DB027AD}" type="presParOf" srcId="{7BC688E7-E4E2-430A-A4BE-1C476DB1FF85}" destId="{DF7E6722-FFA1-40A7-8316-30DE5ACD9EBB}" srcOrd="1" destOrd="0" presId="urn:microsoft.com/office/officeart/2005/8/layout/hierarchy1"/>
    <dgm:cxn modelId="{3B0AEFEF-11B3-4FBB-BF68-E7AAEF245D9F}" type="presParOf" srcId="{3AD6274C-21EF-43C8-8454-E15755C3FAAC}" destId="{1CEC79BC-07D8-4FCA-B924-061310058521}" srcOrd="1" destOrd="0" presId="urn:microsoft.com/office/officeart/2005/8/layout/hierarchy1"/>
    <dgm:cxn modelId="{1705B86E-5D3C-466B-AE42-1F6B259D7FF2}" type="presParOf" srcId="{1CEC79BC-07D8-4FCA-B924-061310058521}" destId="{F6E7E538-E35E-4C78-B225-058B85DAEE55}" srcOrd="0" destOrd="0" presId="urn:microsoft.com/office/officeart/2005/8/layout/hierarchy1"/>
    <dgm:cxn modelId="{A922FEC6-9E52-4719-BD82-B84098FE20D3}" type="presParOf" srcId="{F6E7E538-E35E-4C78-B225-058B85DAEE55}" destId="{96F9D2A9-E390-4645-88BB-9FFAB1827986}" srcOrd="0" destOrd="0" presId="urn:microsoft.com/office/officeart/2005/8/layout/hierarchy1"/>
    <dgm:cxn modelId="{2BD0A6F3-1B12-493F-BDCE-BFA8210BB66C}" type="presParOf" srcId="{F6E7E538-E35E-4C78-B225-058B85DAEE55}" destId="{B8CC30A4-A0BA-497D-80BB-D92222BCB685}" srcOrd="1" destOrd="0" presId="urn:microsoft.com/office/officeart/2005/8/layout/hierarchy1"/>
    <dgm:cxn modelId="{193A9270-6C03-430A-BED7-7A90149F64E8}" type="presParOf" srcId="{1CEC79BC-07D8-4FCA-B924-061310058521}" destId="{7F85A25D-B988-4DEC-A3B5-0544A66D2CA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57B73B-3A53-4A8B-9D1A-0F793FF67A4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7F26828-C611-4918-A740-8930BBA30ABC}">
      <dgm:prSet/>
      <dgm:spPr/>
      <dgm:t>
        <a:bodyPr/>
        <a:lstStyle/>
        <a:p>
          <a:r>
            <a:rPr lang="en-GB" b="0" i="0"/>
            <a:t>If the settlor declares themselves trustee, so long as the settlor has complied with the rules concerning the making of a valid declaration of trust, the settlor has done everything necessary to create the trust. </a:t>
          </a:r>
          <a:endParaRPr lang="en-US"/>
        </a:p>
      </dgm:t>
    </dgm:pt>
    <dgm:pt modelId="{9FD44DD3-92A4-48BC-A9BE-B4AD775888FB}" type="parTrans" cxnId="{7B0A008A-36B2-49AC-81EE-45D300AF4FB1}">
      <dgm:prSet/>
      <dgm:spPr/>
      <dgm:t>
        <a:bodyPr/>
        <a:lstStyle/>
        <a:p>
          <a:endParaRPr lang="en-US"/>
        </a:p>
      </dgm:t>
    </dgm:pt>
    <dgm:pt modelId="{AE1EC166-B85C-4A8F-9814-476B5244BC0D}" type="sibTrans" cxnId="{7B0A008A-36B2-49AC-81EE-45D300AF4FB1}">
      <dgm:prSet/>
      <dgm:spPr/>
      <dgm:t>
        <a:bodyPr/>
        <a:lstStyle/>
        <a:p>
          <a:endParaRPr lang="en-US"/>
        </a:p>
      </dgm:t>
    </dgm:pt>
    <dgm:pt modelId="{0E007362-3934-4D5F-BDB4-748506B2D4BE}">
      <dgm:prSet/>
      <dgm:spPr/>
      <dgm:t>
        <a:bodyPr/>
        <a:lstStyle/>
        <a:p>
          <a:r>
            <a:rPr lang="en-GB" b="0" i="0"/>
            <a:t>Prior to the declaration of trust, the settlor owned the relevant property absolutely – they held both the legal and equitable title to that property. </a:t>
          </a:r>
          <a:endParaRPr lang="en-US"/>
        </a:p>
      </dgm:t>
    </dgm:pt>
    <dgm:pt modelId="{255DE3E1-5DD3-496B-A1B4-D63214430664}" type="parTrans" cxnId="{C97EB624-9C7C-4099-9F45-E149DAA28321}">
      <dgm:prSet/>
      <dgm:spPr/>
      <dgm:t>
        <a:bodyPr/>
        <a:lstStyle/>
        <a:p>
          <a:endParaRPr lang="en-US"/>
        </a:p>
      </dgm:t>
    </dgm:pt>
    <dgm:pt modelId="{6A8382A4-A3E6-4BE7-BA62-EF2437841722}" type="sibTrans" cxnId="{C97EB624-9C7C-4099-9F45-E149DAA28321}">
      <dgm:prSet/>
      <dgm:spPr/>
      <dgm:t>
        <a:bodyPr/>
        <a:lstStyle/>
        <a:p>
          <a:endParaRPr lang="en-US"/>
        </a:p>
      </dgm:t>
    </dgm:pt>
    <dgm:pt modelId="{6039DB5B-2450-4CEB-AC4F-7173C35B724D}">
      <dgm:prSet/>
      <dgm:spPr/>
      <dgm:t>
        <a:bodyPr/>
        <a:lstStyle/>
        <a:p>
          <a:r>
            <a:rPr lang="en-GB" b="0" i="0"/>
            <a:t>Following the declaration of trust, the settlor becomes the trustee. </a:t>
          </a:r>
          <a:endParaRPr lang="en-US"/>
        </a:p>
      </dgm:t>
    </dgm:pt>
    <dgm:pt modelId="{443C176A-9CB3-42C9-86E6-CFC3D789EEFA}" type="parTrans" cxnId="{EAD0969F-5383-49B1-852B-F8134B71E103}">
      <dgm:prSet/>
      <dgm:spPr/>
      <dgm:t>
        <a:bodyPr/>
        <a:lstStyle/>
        <a:p>
          <a:endParaRPr lang="en-US"/>
        </a:p>
      </dgm:t>
    </dgm:pt>
    <dgm:pt modelId="{BCD34095-8ADA-4F9D-896D-19FA1A2C1998}" type="sibTrans" cxnId="{EAD0969F-5383-49B1-852B-F8134B71E103}">
      <dgm:prSet/>
      <dgm:spPr/>
      <dgm:t>
        <a:bodyPr/>
        <a:lstStyle/>
        <a:p>
          <a:endParaRPr lang="en-US"/>
        </a:p>
      </dgm:t>
    </dgm:pt>
    <dgm:pt modelId="{4CE0F134-02D7-40A4-A94E-1FC5168F5A0A}">
      <dgm:prSet/>
      <dgm:spPr/>
      <dgm:t>
        <a:bodyPr/>
        <a:lstStyle/>
        <a:p>
          <a:r>
            <a:rPr lang="en-GB" b="0" i="0"/>
            <a:t>In these circumstances, it is said that the trust ‘self-constitutes’ (or is automatically constituted) because the settlor need take no action to get legal title into the hands of the trustee – the settlor is the trustee.</a:t>
          </a:r>
          <a:endParaRPr lang="en-US"/>
        </a:p>
      </dgm:t>
    </dgm:pt>
    <dgm:pt modelId="{E7B6479E-3B2E-4E5D-A49F-EA9C0F04EE34}" type="parTrans" cxnId="{FBFAC0A3-59DA-4CBB-879D-F178077E4D9A}">
      <dgm:prSet/>
      <dgm:spPr/>
      <dgm:t>
        <a:bodyPr/>
        <a:lstStyle/>
        <a:p>
          <a:endParaRPr lang="en-US"/>
        </a:p>
      </dgm:t>
    </dgm:pt>
    <dgm:pt modelId="{5E0CD96F-A1B9-4A8D-A80C-A5F42D8625BA}" type="sibTrans" cxnId="{FBFAC0A3-59DA-4CBB-879D-F178077E4D9A}">
      <dgm:prSet/>
      <dgm:spPr/>
      <dgm:t>
        <a:bodyPr/>
        <a:lstStyle/>
        <a:p>
          <a:endParaRPr lang="en-US"/>
        </a:p>
      </dgm:t>
    </dgm:pt>
    <dgm:pt modelId="{B0712B50-5489-49B4-82DA-0C48C67D3D4F}" type="pres">
      <dgm:prSet presAssocID="{CB57B73B-3A53-4A8B-9D1A-0F793FF67A48}" presName="root" presStyleCnt="0">
        <dgm:presLayoutVars>
          <dgm:dir/>
          <dgm:resizeHandles val="exact"/>
        </dgm:presLayoutVars>
      </dgm:prSet>
      <dgm:spPr/>
    </dgm:pt>
    <dgm:pt modelId="{0DB88A34-E7E4-4829-AF9C-A26CC9474F07}" type="pres">
      <dgm:prSet presAssocID="{67F26828-C611-4918-A740-8930BBA30ABC}" presName="compNode" presStyleCnt="0"/>
      <dgm:spPr/>
    </dgm:pt>
    <dgm:pt modelId="{FC5E3CCC-3CFD-43F4-AC42-F6DED576E473}" type="pres">
      <dgm:prSet presAssocID="{67F26828-C611-4918-A740-8930BBA30ABC}" presName="bgRect" presStyleLbl="bgShp" presStyleIdx="0" presStyleCnt="4"/>
      <dgm:spPr/>
    </dgm:pt>
    <dgm:pt modelId="{7F6496C8-B38B-4C21-8CF7-2338FD1A2405}" type="pres">
      <dgm:prSet presAssocID="{67F26828-C611-4918-A740-8930BBA30A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31F11E1-B81D-4802-96C3-94D04481AC34}" type="pres">
      <dgm:prSet presAssocID="{67F26828-C611-4918-A740-8930BBA30ABC}" presName="spaceRect" presStyleCnt="0"/>
      <dgm:spPr/>
    </dgm:pt>
    <dgm:pt modelId="{7EAE82F5-C0CB-4C3F-8E32-2327294998D3}" type="pres">
      <dgm:prSet presAssocID="{67F26828-C611-4918-A740-8930BBA30ABC}" presName="parTx" presStyleLbl="revTx" presStyleIdx="0" presStyleCnt="4">
        <dgm:presLayoutVars>
          <dgm:chMax val="0"/>
          <dgm:chPref val="0"/>
        </dgm:presLayoutVars>
      </dgm:prSet>
      <dgm:spPr/>
    </dgm:pt>
    <dgm:pt modelId="{6AC9D47C-2299-492D-98A6-256B900CCDAE}" type="pres">
      <dgm:prSet presAssocID="{AE1EC166-B85C-4A8F-9814-476B5244BC0D}" presName="sibTrans" presStyleCnt="0"/>
      <dgm:spPr/>
    </dgm:pt>
    <dgm:pt modelId="{AC901D5E-FC35-474A-A937-E30195CE519F}" type="pres">
      <dgm:prSet presAssocID="{0E007362-3934-4D5F-BDB4-748506B2D4BE}" presName="compNode" presStyleCnt="0"/>
      <dgm:spPr/>
    </dgm:pt>
    <dgm:pt modelId="{05A9A0F3-B017-40E5-95E1-CE7AE9E184E9}" type="pres">
      <dgm:prSet presAssocID="{0E007362-3934-4D5F-BDB4-748506B2D4BE}" presName="bgRect" presStyleLbl="bgShp" presStyleIdx="1" presStyleCnt="4"/>
      <dgm:spPr/>
    </dgm:pt>
    <dgm:pt modelId="{9CF4FEDE-102F-46D2-A741-1C34101F5349}" type="pres">
      <dgm:prSet presAssocID="{0E007362-3934-4D5F-BDB4-748506B2D4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A6D9F890-7F49-4257-9F0B-4E41AC64C2B3}" type="pres">
      <dgm:prSet presAssocID="{0E007362-3934-4D5F-BDB4-748506B2D4BE}" presName="spaceRect" presStyleCnt="0"/>
      <dgm:spPr/>
    </dgm:pt>
    <dgm:pt modelId="{B8D82E17-765F-42FA-8DA2-B5A37E090017}" type="pres">
      <dgm:prSet presAssocID="{0E007362-3934-4D5F-BDB4-748506B2D4BE}" presName="parTx" presStyleLbl="revTx" presStyleIdx="1" presStyleCnt="4">
        <dgm:presLayoutVars>
          <dgm:chMax val="0"/>
          <dgm:chPref val="0"/>
        </dgm:presLayoutVars>
      </dgm:prSet>
      <dgm:spPr/>
    </dgm:pt>
    <dgm:pt modelId="{F2AD22C9-703A-45C2-B7BE-4E9EE90E6028}" type="pres">
      <dgm:prSet presAssocID="{6A8382A4-A3E6-4BE7-BA62-EF2437841722}" presName="sibTrans" presStyleCnt="0"/>
      <dgm:spPr/>
    </dgm:pt>
    <dgm:pt modelId="{C1A4F362-1413-47FA-8902-9AAE28615A4B}" type="pres">
      <dgm:prSet presAssocID="{6039DB5B-2450-4CEB-AC4F-7173C35B724D}" presName="compNode" presStyleCnt="0"/>
      <dgm:spPr/>
    </dgm:pt>
    <dgm:pt modelId="{07C3AD04-3ABC-45E1-A050-26BB05438F6E}" type="pres">
      <dgm:prSet presAssocID="{6039DB5B-2450-4CEB-AC4F-7173C35B724D}" presName="bgRect" presStyleLbl="bgShp" presStyleIdx="2" presStyleCnt="4"/>
      <dgm:spPr/>
    </dgm:pt>
    <dgm:pt modelId="{E5062347-5887-402D-B0AC-3B07C6B28ACE}" type="pres">
      <dgm:prSet presAssocID="{6039DB5B-2450-4CEB-AC4F-7173C35B72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946F27E-B97E-41F3-9C7A-5B9335CDB558}" type="pres">
      <dgm:prSet presAssocID="{6039DB5B-2450-4CEB-AC4F-7173C35B724D}" presName="spaceRect" presStyleCnt="0"/>
      <dgm:spPr/>
    </dgm:pt>
    <dgm:pt modelId="{AE4CA0BD-1D53-4B25-A9D5-1ABA5C3E3E83}" type="pres">
      <dgm:prSet presAssocID="{6039DB5B-2450-4CEB-AC4F-7173C35B724D}" presName="parTx" presStyleLbl="revTx" presStyleIdx="2" presStyleCnt="4">
        <dgm:presLayoutVars>
          <dgm:chMax val="0"/>
          <dgm:chPref val="0"/>
        </dgm:presLayoutVars>
      </dgm:prSet>
      <dgm:spPr/>
    </dgm:pt>
    <dgm:pt modelId="{96EE1AF2-A4D6-448A-A5B9-752286832BAD}" type="pres">
      <dgm:prSet presAssocID="{BCD34095-8ADA-4F9D-896D-19FA1A2C1998}" presName="sibTrans" presStyleCnt="0"/>
      <dgm:spPr/>
    </dgm:pt>
    <dgm:pt modelId="{2E298C53-704A-4FC2-82EC-AB81E903445A}" type="pres">
      <dgm:prSet presAssocID="{4CE0F134-02D7-40A4-A94E-1FC5168F5A0A}" presName="compNode" presStyleCnt="0"/>
      <dgm:spPr/>
    </dgm:pt>
    <dgm:pt modelId="{4942B0B2-2911-434B-BE6E-D9341E574E52}" type="pres">
      <dgm:prSet presAssocID="{4CE0F134-02D7-40A4-A94E-1FC5168F5A0A}" presName="bgRect" presStyleLbl="bgShp" presStyleIdx="3" presStyleCnt="4"/>
      <dgm:spPr/>
    </dgm:pt>
    <dgm:pt modelId="{7AFC8853-3058-4FE5-8B6D-63EB763C104D}" type="pres">
      <dgm:prSet presAssocID="{4CE0F134-02D7-40A4-A94E-1FC5168F5A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a:ext>
      </dgm:extLst>
    </dgm:pt>
    <dgm:pt modelId="{6D7362A3-E1E5-4CEE-8BB9-BF6115C40282}" type="pres">
      <dgm:prSet presAssocID="{4CE0F134-02D7-40A4-A94E-1FC5168F5A0A}" presName="spaceRect" presStyleCnt="0"/>
      <dgm:spPr/>
    </dgm:pt>
    <dgm:pt modelId="{A205FBF7-4CFA-47E7-8C6C-E265D6B1D1CC}" type="pres">
      <dgm:prSet presAssocID="{4CE0F134-02D7-40A4-A94E-1FC5168F5A0A}" presName="parTx" presStyleLbl="revTx" presStyleIdx="3" presStyleCnt="4">
        <dgm:presLayoutVars>
          <dgm:chMax val="0"/>
          <dgm:chPref val="0"/>
        </dgm:presLayoutVars>
      </dgm:prSet>
      <dgm:spPr/>
    </dgm:pt>
  </dgm:ptLst>
  <dgm:cxnLst>
    <dgm:cxn modelId="{492FBD15-63F5-4E09-ACAC-E090EB9CD90A}" type="presOf" srcId="{6039DB5B-2450-4CEB-AC4F-7173C35B724D}" destId="{AE4CA0BD-1D53-4B25-A9D5-1ABA5C3E3E83}" srcOrd="0" destOrd="0" presId="urn:microsoft.com/office/officeart/2018/2/layout/IconVerticalSolidList"/>
    <dgm:cxn modelId="{C97EB624-9C7C-4099-9F45-E149DAA28321}" srcId="{CB57B73B-3A53-4A8B-9D1A-0F793FF67A48}" destId="{0E007362-3934-4D5F-BDB4-748506B2D4BE}" srcOrd="1" destOrd="0" parTransId="{255DE3E1-5DD3-496B-A1B4-D63214430664}" sibTransId="{6A8382A4-A3E6-4BE7-BA62-EF2437841722}"/>
    <dgm:cxn modelId="{2A4BF241-7CE4-4EF0-B00C-D6BF1D6EBB80}" type="presOf" srcId="{0E007362-3934-4D5F-BDB4-748506B2D4BE}" destId="{B8D82E17-765F-42FA-8DA2-B5A37E090017}" srcOrd="0" destOrd="0" presId="urn:microsoft.com/office/officeart/2018/2/layout/IconVerticalSolidList"/>
    <dgm:cxn modelId="{B8759987-7279-4615-8434-79C049EC7E9B}" type="presOf" srcId="{67F26828-C611-4918-A740-8930BBA30ABC}" destId="{7EAE82F5-C0CB-4C3F-8E32-2327294998D3}" srcOrd="0" destOrd="0" presId="urn:microsoft.com/office/officeart/2018/2/layout/IconVerticalSolidList"/>
    <dgm:cxn modelId="{492C9989-07EA-4DFC-8ADE-BEC4FF270392}" type="presOf" srcId="{4CE0F134-02D7-40A4-A94E-1FC5168F5A0A}" destId="{A205FBF7-4CFA-47E7-8C6C-E265D6B1D1CC}" srcOrd="0" destOrd="0" presId="urn:microsoft.com/office/officeart/2018/2/layout/IconVerticalSolidList"/>
    <dgm:cxn modelId="{7B0A008A-36B2-49AC-81EE-45D300AF4FB1}" srcId="{CB57B73B-3A53-4A8B-9D1A-0F793FF67A48}" destId="{67F26828-C611-4918-A740-8930BBA30ABC}" srcOrd="0" destOrd="0" parTransId="{9FD44DD3-92A4-48BC-A9BE-B4AD775888FB}" sibTransId="{AE1EC166-B85C-4A8F-9814-476B5244BC0D}"/>
    <dgm:cxn modelId="{EAD0969F-5383-49B1-852B-F8134B71E103}" srcId="{CB57B73B-3A53-4A8B-9D1A-0F793FF67A48}" destId="{6039DB5B-2450-4CEB-AC4F-7173C35B724D}" srcOrd="2" destOrd="0" parTransId="{443C176A-9CB3-42C9-86E6-CFC3D789EEFA}" sibTransId="{BCD34095-8ADA-4F9D-896D-19FA1A2C1998}"/>
    <dgm:cxn modelId="{FBFAC0A3-59DA-4CBB-879D-F178077E4D9A}" srcId="{CB57B73B-3A53-4A8B-9D1A-0F793FF67A48}" destId="{4CE0F134-02D7-40A4-A94E-1FC5168F5A0A}" srcOrd="3" destOrd="0" parTransId="{E7B6479E-3B2E-4E5D-A49F-EA9C0F04EE34}" sibTransId="{5E0CD96F-A1B9-4A8D-A80C-A5F42D8625BA}"/>
    <dgm:cxn modelId="{C40271BF-4D5E-4D35-B3E8-709279911DC4}" type="presOf" srcId="{CB57B73B-3A53-4A8B-9D1A-0F793FF67A48}" destId="{B0712B50-5489-49B4-82DA-0C48C67D3D4F}" srcOrd="0" destOrd="0" presId="urn:microsoft.com/office/officeart/2018/2/layout/IconVerticalSolidList"/>
    <dgm:cxn modelId="{50BDFCE6-4F48-4592-B3B4-760754F3B493}" type="presParOf" srcId="{B0712B50-5489-49B4-82DA-0C48C67D3D4F}" destId="{0DB88A34-E7E4-4829-AF9C-A26CC9474F07}" srcOrd="0" destOrd="0" presId="urn:microsoft.com/office/officeart/2018/2/layout/IconVerticalSolidList"/>
    <dgm:cxn modelId="{5CAEB66B-9D98-4F28-B827-8C74B28B60BE}" type="presParOf" srcId="{0DB88A34-E7E4-4829-AF9C-A26CC9474F07}" destId="{FC5E3CCC-3CFD-43F4-AC42-F6DED576E473}" srcOrd="0" destOrd="0" presId="urn:microsoft.com/office/officeart/2018/2/layout/IconVerticalSolidList"/>
    <dgm:cxn modelId="{4CF31F82-0536-4142-A8C2-CFAB7D9B8956}" type="presParOf" srcId="{0DB88A34-E7E4-4829-AF9C-A26CC9474F07}" destId="{7F6496C8-B38B-4C21-8CF7-2338FD1A2405}" srcOrd="1" destOrd="0" presId="urn:microsoft.com/office/officeart/2018/2/layout/IconVerticalSolidList"/>
    <dgm:cxn modelId="{30B2D78F-971A-4448-B485-6A75E93E4873}" type="presParOf" srcId="{0DB88A34-E7E4-4829-AF9C-A26CC9474F07}" destId="{A31F11E1-B81D-4802-96C3-94D04481AC34}" srcOrd="2" destOrd="0" presId="urn:microsoft.com/office/officeart/2018/2/layout/IconVerticalSolidList"/>
    <dgm:cxn modelId="{83452C8B-7117-4F2E-BAB3-7B525647FE3F}" type="presParOf" srcId="{0DB88A34-E7E4-4829-AF9C-A26CC9474F07}" destId="{7EAE82F5-C0CB-4C3F-8E32-2327294998D3}" srcOrd="3" destOrd="0" presId="urn:microsoft.com/office/officeart/2018/2/layout/IconVerticalSolidList"/>
    <dgm:cxn modelId="{415F423D-F7B6-47EF-93AD-DF40883D1A3A}" type="presParOf" srcId="{B0712B50-5489-49B4-82DA-0C48C67D3D4F}" destId="{6AC9D47C-2299-492D-98A6-256B900CCDAE}" srcOrd="1" destOrd="0" presId="urn:microsoft.com/office/officeart/2018/2/layout/IconVerticalSolidList"/>
    <dgm:cxn modelId="{3FAEDDFF-F7A2-45C7-8D98-9F1DCAF52AB3}" type="presParOf" srcId="{B0712B50-5489-49B4-82DA-0C48C67D3D4F}" destId="{AC901D5E-FC35-474A-A937-E30195CE519F}" srcOrd="2" destOrd="0" presId="urn:microsoft.com/office/officeart/2018/2/layout/IconVerticalSolidList"/>
    <dgm:cxn modelId="{2AD2E70C-12CC-4406-A4C3-807E320C1E51}" type="presParOf" srcId="{AC901D5E-FC35-474A-A937-E30195CE519F}" destId="{05A9A0F3-B017-40E5-95E1-CE7AE9E184E9}" srcOrd="0" destOrd="0" presId="urn:microsoft.com/office/officeart/2018/2/layout/IconVerticalSolidList"/>
    <dgm:cxn modelId="{198EED1F-DAF6-4A83-A3AF-FE3CDF531667}" type="presParOf" srcId="{AC901D5E-FC35-474A-A937-E30195CE519F}" destId="{9CF4FEDE-102F-46D2-A741-1C34101F5349}" srcOrd="1" destOrd="0" presId="urn:microsoft.com/office/officeart/2018/2/layout/IconVerticalSolidList"/>
    <dgm:cxn modelId="{D1D31768-86A8-4095-8030-0BACFBB5C88D}" type="presParOf" srcId="{AC901D5E-FC35-474A-A937-E30195CE519F}" destId="{A6D9F890-7F49-4257-9F0B-4E41AC64C2B3}" srcOrd="2" destOrd="0" presId="urn:microsoft.com/office/officeart/2018/2/layout/IconVerticalSolidList"/>
    <dgm:cxn modelId="{29E63ABB-EF38-49FE-9BD7-DAFA84DF0CF9}" type="presParOf" srcId="{AC901D5E-FC35-474A-A937-E30195CE519F}" destId="{B8D82E17-765F-42FA-8DA2-B5A37E090017}" srcOrd="3" destOrd="0" presId="urn:microsoft.com/office/officeart/2018/2/layout/IconVerticalSolidList"/>
    <dgm:cxn modelId="{5ED61B6D-1B72-4CA6-B18C-B56A3FFAA8F8}" type="presParOf" srcId="{B0712B50-5489-49B4-82DA-0C48C67D3D4F}" destId="{F2AD22C9-703A-45C2-B7BE-4E9EE90E6028}" srcOrd="3" destOrd="0" presId="urn:microsoft.com/office/officeart/2018/2/layout/IconVerticalSolidList"/>
    <dgm:cxn modelId="{34EC6EE3-9151-42BF-B839-1881EC4953A8}" type="presParOf" srcId="{B0712B50-5489-49B4-82DA-0C48C67D3D4F}" destId="{C1A4F362-1413-47FA-8902-9AAE28615A4B}" srcOrd="4" destOrd="0" presId="urn:microsoft.com/office/officeart/2018/2/layout/IconVerticalSolidList"/>
    <dgm:cxn modelId="{CB0636D9-8C4C-4031-8E0D-9E6CDDC382AA}" type="presParOf" srcId="{C1A4F362-1413-47FA-8902-9AAE28615A4B}" destId="{07C3AD04-3ABC-45E1-A050-26BB05438F6E}" srcOrd="0" destOrd="0" presId="urn:microsoft.com/office/officeart/2018/2/layout/IconVerticalSolidList"/>
    <dgm:cxn modelId="{D51758F4-A725-4FA7-85F6-D747D24FBB57}" type="presParOf" srcId="{C1A4F362-1413-47FA-8902-9AAE28615A4B}" destId="{E5062347-5887-402D-B0AC-3B07C6B28ACE}" srcOrd="1" destOrd="0" presId="urn:microsoft.com/office/officeart/2018/2/layout/IconVerticalSolidList"/>
    <dgm:cxn modelId="{D0F074EA-BB00-4D1E-AE0D-27422238B437}" type="presParOf" srcId="{C1A4F362-1413-47FA-8902-9AAE28615A4B}" destId="{3946F27E-B97E-41F3-9C7A-5B9335CDB558}" srcOrd="2" destOrd="0" presId="urn:microsoft.com/office/officeart/2018/2/layout/IconVerticalSolidList"/>
    <dgm:cxn modelId="{9D375E07-5E7D-4C97-8D0F-F54BFCE16557}" type="presParOf" srcId="{C1A4F362-1413-47FA-8902-9AAE28615A4B}" destId="{AE4CA0BD-1D53-4B25-A9D5-1ABA5C3E3E83}" srcOrd="3" destOrd="0" presId="urn:microsoft.com/office/officeart/2018/2/layout/IconVerticalSolidList"/>
    <dgm:cxn modelId="{475EF1C9-5B95-45AC-9D48-6F589A268D19}" type="presParOf" srcId="{B0712B50-5489-49B4-82DA-0C48C67D3D4F}" destId="{96EE1AF2-A4D6-448A-A5B9-752286832BAD}" srcOrd="5" destOrd="0" presId="urn:microsoft.com/office/officeart/2018/2/layout/IconVerticalSolidList"/>
    <dgm:cxn modelId="{2F84EDCF-724A-49A1-99BB-C5E1571078FF}" type="presParOf" srcId="{B0712B50-5489-49B4-82DA-0C48C67D3D4F}" destId="{2E298C53-704A-4FC2-82EC-AB81E903445A}" srcOrd="6" destOrd="0" presId="urn:microsoft.com/office/officeart/2018/2/layout/IconVerticalSolidList"/>
    <dgm:cxn modelId="{26948FB9-1E78-4E3D-9EE9-52CBFE52B6DB}" type="presParOf" srcId="{2E298C53-704A-4FC2-82EC-AB81E903445A}" destId="{4942B0B2-2911-434B-BE6E-D9341E574E52}" srcOrd="0" destOrd="0" presId="urn:microsoft.com/office/officeart/2018/2/layout/IconVerticalSolidList"/>
    <dgm:cxn modelId="{C30A8F09-27F7-41B0-BF6E-F76A838F0662}" type="presParOf" srcId="{2E298C53-704A-4FC2-82EC-AB81E903445A}" destId="{7AFC8853-3058-4FE5-8B6D-63EB763C104D}" srcOrd="1" destOrd="0" presId="urn:microsoft.com/office/officeart/2018/2/layout/IconVerticalSolidList"/>
    <dgm:cxn modelId="{07CD3501-67EA-4F08-9663-A7807B1D3333}" type="presParOf" srcId="{2E298C53-704A-4FC2-82EC-AB81E903445A}" destId="{6D7362A3-E1E5-4CEE-8BB9-BF6115C40282}" srcOrd="2" destOrd="0" presId="urn:microsoft.com/office/officeart/2018/2/layout/IconVerticalSolidList"/>
    <dgm:cxn modelId="{2409DCA7-099B-439D-A8E9-90A753CE9124}" type="presParOf" srcId="{2E298C53-704A-4FC2-82EC-AB81E903445A}" destId="{A205FBF7-4CFA-47E7-8C6C-E265D6B1D1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37441-A4B0-4A4E-928F-9DD6405A0CEC}">
      <dsp:nvSpPr>
        <dsp:cNvPr id="0" name=""/>
        <dsp:cNvSpPr/>
      </dsp:nvSpPr>
      <dsp:spPr>
        <a:xfrm>
          <a:off x="1147"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0ACDC4-9A30-4069-8B3C-D14A8BAB8062}">
      <dsp:nvSpPr>
        <dsp:cNvPr id="0" name=""/>
        <dsp:cNvSpPr/>
      </dsp:nvSpPr>
      <dsp:spPr>
        <a:xfrm>
          <a:off x="448864"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‘Constitution’ requires that title to trust property is put into the hands of the trustee – property must vest in the trustee – so that the trustee can manage that trust property going forwards. </a:t>
          </a:r>
          <a:endParaRPr lang="en-US" sz="2000" kern="1200"/>
        </a:p>
      </dsp:txBody>
      <dsp:txXfrm>
        <a:off x="523806" y="1036473"/>
        <a:ext cx="3879568" cy="2408818"/>
      </dsp:txXfrm>
    </dsp:sp>
    <dsp:sp modelId="{96F9D2A9-E390-4645-88BB-9FFAB1827986}">
      <dsp:nvSpPr>
        <dsp:cNvPr id="0" name=""/>
        <dsp:cNvSpPr/>
      </dsp:nvSpPr>
      <dsp:spPr>
        <a:xfrm>
          <a:off x="4926034" y="536200"/>
          <a:ext cx="4029452" cy="25587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CC30A4-A0BA-497D-80BB-D92222BCB685}">
      <dsp:nvSpPr>
        <dsp:cNvPr id="0" name=""/>
        <dsp:cNvSpPr/>
      </dsp:nvSpPr>
      <dsp:spPr>
        <a:xfrm>
          <a:off x="5373751" y="961531"/>
          <a:ext cx="4029452" cy="25587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If property is not vested in the trustee, the trust will not be valid.</a:t>
          </a:r>
          <a:endParaRPr lang="en-US" sz="2000" kern="1200"/>
        </a:p>
      </dsp:txBody>
      <dsp:txXfrm>
        <a:off x="5448693" y="1036473"/>
        <a:ext cx="3879568" cy="2408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E3CCC-3CFD-43F4-AC42-F6DED576E473}">
      <dsp:nvSpPr>
        <dsp:cNvPr id="0" name=""/>
        <dsp:cNvSpPr/>
      </dsp:nvSpPr>
      <dsp:spPr>
        <a:xfrm>
          <a:off x="0" y="1683"/>
          <a:ext cx="9404352" cy="85327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496C8-B38B-4C21-8CF7-2338FD1A2405}">
      <dsp:nvSpPr>
        <dsp:cNvPr id="0" name=""/>
        <dsp:cNvSpPr/>
      </dsp:nvSpPr>
      <dsp:spPr>
        <a:xfrm>
          <a:off x="258116" y="193670"/>
          <a:ext cx="469302" cy="4693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AE82F5-C0CB-4C3F-8E32-2327294998D3}">
      <dsp:nvSpPr>
        <dsp:cNvPr id="0" name=""/>
        <dsp:cNvSpPr/>
      </dsp:nvSpPr>
      <dsp:spPr>
        <a:xfrm>
          <a:off x="985535" y="1683"/>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b="0" i="0" kern="1200"/>
            <a:t>If the settlor declares themselves trustee, so long as the settlor has complied with the rules concerning the making of a valid declaration of trust, the settlor has done everything necessary to create the trust. </a:t>
          </a:r>
          <a:endParaRPr lang="en-US" sz="1500" kern="1200"/>
        </a:p>
      </dsp:txBody>
      <dsp:txXfrm>
        <a:off x="985535" y="1683"/>
        <a:ext cx="8418816" cy="853277"/>
      </dsp:txXfrm>
    </dsp:sp>
    <dsp:sp modelId="{05A9A0F3-B017-40E5-95E1-CE7AE9E184E9}">
      <dsp:nvSpPr>
        <dsp:cNvPr id="0" name=""/>
        <dsp:cNvSpPr/>
      </dsp:nvSpPr>
      <dsp:spPr>
        <a:xfrm>
          <a:off x="0" y="1068280"/>
          <a:ext cx="9404352" cy="8532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4FEDE-102F-46D2-A741-1C34101F5349}">
      <dsp:nvSpPr>
        <dsp:cNvPr id="0" name=""/>
        <dsp:cNvSpPr/>
      </dsp:nvSpPr>
      <dsp:spPr>
        <a:xfrm>
          <a:off x="258116" y="1260267"/>
          <a:ext cx="469302" cy="4693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D82E17-765F-42FA-8DA2-B5A37E090017}">
      <dsp:nvSpPr>
        <dsp:cNvPr id="0" name=""/>
        <dsp:cNvSpPr/>
      </dsp:nvSpPr>
      <dsp:spPr>
        <a:xfrm>
          <a:off x="985535" y="1068280"/>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b="0" i="0" kern="1200"/>
            <a:t>Prior to the declaration of trust, the settlor owned the relevant property absolutely – they held both the legal and equitable title to that property. </a:t>
          </a:r>
          <a:endParaRPr lang="en-US" sz="1500" kern="1200"/>
        </a:p>
      </dsp:txBody>
      <dsp:txXfrm>
        <a:off x="985535" y="1068280"/>
        <a:ext cx="8418816" cy="853277"/>
      </dsp:txXfrm>
    </dsp:sp>
    <dsp:sp modelId="{07C3AD04-3ABC-45E1-A050-26BB05438F6E}">
      <dsp:nvSpPr>
        <dsp:cNvPr id="0" name=""/>
        <dsp:cNvSpPr/>
      </dsp:nvSpPr>
      <dsp:spPr>
        <a:xfrm>
          <a:off x="0" y="2134876"/>
          <a:ext cx="9404352" cy="85327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062347-5887-402D-B0AC-3B07C6B28ACE}">
      <dsp:nvSpPr>
        <dsp:cNvPr id="0" name=""/>
        <dsp:cNvSpPr/>
      </dsp:nvSpPr>
      <dsp:spPr>
        <a:xfrm>
          <a:off x="258116" y="2326864"/>
          <a:ext cx="469302" cy="4693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4CA0BD-1D53-4B25-A9D5-1ABA5C3E3E83}">
      <dsp:nvSpPr>
        <dsp:cNvPr id="0" name=""/>
        <dsp:cNvSpPr/>
      </dsp:nvSpPr>
      <dsp:spPr>
        <a:xfrm>
          <a:off x="985535" y="2134876"/>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b="0" i="0" kern="1200"/>
            <a:t>Following the declaration of trust, the settlor becomes the trustee. </a:t>
          </a:r>
          <a:endParaRPr lang="en-US" sz="1500" kern="1200"/>
        </a:p>
      </dsp:txBody>
      <dsp:txXfrm>
        <a:off x="985535" y="2134876"/>
        <a:ext cx="8418816" cy="853277"/>
      </dsp:txXfrm>
    </dsp:sp>
    <dsp:sp modelId="{4942B0B2-2911-434B-BE6E-D9341E574E52}">
      <dsp:nvSpPr>
        <dsp:cNvPr id="0" name=""/>
        <dsp:cNvSpPr/>
      </dsp:nvSpPr>
      <dsp:spPr>
        <a:xfrm>
          <a:off x="0" y="3201473"/>
          <a:ext cx="9404352" cy="85327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C8853-3058-4FE5-8B6D-63EB763C104D}">
      <dsp:nvSpPr>
        <dsp:cNvPr id="0" name=""/>
        <dsp:cNvSpPr/>
      </dsp:nvSpPr>
      <dsp:spPr>
        <a:xfrm>
          <a:off x="258116" y="3393460"/>
          <a:ext cx="469302" cy="4693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05FBF7-4CFA-47E7-8C6C-E265D6B1D1CC}">
      <dsp:nvSpPr>
        <dsp:cNvPr id="0" name=""/>
        <dsp:cNvSpPr/>
      </dsp:nvSpPr>
      <dsp:spPr>
        <a:xfrm>
          <a:off x="985535" y="3201473"/>
          <a:ext cx="8418816" cy="853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05" tIns="90305" rIns="90305" bIns="90305" numCol="1" spcCol="1270" anchor="ctr" anchorCtr="0">
          <a:noAutofit/>
        </a:bodyPr>
        <a:lstStyle/>
        <a:p>
          <a:pPr marL="0" lvl="0" indent="0" algn="l" defTabSz="666750">
            <a:lnSpc>
              <a:spcPct val="90000"/>
            </a:lnSpc>
            <a:spcBef>
              <a:spcPct val="0"/>
            </a:spcBef>
            <a:spcAft>
              <a:spcPct val="35000"/>
            </a:spcAft>
            <a:buNone/>
          </a:pPr>
          <a:r>
            <a:rPr lang="en-GB" sz="1500" b="0" i="0" kern="1200"/>
            <a:t>In these circumstances, it is said that the trust ‘self-constitutes’ (or is automatically constituted) because the settlor need take no action to get legal title into the hands of the trustee – the settlor is the trustee.</a:t>
          </a:r>
          <a:endParaRPr lang="en-US" sz="1500" kern="1200"/>
        </a:p>
      </dsp:txBody>
      <dsp:txXfrm>
        <a:off x="985535" y="3201473"/>
        <a:ext cx="8418816" cy="85327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example, note that I (the settlor) have stipulated upfront the class of people who might benefit. </a:t>
            </a:r>
          </a:p>
          <a:p>
            <a:r>
              <a:rPr lang="en-GB" dirty="0"/>
              <a:t>The trustees cannot choose to benefit someone who falls outside the class, </a:t>
            </a:r>
            <a:r>
              <a:rPr lang="en-GB" dirty="0" err="1"/>
              <a:t>ie</a:t>
            </a:r>
            <a:r>
              <a:rPr lang="en-GB" dirty="0"/>
              <a:t> they could not choose to benefit someone who was not a child of mine. </a:t>
            </a:r>
          </a:p>
          <a:p>
            <a:r>
              <a:rPr lang="en-GB" dirty="0"/>
              <a:t>However, I have not fixed which of my children will get what – I have left that decision to my trustees.</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9</a:t>
            </a:fld>
            <a:endParaRPr lang="en-GB"/>
          </a:p>
        </p:txBody>
      </p:sp>
    </p:spTree>
    <p:extLst>
      <p:ext uri="{BB962C8B-B14F-4D97-AF65-F5344CB8AC3E}">
        <p14:creationId xmlns:p14="http://schemas.microsoft.com/office/powerpoint/2010/main" val="3615683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Trustees do not need a complete list of my cousins in order to start distributing property. They must identify that a particular individual falls within the class to be benefited (</a:t>
            </a:r>
            <a:r>
              <a:rPr lang="en-GB" dirty="0" err="1"/>
              <a:t>ie</a:t>
            </a:r>
            <a:r>
              <a:rPr lang="en-GB" dirty="0"/>
              <a:t> are they a cousin of mine) and consider whether distributing property to a particular cousin is appropriate, but they do not need a complete list of cousins for this</a:t>
            </a:r>
          </a:p>
        </p:txBody>
      </p:sp>
      <p:sp>
        <p:nvSpPr>
          <p:cNvPr id="4" name="Slide Number Placeholder 3"/>
          <p:cNvSpPr>
            <a:spLocks noGrp="1"/>
          </p:cNvSpPr>
          <p:nvPr>
            <p:ph type="sldNum" sz="quarter" idx="5"/>
          </p:nvPr>
        </p:nvSpPr>
        <p:spPr/>
        <p:txBody>
          <a:bodyPr/>
          <a:lstStyle/>
          <a:p>
            <a:fld id="{26806482-62E7-43E8-9CEA-128A3A1A545C}" type="slidenum">
              <a:rPr lang="en-GB" smtClean="0"/>
              <a:t>26</a:t>
            </a:fld>
            <a:endParaRPr lang="en-GB"/>
          </a:p>
        </p:txBody>
      </p:sp>
    </p:spTree>
    <p:extLst>
      <p:ext uri="{BB962C8B-B14F-4D97-AF65-F5344CB8AC3E}">
        <p14:creationId xmlns:p14="http://schemas.microsoft.com/office/powerpoint/2010/main" val="722562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test to be satisfied, you need conceptual certainty – has the settlor laid down sufficient criteria when describing the class so that it is clear what sort of person will qualify? Evidential certainty is not a prerequisite, and the fact that it might be difficult to prove whether someone does or does not fall within an otherwise clear and objective class is irrelevant. </a:t>
            </a:r>
          </a:p>
        </p:txBody>
      </p:sp>
      <p:sp>
        <p:nvSpPr>
          <p:cNvPr id="4" name="Slide Number Placeholder 3"/>
          <p:cNvSpPr>
            <a:spLocks noGrp="1"/>
          </p:cNvSpPr>
          <p:nvPr>
            <p:ph type="sldNum" sz="quarter" idx="5"/>
          </p:nvPr>
        </p:nvSpPr>
        <p:spPr/>
        <p:txBody>
          <a:bodyPr/>
          <a:lstStyle/>
          <a:p>
            <a:fld id="{26806482-62E7-43E8-9CEA-128A3A1A545C}" type="slidenum">
              <a:rPr lang="en-GB" smtClean="0"/>
              <a:t>27</a:t>
            </a:fld>
            <a:endParaRPr lang="en-GB"/>
          </a:p>
        </p:txBody>
      </p:sp>
    </p:spTree>
    <p:extLst>
      <p:ext uri="{BB962C8B-B14F-4D97-AF65-F5344CB8AC3E}">
        <p14:creationId xmlns:p14="http://schemas.microsoft.com/office/powerpoint/2010/main" val="35341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defi ned number of people over which a discretionary trust becomes administratively unworkable. This will be a question of fact in each case – much will depend on the size of the class compared to the size of the trust fund (the greater the trust fund, the greater the size of the class can be before it becomes too wide). Administrative unworkability is not an issue for fi </a:t>
            </a:r>
            <a:r>
              <a:rPr lang="en-GB" dirty="0" err="1"/>
              <a:t>xed</a:t>
            </a:r>
            <a:r>
              <a:rPr lang="en-GB" dirty="0"/>
              <a:t> trusts. </a:t>
            </a:r>
          </a:p>
        </p:txBody>
      </p:sp>
      <p:sp>
        <p:nvSpPr>
          <p:cNvPr id="4" name="Slide Number Placeholder 3"/>
          <p:cNvSpPr>
            <a:spLocks noGrp="1"/>
          </p:cNvSpPr>
          <p:nvPr>
            <p:ph type="sldNum" sz="quarter" idx="5"/>
          </p:nvPr>
        </p:nvSpPr>
        <p:spPr/>
        <p:txBody>
          <a:bodyPr/>
          <a:lstStyle/>
          <a:p>
            <a:fld id="{26806482-62E7-43E8-9CEA-128A3A1A545C}" type="slidenum">
              <a:rPr lang="en-GB" smtClean="0"/>
              <a:t>28</a:t>
            </a:fld>
            <a:endParaRPr lang="en-GB"/>
          </a:p>
        </p:txBody>
      </p:sp>
    </p:spTree>
    <p:extLst>
      <p:ext uri="{BB962C8B-B14F-4D97-AF65-F5344CB8AC3E}">
        <p14:creationId xmlns:p14="http://schemas.microsoft.com/office/powerpoint/2010/main" val="2985062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Capricious - changing according to no </a:t>
            </a:r>
            <a:r>
              <a:rPr lang="en-GB" b="0" i="0" u="sng" dirty="0">
                <a:solidFill>
                  <a:srgbClr val="202124"/>
                </a:solidFill>
                <a:effectLst/>
                <a:latin typeface="arial" panose="020B0604020202020204" pitchFamily="34" charset="0"/>
              </a:rPr>
              <a:t>discernible</a:t>
            </a:r>
            <a:r>
              <a:rPr lang="en-GB" b="0" i="0" dirty="0">
                <a:solidFill>
                  <a:srgbClr val="202124"/>
                </a:solidFill>
                <a:effectLst/>
                <a:latin typeface="arial" panose="020B0604020202020204" pitchFamily="34" charset="0"/>
              </a:rPr>
              <a:t> rules; </a:t>
            </a:r>
            <a:r>
              <a:rPr lang="en-GB" b="0" i="0" u="sng" dirty="0">
                <a:solidFill>
                  <a:srgbClr val="202124"/>
                </a:solidFill>
                <a:effectLst/>
                <a:latin typeface="arial" panose="020B0604020202020204" pitchFamily="34" charset="0"/>
              </a:rPr>
              <a:t>unpredictable</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29</a:t>
            </a:fld>
            <a:endParaRPr lang="en-GB"/>
          </a:p>
        </p:txBody>
      </p:sp>
    </p:spTree>
    <p:extLst>
      <p:ext uri="{BB962C8B-B14F-4D97-AF65-F5344CB8AC3E}">
        <p14:creationId xmlns:p14="http://schemas.microsoft.com/office/powerpoint/2010/main" val="4143665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means that the declaration of trust must be evidenced in writing signed by the settlor. If a declaration of trust over land does not comply with this formality, the trust will be unenforceable.</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33</a:t>
            </a:fld>
            <a:endParaRPr lang="en-GB"/>
          </a:p>
        </p:txBody>
      </p:sp>
    </p:spTree>
    <p:extLst>
      <p:ext uri="{BB962C8B-B14F-4D97-AF65-F5344CB8AC3E}">
        <p14:creationId xmlns:p14="http://schemas.microsoft.com/office/powerpoint/2010/main" val="4129812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is a computerised share transfer system. Shares in designated public quoted companies are recorded electronically and those shares can be transferred electronically and instantaneously without the need for paperwork. Shares in CREST are generally managed by a stockbroker, so the settlor will need to instruct the stockbroker to make the necessary transfer</a:t>
            </a:r>
          </a:p>
          <a:p>
            <a:r>
              <a:rPr lang="en-GB" dirty="0"/>
              <a:t>Transferring shares outside the CREST system For all other shares (especially in private companies – those companies whose names end in ‘Ltd’ or ‘Limited’), paperwork is required. The owner of such shares will have a share certificate as evidence of their ownership, and that ownership is confirmed by the name of the owner being entered in the company’s register of members. If private company shares are part of the trust fund, in order to transfer legal title to a third party trustee, the settlor must: (a) execute a stock transfer form – usually the settlor will execute the stock transfer form set out in </a:t>
            </a:r>
            <a:r>
              <a:rPr lang="en-GB" dirty="0" err="1"/>
              <a:t>Sch</a:t>
            </a:r>
            <a:r>
              <a:rPr lang="en-GB" dirty="0"/>
              <a:t> 1 of the Stock Transfer Act 1963; and (b) give the executed stock transfer form and relevant share certificate either to the trustee (who will then pass it on to the relevant company) or send it to the company direct. The company’s secretary will then register the trustee as the new shareholder (and therefore the new legal owner) in the register of members. Legal title is not transferred until all steps have been completed and the trustee is the new registered shareholder.</a:t>
            </a:r>
          </a:p>
        </p:txBody>
      </p:sp>
      <p:sp>
        <p:nvSpPr>
          <p:cNvPr id="4" name="Slide Number Placeholder 3"/>
          <p:cNvSpPr>
            <a:spLocks noGrp="1"/>
          </p:cNvSpPr>
          <p:nvPr>
            <p:ph type="sldNum" sz="quarter" idx="5"/>
          </p:nvPr>
        </p:nvSpPr>
        <p:spPr/>
        <p:txBody>
          <a:bodyPr/>
          <a:lstStyle/>
          <a:p>
            <a:fld id="{26806482-62E7-43E8-9CEA-128A3A1A545C}" type="slidenum">
              <a:rPr lang="en-GB" smtClean="0"/>
              <a:t>40</a:t>
            </a:fld>
            <a:endParaRPr lang="en-GB"/>
          </a:p>
        </p:txBody>
      </p:sp>
    </p:spTree>
    <p:extLst>
      <p:ext uri="{BB962C8B-B14F-4D97-AF65-F5344CB8AC3E}">
        <p14:creationId xmlns:p14="http://schemas.microsoft.com/office/powerpoint/2010/main" val="1560000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strict application of the maxim might lead to harsh and unfair results. The settlor might have clearly intended to create a trust, and everyone involved was happy for a trust to be created, but one little formality was overlooked. Over time, therefore, various exceptions to the maxim have been developed. In these cases, equity will get involved and will help to create an enforceable trust.</a:t>
            </a:r>
          </a:p>
        </p:txBody>
      </p:sp>
      <p:sp>
        <p:nvSpPr>
          <p:cNvPr id="4" name="Slide Number Placeholder 3"/>
          <p:cNvSpPr>
            <a:spLocks noGrp="1"/>
          </p:cNvSpPr>
          <p:nvPr>
            <p:ph type="sldNum" sz="quarter" idx="5"/>
          </p:nvPr>
        </p:nvSpPr>
        <p:spPr/>
        <p:txBody>
          <a:bodyPr/>
          <a:lstStyle/>
          <a:p>
            <a:fld id="{26806482-62E7-43E8-9CEA-128A3A1A545C}" type="slidenum">
              <a:rPr lang="en-GB" smtClean="0"/>
              <a:t>46</a:t>
            </a:fld>
            <a:endParaRPr lang="en-GB"/>
          </a:p>
        </p:txBody>
      </p:sp>
    </p:spTree>
    <p:extLst>
      <p:ext uri="{BB962C8B-B14F-4D97-AF65-F5344CB8AC3E}">
        <p14:creationId xmlns:p14="http://schemas.microsoft.com/office/powerpoint/2010/main" val="2094712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When someone dies, people are appointed to administer and distribute their estate: (a) if the person dies leaving a will, we call these people ‘executors’; and (b) if the person dies without a will (</a:t>
            </a:r>
            <a:r>
              <a:rPr lang="en-GB" sz="1200" dirty="0" err="1">
                <a:solidFill>
                  <a:srgbClr val="FFFFFF"/>
                </a:solidFill>
              </a:rPr>
              <a:t>ie</a:t>
            </a:r>
            <a:r>
              <a:rPr lang="en-GB" sz="1200" dirty="0">
                <a:solidFill>
                  <a:srgbClr val="FFFFFF"/>
                </a:solidFill>
              </a:rPr>
              <a:t> is ‘intestate’), we call these people ‘administrators’. Executors and administrators acquire legal title to all of the assets that comprise the deceased’s estate by means of the operation of a grant of representation (they need that legal title to administer, manage and distribute those assets, in the same way that a trustee needs legal title to administer, manage and distribute trust property). </a:t>
            </a:r>
          </a:p>
          <a:p>
            <a:endParaRPr lang="en-GB" dirty="0"/>
          </a:p>
        </p:txBody>
      </p:sp>
      <p:sp>
        <p:nvSpPr>
          <p:cNvPr id="4" name="Slide Number Placeholder 3"/>
          <p:cNvSpPr>
            <a:spLocks noGrp="1"/>
          </p:cNvSpPr>
          <p:nvPr>
            <p:ph type="sldNum" sz="quarter" idx="5"/>
          </p:nvPr>
        </p:nvSpPr>
        <p:spPr/>
        <p:txBody>
          <a:bodyPr/>
          <a:lstStyle/>
          <a:p>
            <a:fld id="{26806482-62E7-43E8-9CEA-128A3A1A545C}" type="slidenum">
              <a:rPr lang="en-GB" smtClean="0"/>
              <a:t>48</a:t>
            </a:fld>
            <a:endParaRPr lang="en-GB"/>
          </a:p>
        </p:txBody>
      </p:sp>
    </p:spTree>
    <p:extLst>
      <p:ext uri="{BB962C8B-B14F-4D97-AF65-F5344CB8AC3E}">
        <p14:creationId xmlns:p14="http://schemas.microsoft.com/office/powerpoint/2010/main" val="1819988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10/02/2023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579310"/>
            <a:ext cx="8825658" cy="4198072"/>
          </a:xfrm>
        </p:spPr>
        <p:txBody>
          <a:bodyPr>
            <a:noAutofit/>
          </a:bodyPr>
          <a:lstStyle/>
          <a:p>
            <a:pPr>
              <a:lnSpc>
                <a:spcPct val="90000"/>
              </a:lnSpc>
            </a:pPr>
            <a:r>
              <a:rPr lang="en-US" sz="6000" dirty="0">
                <a:solidFill>
                  <a:schemeClr val="tx1"/>
                </a:solidFill>
              </a:rPr>
              <a:t>Lecture 3 – Creation of Trusts: Express Trusts, The 3 Certainties, Formalities, and Constitution</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normAutofit fontScale="85000" lnSpcReduction="20000"/>
          </a:bodyPr>
          <a:lstStyle/>
          <a:p>
            <a:pPr>
              <a:lnSpc>
                <a:spcPct val="115000"/>
              </a:lnSpc>
              <a:spcAft>
                <a:spcPts val="1000"/>
              </a:spcAft>
            </a:pPr>
            <a:r>
              <a:rPr lang="en-GB" sz="2800" dirty="0"/>
              <a:t>By the end of this session you will be able to: </a:t>
            </a:r>
          </a:p>
          <a:p>
            <a:pPr>
              <a:lnSpc>
                <a:spcPct val="115000"/>
              </a:lnSpc>
              <a:spcAft>
                <a:spcPts val="1000"/>
              </a:spcAft>
            </a:pPr>
            <a:r>
              <a:rPr lang="en-GB" sz="2400" dirty="0"/>
              <a:t>identify declarations of trust; </a:t>
            </a:r>
          </a:p>
          <a:p>
            <a:pPr>
              <a:lnSpc>
                <a:spcPct val="115000"/>
              </a:lnSpc>
              <a:spcAft>
                <a:spcPts val="1000"/>
              </a:spcAft>
            </a:pPr>
            <a:r>
              <a:rPr lang="en-GB" sz="2400" dirty="0"/>
              <a:t>establish the three certainties;</a:t>
            </a:r>
          </a:p>
          <a:p>
            <a:pPr>
              <a:lnSpc>
                <a:spcPct val="115000"/>
              </a:lnSpc>
              <a:spcAft>
                <a:spcPts val="1000"/>
              </a:spcAft>
            </a:pPr>
            <a:r>
              <a:rPr lang="en-GB" sz="2400" dirty="0"/>
              <a:t>distinguish between fixed interest trusts and discretionary trusts</a:t>
            </a:r>
          </a:p>
          <a:p>
            <a:pPr>
              <a:lnSpc>
                <a:spcPct val="115000"/>
              </a:lnSpc>
              <a:spcAft>
                <a:spcPts val="1000"/>
              </a:spcAft>
            </a:pPr>
            <a:r>
              <a:rPr lang="en-GB" sz="2400" dirty="0"/>
              <a:t>know which tests for certainty of objects apply to which trusts;</a:t>
            </a:r>
          </a:p>
          <a:p>
            <a:pPr>
              <a:lnSpc>
                <a:spcPct val="115000"/>
              </a:lnSpc>
              <a:spcAft>
                <a:spcPts val="1000"/>
              </a:spcAft>
            </a:pPr>
            <a:r>
              <a:rPr lang="en-GB" sz="2400" dirty="0"/>
              <a:t>establish whether the declaration of trust must be in writing; and  advise on what might happen if the relevant rules are not followed;</a:t>
            </a:r>
          </a:p>
          <a:p>
            <a:pPr>
              <a:lnSpc>
                <a:spcPct val="115000"/>
              </a:lnSpc>
              <a:spcAft>
                <a:spcPts val="1000"/>
              </a:spcAft>
            </a:pPr>
            <a:r>
              <a:rPr lang="en-GB" sz="2400" dirty="0"/>
              <a:t>explain how trusts are constituted. </a:t>
            </a:r>
          </a:p>
        </p:txBody>
      </p:sp>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11727" y="370897"/>
            <a:ext cx="6684818" cy="6395746"/>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dirty="0"/>
              <a:t>What is an express trust?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3"/>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2052918"/>
            <a:ext cx="4638903" cy="4195481"/>
          </a:xfrm>
        </p:spPr>
        <p:txBody>
          <a:bodyPr>
            <a:normAutofit fontScale="92500" lnSpcReduction="10000"/>
          </a:bodyPr>
          <a:lstStyle/>
          <a:p>
            <a:r>
              <a:rPr lang="en-GB" dirty="0"/>
              <a:t>An express trust is a trust that the settlor expressly intends to create. </a:t>
            </a:r>
          </a:p>
          <a:p>
            <a:r>
              <a:rPr lang="en-GB" dirty="0"/>
              <a:t>Two broad steps are required to create a valid express trust: </a:t>
            </a:r>
          </a:p>
          <a:p>
            <a:r>
              <a:rPr lang="en-GB" dirty="0"/>
              <a:t>(a) The settlor must make a valid declaration of trust. </a:t>
            </a:r>
          </a:p>
          <a:p>
            <a:r>
              <a:rPr lang="en-GB" dirty="0"/>
              <a:t>(b) The trust must be constituted.</a:t>
            </a:r>
          </a:p>
          <a:p>
            <a:r>
              <a:rPr lang="en-GB" dirty="0"/>
              <a:t>This means that the settlor must ensure that title to the property held in trust is put into the hands of the trustee, so that the trustee can manage that trust property going forwards</a:t>
            </a:r>
          </a:p>
        </p:txBody>
      </p:sp>
    </p:spTree>
    <p:extLst>
      <p:ext uri="{BB962C8B-B14F-4D97-AF65-F5344CB8AC3E}">
        <p14:creationId xmlns:p14="http://schemas.microsoft.com/office/powerpoint/2010/main" val="226449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E2EAD2-9A0E-AFED-6746-17EF759DAB9A}"/>
              </a:ext>
            </a:extLst>
          </p:cNvPr>
          <p:cNvSpPr>
            <a:spLocks noGrp="1"/>
          </p:cNvSpPr>
          <p:nvPr>
            <p:ph type="title"/>
          </p:nvPr>
        </p:nvSpPr>
        <p:spPr>
          <a:xfrm>
            <a:off x="648930" y="629267"/>
            <a:ext cx="9252154" cy="1016654"/>
          </a:xfrm>
        </p:spPr>
        <p:txBody>
          <a:bodyPr>
            <a:normAutofit/>
          </a:bodyPr>
          <a:lstStyle/>
          <a:p>
            <a:r>
              <a:rPr lang="en-GB">
                <a:solidFill>
                  <a:srgbClr val="EBEBEB"/>
                </a:solidFill>
              </a:rPr>
              <a:t>What is a declaration of trust?</a:t>
            </a:r>
          </a:p>
        </p:txBody>
      </p:sp>
      <p:sp useBgFill="1">
        <p:nvSpPr>
          <p:cNvPr id="15" name="Freeform: Shape 14">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91ACB4C4-40A1-DEBD-8EEC-D209987B44ED}"/>
              </a:ext>
            </a:extLst>
          </p:cNvPr>
          <p:cNvSpPr>
            <a:spLocks noGrp="1"/>
          </p:cNvSpPr>
          <p:nvPr>
            <p:ph idx="1"/>
          </p:nvPr>
        </p:nvSpPr>
        <p:spPr>
          <a:xfrm>
            <a:off x="648931" y="1987826"/>
            <a:ext cx="7153602" cy="4640153"/>
          </a:xfrm>
        </p:spPr>
        <p:txBody>
          <a:bodyPr>
            <a:normAutofit/>
          </a:bodyPr>
          <a:lstStyle/>
          <a:p>
            <a:pPr>
              <a:lnSpc>
                <a:spcPct val="90000"/>
              </a:lnSpc>
            </a:pPr>
            <a:r>
              <a:rPr lang="en-GB" sz="2200" dirty="0"/>
              <a:t>Essentially the instruction manual on how the trustees should run the trust and who will ultimately benefit from the trust. </a:t>
            </a:r>
          </a:p>
          <a:p>
            <a:pPr>
              <a:lnSpc>
                <a:spcPct val="90000"/>
              </a:lnSpc>
            </a:pPr>
            <a:r>
              <a:rPr lang="en-GB" sz="2200" dirty="0"/>
              <a:t>A valid declaration of trust must therefore (amongst other things): </a:t>
            </a:r>
          </a:p>
          <a:p>
            <a:pPr>
              <a:lnSpc>
                <a:spcPct val="90000"/>
              </a:lnSpc>
            </a:pPr>
            <a:r>
              <a:rPr lang="en-GB" sz="2200" dirty="0"/>
              <a:t>(a) identify the trustees; </a:t>
            </a:r>
          </a:p>
          <a:p>
            <a:pPr>
              <a:lnSpc>
                <a:spcPct val="90000"/>
              </a:lnSpc>
            </a:pPr>
            <a:r>
              <a:rPr lang="en-GB" sz="2200" dirty="0"/>
              <a:t>(b) identify the property that is to be held in trust; </a:t>
            </a:r>
          </a:p>
          <a:p>
            <a:pPr>
              <a:lnSpc>
                <a:spcPct val="90000"/>
              </a:lnSpc>
            </a:pPr>
            <a:r>
              <a:rPr lang="en-GB" sz="2200" dirty="0"/>
              <a:t>(c) identify the beneficiaries (this can be done by name or by description); and </a:t>
            </a:r>
          </a:p>
          <a:p>
            <a:pPr>
              <a:lnSpc>
                <a:spcPct val="90000"/>
              </a:lnSpc>
            </a:pPr>
            <a:r>
              <a:rPr lang="en-GB" sz="2200" dirty="0"/>
              <a:t>(d) identify the powers and duties that the trustees have in running the trust and administering trust property).</a:t>
            </a:r>
          </a:p>
        </p:txBody>
      </p:sp>
      <p:pic>
        <p:nvPicPr>
          <p:cNvPr id="4" name="Picture 3">
            <a:extLst>
              <a:ext uri="{FF2B5EF4-FFF2-40B4-BE49-F238E27FC236}">
                <a16:creationId xmlns:a16="http://schemas.microsoft.com/office/drawing/2014/main" id="{2148C187-649C-567E-C25A-0489C85FE2E5}"/>
              </a:ext>
            </a:extLst>
          </p:cNvPr>
          <p:cNvPicPr>
            <a:picLocks noChangeAspect="1"/>
          </p:cNvPicPr>
          <p:nvPr/>
        </p:nvPicPr>
        <p:blipFill>
          <a:blip r:embed="rId2"/>
          <a:stretch>
            <a:fillRect/>
          </a:stretch>
        </p:blipFill>
        <p:spPr>
          <a:xfrm>
            <a:off x="8129872" y="3423462"/>
            <a:ext cx="3413671" cy="1911655"/>
          </a:xfrm>
          <a:prstGeom prst="rect">
            <a:avLst/>
          </a:prstGeom>
          <a:effectLst/>
        </p:spPr>
      </p:pic>
    </p:spTree>
    <p:extLst>
      <p:ext uri="{BB962C8B-B14F-4D97-AF65-F5344CB8AC3E}">
        <p14:creationId xmlns:p14="http://schemas.microsoft.com/office/powerpoint/2010/main" val="248590661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84BAD-2815-D6CE-5CD3-103725B25C06}"/>
              </a:ext>
            </a:extLst>
          </p:cNvPr>
          <p:cNvSpPr>
            <a:spLocks noGrp="1"/>
          </p:cNvSpPr>
          <p:nvPr>
            <p:ph type="title"/>
          </p:nvPr>
        </p:nvSpPr>
        <p:spPr>
          <a:xfrm>
            <a:off x="648930" y="629266"/>
            <a:ext cx="9252154" cy="1223983"/>
          </a:xfrm>
        </p:spPr>
        <p:txBody>
          <a:bodyPr>
            <a:normAutofit/>
          </a:bodyPr>
          <a:lstStyle/>
          <a:p>
            <a:r>
              <a:rPr lang="en-GB" dirty="0"/>
              <a:t>Express trusts – Two types </a:t>
            </a:r>
          </a:p>
        </p:txBody>
      </p:sp>
      <p:sp>
        <p:nvSpPr>
          <p:cNvPr id="3" name="Content Placeholder 2">
            <a:extLst>
              <a:ext uri="{FF2B5EF4-FFF2-40B4-BE49-F238E27FC236}">
                <a16:creationId xmlns:a16="http://schemas.microsoft.com/office/drawing/2014/main" id="{945FCDD9-E452-DB7A-DF81-3E48DCF694BE}"/>
              </a:ext>
            </a:extLst>
          </p:cNvPr>
          <p:cNvSpPr>
            <a:spLocks noGrp="1"/>
          </p:cNvSpPr>
          <p:nvPr>
            <p:ph idx="1"/>
          </p:nvPr>
        </p:nvSpPr>
        <p:spPr>
          <a:xfrm>
            <a:off x="1103311" y="2052214"/>
            <a:ext cx="5965394" cy="4196185"/>
          </a:xfrm>
        </p:spPr>
        <p:txBody>
          <a:bodyPr>
            <a:normAutofit/>
          </a:bodyPr>
          <a:lstStyle/>
          <a:p>
            <a:r>
              <a:rPr lang="en-GB" sz="4800" dirty="0"/>
              <a:t>1. Fixed interest trusts</a:t>
            </a:r>
          </a:p>
          <a:p>
            <a:r>
              <a:rPr lang="en-GB" sz="4800" dirty="0"/>
              <a:t>2. Discretionary trusts </a:t>
            </a:r>
          </a:p>
        </p:txBody>
      </p:sp>
      <p:pic>
        <p:nvPicPr>
          <p:cNvPr id="7" name="Graphic 6" descr="Commitments">
            <a:extLst>
              <a:ext uri="{FF2B5EF4-FFF2-40B4-BE49-F238E27FC236}">
                <a16:creationId xmlns:a16="http://schemas.microsoft.com/office/drawing/2014/main" id="{BFF5D2CF-9FE5-41D6-DDAC-99FE036A89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160722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4A11D1-6963-485E-86DE-760B07434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F1853-6340-1D61-B473-D5EFB06D2FD8}"/>
              </a:ext>
            </a:extLst>
          </p:cNvPr>
          <p:cNvSpPr>
            <a:spLocks noGrp="1"/>
          </p:cNvSpPr>
          <p:nvPr>
            <p:ph type="title"/>
          </p:nvPr>
        </p:nvSpPr>
        <p:spPr>
          <a:xfrm>
            <a:off x="635223" y="629266"/>
            <a:ext cx="3116690" cy="5594554"/>
          </a:xfrm>
        </p:spPr>
        <p:txBody>
          <a:bodyPr anchor="ctr">
            <a:normAutofit/>
          </a:bodyPr>
          <a:lstStyle/>
          <a:p>
            <a:r>
              <a:rPr lang="en-GB" sz="4800">
                <a:solidFill>
                  <a:srgbClr val="EBEBEB"/>
                </a:solidFill>
              </a:rPr>
              <a:t>Fixed interest trusts </a:t>
            </a:r>
          </a:p>
        </p:txBody>
      </p:sp>
      <p:sp>
        <p:nvSpPr>
          <p:cNvPr id="11" name="Freeform 7">
            <a:extLst>
              <a:ext uri="{FF2B5EF4-FFF2-40B4-BE49-F238E27FC236}">
                <a16:creationId xmlns:a16="http://schemas.microsoft.com/office/drawing/2014/main" id="{93BDF132-E4EF-4CB3-9A12-1EB75E159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F8486D32-0A56-4407-A9D1-7AFC16946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B73FE0C2-11C7-466D-B4BA-0330484CD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12DC361-C90A-075F-E00F-8ED8B1C17AB7}"/>
              </a:ext>
            </a:extLst>
          </p:cNvPr>
          <p:cNvSpPr>
            <a:spLocks noGrp="1"/>
          </p:cNvSpPr>
          <p:nvPr>
            <p:ph idx="1"/>
          </p:nvPr>
        </p:nvSpPr>
        <p:spPr>
          <a:xfrm>
            <a:off x="5048452" y="852056"/>
            <a:ext cx="6495847" cy="3148316"/>
          </a:xfrm>
        </p:spPr>
        <p:txBody>
          <a:bodyPr>
            <a:noAutofit/>
          </a:bodyPr>
          <a:lstStyle/>
          <a:p>
            <a:r>
              <a:rPr lang="en-GB" sz="2400" dirty="0"/>
              <a:t>Under a fixed interest trust, the trustees have no discretion as to how the trust property is to be distributed between the beneficiaries. </a:t>
            </a:r>
          </a:p>
          <a:p>
            <a:r>
              <a:rPr lang="en-GB" sz="2400" dirty="0"/>
              <a:t>The settlor has stipulated once and for all who the beneficiaries are and the proportions in which they will share the trust property.</a:t>
            </a:r>
          </a:p>
        </p:txBody>
      </p:sp>
      <p:pic>
        <p:nvPicPr>
          <p:cNvPr id="4" name="Picture 3">
            <a:extLst>
              <a:ext uri="{FF2B5EF4-FFF2-40B4-BE49-F238E27FC236}">
                <a16:creationId xmlns:a16="http://schemas.microsoft.com/office/drawing/2014/main" id="{8804EB79-27D9-EEF4-9C39-58F08995FD28}"/>
              </a:ext>
            </a:extLst>
          </p:cNvPr>
          <p:cNvPicPr>
            <a:picLocks noChangeAspect="1"/>
          </p:cNvPicPr>
          <p:nvPr/>
        </p:nvPicPr>
        <p:blipFill>
          <a:blip r:embed="rId2"/>
          <a:stretch>
            <a:fillRect/>
          </a:stretch>
        </p:blipFill>
        <p:spPr>
          <a:xfrm>
            <a:off x="5048452" y="4267831"/>
            <a:ext cx="4563976" cy="1955990"/>
          </a:xfrm>
          <a:prstGeom prst="rect">
            <a:avLst/>
          </a:prstGeom>
          <a:effectLst/>
        </p:spPr>
      </p:pic>
    </p:spTree>
    <p:extLst>
      <p:ext uri="{BB962C8B-B14F-4D97-AF65-F5344CB8AC3E}">
        <p14:creationId xmlns:p14="http://schemas.microsoft.com/office/powerpoint/2010/main" val="413517073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AFA92-5283-6FBA-BFBE-2159D65E040C}"/>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0178612-004C-7C67-5C01-3A9AAC1A1D73}"/>
              </a:ext>
            </a:extLst>
          </p:cNvPr>
          <p:cNvSpPr>
            <a:spLocks noGrp="1"/>
          </p:cNvSpPr>
          <p:nvPr>
            <p:ph idx="1"/>
          </p:nvPr>
        </p:nvSpPr>
        <p:spPr/>
        <p:txBody>
          <a:bodyPr>
            <a:normAutofit/>
          </a:bodyPr>
          <a:lstStyle/>
          <a:p>
            <a:r>
              <a:rPr lang="en-GB" sz="3200" i="1" dirty="0"/>
              <a:t>‘I give my house </a:t>
            </a:r>
            <a:r>
              <a:rPr lang="en-GB" sz="3200" i="1" dirty="0" err="1"/>
              <a:t>Blackacres</a:t>
            </a:r>
            <a:r>
              <a:rPr lang="en-GB" sz="3200" i="1" dirty="0"/>
              <a:t> to my Trustees to hold on trust for my sister, Rachael’ </a:t>
            </a:r>
          </a:p>
          <a:p>
            <a:r>
              <a:rPr lang="en-GB" sz="3200" dirty="0"/>
              <a:t>This is a fixed interest trust as I (the settlor) have fixed who the beneficiary is and what she will receive (in this case, all of the property held on trust)</a:t>
            </a:r>
          </a:p>
        </p:txBody>
      </p:sp>
    </p:spTree>
    <p:extLst>
      <p:ext uri="{BB962C8B-B14F-4D97-AF65-F5344CB8AC3E}">
        <p14:creationId xmlns:p14="http://schemas.microsoft.com/office/powerpoint/2010/main" val="233106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819C2-1BFB-3FBE-4A95-00B3C9EFDFC0}"/>
              </a:ext>
            </a:extLst>
          </p:cNvPr>
          <p:cNvSpPr>
            <a:spLocks noGrp="1"/>
          </p:cNvSpPr>
          <p:nvPr>
            <p:ph type="title"/>
          </p:nvPr>
        </p:nvSpPr>
        <p:spPr/>
        <p:txBody>
          <a:bodyPr/>
          <a:lstStyle/>
          <a:p>
            <a:r>
              <a:rPr lang="en-GB" dirty="0"/>
              <a:t>Discretionary trust</a:t>
            </a:r>
          </a:p>
        </p:txBody>
      </p:sp>
      <p:sp>
        <p:nvSpPr>
          <p:cNvPr id="3" name="Content Placeholder 2">
            <a:extLst>
              <a:ext uri="{FF2B5EF4-FFF2-40B4-BE49-F238E27FC236}">
                <a16:creationId xmlns:a16="http://schemas.microsoft.com/office/drawing/2014/main" id="{E9BF6701-5D6C-C142-83B6-6665C29CA404}"/>
              </a:ext>
            </a:extLst>
          </p:cNvPr>
          <p:cNvSpPr>
            <a:spLocks noGrp="1"/>
          </p:cNvSpPr>
          <p:nvPr>
            <p:ph idx="1"/>
          </p:nvPr>
        </p:nvSpPr>
        <p:spPr/>
        <p:txBody>
          <a:bodyPr/>
          <a:lstStyle/>
          <a:p>
            <a:r>
              <a:rPr lang="en-GB" dirty="0"/>
              <a:t>A discretionary trust gives the trustees a discretion as to the amounts any person may receive and/or whether particular people receive anything at all. </a:t>
            </a:r>
          </a:p>
          <a:p>
            <a:r>
              <a:rPr lang="en-GB" dirty="0"/>
              <a:t>Example </a:t>
            </a:r>
          </a:p>
          <a:p>
            <a:r>
              <a:rPr lang="en-GB" i="1" dirty="0"/>
              <a:t>‘I give my Trustees £500,000 to hold on trust for such of my children and in such shares as my Trustees think fit’ </a:t>
            </a:r>
          </a:p>
          <a:p>
            <a:r>
              <a:rPr lang="en-GB" dirty="0"/>
              <a:t>This is a discretionary trust because my trustees can choose which of my children will benefit from the trust fund and how much they will get.</a:t>
            </a:r>
          </a:p>
        </p:txBody>
      </p:sp>
    </p:spTree>
    <p:extLst>
      <p:ext uri="{BB962C8B-B14F-4D97-AF65-F5344CB8AC3E}">
        <p14:creationId xmlns:p14="http://schemas.microsoft.com/office/powerpoint/2010/main" val="1056560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DCA31-0E77-BBE5-7330-65C37345FCAA}"/>
              </a:ext>
            </a:extLst>
          </p:cNvPr>
          <p:cNvSpPr>
            <a:spLocks noGrp="1"/>
          </p:cNvSpPr>
          <p:nvPr>
            <p:ph type="title"/>
          </p:nvPr>
        </p:nvSpPr>
        <p:spPr>
          <a:xfrm>
            <a:off x="5411931" y="452718"/>
            <a:ext cx="4638903" cy="1400530"/>
          </a:xfrm>
        </p:spPr>
        <p:txBody>
          <a:bodyPr>
            <a:normAutofit/>
          </a:bodyPr>
          <a:lstStyle/>
          <a:p>
            <a:r>
              <a:rPr lang="en-GB" dirty="0"/>
              <a:t>The 3 Certainties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DF3C6D05-772E-9BB3-8878-B8D3AFE818B4}"/>
              </a:ext>
            </a:extLst>
          </p:cNvPr>
          <p:cNvPicPr>
            <a:picLocks noChangeAspect="1"/>
          </p:cNvPicPr>
          <p:nvPr/>
        </p:nvPicPr>
        <p:blipFill rotWithShape="1">
          <a:blip r:embed="rId3"/>
          <a:srcRect t="2225" r="2" b="1884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DA4E564-504E-BA50-BC65-BC721FB4B888}"/>
              </a:ext>
            </a:extLst>
          </p:cNvPr>
          <p:cNvSpPr>
            <a:spLocks noGrp="1"/>
          </p:cNvSpPr>
          <p:nvPr>
            <p:ph idx="1"/>
          </p:nvPr>
        </p:nvSpPr>
        <p:spPr>
          <a:xfrm>
            <a:off x="5410950" y="1738746"/>
            <a:ext cx="4638903" cy="4509654"/>
          </a:xfrm>
        </p:spPr>
        <p:txBody>
          <a:bodyPr>
            <a:noAutofit/>
          </a:bodyPr>
          <a:lstStyle/>
          <a:p>
            <a:r>
              <a:rPr lang="en-GB" sz="3200" dirty="0"/>
              <a:t>A declaration of trust is only valid if there is sufficient certainty. </a:t>
            </a:r>
          </a:p>
          <a:p>
            <a:r>
              <a:rPr lang="en-GB" sz="3200" dirty="0"/>
              <a:t>The declaration of trust must satisfy three certainties (set out in Knight v Knight (1840) 3 </a:t>
            </a:r>
            <a:r>
              <a:rPr lang="en-GB" sz="3200" dirty="0" err="1"/>
              <a:t>Beav</a:t>
            </a:r>
            <a:r>
              <a:rPr lang="en-GB" sz="3200" dirty="0"/>
              <a:t> 77). </a:t>
            </a:r>
          </a:p>
        </p:txBody>
      </p:sp>
    </p:spTree>
    <p:extLst>
      <p:ext uri="{BB962C8B-B14F-4D97-AF65-F5344CB8AC3E}">
        <p14:creationId xmlns:p14="http://schemas.microsoft.com/office/powerpoint/2010/main" val="373806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47B21-A516-4918-FDEA-B1FDC4C03378}"/>
              </a:ext>
            </a:extLst>
          </p:cNvPr>
          <p:cNvSpPr>
            <a:spLocks noGrp="1"/>
          </p:cNvSpPr>
          <p:nvPr>
            <p:ph type="title"/>
          </p:nvPr>
        </p:nvSpPr>
        <p:spPr>
          <a:xfrm>
            <a:off x="648930" y="629266"/>
            <a:ext cx="5616217" cy="1622321"/>
          </a:xfrm>
        </p:spPr>
        <p:txBody>
          <a:bodyPr>
            <a:normAutofit/>
          </a:bodyPr>
          <a:lstStyle/>
          <a:p>
            <a:r>
              <a:rPr lang="en-GB">
                <a:solidFill>
                  <a:srgbClr val="EBEBEB"/>
                </a:solidFill>
              </a:rPr>
              <a:t>The 3 Certainties </a:t>
            </a:r>
          </a:p>
        </p:txBody>
      </p:sp>
      <p:sp>
        <p:nvSpPr>
          <p:cNvPr id="2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4" name="Freeform: Shape 2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0191DE9D-63A2-23C7-029E-7CFC126039AF}"/>
              </a:ext>
            </a:extLst>
          </p:cNvPr>
          <p:cNvPicPr>
            <a:picLocks noChangeAspect="1"/>
          </p:cNvPicPr>
          <p:nvPr/>
        </p:nvPicPr>
        <p:blipFill>
          <a:blip r:embed="rId2"/>
          <a:stretch>
            <a:fillRect/>
          </a:stretch>
        </p:blipFill>
        <p:spPr>
          <a:xfrm>
            <a:off x="7563742" y="1970627"/>
            <a:ext cx="3980139" cy="2916743"/>
          </a:xfrm>
          <a:prstGeom prst="rect">
            <a:avLst/>
          </a:prstGeom>
          <a:effectLst/>
        </p:spPr>
      </p:pic>
      <p:sp>
        <p:nvSpPr>
          <p:cNvPr id="26" name="Rectangle 2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4289394-4D9E-97B8-1EEE-5A5DD08F6F40}"/>
              </a:ext>
            </a:extLst>
          </p:cNvPr>
          <p:cNvSpPr>
            <a:spLocks noGrp="1"/>
          </p:cNvSpPr>
          <p:nvPr>
            <p:ph idx="1"/>
          </p:nvPr>
        </p:nvSpPr>
        <p:spPr>
          <a:xfrm>
            <a:off x="648931" y="1482436"/>
            <a:ext cx="5616216" cy="4741383"/>
          </a:xfrm>
        </p:spPr>
        <p:txBody>
          <a:bodyPr>
            <a:noAutofit/>
          </a:bodyPr>
          <a:lstStyle/>
          <a:p>
            <a:r>
              <a:rPr lang="en-GB" sz="2400" dirty="0">
                <a:solidFill>
                  <a:srgbClr val="FFFFFF"/>
                </a:solidFill>
              </a:rPr>
              <a:t>(a) certainty of intention (also known as certainty of words): it must be clear that the person making the declaration intended to create a trust; </a:t>
            </a:r>
          </a:p>
          <a:p>
            <a:r>
              <a:rPr lang="en-GB" sz="2400" dirty="0">
                <a:solidFill>
                  <a:srgbClr val="FFFFFF"/>
                </a:solidFill>
              </a:rPr>
              <a:t>(b) certainty of subject-matter: it must be clear what property is being held on trust and also what the individual interests of beneficiaries are (</a:t>
            </a:r>
            <a:r>
              <a:rPr lang="en-GB" sz="2400" dirty="0" err="1">
                <a:solidFill>
                  <a:srgbClr val="FFFFFF"/>
                </a:solidFill>
              </a:rPr>
              <a:t>ie</a:t>
            </a:r>
            <a:r>
              <a:rPr lang="en-GB" sz="2400" dirty="0">
                <a:solidFill>
                  <a:srgbClr val="FFFFFF"/>
                </a:solidFill>
              </a:rPr>
              <a:t> it must be clear how that property will be shared); and </a:t>
            </a:r>
          </a:p>
          <a:p>
            <a:r>
              <a:rPr lang="en-GB" sz="2400" dirty="0">
                <a:solidFill>
                  <a:srgbClr val="FFFFFF"/>
                </a:solidFill>
              </a:rPr>
              <a:t>(c) certainty of objects: it must be clear who the beneficiaries are</a:t>
            </a:r>
          </a:p>
        </p:txBody>
      </p:sp>
    </p:spTree>
    <p:extLst>
      <p:ext uri="{BB962C8B-B14F-4D97-AF65-F5344CB8AC3E}">
        <p14:creationId xmlns:p14="http://schemas.microsoft.com/office/powerpoint/2010/main" val="234555585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EF5FF-A684-1FE0-D832-A20C185BABD2}"/>
              </a:ext>
            </a:extLst>
          </p:cNvPr>
          <p:cNvSpPr>
            <a:spLocks noGrp="1"/>
          </p:cNvSpPr>
          <p:nvPr>
            <p:ph type="title"/>
          </p:nvPr>
        </p:nvSpPr>
        <p:spPr/>
        <p:txBody>
          <a:bodyPr/>
          <a:lstStyle/>
          <a:p>
            <a:r>
              <a:rPr lang="en-GB" dirty="0"/>
              <a:t>Certainty of Intention</a:t>
            </a:r>
          </a:p>
        </p:txBody>
      </p:sp>
      <p:sp>
        <p:nvSpPr>
          <p:cNvPr id="3" name="Content Placeholder 2">
            <a:extLst>
              <a:ext uri="{FF2B5EF4-FFF2-40B4-BE49-F238E27FC236}">
                <a16:creationId xmlns:a16="http://schemas.microsoft.com/office/drawing/2014/main" id="{051BBDBE-CBFB-410A-75AF-BA5F0A6733BA}"/>
              </a:ext>
            </a:extLst>
          </p:cNvPr>
          <p:cNvSpPr>
            <a:spLocks noGrp="1"/>
          </p:cNvSpPr>
          <p:nvPr>
            <p:ph idx="1"/>
          </p:nvPr>
        </p:nvSpPr>
        <p:spPr/>
        <p:txBody>
          <a:bodyPr/>
          <a:lstStyle/>
          <a:p>
            <a:r>
              <a:rPr lang="en-GB" dirty="0"/>
              <a:t>Someone who owns property might part with that property for different reasons. </a:t>
            </a:r>
          </a:p>
          <a:p>
            <a:r>
              <a:rPr lang="en-GB" dirty="0"/>
              <a:t>For instance, they might intend a gift, they might be transferring the property under a contract, or they might intend to put the property under trust. </a:t>
            </a:r>
          </a:p>
          <a:p>
            <a:r>
              <a:rPr lang="en-GB" dirty="0"/>
              <a:t>We therefore need to know what that person intended before we can say that a trust was validly created. </a:t>
            </a:r>
          </a:p>
          <a:p>
            <a:r>
              <a:rPr lang="en-GB" dirty="0"/>
              <a:t>The essence of this rule requires that the settlor must have used words that impose a duty on someone to act as a trustee, i.e. the words must impose a duty on the trustee to hold property for someone else. </a:t>
            </a:r>
          </a:p>
        </p:txBody>
      </p:sp>
    </p:spTree>
    <p:extLst>
      <p:ext uri="{BB962C8B-B14F-4D97-AF65-F5344CB8AC3E}">
        <p14:creationId xmlns:p14="http://schemas.microsoft.com/office/powerpoint/2010/main" val="248763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1519-ABA8-BCA0-6223-4329F0DE23ED}"/>
              </a:ext>
            </a:extLst>
          </p:cNvPr>
          <p:cNvSpPr>
            <a:spLocks noGrp="1"/>
          </p:cNvSpPr>
          <p:nvPr>
            <p:ph type="title"/>
          </p:nvPr>
        </p:nvSpPr>
        <p:spPr/>
        <p:txBody>
          <a:bodyPr/>
          <a:lstStyle/>
          <a:p>
            <a:r>
              <a:rPr lang="en-GB" dirty="0"/>
              <a:t>Examples </a:t>
            </a:r>
          </a:p>
        </p:txBody>
      </p:sp>
      <p:sp>
        <p:nvSpPr>
          <p:cNvPr id="3" name="Content Placeholder 2">
            <a:extLst>
              <a:ext uri="{FF2B5EF4-FFF2-40B4-BE49-F238E27FC236}">
                <a16:creationId xmlns:a16="http://schemas.microsoft.com/office/drawing/2014/main" id="{7C058BCA-774F-E1F8-1161-395D1FACEB18}"/>
              </a:ext>
            </a:extLst>
          </p:cNvPr>
          <p:cNvSpPr>
            <a:spLocks noGrp="1"/>
          </p:cNvSpPr>
          <p:nvPr>
            <p:ph idx="1"/>
          </p:nvPr>
        </p:nvSpPr>
        <p:spPr/>
        <p:txBody>
          <a:bodyPr/>
          <a:lstStyle/>
          <a:p>
            <a:r>
              <a:rPr lang="en-GB" dirty="0"/>
              <a:t>(a) Anna writes to Barry, ‘I am transferring my cottage in Cornwall to you to hold on trust for Charlotte’. </a:t>
            </a:r>
          </a:p>
          <a:p>
            <a:r>
              <a:rPr lang="en-GB" dirty="0"/>
              <a:t>In this example, it is clear that Anna wants to create a trust (she says so). </a:t>
            </a:r>
          </a:p>
          <a:p>
            <a:r>
              <a:rPr lang="en-GB" dirty="0"/>
              <a:t>(b) Gerry says to Hayley, ‘I give my collection of Grayson Perry vases to you to distribute a vase to each of my children’. </a:t>
            </a:r>
          </a:p>
          <a:p>
            <a:r>
              <a:rPr lang="en-GB" dirty="0"/>
              <a:t>In this example, whilst Gerry has not used the words ‘on trust’, the words ‘to distribute’ impose a duty on Hayley – she must hold the vases for someone else, </a:t>
            </a:r>
            <a:r>
              <a:rPr lang="en-GB" dirty="0" err="1"/>
              <a:t>ie</a:t>
            </a:r>
            <a:r>
              <a:rPr lang="en-GB" dirty="0"/>
              <a:t> the children to whom those vases will be distributed. A trust is therefore intended. </a:t>
            </a:r>
          </a:p>
        </p:txBody>
      </p:sp>
    </p:spTree>
    <p:extLst>
      <p:ext uri="{BB962C8B-B14F-4D97-AF65-F5344CB8AC3E}">
        <p14:creationId xmlns:p14="http://schemas.microsoft.com/office/powerpoint/2010/main" val="4265487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F589-A27C-9E8A-AA93-DC30247E4A70}"/>
              </a:ext>
            </a:extLst>
          </p:cNvPr>
          <p:cNvSpPr>
            <a:spLocks noGrp="1"/>
          </p:cNvSpPr>
          <p:nvPr>
            <p:ph type="title"/>
          </p:nvPr>
        </p:nvSpPr>
        <p:spPr/>
        <p:txBody>
          <a:bodyPr/>
          <a:lstStyle/>
          <a:p>
            <a:r>
              <a:rPr lang="en-GB" dirty="0"/>
              <a:t>Precatory Words </a:t>
            </a:r>
          </a:p>
        </p:txBody>
      </p:sp>
      <p:sp>
        <p:nvSpPr>
          <p:cNvPr id="3" name="Content Placeholder 2">
            <a:extLst>
              <a:ext uri="{FF2B5EF4-FFF2-40B4-BE49-F238E27FC236}">
                <a16:creationId xmlns:a16="http://schemas.microsoft.com/office/drawing/2014/main" id="{B2EF7B15-4108-1E9C-C9D9-8C0E4914CC20}"/>
              </a:ext>
            </a:extLst>
          </p:cNvPr>
          <p:cNvSpPr>
            <a:spLocks noGrp="1"/>
          </p:cNvSpPr>
          <p:nvPr>
            <p:ph idx="1"/>
          </p:nvPr>
        </p:nvSpPr>
        <p:spPr/>
        <p:txBody>
          <a:bodyPr>
            <a:normAutofit/>
          </a:bodyPr>
          <a:lstStyle/>
          <a:p>
            <a:r>
              <a:rPr lang="en-GB" dirty="0"/>
              <a:t>Express a wish, hope or expectation. </a:t>
            </a:r>
          </a:p>
          <a:p>
            <a:r>
              <a:rPr lang="en-GB" dirty="0"/>
              <a:t>Such words do not create a trust. </a:t>
            </a:r>
          </a:p>
          <a:p>
            <a:r>
              <a:rPr lang="en-GB" dirty="0"/>
              <a:t>Obligatory or mandatory wording must be used if the settlor is looking to create a trust. </a:t>
            </a:r>
          </a:p>
        </p:txBody>
      </p:sp>
    </p:spTree>
    <p:extLst>
      <p:ext uri="{BB962C8B-B14F-4D97-AF65-F5344CB8AC3E}">
        <p14:creationId xmlns:p14="http://schemas.microsoft.com/office/powerpoint/2010/main" val="1161138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04A8D-7951-88F0-3BC3-FE9556B52D16}"/>
              </a:ext>
            </a:extLst>
          </p:cNvPr>
          <p:cNvSpPr>
            <a:spLocks noGrp="1"/>
          </p:cNvSpPr>
          <p:nvPr>
            <p:ph type="title"/>
          </p:nvPr>
        </p:nvSpPr>
        <p:spPr/>
        <p:txBody>
          <a:bodyPr/>
          <a:lstStyle/>
          <a:p>
            <a:r>
              <a:rPr lang="en-GB" dirty="0"/>
              <a:t>Example (1) </a:t>
            </a:r>
          </a:p>
        </p:txBody>
      </p:sp>
      <p:sp>
        <p:nvSpPr>
          <p:cNvPr id="3" name="Content Placeholder 2">
            <a:extLst>
              <a:ext uri="{FF2B5EF4-FFF2-40B4-BE49-F238E27FC236}">
                <a16:creationId xmlns:a16="http://schemas.microsoft.com/office/drawing/2014/main" id="{617E4B25-AE5B-E4A0-4735-3BBFD26A237A}"/>
              </a:ext>
            </a:extLst>
          </p:cNvPr>
          <p:cNvSpPr>
            <a:spLocks noGrp="1"/>
          </p:cNvSpPr>
          <p:nvPr>
            <p:ph idx="1"/>
          </p:nvPr>
        </p:nvSpPr>
        <p:spPr/>
        <p:txBody>
          <a:bodyPr/>
          <a:lstStyle/>
          <a:p>
            <a:r>
              <a:rPr lang="en-GB" dirty="0"/>
              <a:t>(a) Lesha says to Janet, ‘I am giving you my wedding ring in the hope that you will look after it for Katherine’. </a:t>
            </a:r>
          </a:p>
          <a:p>
            <a:r>
              <a:rPr lang="en-GB" dirty="0"/>
              <a:t>This does not impose a trust on Janet. </a:t>
            </a:r>
          </a:p>
          <a:p>
            <a:r>
              <a:rPr lang="en-GB" dirty="0"/>
              <a:t>There is no duty to look after the ring for someone else, merely an expectation that Janet will do so. </a:t>
            </a:r>
          </a:p>
          <a:p>
            <a:r>
              <a:rPr lang="en-GB" dirty="0"/>
              <a:t>As a result, all that Lesha is doing is gifting the ring to Janet, who becomes the absolute owner of the ring. </a:t>
            </a:r>
          </a:p>
        </p:txBody>
      </p:sp>
    </p:spTree>
    <p:extLst>
      <p:ext uri="{BB962C8B-B14F-4D97-AF65-F5344CB8AC3E}">
        <p14:creationId xmlns:p14="http://schemas.microsoft.com/office/powerpoint/2010/main" val="2146442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22900-359D-7370-4A59-2E4791120197}"/>
              </a:ext>
            </a:extLst>
          </p:cNvPr>
          <p:cNvSpPr>
            <a:spLocks noGrp="1"/>
          </p:cNvSpPr>
          <p:nvPr>
            <p:ph type="title"/>
          </p:nvPr>
        </p:nvSpPr>
        <p:spPr/>
        <p:txBody>
          <a:bodyPr/>
          <a:lstStyle/>
          <a:p>
            <a:r>
              <a:rPr lang="en-GB" dirty="0"/>
              <a:t>Example (2)</a:t>
            </a:r>
          </a:p>
        </p:txBody>
      </p:sp>
      <p:sp>
        <p:nvSpPr>
          <p:cNvPr id="3" name="Content Placeholder 2">
            <a:extLst>
              <a:ext uri="{FF2B5EF4-FFF2-40B4-BE49-F238E27FC236}">
                <a16:creationId xmlns:a16="http://schemas.microsoft.com/office/drawing/2014/main" id="{A840B79F-2251-E469-1F2F-F3B9DB475786}"/>
              </a:ext>
            </a:extLst>
          </p:cNvPr>
          <p:cNvSpPr>
            <a:spLocks noGrp="1"/>
          </p:cNvSpPr>
          <p:nvPr>
            <p:ph idx="1"/>
          </p:nvPr>
        </p:nvSpPr>
        <p:spPr/>
        <p:txBody>
          <a:bodyPr/>
          <a:lstStyle/>
          <a:p>
            <a:r>
              <a:rPr lang="en-GB" dirty="0"/>
              <a:t>(b) Lionel says to Mark, ‘I give you my collection of Grayson Perry vases trusting that you will give a vase to each of my children’.</a:t>
            </a:r>
          </a:p>
          <a:p>
            <a:r>
              <a:rPr lang="en-GB" dirty="0"/>
              <a:t>Notwithstanding that Lionel uses the word ‘trusting’, this imposes no trust on Mark. </a:t>
            </a:r>
          </a:p>
          <a:p>
            <a:r>
              <a:rPr lang="en-GB" dirty="0"/>
              <a:t>All that Lionel is doing is expressing a hope or expectation that Mark will distribute vases to his children. </a:t>
            </a:r>
          </a:p>
          <a:p>
            <a:r>
              <a:rPr lang="en-GB" dirty="0"/>
              <a:t>This is precatory wording. </a:t>
            </a:r>
          </a:p>
          <a:p>
            <a:r>
              <a:rPr lang="en-GB" dirty="0"/>
              <a:t>As a result, Lionel is taken to have gifted the vases to Mark, who takes those vases absolutely.</a:t>
            </a:r>
          </a:p>
          <a:p>
            <a:endParaRPr lang="en-GB" dirty="0"/>
          </a:p>
        </p:txBody>
      </p:sp>
    </p:spTree>
    <p:extLst>
      <p:ext uri="{BB962C8B-B14F-4D97-AF65-F5344CB8AC3E}">
        <p14:creationId xmlns:p14="http://schemas.microsoft.com/office/powerpoint/2010/main" val="2532797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C1F44-ABC2-3F17-263C-7D7F6F80E2BC}"/>
              </a:ext>
            </a:extLst>
          </p:cNvPr>
          <p:cNvSpPr>
            <a:spLocks noGrp="1"/>
          </p:cNvSpPr>
          <p:nvPr>
            <p:ph type="title"/>
          </p:nvPr>
        </p:nvSpPr>
        <p:spPr>
          <a:xfrm>
            <a:off x="648930" y="629266"/>
            <a:ext cx="9252154" cy="1223983"/>
          </a:xfrm>
        </p:spPr>
        <p:txBody>
          <a:bodyPr>
            <a:normAutofit/>
          </a:bodyPr>
          <a:lstStyle/>
          <a:p>
            <a:r>
              <a:rPr lang="en-GB" dirty="0"/>
              <a:t>Certainty of Subject-Matter</a:t>
            </a:r>
          </a:p>
        </p:txBody>
      </p:sp>
      <p:sp>
        <p:nvSpPr>
          <p:cNvPr id="3" name="Content Placeholder 2">
            <a:extLst>
              <a:ext uri="{FF2B5EF4-FFF2-40B4-BE49-F238E27FC236}">
                <a16:creationId xmlns:a16="http://schemas.microsoft.com/office/drawing/2014/main" id="{9BEA4246-0344-3DE5-8CA6-D1595D42E091}"/>
              </a:ext>
            </a:extLst>
          </p:cNvPr>
          <p:cNvSpPr>
            <a:spLocks noGrp="1"/>
          </p:cNvSpPr>
          <p:nvPr>
            <p:ph idx="1"/>
          </p:nvPr>
        </p:nvSpPr>
        <p:spPr>
          <a:xfrm>
            <a:off x="1103311" y="2052214"/>
            <a:ext cx="4338409" cy="4196185"/>
          </a:xfrm>
        </p:spPr>
        <p:txBody>
          <a:bodyPr>
            <a:normAutofit/>
          </a:bodyPr>
          <a:lstStyle/>
          <a:p>
            <a:r>
              <a:rPr lang="en-GB" sz="2400" dirty="0"/>
              <a:t>There are two aspects to this certainty: </a:t>
            </a:r>
          </a:p>
          <a:p>
            <a:r>
              <a:rPr lang="en-GB" sz="2400" dirty="0"/>
              <a:t>(a) the trust property must be described with certainty; and </a:t>
            </a:r>
          </a:p>
          <a:p>
            <a:r>
              <a:rPr lang="en-GB" sz="2400" dirty="0"/>
              <a:t>(b) the settlor must define the beneficiaries’ interests with certainty.</a:t>
            </a:r>
          </a:p>
        </p:txBody>
      </p:sp>
      <p:pic>
        <p:nvPicPr>
          <p:cNvPr id="4" name="Picture 3">
            <a:extLst>
              <a:ext uri="{FF2B5EF4-FFF2-40B4-BE49-F238E27FC236}">
                <a16:creationId xmlns:a16="http://schemas.microsoft.com/office/drawing/2014/main" id="{51974FFE-88B9-F8CA-4680-B1D8E0BCE3DB}"/>
              </a:ext>
            </a:extLst>
          </p:cNvPr>
          <p:cNvPicPr>
            <a:picLocks noChangeAspect="1"/>
          </p:cNvPicPr>
          <p:nvPr/>
        </p:nvPicPr>
        <p:blipFill>
          <a:blip r:embed="rId3"/>
          <a:stretch>
            <a:fillRect/>
          </a:stretch>
        </p:blipFill>
        <p:spPr>
          <a:xfrm>
            <a:off x="6091916" y="2623850"/>
            <a:ext cx="5451627" cy="305291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81875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B0D898C-3574-98EC-FFE7-3C1447FDD072}"/>
              </a:ext>
            </a:extLst>
          </p:cNvPr>
          <p:cNvSpPr>
            <a:spLocks noGrp="1"/>
          </p:cNvSpPr>
          <p:nvPr>
            <p:ph type="title"/>
          </p:nvPr>
        </p:nvSpPr>
        <p:spPr>
          <a:xfrm>
            <a:off x="648930" y="629267"/>
            <a:ext cx="9252154" cy="1016654"/>
          </a:xfrm>
        </p:spPr>
        <p:txBody>
          <a:bodyPr>
            <a:normAutofit/>
          </a:bodyPr>
          <a:lstStyle/>
          <a:p>
            <a:r>
              <a:rPr lang="en-GB">
                <a:solidFill>
                  <a:srgbClr val="EBEBEB"/>
                </a:solidFill>
              </a:rPr>
              <a:t>Trust property must be certain</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F2200FAB-C95D-688B-440E-0B499906C66B}"/>
              </a:ext>
            </a:extLst>
          </p:cNvPr>
          <p:cNvSpPr>
            <a:spLocks noGrp="1"/>
          </p:cNvSpPr>
          <p:nvPr>
            <p:ph idx="1"/>
          </p:nvPr>
        </p:nvSpPr>
        <p:spPr>
          <a:xfrm>
            <a:off x="648931" y="2548281"/>
            <a:ext cx="5122606" cy="3658689"/>
          </a:xfrm>
        </p:spPr>
        <p:txBody>
          <a:bodyPr>
            <a:normAutofit/>
          </a:bodyPr>
          <a:lstStyle/>
          <a:p>
            <a:r>
              <a:rPr lang="en-GB"/>
              <a:t>Trust property must be identifiable. </a:t>
            </a:r>
          </a:p>
          <a:p>
            <a:r>
              <a:rPr lang="en-GB"/>
              <a:t>If that were not the case, how would trustees know what property they had to hold and manage for the benefit of the beneficiaries?</a:t>
            </a:r>
          </a:p>
          <a:p>
            <a:r>
              <a:rPr lang="en-GB"/>
              <a:t>Firstly, the thing being held on trust must constitute ‘property’. </a:t>
            </a:r>
          </a:p>
          <a:p>
            <a:r>
              <a:rPr lang="en-GB"/>
              <a:t>A trust can only be validly created over property that the settlor currently owns.</a:t>
            </a:r>
          </a:p>
        </p:txBody>
      </p:sp>
      <p:pic>
        <p:nvPicPr>
          <p:cNvPr id="4" name="Picture 3">
            <a:extLst>
              <a:ext uri="{FF2B5EF4-FFF2-40B4-BE49-F238E27FC236}">
                <a16:creationId xmlns:a16="http://schemas.microsoft.com/office/drawing/2014/main" id="{AA6C102C-01E9-81C5-9AF3-581B8011C66F}"/>
              </a:ext>
            </a:extLst>
          </p:cNvPr>
          <p:cNvPicPr>
            <a:picLocks noChangeAspect="1"/>
          </p:cNvPicPr>
          <p:nvPr/>
        </p:nvPicPr>
        <p:blipFill>
          <a:blip r:embed="rId2"/>
          <a:stretch>
            <a:fillRect/>
          </a:stretch>
        </p:blipFill>
        <p:spPr>
          <a:xfrm>
            <a:off x="6091916" y="2565385"/>
            <a:ext cx="5451627" cy="3627809"/>
          </a:xfrm>
          <a:prstGeom prst="rect">
            <a:avLst/>
          </a:prstGeom>
          <a:effectLst/>
        </p:spPr>
      </p:pic>
    </p:spTree>
    <p:extLst>
      <p:ext uri="{BB962C8B-B14F-4D97-AF65-F5344CB8AC3E}">
        <p14:creationId xmlns:p14="http://schemas.microsoft.com/office/powerpoint/2010/main" val="1448384611"/>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1D114-5F9B-2F5B-58F4-5225B11B8C4E}"/>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9B999086-E606-A3F0-BD72-436C559F6015}"/>
              </a:ext>
            </a:extLst>
          </p:cNvPr>
          <p:cNvSpPr>
            <a:spLocks noGrp="1"/>
          </p:cNvSpPr>
          <p:nvPr>
            <p:ph idx="1"/>
          </p:nvPr>
        </p:nvSpPr>
        <p:spPr/>
        <p:txBody>
          <a:bodyPr>
            <a:noAutofit/>
          </a:bodyPr>
          <a:lstStyle/>
          <a:p>
            <a:r>
              <a:rPr lang="en-GB" sz="2400" dirty="0"/>
              <a:t>Nigel says to Oscar, ‘I have been told by Aunt Pauline that I am getting £50,000 under the terms of her will. I will hold this amount on trust for you’. </a:t>
            </a:r>
          </a:p>
          <a:p>
            <a:r>
              <a:rPr lang="en-GB" sz="2400" dirty="0"/>
              <a:t>This is not a valid trust. </a:t>
            </a:r>
          </a:p>
          <a:p>
            <a:r>
              <a:rPr lang="en-GB" sz="2400" dirty="0"/>
              <a:t>Aunt Pauline is free to change her mind at any time about whether she wants to leave money to Nigel under her will or not. </a:t>
            </a:r>
          </a:p>
          <a:p>
            <a:r>
              <a:rPr lang="en-GB" sz="2400" dirty="0"/>
              <a:t>Nigel cannot put on trust something that he does not currently own.</a:t>
            </a:r>
          </a:p>
          <a:p>
            <a:r>
              <a:rPr lang="en-GB" sz="2400" dirty="0"/>
              <a:t>The trust therefore fails for lack of subject-matter</a:t>
            </a:r>
          </a:p>
        </p:txBody>
      </p:sp>
    </p:spTree>
    <p:extLst>
      <p:ext uri="{BB962C8B-B14F-4D97-AF65-F5344CB8AC3E}">
        <p14:creationId xmlns:p14="http://schemas.microsoft.com/office/powerpoint/2010/main" val="1908721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ABED2-D156-865E-6F52-CBB3FB25A071}"/>
              </a:ext>
            </a:extLst>
          </p:cNvPr>
          <p:cNvSpPr>
            <a:spLocks noGrp="1"/>
          </p:cNvSpPr>
          <p:nvPr>
            <p:ph type="title"/>
          </p:nvPr>
        </p:nvSpPr>
        <p:spPr/>
        <p:txBody>
          <a:bodyPr/>
          <a:lstStyle/>
          <a:p>
            <a:r>
              <a:rPr lang="en-GB" dirty="0"/>
              <a:t>What if there is no certainty of subject-matter?</a:t>
            </a:r>
          </a:p>
        </p:txBody>
      </p:sp>
      <p:sp>
        <p:nvSpPr>
          <p:cNvPr id="3" name="Content Placeholder 2">
            <a:extLst>
              <a:ext uri="{FF2B5EF4-FFF2-40B4-BE49-F238E27FC236}">
                <a16:creationId xmlns:a16="http://schemas.microsoft.com/office/drawing/2014/main" id="{CA543542-0DFC-887D-739F-6BF3EA3EE215}"/>
              </a:ext>
            </a:extLst>
          </p:cNvPr>
          <p:cNvSpPr>
            <a:spLocks noGrp="1"/>
          </p:cNvSpPr>
          <p:nvPr>
            <p:ph idx="1"/>
          </p:nvPr>
        </p:nvSpPr>
        <p:spPr/>
        <p:txBody>
          <a:bodyPr/>
          <a:lstStyle/>
          <a:p>
            <a:r>
              <a:rPr lang="en-GB" dirty="0"/>
              <a:t>This might result in the following circumstances: </a:t>
            </a:r>
          </a:p>
          <a:p>
            <a:r>
              <a:rPr lang="en-GB" dirty="0"/>
              <a:t>(a) If the settlor intended to create a trust with themselves as trustee, but there is no certainty of trust property, then no trust is created. The settlor will remain the outright owner. </a:t>
            </a:r>
          </a:p>
          <a:p>
            <a:r>
              <a:rPr lang="en-GB" dirty="0"/>
              <a:t>(b) If the settlor transfers property to a third party and declares that that person shall be a trustee over ‘some of it’ and that a gift is intended over the rest, then no trust is created. The third party will take the entire property absolutely, free from any trust. </a:t>
            </a:r>
          </a:p>
          <a:p>
            <a:r>
              <a:rPr lang="en-GB" dirty="0"/>
              <a:t>(c) If the settlor has appointed a trustee and intended to create a trust for the benefit of individuals but does not specify the interests that those individuals will take, the trustee shall hold the trust fund for the benefit of the settlor under a ‘resulting trust.’ </a:t>
            </a:r>
          </a:p>
        </p:txBody>
      </p:sp>
    </p:spTree>
    <p:extLst>
      <p:ext uri="{BB962C8B-B14F-4D97-AF65-F5344CB8AC3E}">
        <p14:creationId xmlns:p14="http://schemas.microsoft.com/office/powerpoint/2010/main" val="3600505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946EE97-2C76-87B9-29AE-7C0FE00F2338}"/>
              </a:ext>
            </a:extLst>
          </p:cNvPr>
          <p:cNvSpPr>
            <a:spLocks noGrp="1"/>
          </p:cNvSpPr>
          <p:nvPr>
            <p:ph type="title"/>
          </p:nvPr>
        </p:nvSpPr>
        <p:spPr>
          <a:xfrm>
            <a:off x="648930" y="629267"/>
            <a:ext cx="9252154" cy="1016654"/>
          </a:xfrm>
        </p:spPr>
        <p:txBody>
          <a:bodyPr>
            <a:normAutofit/>
          </a:bodyPr>
          <a:lstStyle/>
          <a:p>
            <a:r>
              <a:rPr lang="en-GB">
                <a:solidFill>
                  <a:srgbClr val="EBEBEB"/>
                </a:solidFill>
              </a:rPr>
              <a:t>Certainty of Objects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98685CED-3082-A032-231E-E9BCA0E811C3}"/>
              </a:ext>
            </a:extLst>
          </p:cNvPr>
          <p:cNvSpPr>
            <a:spLocks noGrp="1"/>
          </p:cNvSpPr>
          <p:nvPr>
            <p:ph idx="1"/>
          </p:nvPr>
        </p:nvSpPr>
        <p:spPr>
          <a:xfrm>
            <a:off x="648931" y="2548281"/>
            <a:ext cx="5122606" cy="3658689"/>
          </a:xfrm>
        </p:spPr>
        <p:txBody>
          <a:bodyPr>
            <a:normAutofit/>
          </a:bodyPr>
          <a:lstStyle/>
          <a:p>
            <a:r>
              <a:rPr lang="en-GB" dirty="0"/>
              <a:t>The object of the trust is the beneficiary. </a:t>
            </a:r>
          </a:p>
          <a:p>
            <a:r>
              <a:rPr lang="en-GB" dirty="0"/>
              <a:t>The beneficiaries need to be identified with sufficient certainty so that the trustees know to whom they should distribute property. </a:t>
            </a:r>
          </a:p>
          <a:p>
            <a:r>
              <a:rPr lang="en-GB" dirty="0"/>
              <a:t>If they distribute property to someone who is not a beneficiary, the trustees will be in breach of trust. </a:t>
            </a:r>
          </a:p>
        </p:txBody>
      </p:sp>
      <p:pic>
        <p:nvPicPr>
          <p:cNvPr id="4" name="Picture 3">
            <a:extLst>
              <a:ext uri="{FF2B5EF4-FFF2-40B4-BE49-F238E27FC236}">
                <a16:creationId xmlns:a16="http://schemas.microsoft.com/office/drawing/2014/main" id="{BA755B3D-A2BB-6CAB-4886-F87D8887E6C5}"/>
              </a:ext>
            </a:extLst>
          </p:cNvPr>
          <p:cNvPicPr>
            <a:picLocks noChangeAspect="1"/>
          </p:cNvPicPr>
          <p:nvPr/>
        </p:nvPicPr>
        <p:blipFill>
          <a:blip r:embed="rId2"/>
          <a:stretch>
            <a:fillRect/>
          </a:stretch>
        </p:blipFill>
        <p:spPr>
          <a:xfrm>
            <a:off x="7324979" y="2548281"/>
            <a:ext cx="2985500" cy="3662018"/>
          </a:xfrm>
          <a:prstGeom prst="rect">
            <a:avLst/>
          </a:prstGeom>
          <a:effectLst/>
        </p:spPr>
      </p:pic>
    </p:spTree>
    <p:extLst>
      <p:ext uri="{BB962C8B-B14F-4D97-AF65-F5344CB8AC3E}">
        <p14:creationId xmlns:p14="http://schemas.microsoft.com/office/powerpoint/2010/main" val="633256512"/>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F11D49-7E47-0C20-0D3C-090BF862A418}"/>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Certainty of Objects in a Fixed-interest Trust </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D5688C1F-201E-0067-CBF6-1FF34FFB3104}"/>
              </a:ext>
            </a:extLst>
          </p:cNvPr>
          <p:cNvSpPr>
            <a:spLocks noGrp="1"/>
          </p:cNvSpPr>
          <p:nvPr>
            <p:ph idx="1"/>
          </p:nvPr>
        </p:nvSpPr>
        <p:spPr>
          <a:xfrm>
            <a:off x="648931" y="2548281"/>
            <a:ext cx="5122606" cy="3658689"/>
          </a:xfrm>
        </p:spPr>
        <p:txBody>
          <a:bodyPr>
            <a:normAutofit/>
          </a:bodyPr>
          <a:lstStyle/>
          <a:p>
            <a:r>
              <a:rPr lang="en-GB" sz="2400" dirty="0"/>
              <a:t>The test for certainty of objects in a fixed interest trust is the complete list test. </a:t>
            </a:r>
          </a:p>
          <a:p>
            <a:r>
              <a:rPr lang="en-GB" sz="2400" dirty="0"/>
              <a:t>Under this test, it must be possible to draw up a complete list of each and every beneficiary. </a:t>
            </a:r>
          </a:p>
        </p:txBody>
      </p:sp>
      <p:pic>
        <p:nvPicPr>
          <p:cNvPr id="4" name="Picture 3">
            <a:extLst>
              <a:ext uri="{FF2B5EF4-FFF2-40B4-BE49-F238E27FC236}">
                <a16:creationId xmlns:a16="http://schemas.microsoft.com/office/drawing/2014/main" id="{4D7160DC-750F-2C21-2E31-5DA367A52617}"/>
              </a:ext>
            </a:extLst>
          </p:cNvPr>
          <p:cNvPicPr>
            <a:picLocks noChangeAspect="1"/>
          </p:cNvPicPr>
          <p:nvPr/>
        </p:nvPicPr>
        <p:blipFill>
          <a:blip r:embed="rId2"/>
          <a:stretch>
            <a:fillRect/>
          </a:stretch>
        </p:blipFill>
        <p:spPr>
          <a:xfrm>
            <a:off x="6091916" y="2680456"/>
            <a:ext cx="5451627" cy="3397668"/>
          </a:xfrm>
          <a:prstGeom prst="rect">
            <a:avLst/>
          </a:prstGeom>
          <a:effectLst/>
        </p:spPr>
      </p:pic>
    </p:spTree>
    <p:extLst>
      <p:ext uri="{BB962C8B-B14F-4D97-AF65-F5344CB8AC3E}">
        <p14:creationId xmlns:p14="http://schemas.microsoft.com/office/powerpoint/2010/main" val="341926197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95C7A69-DC98-CD68-6E4D-8AEF24C323D2}"/>
              </a:ext>
            </a:extLst>
          </p:cNvPr>
          <p:cNvSpPr>
            <a:spLocks noGrp="1"/>
          </p:cNvSpPr>
          <p:nvPr>
            <p:ph type="title"/>
          </p:nvPr>
        </p:nvSpPr>
        <p:spPr>
          <a:xfrm>
            <a:off x="648930" y="629267"/>
            <a:ext cx="9252154" cy="1016654"/>
          </a:xfrm>
        </p:spPr>
        <p:txBody>
          <a:bodyPr>
            <a:normAutofit/>
          </a:bodyPr>
          <a:lstStyle/>
          <a:p>
            <a:r>
              <a:rPr lang="en-GB">
                <a:solidFill>
                  <a:srgbClr val="EBEBEB"/>
                </a:solidFill>
              </a:rPr>
              <a:t>Activity</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9AD75986-ED3F-1272-9516-C32690543786}"/>
              </a:ext>
            </a:extLst>
          </p:cNvPr>
          <p:cNvSpPr>
            <a:spLocks noGrp="1"/>
          </p:cNvSpPr>
          <p:nvPr>
            <p:ph idx="1"/>
          </p:nvPr>
        </p:nvSpPr>
        <p:spPr>
          <a:xfrm>
            <a:off x="648931" y="2548281"/>
            <a:ext cx="5122606" cy="3658689"/>
          </a:xfrm>
        </p:spPr>
        <p:txBody>
          <a:bodyPr>
            <a:normAutofit/>
          </a:bodyPr>
          <a:lstStyle/>
          <a:p>
            <a:r>
              <a:rPr lang="en-GB" dirty="0"/>
              <a:t>Please see separate handout. </a:t>
            </a:r>
          </a:p>
          <a:p>
            <a:endParaRPr lang="en-GB" dirty="0"/>
          </a:p>
        </p:txBody>
      </p:sp>
      <p:pic>
        <p:nvPicPr>
          <p:cNvPr id="4" name="Picture 3">
            <a:extLst>
              <a:ext uri="{FF2B5EF4-FFF2-40B4-BE49-F238E27FC236}">
                <a16:creationId xmlns:a16="http://schemas.microsoft.com/office/drawing/2014/main" id="{D734BF99-5C56-3B5A-138B-13F593C9C880}"/>
              </a:ext>
            </a:extLst>
          </p:cNvPr>
          <p:cNvPicPr>
            <a:picLocks noChangeAspect="1"/>
          </p:cNvPicPr>
          <p:nvPr/>
        </p:nvPicPr>
        <p:blipFill>
          <a:blip r:embed="rId2"/>
          <a:stretch>
            <a:fillRect/>
          </a:stretch>
        </p:blipFill>
        <p:spPr>
          <a:xfrm>
            <a:off x="6091916" y="2852834"/>
            <a:ext cx="5451627" cy="3052911"/>
          </a:xfrm>
          <a:prstGeom prst="rect">
            <a:avLst/>
          </a:prstGeom>
          <a:effectLst/>
        </p:spPr>
      </p:pic>
    </p:spTree>
    <p:extLst>
      <p:ext uri="{BB962C8B-B14F-4D97-AF65-F5344CB8AC3E}">
        <p14:creationId xmlns:p14="http://schemas.microsoft.com/office/powerpoint/2010/main" val="208413547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203A-1995-0FA1-E8C2-735D6C61882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75779BC-6CB4-D4EF-7D55-2721E752F280}"/>
              </a:ext>
            </a:extLst>
          </p:cNvPr>
          <p:cNvSpPr>
            <a:spLocks noGrp="1"/>
          </p:cNvSpPr>
          <p:nvPr>
            <p:ph idx="1"/>
          </p:nvPr>
        </p:nvSpPr>
        <p:spPr/>
        <p:txBody>
          <a:bodyPr/>
          <a:lstStyle/>
          <a:p>
            <a:r>
              <a:rPr lang="en-GB" dirty="0"/>
              <a:t>Fixed interest trusts therefore must satisfy the complete list test. </a:t>
            </a:r>
          </a:p>
          <a:p>
            <a:r>
              <a:rPr lang="en-GB" dirty="0"/>
              <a:t>If the beneficiaries are described as a class of people, in order to satisfy the test, we need: </a:t>
            </a:r>
          </a:p>
          <a:p>
            <a:r>
              <a:rPr lang="en-GB" dirty="0"/>
              <a:t>(a) </a:t>
            </a:r>
            <a:r>
              <a:rPr lang="en-GB" b="1" u="sng" dirty="0"/>
              <a:t>conceptual certainty </a:t>
            </a:r>
            <a:r>
              <a:rPr lang="en-GB" dirty="0"/>
              <a:t>– is the description of the class clear and objective? If the language used to describe the class is unclear and lacks precision, then the trust will fail; and </a:t>
            </a:r>
          </a:p>
          <a:p>
            <a:r>
              <a:rPr lang="en-GB" dirty="0"/>
              <a:t>(b) </a:t>
            </a:r>
            <a:r>
              <a:rPr lang="en-GB" b="1" u="sng" dirty="0"/>
              <a:t>evidential certainty </a:t>
            </a:r>
            <a:r>
              <a:rPr lang="en-GB" dirty="0"/>
              <a:t>– do we have the evidence to identify all the beneficiaries that will benefit under the fixed interest trust? If we do not have sufficient evidence to identify all the beneficiaries, then the trust will fail.</a:t>
            </a:r>
          </a:p>
        </p:txBody>
      </p:sp>
    </p:spTree>
    <p:extLst>
      <p:ext uri="{BB962C8B-B14F-4D97-AF65-F5344CB8AC3E}">
        <p14:creationId xmlns:p14="http://schemas.microsoft.com/office/powerpoint/2010/main" val="4365198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16E42-3A62-1781-5264-795EDDCE64CC}"/>
              </a:ext>
            </a:extLst>
          </p:cNvPr>
          <p:cNvSpPr>
            <a:spLocks noGrp="1"/>
          </p:cNvSpPr>
          <p:nvPr>
            <p:ph type="title"/>
          </p:nvPr>
        </p:nvSpPr>
        <p:spPr/>
        <p:txBody>
          <a:bodyPr/>
          <a:lstStyle/>
          <a:p>
            <a:r>
              <a:rPr lang="en-GB" dirty="0"/>
              <a:t>Certainty of Objects in Discretionary Trusts </a:t>
            </a:r>
          </a:p>
        </p:txBody>
      </p:sp>
      <p:sp>
        <p:nvSpPr>
          <p:cNvPr id="3" name="Content Placeholder 2">
            <a:extLst>
              <a:ext uri="{FF2B5EF4-FFF2-40B4-BE49-F238E27FC236}">
                <a16:creationId xmlns:a16="http://schemas.microsoft.com/office/drawing/2014/main" id="{F64747BE-E321-E3A3-5C08-2D817F006DBC}"/>
              </a:ext>
            </a:extLst>
          </p:cNvPr>
          <p:cNvSpPr>
            <a:spLocks noGrp="1"/>
          </p:cNvSpPr>
          <p:nvPr>
            <p:ph idx="1"/>
          </p:nvPr>
        </p:nvSpPr>
        <p:spPr/>
        <p:txBody>
          <a:bodyPr/>
          <a:lstStyle/>
          <a:p>
            <a:r>
              <a:rPr lang="en-GB" dirty="0"/>
              <a:t>The test for discretionary trusts is different. </a:t>
            </a:r>
          </a:p>
          <a:p>
            <a:r>
              <a:rPr lang="en-GB" dirty="0"/>
              <a:t>This is because the trustees do not necessarily have to draw up a complete list of possible beneficiaries before deciding how to exercise their discretion as to whom property should be distributed.</a:t>
            </a:r>
          </a:p>
          <a:p>
            <a:r>
              <a:rPr lang="en-GB" dirty="0"/>
              <a:t>What the trustees do need to do, however, is to ensure that they are distributing trust property to the right type of people.</a:t>
            </a:r>
          </a:p>
        </p:txBody>
      </p:sp>
    </p:spTree>
    <p:extLst>
      <p:ext uri="{BB962C8B-B14F-4D97-AF65-F5344CB8AC3E}">
        <p14:creationId xmlns:p14="http://schemas.microsoft.com/office/powerpoint/2010/main" val="2842568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CCC7C-51A3-85C8-E1E1-07C81713E0FB}"/>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1B878E9E-FA2D-66E9-F4CA-73EB1B7F2DE4}"/>
              </a:ext>
            </a:extLst>
          </p:cNvPr>
          <p:cNvSpPr>
            <a:spLocks noGrp="1"/>
          </p:cNvSpPr>
          <p:nvPr>
            <p:ph idx="1"/>
          </p:nvPr>
        </p:nvSpPr>
        <p:spPr/>
        <p:txBody>
          <a:bodyPr/>
          <a:lstStyle/>
          <a:p>
            <a:r>
              <a:rPr lang="en-GB" dirty="0"/>
              <a:t>‘I create a trust for such of my cousins and in such shares as my Trustees in their discretion see fit.’</a:t>
            </a:r>
          </a:p>
          <a:p>
            <a:r>
              <a:rPr lang="en-GB" dirty="0"/>
              <a:t>This is a discretionary trust because it is up to my Trustees to decide which of my cousins will take trust property and in what shares.</a:t>
            </a:r>
          </a:p>
        </p:txBody>
      </p:sp>
    </p:spTree>
    <p:extLst>
      <p:ext uri="{BB962C8B-B14F-4D97-AF65-F5344CB8AC3E}">
        <p14:creationId xmlns:p14="http://schemas.microsoft.com/office/powerpoint/2010/main" val="1493327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A1FD-700B-D275-BB8B-83EF15D3BB2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118C5A4-9547-6F7E-5546-A88E38E21B22}"/>
              </a:ext>
            </a:extLst>
          </p:cNvPr>
          <p:cNvSpPr>
            <a:spLocks noGrp="1"/>
          </p:cNvSpPr>
          <p:nvPr>
            <p:ph idx="1"/>
          </p:nvPr>
        </p:nvSpPr>
        <p:spPr/>
        <p:txBody>
          <a:bodyPr>
            <a:normAutofit/>
          </a:bodyPr>
          <a:lstStyle/>
          <a:p>
            <a:r>
              <a:rPr lang="en-GB" sz="2400" dirty="0"/>
              <a:t>The certainty of objects test for discretionary trusts is therefore not the complete list test, but instead the ‘given postulant’ test (sometimes referred to as the ‘given individual’ test).</a:t>
            </a:r>
          </a:p>
          <a:p>
            <a:r>
              <a:rPr lang="en-GB" sz="2400" dirty="0"/>
              <a:t>The test asks: can it be said with certainty whether any given postulant (individual) is or is not a member of the class of objects? </a:t>
            </a:r>
          </a:p>
        </p:txBody>
      </p:sp>
    </p:spTree>
    <p:extLst>
      <p:ext uri="{BB962C8B-B14F-4D97-AF65-F5344CB8AC3E}">
        <p14:creationId xmlns:p14="http://schemas.microsoft.com/office/powerpoint/2010/main" val="2937721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3D294-6F31-FCFD-11BA-6D143F29A8E6}"/>
              </a:ext>
            </a:extLst>
          </p:cNvPr>
          <p:cNvSpPr>
            <a:spLocks noGrp="1"/>
          </p:cNvSpPr>
          <p:nvPr>
            <p:ph type="title"/>
          </p:nvPr>
        </p:nvSpPr>
        <p:spPr/>
        <p:txBody>
          <a:bodyPr/>
          <a:lstStyle/>
          <a:p>
            <a:r>
              <a:rPr lang="en-GB" dirty="0"/>
              <a:t>Administrative unworkability</a:t>
            </a:r>
          </a:p>
        </p:txBody>
      </p:sp>
      <p:sp>
        <p:nvSpPr>
          <p:cNvPr id="3" name="Content Placeholder 2">
            <a:extLst>
              <a:ext uri="{FF2B5EF4-FFF2-40B4-BE49-F238E27FC236}">
                <a16:creationId xmlns:a16="http://schemas.microsoft.com/office/drawing/2014/main" id="{869AB3C9-BAA6-F8D8-3352-8B7E74EB53D7}"/>
              </a:ext>
            </a:extLst>
          </p:cNvPr>
          <p:cNvSpPr>
            <a:spLocks noGrp="1"/>
          </p:cNvSpPr>
          <p:nvPr>
            <p:ph idx="1"/>
          </p:nvPr>
        </p:nvSpPr>
        <p:spPr/>
        <p:txBody>
          <a:bodyPr>
            <a:normAutofit/>
          </a:bodyPr>
          <a:lstStyle/>
          <a:p>
            <a:r>
              <a:rPr lang="en-GB" sz="2800" dirty="0"/>
              <a:t>Even if the class of people who might benefit under a discretionary trust is clear, the trust must also overcome a separate test of administrative workability.</a:t>
            </a:r>
          </a:p>
          <a:p>
            <a:r>
              <a:rPr lang="en-GB" sz="2800" dirty="0"/>
              <a:t>A discretionary trust will be administratively unworkable, and therefore invalid, if the class is so hopelessly wide as ‘not to form anything like a </a:t>
            </a:r>
            <a:r>
              <a:rPr lang="en-GB" sz="2800" dirty="0" err="1"/>
              <a:t>class’</a:t>
            </a:r>
            <a:r>
              <a:rPr lang="en-GB" sz="2800" dirty="0"/>
              <a:t> ( McPhail v Doulton [1971] AC 424). </a:t>
            </a:r>
          </a:p>
        </p:txBody>
      </p:sp>
    </p:spTree>
    <p:extLst>
      <p:ext uri="{BB962C8B-B14F-4D97-AF65-F5344CB8AC3E}">
        <p14:creationId xmlns:p14="http://schemas.microsoft.com/office/powerpoint/2010/main" val="1958367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B1FA-6B7C-AABC-84B6-DED92F903130}"/>
              </a:ext>
            </a:extLst>
          </p:cNvPr>
          <p:cNvSpPr>
            <a:spLocks noGrp="1"/>
          </p:cNvSpPr>
          <p:nvPr>
            <p:ph type="title"/>
          </p:nvPr>
        </p:nvSpPr>
        <p:spPr/>
        <p:txBody>
          <a:bodyPr/>
          <a:lstStyle/>
          <a:p>
            <a:r>
              <a:rPr lang="en-GB" dirty="0"/>
              <a:t>Capriciousness</a:t>
            </a:r>
          </a:p>
        </p:txBody>
      </p:sp>
      <p:sp>
        <p:nvSpPr>
          <p:cNvPr id="3" name="Content Placeholder 2">
            <a:extLst>
              <a:ext uri="{FF2B5EF4-FFF2-40B4-BE49-F238E27FC236}">
                <a16:creationId xmlns:a16="http://schemas.microsoft.com/office/drawing/2014/main" id="{3A784ADD-37FA-9BDC-912E-E2D0F9398DED}"/>
              </a:ext>
            </a:extLst>
          </p:cNvPr>
          <p:cNvSpPr>
            <a:spLocks noGrp="1"/>
          </p:cNvSpPr>
          <p:nvPr>
            <p:ph idx="1"/>
          </p:nvPr>
        </p:nvSpPr>
        <p:spPr/>
        <p:txBody>
          <a:bodyPr/>
          <a:lstStyle/>
          <a:p>
            <a:r>
              <a:rPr lang="en-GB" dirty="0"/>
              <a:t>Another hurdle that discretionary trusts must overcome is that the trust cannot be capricious. </a:t>
            </a:r>
          </a:p>
          <a:p>
            <a:r>
              <a:rPr lang="en-GB" dirty="0"/>
              <a:t>A discretionary trust may be capricious if there is absolutely no rational reason for the trust or absolutely no rational basis on which the trustees can exercise their discretion to distribute trust property (</a:t>
            </a:r>
            <a:r>
              <a:rPr lang="en-GB" dirty="0" err="1"/>
              <a:t>ie</a:t>
            </a:r>
            <a:r>
              <a:rPr lang="en-GB" dirty="0"/>
              <a:t> the terms of the trust require trustees to ‘consider only an accidental conglomeration of persons who have no discernible link with the settlor or any institution’; Re </a:t>
            </a:r>
            <a:r>
              <a:rPr lang="en-GB" dirty="0" err="1"/>
              <a:t>Manisty’s</a:t>
            </a:r>
            <a:r>
              <a:rPr lang="en-GB" dirty="0"/>
              <a:t> Settlement [1974] Ch 17). </a:t>
            </a:r>
          </a:p>
          <a:p>
            <a:r>
              <a:rPr lang="en-GB" dirty="0"/>
              <a:t>In most cases, this will not be a problem.</a:t>
            </a:r>
          </a:p>
        </p:txBody>
      </p:sp>
    </p:spTree>
    <p:extLst>
      <p:ext uri="{BB962C8B-B14F-4D97-AF65-F5344CB8AC3E}">
        <p14:creationId xmlns:p14="http://schemas.microsoft.com/office/powerpoint/2010/main" val="21860553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7F53E-D36E-1C3D-43B6-737434E22875}"/>
              </a:ext>
            </a:extLst>
          </p:cNvPr>
          <p:cNvSpPr>
            <a:spLocks noGrp="1"/>
          </p:cNvSpPr>
          <p:nvPr>
            <p:ph type="title"/>
          </p:nvPr>
        </p:nvSpPr>
        <p:spPr/>
        <p:txBody>
          <a:bodyPr/>
          <a:lstStyle/>
          <a:p>
            <a:r>
              <a:rPr lang="en-GB" dirty="0"/>
              <a:t>Beneficiaries</a:t>
            </a:r>
          </a:p>
        </p:txBody>
      </p:sp>
      <p:sp>
        <p:nvSpPr>
          <p:cNvPr id="3" name="Content Placeholder 2">
            <a:extLst>
              <a:ext uri="{FF2B5EF4-FFF2-40B4-BE49-F238E27FC236}">
                <a16:creationId xmlns:a16="http://schemas.microsoft.com/office/drawing/2014/main" id="{F450ABB9-E6AD-F7FE-0CB3-A49044F2157E}"/>
              </a:ext>
            </a:extLst>
          </p:cNvPr>
          <p:cNvSpPr>
            <a:spLocks noGrp="1"/>
          </p:cNvSpPr>
          <p:nvPr>
            <p:ph idx="1"/>
          </p:nvPr>
        </p:nvSpPr>
        <p:spPr/>
        <p:txBody>
          <a:bodyPr/>
          <a:lstStyle/>
          <a:p>
            <a:r>
              <a:rPr lang="en-GB" dirty="0"/>
              <a:t>To be valid the trust must be for the benefit of individuals.</a:t>
            </a:r>
          </a:p>
          <a:p>
            <a:r>
              <a:rPr lang="en-GB" dirty="0"/>
              <a:t>We will look at beneficial entitlement next week. </a:t>
            </a:r>
          </a:p>
        </p:txBody>
      </p:sp>
    </p:spTree>
    <p:extLst>
      <p:ext uri="{BB962C8B-B14F-4D97-AF65-F5344CB8AC3E}">
        <p14:creationId xmlns:p14="http://schemas.microsoft.com/office/powerpoint/2010/main" val="2889143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797E-E7F6-6437-2CBB-8798EEC24E5F}"/>
              </a:ext>
            </a:extLst>
          </p:cNvPr>
          <p:cNvSpPr>
            <a:spLocks noGrp="1"/>
          </p:cNvSpPr>
          <p:nvPr>
            <p:ph type="title"/>
          </p:nvPr>
        </p:nvSpPr>
        <p:spPr>
          <a:xfrm>
            <a:off x="648929" y="629266"/>
            <a:ext cx="4944152" cy="1622321"/>
          </a:xfrm>
        </p:spPr>
        <p:txBody>
          <a:bodyPr>
            <a:normAutofit/>
          </a:bodyPr>
          <a:lstStyle/>
          <a:p>
            <a:pPr>
              <a:lnSpc>
                <a:spcPct val="90000"/>
              </a:lnSpc>
            </a:pPr>
            <a:r>
              <a:rPr lang="en-GB" sz="3600"/>
              <a:t>Formalities relating to Declarations of Trust – Will trusts </a:t>
            </a:r>
          </a:p>
        </p:txBody>
      </p:sp>
      <p:sp>
        <p:nvSpPr>
          <p:cNvPr id="9" name="Rectangle 8">
            <a:extLst>
              <a:ext uri="{FF2B5EF4-FFF2-40B4-BE49-F238E27FC236}">
                <a16:creationId xmlns:a16="http://schemas.microsoft.com/office/drawing/2014/main" id="{A01CF8E8-3809-4B79-ADEA-57B77FFFE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AC78ED9A-A000-47CC-824F-C8C0CC5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373"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670E39-7061-8916-5296-7AE004B9A284}"/>
              </a:ext>
            </a:extLst>
          </p:cNvPr>
          <p:cNvPicPr>
            <a:picLocks noChangeAspect="1"/>
          </p:cNvPicPr>
          <p:nvPr/>
        </p:nvPicPr>
        <p:blipFill rotWithShape="1">
          <a:blip r:embed="rId3"/>
          <a:srcRect l="24010" r="17709" b="-2"/>
          <a:stretch/>
        </p:blipFill>
        <p:spPr>
          <a:xfrm>
            <a:off x="6902956" y="806365"/>
            <a:ext cx="4479038" cy="5095720"/>
          </a:xfrm>
          <a:prstGeom prst="rect">
            <a:avLst/>
          </a:prstGeom>
          <a:effectLst/>
        </p:spPr>
      </p:pic>
      <p:sp>
        <p:nvSpPr>
          <p:cNvPr id="13" name="Rectangle 12">
            <a:extLst>
              <a:ext uri="{FF2B5EF4-FFF2-40B4-BE49-F238E27FC236}">
                <a16:creationId xmlns:a16="http://schemas.microsoft.com/office/drawing/2014/main" id="{315158EE-2B51-42AF-83FF-5560D5B86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4D3A17E-3DEC-11CB-5549-D4DD9D1E1A4D}"/>
              </a:ext>
            </a:extLst>
          </p:cNvPr>
          <p:cNvSpPr>
            <a:spLocks noGrp="1"/>
          </p:cNvSpPr>
          <p:nvPr>
            <p:ph idx="1"/>
          </p:nvPr>
        </p:nvSpPr>
        <p:spPr>
          <a:xfrm>
            <a:off x="648930" y="2438400"/>
            <a:ext cx="4944151" cy="3785419"/>
          </a:xfrm>
        </p:spPr>
        <p:txBody>
          <a:bodyPr>
            <a:normAutofit/>
          </a:bodyPr>
          <a:lstStyle/>
          <a:p>
            <a:r>
              <a:rPr lang="en-GB" dirty="0"/>
              <a:t>For will trusts to be valid, the declaration of trust must be contained in a will that complies with the Wills Act 1837.</a:t>
            </a:r>
          </a:p>
          <a:p>
            <a:r>
              <a:rPr lang="en-GB" dirty="0"/>
              <a:t>The declaration of trust must be contained in a will that is made in writing and signed by the testator in the joint presence of two witnesses (who must then witness the testator’s signature by signing the will in the testator’s presence). </a:t>
            </a:r>
          </a:p>
        </p:txBody>
      </p:sp>
    </p:spTree>
    <p:extLst>
      <p:ext uri="{BB962C8B-B14F-4D97-AF65-F5344CB8AC3E}">
        <p14:creationId xmlns:p14="http://schemas.microsoft.com/office/powerpoint/2010/main" val="5054214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E50AF-EE40-3E00-51DB-BDD79FEF8AB2}"/>
              </a:ext>
            </a:extLst>
          </p:cNvPr>
          <p:cNvSpPr>
            <a:spLocks noGrp="1"/>
          </p:cNvSpPr>
          <p:nvPr>
            <p:ph type="title"/>
          </p:nvPr>
        </p:nvSpPr>
        <p:spPr>
          <a:xfrm>
            <a:off x="648930" y="629266"/>
            <a:ext cx="6188190" cy="1622321"/>
          </a:xfrm>
        </p:spPr>
        <p:txBody>
          <a:bodyPr>
            <a:normAutofit/>
          </a:bodyPr>
          <a:lstStyle/>
          <a:p>
            <a:pPr>
              <a:lnSpc>
                <a:spcPct val="90000"/>
              </a:lnSpc>
            </a:pPr>
            <a:r>
              <a:rPr lang="en-GB" sz="3600">
                <a:solidFill>
                  <a:srgbClr val="EBEBEB"/>
                </a:solidFill>
              </a:rPr>
              <a:t>Formalities relating to Declarations of Trust – Lifetime trusts </a:t>
            </a:r>
          </a:p>
        </p:txBody>
      </p:sp>
      <p:sp>
        <p:nvSpPr>
          <p:cNvPr id="3" name="Content Placeholder 2">
            <a:extLst>
              <a:ext uri="{FF2B5EF4-FFF2-40B4-BE49-F238E27FC236}">
                <a16:creationId xmlns:a16="http://schemas.microsoft.com/office/drawing/2014/main" id="{C456D475-416B-8D35-D75D-1C7510E9002B}"/>
              </a:ext>
            </a:extLst>
          </p:cNvPr>
          <p:cNvSpPr>
            <a:spLocks noGrp="1"/>
          </p:cNvSpPr>
          <p:nvPr>
            <p:ph idx="1"/>
          </p:nvPr>
        </p:nvSpPr>
        <p:spPr>
          <a:xfrm>
            <a:off x="648930" y="2438400"/>
            <a:ext cx="6188189" cy="3785419"/>
          </a:xfrm>
        </p:spPr>
        <p:txBody>
          <a:bodyPr>
            <a:normAutofit/>
          </a:bodyPr>
          <a:lstStyle/>
          <a:p>
            <a:r>
              <a:rPr lang="en-GB" sz="2400" dirty="0">
                <a:solidFill>
                  <a:srgbClr val="FFFFFF"/>
                </a:solidFill>
              </a:rPr>
              <a:t>For lifetime trusts, most declarations of trust can be made orally, although this is not advised given that the trustees (and possibly the beneficiaries and the court in the case of any future dispute) will want to refer back to that declaration over the duration of the trust.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BF8ACFC2-3355-F47B-2A63-A80A24EAE3F8}"/>
              </a:ext>
            </a:extLst>
          </p:cNvPr>
          <p:cNvPicPr>
            <a:picLocks noChangeAspect="1"/>
          </p:cNvPicPr>
          <p:nvPr/>
        </p:nvPicPr>
        <p:blipFill rotWithShape="1">
          <a:blip r:embed="rId3"/>
          <a:srcRect l="50793" r="898"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18062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38EAB-7EA0-270F-63CB-BBFD09070CB6}"/>
              </a:ext>
            </a:extLst>
          </p:cNvPr>
          <p:cNvSpPr>
            <a:spLocks noGrp="1"/>
          </p:cNvSpPr>
          <p:nvPr>
            <p:ph type="title"/>
          </p:nvPr>
        </p:nvSpPr>
        <p:spPr>
          <a:xfrm>
            <a:off x="648929" y="629266"/>
            <a:ext cx="6256423" cy="1641987"/>
          </a:xfrm>
        </p:spPr>
        <p:txBody>
          <a:bodyPr>
            <a:normAutofit/>
          </a:bodyPr>
          <a:lstStyle/>
          <a:p>
            <a:pPr>
              <a:lnSpc>
                <a:spcPct val="90000"/>
              </a:lnSpc>
            </a:pPr>
            <a:r>
              <a:rPr lang="en-GB" sz="3600"/>
              <a:t>Formalities relating to Declarations of Trust – for land</a:t>
            </a:r>
          </a:p>
        </p:txBody>
      </p:sp>
      <p:pic>
        <p:nvPicPr>
          <p:cNvPr id="4" name="Picture 3">
            <a:extLst>
              <a:ext uri="{FF2B5EF4-FFF2-40B4-BE49-F238E27FC236}">
                <a16:creationId xmlns:a16="http://schemas.microsoft.com/office/drawing/2014/main" id="{21B71B95-C1B0-5682-6777-D85FEAC17B61}"/>
              </a:ext>
            </a:extLst>
          </p:cNvPr>
          <p:cNvPicPr>
            <a:picLocks noChangeAspect="1"/>
          </p:cNvPicPr>
          <p:nvPr/>
        </p:nvPicPr>
        <p:blipFill rotWithShape="1">
          <a:blip r:embed="rId4"/>
          <a:srcRect l="15303" r="31693"/>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6" name="Rectangle 8">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7F645B3-CA07-73E4-43FE-88C7F8A41219}"/>
              </a:ext>
            </a:extLst>
          </p:cNvPr>
          <p:cNvSpPr>
            <a:spLocks noGrp="1"/>
          </p:cNvSpPr>
          <p:nvPr>
            <p:ph idx="1"/>
          </p:nvPr>
        </p:nvSpPr>
        <p:spPr>
          <a:xfrm>
            <a:off x="647700" y="2438401"/>
            <a:ext cx="6258737" cy="3809998"/>
          </a:xfrm>
        </p:spPr>
        <p:txBody>
          <a:bodyPr>
            <a:normAutofit/>
          </a:bodyPr>
          <a:lstStyle/>
          <a:p>
            <a:r>
              <a:rPr lang="en-GB" sz="2400" dirty="0"/>
              <a:t>However, declarations of trust over land must comply with s 53(1)(b) of the Law of Property Act (LPA) 1925. </a:t>
            </a:r>
          </a:p>
          <a:p>
            <a:r>
              <a:rPr lang="en-GB" sz="2400" dirty="0"/>
              <a:t>This requires that the declaration of trust must be ‘manifested and proved by some writing signed by some person who is able to declare such trust’. </a:t>
            </a:r>
          </a:p>
        </p:txBody>
      </p:sp>
    </p:spTree>
    <p:extLst>
      <p:ext uri="{BB962C8B-B14F-4D97-AF65-F5344CB8AC3E}">
        <p14:creationId xmlns:p14="http://schemas.microsoft.com/office/powerpoint/2010/main" val="1017911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4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405E7-9217-7985-5176-6F8BCB497930}"/>
              </a:ext>
            </a:extLst>
          </p:cNvPr>
          <p:cNvSpPr>
            <a:spLocks noGrp="1"/>
          </p:cNvSpPr>
          <p:nvPr>
            <p:ph type="title"/>
          </p:nvPr>
        </p:nvSpPr>
        <p:spPr>
          <a:xfrm>
            <a:off x="8191925" y="1325880"/>
            <a:ext cx="3352375" cy="3709642"/>
          </a:xfrm>
        </p:spPr>
        <p:txBody>
          <a:bodyPr vert="horz" lIns="91440" tIns="45720" rIns="91440" bIns="45720" rtlCol="0" anchor="b">
            <a:normAutofit/>
          </a:bodyPr>
          <a:lstStyle/>
          <a:p>
            <a:r>
              <a:rPr lang="en-US" b="0" i="0" kern="1200">
                <a:solidFill>
                  <a:srgbClr val="EBEBEB"/>
                </a:solidFill>
                <a:latin typeface="+mj-lt"/>
                <a:ea typeface="+mj-ea"/>
                <a:cs typeface="+mj-cs"/>
              </a:rPr>
              <a:t>Constitution of Trusts</a:t>
            </a:r>
          </a:p>
        </p:txBody>
      </p:sp>
      <p:sp>
        <p:nvSpPr>
          <p:cNvPr id="4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8" name="Freeform: Shape 47">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Rectangle 49">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002A7C81-1C6D-3CF4-7833-1B72C4D5B483}"/>
              </a:ext>
            </a:extLst>
          </p:cNvPr>
          <p:cNvPicPr>
            <a:picLocks noGrp="1" noChangeAspect="1"/>
          </p:cNvPicPr>
          <p:nvPr>
            <p:ph idx="1"/>
          </p:nvPr>
        </p:nvPicPr>
        <p:blipFill>
          <a:blip r:embed="rId6"/>
          <a:stretch>
            <a:fillRect/>
          </a:stretch>
        </p:blipFill>
        <p:spPr>
          <a:xfrm>
            <a:off x="643854" y="1342347"/>
            <a:ext cx="6270662" cy="4172840"/>
          </a:xfrm>
          <a:prstGeom prst="rect">
            <a:avLst/>
          </a:prstGeom>
          <a:effectLst/>
        </p:spPr>
      </p:pic>
    </p:spTree>
    <p:extLst>
      <p:ext uri="{BB962C8B-B14F-4D97-AF65-F5344CB8AC3E}">
        <p14:creationId xmlns:p14="http://schemas.microsoft.com/office/powerpoint/2010/main" val="4006567690"/>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2C7A-0D5B-6DAB-F0BC-14198C36DD9A}"/>
              </a:ext>
            </a:extLst>
          </p:cNvPr>
          <p:cNvSpPr>
            <a:spLocks noGrp="1"/>
          </p:cNvSpPr>
          <p:nvPr>
            <p:ph type="title"/>
          </p:nvPr>
        </p:nvSpPr>
        <p:spPr>
          <a:xfrm>
            <a:off x="646111" y="452718"/>
            <a:ext cx="9404723" cy="1400530"/>
          </a:xfrm>
        </p:spPr>
        <p:txBody>
          <a:bodyPr>
            <a:normAutofit/>
          </a:bodyPr>
          <a:lstStyle/>
          <a:p>
            <a:endParaRPr lang="en-GB" dirty="0"/>
          </a:p>
        </p:txBody>
      </p:sp>
      <p:graphicFrame>
        <p:nvGraphicFramePr>
          <p:cNvPr id="5" name="Content Placeholder 2">
            <a:extLst>
              <a:ext uri="{FF2B5EF4-FFF2-40B4-BE49-F238E27FC236}">
                <a16:creationId xmlns:a16="http://schemas.microsoft.com/office/drawing/2014/main" id="{5EAC0FAE-6DE2-D782-EFED-948C0072757B}"/>
              </a:ext>
            </a:extLst>
          </p:cNvPr>
          <p:cNvGraphicFramePr>
            <a:graphicFrameLocks noGrp="1"/>
          </p:cNvGraphicFramePr>
          <p:nvPr>
            <p:ph idx="1"/>
            <p:extLst>
              <p:ext uri="{D42A27DB-BD31-4B8C-83A1-F6EECF244321}">
                <p14:modId xmlns:p14="http://schemas.microsoft.com/office/powerpoint/2010/main" val="422788850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4751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B57D8-8186-BF9A-C75B-750FE0469EB5}"/>
              </a:ext>
            </a:extLst>
          </p:cNvPr>
          <p:cNvSpPr>
            <a:spLocks noGrp="1"/>
          </p:cNvSpPr>
          <p:nvPr>
            <p:ph type="title"/>
          </p:nvPr>
        </p:nvSpPr>
        <p:spPr>
          <a:xfrm>
            <a:off x="648930" y="629266"/>
            <a:ext cx="6188190" cy="1622321"/>
          </a:xfrm>
        </p:spPr>
        <p:txBody>
          <a:bodyPr>
            <a:normAutofit/>
          </a:bodyPr>
          <a:lstStyle/>
          <a:p>
            <a:r>
              <a:rPr lang="en-GB" sz="3900">
                <a:solidFill>
                  <a:srgbClr val="EBEBEB"/>
                </a:solidFill>
              </a:rPr>
              <a:t>Methods of creating an express lifetime trusts</a:t>
            </a:r>
          </a:p>
        </p:txBody>
      </p:sp>
      <p:sp>
        <p:nvSpPr>
          <p:cNvPr id="3" name="Content Placeholder 2">
            <a:extLst>
              <a:ext uri="{FF2B5EF4-FFF2-40B4-BE49-F238E27FC236}">
                <a16:creationId xmlns:a16="http://schemas.microsoft.com/office/drawing/2014/main" id="{414F0129-1B92-6ACB-71D4-0C9E580BA1BF}"/>
              </a:ext>
            </a:extLst>
          </p:cNvPr>
          <p:cNvSpPr>
            <a:spLocks noGrp="1"/>
          </p:cNvSpPr>
          <p:nvPr>
            <p:ph idx="1"/>
          </p:nvPr>
        </p:nvSpPr>
        <p:spPr>
          <a:xfrm>
            <a:off x="648930" y="2438400"/>
            <a:ext cx="6188189" cy="3785419"/>
          </a:xfrm>
        </p:spPr>
        <p:txBody>
          <a:bodyPr>
            <a:normAutofit/>
          </a:bodyPr>
          <a:lstStyle/>
          <a:p>
            <a:r>
              <a:rPr lang="en-GB">
                <a:solidFill>
                  <a:srgbClr val="FFFFFF"/>
                </a:solidFill>
              </a:rPr>
              <a:t>(a) the settlor appoints themselves trustee for the beneficiary by making a valid declaration of trust. We will briefly deal with this situation first; or </a:t>
            </a:r>
          </a:p>
          <a:p>
            <a:r>
              <a:rPr lang="en-GB">
                <a:solidFill>
                  <a:srgbClr val="FFFFFF"/>
                </a:solidFill>
              </a:rPr>
              <a:t>(b) the settlor appoints someone else to be the trustee by making a valid declaration of trust. </a:t>
            </a:r>
          </a:p>
          <a:p>
            <a:r>
              <a:rPr lang="en-GB">
                <a:solidFill>
                  <a:srgbClr val="FFFFFF"/>
                </a:solidFill>
              </a:rPr>
              <a:t>In this situation, the settlor must also transfer legal title in the trust property to the trustee. We will deal with this situation second.</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hand holding a pen and shading circles on a sheet">
            <a:extLst>
              <a:ext uri="{FF2B5EF4-FFF2-40B4-BE49-F238E27FC236}">
                <a16:creationId xmlns:a16="http://schemas.microsoft.com/office/drawing/2014/main" id="{C0CB34E1-D85A-F07B-0BB2-008E92CCAD30}"/>
              </a:ext>
            </a:extLst>
          </p:cNvPr>
          <p:cNvPicPr>
            <a:picLocks noChangeAspect="1"/>
          </p:cNvPicPr>
          <p:nvPr/>
        </p:nvPicPr>
        <p:blipFill rotWithShape="1">
          <a:blip r:embed="rId3"/>
          <a:srcRect l="41157" r="16686"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6279301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21B9-CE5F-BC66-9B0F-C4F3E734917C}"/>
              </a:ext>
            </a:extLst>
          </p:cNvPr>
          <p:cNvSpPr>
            <a:spLocks noGrp="1"/>
          </p:cNvSpPr>
          <p:nvPr>
            <p:ph type="title"/>
          </p:nvPr>
        </p:nvSpPr>
        <p:spPr>
          <a:xfrm>
            <a:off x="646111" y="452718"/>
            <a:ext cx="9404723" cy="1400530"/>
          </a:xfrm>
        </p:spPr>
        <p:txBody>
          <a:bodyPr>
            <a:normAutofit/>
          </a:bodyPr>
          <a:lstStyle/>
          <a:p>
            <a:r>
              <a:rPr lang="en-GB" dirty="0"/>
              <a:t>Lifetime trusts that self-constitute</a:t>
            </a:r>
          </a:p>
        </p:txBody>
      </p:sp>
      <p:graphicFrame>
        <p:nvGraphicFramePr>
          <p:cNvPr id="5" name="Content Placeholder 2">
            <a:extLst>
              <a:ext uri="{FF2B5EF4-FFF2-40B4-BE49-F238E27FC236}">
                <a16:creationId xmlns:a16="http://schemas.microsoft.com/office/drawing/2014/main" id="{BD08892E-9F56-CE59-479A-217E9D767960}"/>
              </a:ext>
            </a:extLst>
          </p:cNvPr>
          <p:cNvGraphicFramePr>
            <a:graphicFrameLocks noGrp="1"/>
          </p:cNvGraphicFramePr>
          <p:nvPr>
            <p:ph idx="1"/>
            <p:extLst>
              <p:ext uri="{D42A27DB-BD31-4B8C-83A1-F6EECF244321}">
                <p14:modId xmlns:p14="http://schemas.microsoft.com/office/powerpoint/2010/main" val="1792964360"/>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00348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F542-F1A3-B113-2CD4-D785DD3D742E}"/>
              </a:ext>
            </a:extLst>
          </p:cNvPr>
          <p:cNvSpPr>
            <a:spLocks noGrp="1"/>
          </p:cNvSpPr>
          <p:nvPr>
            <p:ph type="title"/>
          </p:nvPr>
        </p:nvSpPr>
        <p:spPr>
          <a:xfrm>
            <a:off x="5282381" y="629266"/>
            <a:ext cx="4767471" cy="1641986"/>
          </a:xfrm>
        </p:spPr>
        <p:txBody>
          <a:bodyPr>
            <a:normAutofit/>
          </a:bodyPr>
          <a:lstStyle/>
          <a:p>
            <a:pPr>
              <a:lnSpc>
                <a:spcPct val="90000"/>
              </a:lnSpc>
            </a:pPr>
            <a:r>
              <a:rPr lang="en-GB" sz="3600"/>
              <a:t>Lifetime trusts that must be constituted</a:t>
            </a:r>
          </a:p>
        </p:txBody>
      </p:sp>
      <p:pic>
        <p:nvPicPr>
          <p:cNvPr id="19" name="Picture 4" descr="Front steps and columns of a majestic city building">
            <a:extLst>
              <a:ext uri="{FF2B5EF4-FFF2-40B4-BE49-F238E27FC236}">
                <a16:creationId xmlns:a16="http://schemas.microsoft.com/office/drawing/2014/main" id="{19D60874-6300-9E2F-59BD-156A42379EDA}"/>
              </a:ext>
            </a:extLst>
          </p:cNvPr>
          <p:cNvPicPr>
            <a:picLocks noChangeAspect="1"/>
          </p:cNvPicPr>
          <p:nvPr/>
        </p:nvPicPr>
        <p:blipFill rotWithShape="1">
          <a:blip r:embed="rId3"/>
          <a:srcRect l="26270" r="28619" b="-1"/>
          <a:stretch/>
        </p:blipFill>
        <p:spPr>
          <a:xfrm>
            <a:off x="-1" y="10"/>
            <a:ext cx="4634680" cy="6857990"/>
          </a:xfrm>
          <a:prstGeom prst="rect">
            <a:avLst/>
          </a:prstGeom>
        </p:spPr>
      </p:pic>
      <p:sp>
        <p:nvSpPr>
          <p:cNvPr id="20" name="Content Placeholder 2">
            <a:extLst>
              <a:ext uri="{FF2B5EF4-FFF2-40B4-BE49-F238E27FC236}">
                <a16:creationId xmlns:a16="http://schemas.microsoft.com/office/drawing/2014/main" id="{DFC5EBE1-2600-8C7C-BFE5-E917D2A692F7}"/>
              </a:ext>
            </a:extLst>
          </p:cNvPr>
          <p:cNvSpPr>
            <a:spLocks noGrp="1"/>
          </p:cNvSpPr>
          <p:nvPr>
            <p:ph idx="1"/>
          </p:nvPr>
        </p:nvSpPr>
        <p:spPr>
          <a:xfrm>
            <a:off x="5282381" y="2438400"/>
            <a:ext cx="4767471" cy="3809999"/>
          </a:xfrm>
        </p:spPr>
        <p:txBody>
          <a:bodyPr>
            <a:normAutofit/>
          </a:bodyPr>
          <a:lstStyle/>
          <a:p>
            <a:r>
              <a:rPr lang="en-GB"/>
              <a:t>If the settlor appoints someone else as trustee, then the settlor must take steps to put legal title to the trust property into the hands of that other trustee. </a:t>
            </a:r>
          </a:p>
          <a:p>
            <a:r>
              <a:rPr lang="en-GB"/>
              <a:t>How the settlor does that depends on the type of property that will be held on trust. </a:t>
            </a:r>
          </a:p>
          <a:p>
            <a:r>
              <a:rPr lang="en-GB"/>
              <a:t>Different rules for the transfer of legal title apply to different types of property.</a:t>
            </a:r>
          </a:p>
        </p:txBody>
      </p:sp>
    </p:spTree>
    <p:extLst>
      <p:ext uri="{BB962C8B-B14F-4D97-AF65-F5344CB8AC3E}">
        <p14:creationId xmlns:p14="http://schemas.microsoft.com/office/powerpoint/2010/main" val="1538017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DF386-8956-847A-05FF-9232223A4A4C}"/>
              </a:ext>
            </a:extLst>
          </p:cNvPr>
          <p:cNvSpPr>
            <a:spLocks noGrp="1"/>
          </p:cNvSpPr>
          <p:nvPr>
            <p:ph type="title"/>
          </p:nvPr>
        </p:nvSpPr>
        <p:spPr>
          <a:xfrm>
            <a:off x="648931" y="629266"/>
            <a:ext cx="4166510" cy="1622321"/>
          </a:xfrm>
        </p:spPr>
        <p:txBody>
          <a:bodyPr>
            <a:normAutofit/>
          </a:bodyPr>
          <a:lstStyle/>
          <a:p>
            <a:r>
              <a:rPr lang="en-GB">
                <a:solidFill>
                  <a:srgbClr val="EBEBEB"/>
                </a:solidFill>
              </a:rPr>
              <a:t>Land</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61145854-1960-36EC-A9E1-CFF7487EF277}"/>
              </a:ext>
            </a:extLst>
          </p:cNvPr>
          <p:cNvPicPr>
            <a:picLocks noChangeAspect="1"/>
          </p:cNvPicPr>
          <p:nvPr/>
        </p:nvPicPr>
        <p:blipFill>
          <a:blip r:embed="rId2"/>
          <a:stretch>
            <a:fillRect/>
          </a:stretch>
        </p:blipFill>
        <p:spPr>
          <a:xfrm>
            <a:off x="6093992" y="704054"/>
            <a:ext cx="5449889" cy="5449889"/>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138C941-C9A8-960B-F029-A4AAB9CC05E4}"/>
              </a:ext>
            </a:extLst>
          </p:cNvPr>
          <p:cNvSpPr>
            <a:spLocks noGrp="1"/>
          </p:cNvSpPr>
          <p:nvPr>
            <p:ph idx="1"/>
          </p:nvPr>
        </p:nvSpPr>
        <p:spPr>
          <a:xfrm>
            <a:off x="648931" y="1364674"/>
            <a:ext cx="4166509" cy="4859146"/>
          </a:xfrm>
        </p:spPr>
        <p:txBody>
          <a:bodyPr>
            <a:normAutofit fontScale="92500" lnSpcReduction="20000"/>
          </a:bodyPr>
          <a:lstStyle/>
          <a:p>
            <a:pPr>
              <a:lnSpc>
                <a:spcPct val="90000"/>
              </a:lnSpc>
            </a:pPr>
            <a:r>
              <a:rPr lang="en-GB" dirty="0">
                <a:solidFill>
                  <a:srgbClr val="EBEBEB"/>
                </a:solidFill>
              </a:rPr>
              <a:t>If land is part of the trust fund, in order to transfer legal title to a third party trustee, the settlor must: </a:t>
            </a:r>
          </a:p>
          <a:p>
            <a:pPr>
              <a:lnSpc>
                <a:spcPct val="90000"/>
              </a:lnSpc>
            </a:pPr>
            <a:r>
              <a:rPr lang="en-GB" dirty="0">
                <a:solidFill>
                  <a:srgbClr val="EBEBEB"/>
                </a:solidFill>
              </a:rPr>
              <a:t>(a) execute a deed (LPA 1925, s 52); and </a:t>
            </a:r>
          </a:p>
          <a:p>
            <a:pPr>
              <a:lnSpc>
                <a:spcPct val="90000"/>
              </a:lnSpc>
            </a:pPr>
            <a:r>
              <a:rPr lang="en-GB" dirty="0">
                <a:solidFill>
                  <a:srgbClr val="EBEBEB"/>
                </a:solidFill>
              </a:rPr>
              <a:t>(b) give the executed deed either to the trustee (who will then pass it on to the Land Registry) or send it to the Land Registry direct. </a:t>
            </a:r>
          </a:p>
          <a:p>
            <a:pPr>
              <a:lnSpc>
                <a:spcPct val="90000"/>
              </a:lnSpc>
            </a:pPr>
            <a:r>
              <a:rPr lang="en-GB" dirty="0">
                <a:solidFill>
                  <a:srgbClr val="EBEBEB"/>
                </a:solidFill>
              </a:rPr>
              <a:t>The Land Registry will then register the trustee as the new legal owner. </a:t>
            </a:r>
          </a:p>
          <a:p>
            <a:pPr>
              <a:lnSpc>
                <a:spcPct val="90000"/>
              </a:lnSpc>
            </a:pPr>
            <a:r>
              <a:rPr lang="en-GB" dirty="0">
                <a:solidFill>
                  <a:srgbClr val="EBEBEB"/>
                </a:solidFill>
              </a:rPr>
              <a:t>Legal title is not transferred until all steps have been completed and the trustee is the new registered proprietor of the land</a:t>
            </a:r>
            <a:r>
              <a:rPr lang="en-GB" sz="1400" dirty="0">
                <a:solidFill>
                  <a:srgbClr val="EBEBEB"/>
                </a:solidFill>
              </a:rPr>
              <a:t>.</a:t>
            </a:r>
          </a:p>
        </p:txBody>
      </p:sp>
    </p:spTree>
    <p:extLst>
      <p:ext uri="{BB962C8B-B14F-4D97-AF65-F5344CB8AC3E}">
        <p14:creationId xmlns:p14="http://schemas.microsoft.com/office/powerpoint/2010/main" val="344335250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74B9-9C99-67AA-2785-E40812068CB3}"/>
              </a:ext>
            </a:extLst>
          </p:cNvPr>
          <p:cNvSpPr>
            <a:spLocks noGrp="1"/>
          </p:cNvSpPr>
          <p:nvPr>
            <p:ph type="title"/>
          </p:nvPr>
        </p:nvSpPr>
        <p:spPr>
          <a:xfrm>
            <a:off x="648930" y="629266"/>
            <a:ext cx="9252154" cy="1223983"/>
          </a:xfrm>
        </p:spPr>
        <p:txBody>
          <a:bodyPr>
            <a:normAutofit/>
          </a:bodyPr>
          <a:lstStyle/>
          <a:p>
            <a:r>
              <a:rPr lang="en-GB"/>
              <a:t>Shares </a:t>
            </a:r>
          </a:p>
        </p:txBody>
      </p:sp>
      <p:sp>
        <p:nvSpPr>
          <p:cNvPr id="3" name="Content Placeholder 2">
            <a:extLst>
              <a:ext uri="{FF2B5EF4-FFF2-40B4-BE49-F238E27FC236}">
                <a16:creationId xmlns:a16="http://schemas.microsoft.com/office/drawing/2014/main" id="{B6393C18-C7C7-A912-6E23-EDE3034A5C37}"/>
              </a:ext>
            </a:extLst>
          </p:cNvPr>
          <p:cNvSpPr>
            <a:spLocks noGrp="1"/>
          </p:cNvSpPr>
          <p:nvPr>
            <p:ph idx="1"/>
          </p:nvPr>
        </p:nvSpPr>
        <p:spPr>
          <a:xfrm>
            <a:off x="1103311" y="2052214"/>
            <a:ext cx="5965394" cy="4196185"/>
          </a:xfrm>
        </p:spPr>
        <p:txBody>
          <a:bodyPr>
            <a:normAutofit/>
          </a:bodyPr>
          <a:lstStyle/>
          <a:p>
            <a:r>
              <a:rPr lang="en-GB" dirty="0"/>
              <a:t>Legal title in company shares can be transferred either: </a:t>
            </a:r>
          </a:p>
          <a:p>
            <a:r>
              <a:rPr lang="en-GB" dirty="0"/>
              <a:t>(a) within the CREST system – this only applies to certain shares in public quoted companies; or </a:t>
            </a:r>
          </a:p>
          <a:p>
            <a:r>
              <a:rPr lang="en-GB" dirty="0"/>
              <a:t>(b) outside the CREST system – this applies to all other shares, especially shares in private companies</a:t>
            </a:r>
          </a:p>
        </p:txBody>
      </p:sp>
      <p:pic>
        <p:nvPicPr>
          <p:cNvPr id="4" name="Picture 3">
            <a:extLst>
              <a:ext uri="{FF2B5EF4-FFF2-40B4-BE49-F238E27FC236}">
                <a16:creationId xmlns:a16="http://schemas.microsoft.com/office/drawing/2014/main" id="{08E1947B-2CF0-0C79-BCBA-5BECB63B50A7}"/>
              </a:ext>
            </a:extLst>
          </p:cNvPr>
          <p:cNvPicPr>
            <a:picLocks noChangeAspect="1"/>
          </p:cNvPicPr>
          <p:nvPr/>
        </p:nvPicPr>
        <p:blipFill rotWithShape="1">
          <a:blip r:embed="rId4"/>
          <a:srcRect l="12747" r="7712" b="-1"/>
          <a:stretch/>
        </p:blipFill>
        <p:spPr>
          <a:xfrm>
            <a:off x="7534655" y="2739084"/>
            <a:ext cx="4008888" cy="2822443"/>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56547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96236-AB6C-5732-1315-DDA06EA64A0F}"/>
              </a:ext>
            </a:extLst>
          </p:cNvPr>
          <p:cNvSpPr>
            <a:spLocks noGrp="1"/>
          </p:cNvSpPr>
          <p:nvPr>
            <p:ph type="title"/>
          </p:nvPr>
        </p:nvSpPr>
        <p:spPr>
          <a:xfrm>
            <a:off x="648930" y="629266"/>
            <a:ext cx="9252154" cy="1223983"/>
          </a:xfrm>
        </p:spPr>
        <p:txBody>
          <a:bodyPr>
            <a:normAutofit/>
          </a:bodyPr>
          <a:lstStyle/>
          <a:p>
            <a:r>
              <a:rPr lang="en-GB" dirty="0"/>
              <a:t>Money </a:t>
            </a:r>
          </a:p>
        </p:txBody>
      </p:sp>
      <p:sp>
        <p:nvSpPr>
          <p:cNvPr id="3" name="Content Placeholder 2">
            <a:extLst>
              <a:ext uri="{FF2B5EF4-FFF2-40B4-BE49-F238E27FC236}">
                <a16:creationId xmlns:a16="http://schemas.microsoft.com/office/drawing/2014/main" id="{18AE55A2-EEED-5626-933E-CF5EEC7F9957}"/>
              </a:ext>
            </a:extLst>
          </p:cNvPr>
          <p:cNvSpPr>
            <a:spLocks noGrp="1"/>
          </p:cNvSpPr>
          <p:nvPr>
            <p:ph idx="1"/>
          </p:nvPr>
        </p:nvSpPr>
        <p:spPr>
          <a:xfrm>
            <a:off x="1103311" y="2052214"/>
            <a:ext cx="5965394" cy="4196185"/>
          </a:xfrm>
        </p:spPr>
        <p:txBody>
          <a:bodyPr>
            <a:normAutofit fontScale="92500"/>
          </a:bodyPr>
          <a:lstStyle/>
          <a:p>
            <a:r>
              <a:rPr lang="en-GB" dirty="0"/>
              <a:t>Legal title to money generally passes with delivery: </a:t>
            </a:r>
          </a:p>
          <a:p>
            <a:r>
              <a:rPr lang="en-GB" dirty="0"/>
              <a:t>(a) If the settlor hands over cash to a trustee, legal title to the cash passes upon delivery. </a:t>
            </a:r>
          </a:p>
          <a:p>
            <a:r>
              <a:rPr lang="en-GB" dirty="0"/>
              <a:t>(b) If the settlor transfers money electronically from their bank account to the trustee’s, legal title to the cash passes once the monies have arrived in the trustee’s bank account. </a:t>
            </a:r>
          </a:p>
          <a:p>
            <a:r>
              <a:rPr lang="en-GB" dirty="0"/>
              <a:t>(c) If the settlor hands over a cheque to a trustee, legal title passes once the cheque has cleared. If the settlor dies before then, the cheque can no longer be cashed.</a:t>
            </a:r>
          </a:p>
        </p:txBody>
      </p:sp>
      <p:pic>
        <p:nvPicPr>
          <p:cNvPr id="4" name="Picture 3">
            <a:extLst>
              <a:ext uri="{FF2B5EF4-FFF2-40B4-BE49-F238E27FC236}">
                <a16:creationId xmlns:a16="http://schemas.microsoft.com/office/drawing/2014/main" id="{FDAB7F3A-6649-8240-D01D-EC3DE4A73D94}"/>
              </a:ext>
            </a:extLst>
          </p:cNvPr>
          <p:cNvPicPr>
            <a:picLocks noChangeAspect="1"/>
          </p:cNvPicPr>
          <p:nvPr/>
        </p:nvPicPr>
        <p:blipFill>
          <a:blip r:embed="rId3"/>
          <a:stretch>
            <a:fillRect/>
          </a:stretch>
        </p:blipFill>
        <p:spPr>
          <a:xfrm>
            <a:off x="7534655" y="3148083"/>
            <a:ext cx="4008888" cy="200444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9836102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B7C7227-C6AA-7927-B0A6-33E324FD330A}"/>
              </a:ext>
            </a:extLst>
          </p:cNvPr>
          <p:cNvSpPr>
            <a:spLocks noGrp="1"/>
          </p:cNvSpPr>
          <p:nvPr>
            <p:ph type="title"/>
          </p:nvPr>
        </p:nvSpPr>
        <p:spPr>
          <a:xfrm>
            <a:off x="648930" y="629266"/>
            <a:ext cx="6188190" cy="1622321"/>
          </a:xfrm>
        </p:spPr>
        <p:txBody>
          <a:bodyPr>
            <a:normAutofit/>
          </a:bodyPr>
          <a:lstStyle/>
          <a:p>
            <a:r>
              <a:rPr lang="en-GB">
                <a:solidFill>
                  <a:srgbClr val="EBEBEB"/>
                </a:solidFill>
              </a:rPr>
              <a:t>Chattels</a:t>
            </a:r>
          </a:p>
        </p:txBody>
      </p:sp>
      <p:sp>
        <p:nvSpPr>
          <p:cNvPr id="3" name="Content Placeholder 2">
            <a:extLst>
              <a:ext uri="{FF2B5EF4-FFF2-40B4-BE49-F238E27FC236}">
                <a16:creationId xmlns:a16="http://schemas.microsoft.com/office/drawing/2014/main" id="{889FF253-68A9-E0CB-6524-3DCFB6785A2C}"/>
              </a:ext>
            </a:extLst>
          </p:cNvPr>
          <p:cNvSpPr>
            <a:spLocks noGrp="1"/>
          </p:cNvSpPr>
          <p:nvPr>
            <p:ph idx="1"/>
          </p:nvPr>
        </p:nvSpPr>
        <p:spPr>
          <a:xfrm>
            <a:off x="648930" y="2438400"/>
            <a:ext cx="6188189" cy="3785419"/>
          </a:xfrm>
        </p:spPr>
        <p:txBody>
          <a:bodyPr>
            <a:normAutofit/>
          </a:bodyPr>
          <a:lstStyle/>
          <a:p>
            <a:r>
              <a:rPr lang="en-GB" sz="2800" dirty="0">
                <a:solidFill>
                  <a:srgbClr val="FFFFFF"/>
                </a:solidFill>
              </a:rPr>
              <a:t>Chattels are anything else that is tangible in nature, </a:t>
            </a:r>
            <a:r>
              <a:rPr lang="en-GB" sz="2800" dirty="0" err="1">
                <a:solidFill>
                  <a:srgbClr val="FFFFFF"/>
                </a:solidFill>
              </a:rPr>
              <a:t>eg</a:t>
            </a:r>
            <a:r>
              <a:rPr lang="en-GB" sz="2800" dirty="0">
                <a:solidFill>
                  <a:srgbClr val="FFFFFF"/>
                </a:solidFill>
              </a:rPr>
              <a:t> jewellery, furniture, paintings etc. Title to chattels is passed by physical delivery of the asset to the trustee or by deed.</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a:extLst>
              <a:ext uri="{FF2B5EF4-FFF2-40B4-BE49-F238E27FC236}">
                <a16:creationId xmlns:a16="http://schemas.microsoft.com/office/drawing/2014/main" id="{CAA80505-96BB-C9DE-DF08-0910E78EAEE7}"/>
              </a:ext>
            </a:extLst>
          </p:cNvPr>
          <p:cNvPicPr>
            <a:picLocks noChangeAspect="1"/>
          </p:cNvPicPr>
          <p:nvPr/>
        </p:nvPicPr>
        <p:blipFill rotWithShape="1">
          <a:blip r:embed="rId3"/>
          <a:srcRect t="10374" r="1" b="4322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3">
            <a:extLst>
              <a:ext uri="{FF2B5EF4-FFF2-40B4-BE49-F238E27FC236}">
                <a16:creationId xmlns:a16="http://schemas.microsoft.com/office/drawing/2014/main" id="{56E64328-A950-BA4E-557C-BD04BFD46FD3}"/>
              </a:ext>
            </a:extLst>
          </p:cNvPr>
          <p:cNvPicPr>
            <a:picLocks noChangeAspect="1"/>
          </p:cNvPicPr>
          <p:nvPr/>
        </p:nvPicPr>
        <p:blipFill rotWithShape="1">
          <a:blip r:embed="rId4"/>
          <a:srcRect l="13607" r="5066" b="1"/>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607069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1715-C07F-4A5C-755F-E5FB8EE73297}"/>
              </a:ext>
            </a:extLst>
          </p:cNvPr>
          <p:cNvSpPr>
            <a:spLocks noGrp="1"/>
          </p:cNvSpPr>
          <p:nvPr>
            <p:ph type="title"/>
          </p:nvPr>
        </p:nvSpPr>
        <p:spPr/>
        <p:txBody>
          <a:bodyPr/>
          <a:lstStyle/>
          <a:p>
            <a:r>
              <a:rPr lang="en-GB" dirty="0"/>
              <a:t>Equity will not assist a volunteer</a:t>
            </a:r>
          </a:p>
        </p:txBody>
      </p:sp>
      <p:sp>
        <p:nvSpPr>
          <p:cNvPr id="3" name="Content Placeholder 2">
            <a:extLst>
              <a:ext uri="{FF2B5EF4-FFF2-40B4-BE49-F238E27FC236}">
                <a16:creationId xmlns:a16="http://schemas.microsoft.com/office/drawing/2014/main" id="{6450FCEF-C454-2A5C-75A1-70E955447349}"/>
              </a:ext>
            </a:extLst>
          </p:cNvPr>
          <p:cNvSpPr>
            <a:spLocks noGrp="1"/>
          </p:cNvSpPr>
          <p:nvPr>
            <p:ph idx="1"/>
          </p:nvPr>
        </p:nvSpPr>
        <p:spPr/>
        <p:txBody>
          <a:bodyPr>
            <a:normAutofit/>
          </a:bodyPr>
          <a:lstStyle/>
          <a:p>
            <a:r>
              <a:rPr lang="en-GB" sz="2800" dirty="0"/>
              <a:t>A properly advised settlor who wants to create a trust and appoint people other than themselves as trustee will follow the rules for transferring legal title relevant to the property that will be held under trust. </a:t>
            </a:r>
          </a:p>
          <a:p>
            <a:r>
              <a:rPr lang="en-GB" sz="2800" dirty="0"/>
              <a:t>But what happens if the settlor does not follow the rules properly and completely? </a:t>
            </a:r>
          </a:p>
        </p:txBody>
      </p:sp>
    </p:spTree>
    <p:extLst>
      <p:ext uri="{BB962C8B-B14F-4D97-AF65-F5344CB8AC3E}">
        <p14:creationId xmlns:p14="http://schemas.microsoft.com/office/powerpoint/2010/main" val="11303957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C8FF5-220C-1DDF-BA12-2193E1962FF3}"/>
              </a:ext>
            </a:extLst>
          </p:cNvPr>
          <p:cNvSpPr>
            <a:spLocks noGrp="1"/>
          </p:cNvSpPr>
          <p:nvPr>
            <p:ph type="title"/>
          </p:nvPr>
        </p:nvSpPr>
        <p:spPr/>
        <p:txBody>
          <a:bodyPr/>
          <a:lstStyle/>
          <a:p>
            <a:r>
              <a:rPr lang="en-GB" dirty="0"/>
              <a:t>Beneficiaries = Volunteers</a:t>
            </a:r>
          </a:p>
        </p:txBody>
      </p:sp>
      <p:sp>
        <p:nvSpPr>
          <p:cNvPr id="3" name="Content Placeholder 2">
            <a:extLst>
              <a:ext uri="{FF2B5EF4-FFF2-40B4-BE49-F238E27FC236}">
                <a16:creationId xmlns:a16="http://schemas.microsoft.com/office/drawing/2014/main" id="{2476F1D8-9DE3-67DE-23DE-F507A2101FF0}"/>
              </a:ext>
            </a:extLst>
          </p:cNvPr>
          <p:cNvSpPr>
            <a:spLocks noGrp="1"/>
          </p:cNvSpPr>
          <p:nvPr>
            <p:ph idx="1"/>
          </p:nvPr>
        </p:nvSpPr>
        <p:spPr/>
        <p:txBody>
          <a:bodyPr/>
          <a:lstStyle/>
          <a:p>
            <a:r>
              <a:rPr lang="en-GB" dirty="0"/>
              <a:t>The general rule is set out in the maxim of equity that ‘equity will not assist a volunteer’ (also known by the saying ‘equity will not perfect an imperfect gift’). </a:t>
            </a:r>
          </a:p>
          <a:p>
            <a:r>
              <a:rPr lang="en-GB" dirty="0"/>
              <a:t>A volunteer is someone who has not provided consideration for the transfer of property. </a:t>
            </a:r>
          </a:p>
          <a:p>
            <a:r>
              <a:rPr lang="en-GB" dirty="0"/>
              <a:t>Whilst the property is being transferred to the trustee, it is the beneficiary who ultimately will want to enforce the terms of the trust (after all, the trust is being created for their benefit). </a:t>
            </a:r>
          </a:p>
          <a:p>
            <a:r>
              <a:rPr lang="en-GB" dirty="0"/>
              <a:t>Most beneficiaries do not pay the settlor to create a trust in their favour. </a:t>
            </a:r>
          </a:p>
          <a:p>
            <a:r>
              <a:rPr lang="en-GB" dirty="0"/>
              <a:t>Beneficiaries are therefore usually ‘volunteers’.</a:t>
            </a:r>
          </a:p>
        </p:txBody>
      </p:sp>
    </p:spTree>
    <p:extLst>
      <p:ext uri="{BB962C8B-B14F-4D97-AF65-F5344CB8AC3E}">
        <p14:creationId xmlns:p14="http://schemas.microsoft.com/office/powerpoint/2010/main" val="20408482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C692B-A600-2D27-F562-DD3B100B9774}"/>
              </a:ext>
            </a:extLst>
          </p:cNvPr>
          <p:cNvSpPr>
            <a:spLocks noGrp="1"/>
          </p:cNvSpPr>
          <p:nvPr>
            <p:ph type="title"/>
          </p:nvPr>
        </p:nvSpPr>
        <p:spPr/>
        <p:txBody>
          <a:bodyPr/>
          <a:lstStyle/>
          <a:p>
            <a:r>
              <a:rPr lang="en-GB" dirty="0"/>
              <a:t>Rules cannot be bent</a:t>
            </a:r>
          </a:p>
        </p:txBody>
      </p:sp>
      <p:sp>
        <p:nvSpPr>
          <p:cNvPr id="3" name="Content Placeholder 2">
            <a:extLst>
              <a:ext uri="{FF2B5EF4-FFF2-40B4-BE49-F238E27FC236}">
                <a16:creationId xmlns:a16="http://schemas.microsoft.com/office/drawing/2014/main" id="{16E7B0DE-B95B-E154-CEDD-EBD9642AA6BA}"/>
              </a:ext>
            </a:extLst>
          </p:cNvPr>
          <p:cNvSpPr>
            <a:spLocks noGrp="1"/>
          </p:cNvSpPr>
          <p:nvPr>
            <p:ph idx="1"/>
          </p:nvPr>
        </p:nvSpPr>
        <p:spPr/>
        <p:txBody>
          <a:bodyPr>
            <a:normAutofit/>
          </a:bodyPr>
          <a:lstStyle/>
          <a:p>
            <a:r>
              <a:rPr lang="en-GB" sz="2800" dirty="0"/>
              <a:t>It follows that the transfer rules cannot be ‘bent’ or overlooked in order to constitute a trust. </a:t>
            </a:r>
          </a:p>
          <a:p>
            <a:r>
              <a:rPr lang="en-GB" sz="2800" dirty="0"/>
              <a:t>If the settlor has not properly followed the transfer rules relevant to the property that was going to be held on trust, there will be no trust – equity cannot help, because equity will not assist a volunteer (the beneficiary)</a:t>
            </a:r>
          </a:p>
        </p:txBody>
      </p:sp>
    </p:spTree>
    <p:extLst>
      <p:ext uri="{BB962C8B-B14F-4D97-AF65-F5344CB8AC3E}">
        <p14:creationId xmlns:p14="http://schemas.microsoft.com/office/powerpoint/2010/main" val="676642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32D8F-941C-5240-9435-D7A049B8F921}"/>
              </a:ext>
            </a:extLst>
          </p:cNvPr>
          <p:cNvSpPr>
            <a:spLocks noGrp="1"/>
          </p:cNvSpPr>
          <p:nvPr>
            <p:ph type="title"/>
          </p:nvPr>
        </p:nvSpPr>
        <p:spPr/>
        <p:txBody>
          <a:bodyPr/>
          <a:lstStyle/>
          <a:p>
            <a:r>
              <a:rPr lang="en-GB" dirty="0"/>
              <a:t>Exceptions to the maxim</a:t>
            </a:r>
          </a:p>
        </p:txBody>
      </p:sp>
      <p:sp>
        <p:nvSpPr>
          <p:cNvPr id="3" name="Content Placeholder 2">
            <a:extLst>
              <a:ext uri="{FF2B5EF4-FFF2-40B4-BE49-F238E27FC236}">
                <a16:creationId xmlns:a16="http://schemas.microsoft.com/office/drawing/2014/main" id="{571B6F9B-63CE-C757-9480-FC563C996C7A}"/>
              </a:ext>
            </a:extLst>
          </p:cNvPr>
          <p:cNvSpPr>
            <a:spLocks noGrp="1"/>
          </p:cNvSpPr>
          <p:nvPr>
            <p:ph idx="1"/>
          </p:nvPr>
        </p:nvSpPr>
        <p:spPr/>
        <p:txBody>
          <a:bodyPr>
            <a:normAutofit/>
          </a:bodyPr>
          <a:lstStyle/>
          <a:p>
            <a:r>
              <a:rPr lang="en-GB" sz="2800" b="1" u="sng" dirty="0"/>
              <a:t>Every effort test </a:t>
            </a:r>
          </a:p>
          <a:p>
            <a:r>
              <a:rPr lang="en-GB" sz="2800" dirty="0"/>
              <a:t>Where the settlor did everything they could to transfer legal title, the transfer may be regarded as complete in equity even though the transfer of legal title has not yet been completed. </a:t>
            </a:r>
          </a:p>
          <a:p>
            <a:r>
              <a:rPr lang="en-GB" sz="2800" dirty="0"/>
              <a:t>In order to take the benefit of this exception it is often said that the settlor must have passed the point of no return or put the property being transferred ‘beyond recall’</a:t>
            </a:r>
          </a:p>
        </p:txBody>
      </p:sp>
    </p:spTree>
    <p:extLst>
      <p:ext uri="{BB962C8B-B14F-4D97-AF65-F5344CB8AC3E}">
        <p14:creationId xmlns:p14="http://schemas.microsoft.com/office/powerpoint/2010/main" val="5007888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3ADA-6EE9-5551-FE35-69F71AFE30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AF42F3-BEB6-E8FC-A1B5-8A80BEF15B89}"/>
              </a:ext>
            </a:extLst>
          </p:cNvPr>
          <p:cNvSpPr>
            <a:spLocks noGrp="1"/>
          </p:cNvSpPr>
          <p:nvPr>
            <p:ph idx="1"/>
          </p:nvPr>
        </p:nvSpPr>
        <p:spPr/>
        <p:txBody>
          <a:bodyPr>
            <a:noAutofit/>
          </a:bodyPr>
          <a:lstStyle/>
          <a:p>
            <a:r>
              <a:rPr lang="en-GB" sz="2800" dirty="0"/>
              <a:t>What if the settlor does not go far enough to satisfy the every effort test, but clearly did intend to create a trust and took some action to follow through on that intention? </a:t>
            </a:r>
          </a:p>
          <a:p>
            <a:r>
              <a:rPr lang="en-GB" sz="2800" dirty="0"/>
              <a:t>In those cases, equity may regard the trust as valid once the stage is reached when it would be unconscionable (unfair) for the settlor to back out of creating a trust. This is based on the case of Pennington v </a:t>
            </a:r>
            <a:r>
              <a:rPr lang="en-GB" sz="2800" dirty="0" err="1"/>
              <a:t>Waine</a:t>
            </a:r>
            <a:r>
              <a:rPr lang="en-GB" sz="2800" dirty="0"/>
              <a:t> [2002] EWHC </a:t>
            </a:r>
            <a:r>
              <a:rPr lang="en-GB" sz="2800" dirty="0" err="1"/>
              <a:t>Civ</a:t>
            </a:r>
            <a:r>
              <a:rPr lang="en-GB" sz="2800" dirty="0"/>
              <a:t> 227. </a:t>
            </a:r>
          </a:p>
        </p:txBody>
      </p:sp>
    </p:spTree>
    <p:extLst>
      <p:ext uri="{BB962C8B-B14F-4D97-AF65-F5344CB8AC3E}">
        <p14:creationId xmlns:p14="http://schemas.microsoft.com/office/powerpoint/2010/main" val="30932457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0791D-2E93-E733-BA73-89B84C498B0A}"/>
              </a:ext>
            </a:extLst>
          </p:cNvPr>
          <p:cNvSpPr>
            <a:spLocks noGrp="1"/>
          </p:cNvSpPr>
          <p:nvPr>
            <p:ph type="title"/>
          </p:nvPr>
        </p:nvSpPr>
        <p:spPr>
          <a:xfrm>
            <a:off x="648930" y="629266"/>
            <a:ext cx="6188190" cy="1622321"/>
          </a:xfrm>
        </p:spPr>
        <p:txBody>
          <a:bodyPr>
            <a:normAutofit/>
          </a:bodyPr>
          <a:lstStyle/>
          <a:p>
            <a:r>
              <a:rPr lang="en-GB">
                <a:solidFill>
                  <a:srgbClr val="EBEBEB"/>
                </a:solidFill>
              </a:rPr>
              <a:t>The rule in Strong v Bird </a:t>
            </a:r>
          </a:p>
        </p:txBody>
      </p:sp>
      <p:sp>
        <p:nvSpPr>
          <p:cNvPr id="3" name="Content Placeholder 2">
            <a:extLst>
              <a:ext uri="{FF2B5EF4-FFF2-40B4-BE49-F238E27FC236}">
                <a16:creationId xmlns:a16="http://schemas.microsoft.com/office/drawing/2014/main" id="{3BD27CAE-DA51-A655-2DCE-D70BA0889B97}"/>
              </a:ext>
            </a:extLst>
          </p:cNvPr>
          <p:cNvSpPr>
            <a:spLocks noGrp="1"/>
          </p:cNvSpPr>
          <p:nvPr>
            <p:ph idx="1"/>
          </p:nvPr>
        </p:nvSpPr>
        <p:spPr>
          <a:xfrm>
            <a:off x="648930" y="2438400"/>
            <a:ext cx="6188189" cy="3785419"/>
          </a:xfrm>
        </p:spPr>
        <p:txBody>
          <a:bodyPr>
            <a:noAutofit/>
          </a:bodyPr>
          <a:lstStyle/>
          <a:p>
            <a:pPr>
              <a:lnSpc>
                <a:spcPct val="90000"/>
              </a:lnSpc>
            </a:pPr>
            <a:r>
              <a:rPr lang="en-GB" sz="2400" dirty="0"/>
              <a:t>If the settlor wanted to create a trust with someone else acting as trustee, but did not get round to transferring legal title during their lifetime, if that same person is then appointed as their executor or administrator, is the fact that that person has got legal title albeit in a roundabout way sufficient to constitute the trust? </a:t>
            </a:r>
          </a:p>
          <a:p>
            <a:pPr>
              <a:lnSpc>
                <a:spcPct val="90000"/>
              </a:lnSpc>
            </a:pPr>
            <a:r>
              <a:rPr lang="en-GB" sz="2400" dirty="0"/>
              <a:t>Yes, if the conditions in Strong v Bird (1874) LR 18 </a:t>
            </a:r>
            <a:r>
              <a:rPr lang="en-GB" sz="2400" dirty="0" err="1"/>
              <a:t>Eq</a:t>
            </a:r>
            <a:r>
              <a:rPr lang="en-GB" sz="2400" dirty="0"/>
              <a:t> 315 are satisfied:</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6B4B1C87-5CED-FA70-CCB6-9135FFF16C44}"/>
              </a:ext>
            </a:extLst>
          </p:cNvPr>
          <p:cNvPicPr>
            <a:picLocks noChangeAspect="1"/>
          </p:cNvPicPr>
          <p:nvPr/>
        </p:nvPicPr>
        <p:blipFill rotWithShape="1">
          <a:blip r:embed="rId4"/>
          <a:srcRect l="4440" r="23188"/>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1959700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97DE1-12F8-19F7-982A-87B479A5CE5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3FDA842-3BFD-497A-A17E-1EC375966603}"/>
              </a:ext>
            </a:extLst>
          </p:cNvPr>
          <p:cNvSpPr>
            <a:spLocks noGrp="1"/>
          </p:cNvSpPr>
          <p:nvPr>
            <p:ph idx="1"/>
          </p:nvPr>
        </p:nvSpPr>
        <p:spPr/>
        <p:txBody>
          <a:bodyPr/>
          <a:lstStyle/>
          <a:p>
            <a:r>
              <a:rPr lang="en-GB" dirty="0"/>
              <a:t>(</a:t>
            </a:r>
            <a:r>
              <a:rPr lang="en-GB" sz="2400" dirty="0"/>
              <a:t>a) the settlor intended to create an immediate trust with a third party acting as trustee; </a:t>
            </a:r>
          </a:p>
          <a:p>
            <a:r>
              <a:rPr lang="en-GB" sz="2400" dirty="0"/>
              <a:t>(b) that trust was not immediately created due to a failure to comply with a relevant transfer rule; </a:t>
            </a:r>
          </a:p>
          <a:p>
            <a:r>
              <a:rPr lang="en-GB" sz="2400" dirty="0"/>
              <a:t>(c) the settlor’s intention continued up to their death; and </a:t>
            </a:r>
          </a:p>
          <a:p>
            <a:r>
              <a:rPr lang="en-GB" sz="2400" dirty="0"/>
              <a:t>(d) the intended trustee acquired legal title to the trust property by becoming the settlor’s executor or administrator</a:t>
            </a:r>
          </a:p>
        </p:txBody>
      </p:sp>
    </p:spTree>
    <p:extLst>
      <p:ext uri="{BB962C8B-B14F-4D97-AF65-F5344CB8AC3E}">
        <p14:creationId xmlns:p14="http://schemas.microsoft.com/office/powerpoint/2010/main" val="20634916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C0E6B-44C7-2D3C-49B5-2584188654FF}"/>
              </a:ext>
            </a:extLst>
          </p:cNvPr>
          <p:cNvSpPr>
            <a:spLocks noGrp="1"/>
          </p:cNvSpPr>
          <p:nvPr>
            <p:ph type="title"/>
          </p:nvPr>
        </p:nvSpPr>
        <p:spPr>
          <a:xfrm>
            <a:off x="646111" y="452717"/>
            <a:ext cx="9404723" cy="1938353"/>
          </a:xfrm>
        </p:spPr>
        <p:txBody>
          <a:bodyPr/>
          <a:lstStyle/>
          <a:p>
            <a:r>
              <a:rPr lang="en-GB" sz="3200" dirty="0"/>
              <a:t>Constituting a trust where the settlor and a third party both act as trustees</a:t>
            </a:r>
          </a:p>
        </p:txBody>
      </p:sp>
      <p:sp>
        <p:nvSpPr>
          <p:cNvPr id="3" name="Content Placeholder 2">
            <a:extLst>
              <a:ext uri="{FF2B5EF4-FFF2-40B4-BE49-F238E27FC236}">
                <a16:creationId xmlns:a16="http://schemas.microsoft.com/office/drawing/2014/main" id="{83470B3D-08BE-2715-7C9B-B68FBE846F67}"/>
              </a:ext>
            </a:extLst>
          </p:cNvPr>
          <p:cNvSpPr>
            <a:spLocks noGrp="1"/>
          </p:cNvSpPr>
          <p:nvPr>
            <p:ph idx="1"/>
          </p:nvPr>
        </p:nvSpPr>
        <p:spPr>
          <a:xfrm>
            <a:off x="1103312" y="2141173"/>
            <a:ext cx="8946541" cy="4107226"/>
          </a:xfrm>
        </p:spPr>
        <p:txBody>
          <a:bodyPr>
            <a:normAutofit/>
          </a:bodyPr>
          <a:lstStyle/>
          <a:p>
            <a:r>
              <a:rPr lang="en-GB" sz="3200" dirty="0"/>
              <a:t>In these situations, the settlor must take steps to transfer legal title from their sole name into the joint names of the settlor and the other trustees.</a:t>
            </a:r>
          </a:p>
        </p:txBody>
      </p:sp>
    </p:spTree>
    <p:extLst>
      <p:ext uri="{BB962C8B-B14F-4D97-AF65-F5344CB8AC3E}">
        <p14:creationId xmlns:p14="http://schemas.microsoft.com/office/powerpoint/2010/main" val="22366524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4277</Words>
  <Application>Microsoft Office PowerPoint</Application>
  <PresentationFormat>Widescreen</PresentationFormat>
  <Paragraphs>211</Paragraphs>
  <Slides>51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Arial</vt:lpstr>
      <vt:lpstr>Calibri</vt:lpstr>
      <vt:lpstr>Century Gothic</vt:lpstr>
      <vt:lpstr>Wingdings 3</vt:lpstr>
      <vt:lpstr>Ion</vt:lpstr>
      <vt:lpstr>Lecture 3 – Creation of Trusts: Express Trusts, The 3 Certainties, Formalities, and Constitution</vt:lpstr>
      <vt:lpstr>Learning Outcomes</vt:lpstr>
      <vt:lpstr>PowerPoint Presentation</vt:lpstr>
      <vt:lpstr>What is an express trust?</vt:lpstr>
      <vt:lpstr>What is a declaration of trust?</vt:lpstr>
      <vt:lpstr>Express trusts – Two types </vt:lpstr>
      <vt:lpstr>Fixed interest trusts </vt:lpstr>
      <vt:lpstr>Example</vt:lpstr>
      <vt:lpstr>Discretionary trust</vt:lpstr>
      <vt:lpstr>The 3 Certainties </vt:lpstr>
      <vt:lpstr>The 3 Certainties </vt:lpstr>
      <vt:lpstr>Certainty of Intention</vt:lpstr>
      <vt:lpstr>Examples </vt:lpstr>
      <vt:lpstr>Precatory Words </vt:lpstr>
      <vt:lpstr>Example (1) </vt:lpstr>
      <vt:lpstr>Example (2)</vt:lpstr>
      <vt:lpstr>Certainty of Subject-Matter</vt:lpstr>
      <vt:lpstr>Trust property must be certain</vt:lpstr>
      <vt:lpstr>Example </vt:lpstr>
      <vt:lpstr>What if there is no certainty of subject-matter?</vt:lpstr>
      <vt:lpstr>Certainty of Objects</vt:lpstr>
      <vt:lpstr>Certainty of Objects in a Fixed-interest Trust </vt:lpstr>
      <vt:lpstr>Activity</vt:lpstr>
      <vt:lpstr>PowerPoint Presentation</vt:lpstr>
      <vt:lpstr>Certainty of Objects in Discretionary Trusts </vt:lpstr>
      <vt:lpstr>Example </vt:lpstr>
      <vt:lpstr>PowerPoint Presentation</vt:lpstr>
      <vt:lpstr>Administrative unworkability</vt:lpstr>
      <vt:lpstr>Capriciousness</vt:lpstr>
      <vt:lpstr>Beneficiaries</vt:lpstr>
      <vt:lpstr>Formalities relating to Declarations of Trust – Will trusts </vt:lpstr>
      <vt:lpstr>Formalities relating to Declarations of Trust – Lifetime trusts </vt:lpstr>
      <vt:lpstr>Formalities relating to Declarations of Trust – for land</vt:lpstr>
      <vt:lpstr>Constitution of Trusts</vt:lpstr>
      <vt:lpstr>PowerPoint Presentation</vt:lpstr>
      <vt:lpstr>Methods of creating an express lifetime trusts</vt:lpstr>
      <vt:lpstr>Lifetime trusts that self-constitute</vt:lpstr>
      <vt:lpstr>Lifetime trusts that must be constituted</vt:lpstr>
      <vt:lpstr>Land</vt:lpstr>
      <vt:lpstr>Shares </vt:lpstr>
      <vt:lpstr>Money </vt:lpstr>
      <vt:lpstr>Chattels</vt:lpstr>
      <vt:lpstr>Equity will not assist a volunteer</vt:lpstr>
      <vt:lpstr>Beneficiaries = Volunteers</vt:lpstr>
      <vt:lpstr>Rules cannot be bent</vt:lpstr>
      <vt:lpstr>Exceptions to the maxim</vt:lpstr>
      <vt:lpstr>PowerPoint Presentation</vt:lpstr>
      <vt:lpstr>The rule in Strong v Bird </vt:lpstr>
      <vt:lpstr>PowerPoint Presentation</vt:lpstr>
      <vt:lpstr>Constituting a trust where the settlor and a third party both act as trustees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6</cp:revision>
  <dcterms:created xsi:type="dcterms:W3CDTF">2020-09-23T12:37:13Z</dcterms:created>
  <dcterms:modified xsi:type="dcterms:W3CDTF">2023-02-10T12:15:37Z</dcterms:modified>
</cp:coreProperties>
</file>