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9"/>
  </p:notesMasterIdLst>
  <p:sldIdLst>
    <p:sldId id="266" r:id="rId26"/>
    <p:sldId id="462" r:id="rId27"/>
    <p:sldId id="464" r:id="rId28"/>
    <p:sldId id="463" r:id="rId29"/>
    <p:sldId id="508" r:id="rId30"/>
    <p:sldId id="461" r:id="rId31"/>
    <p:sldId id="365" r:id="rId32"/>
    <p:sldId id="378" r:id="rId33"/>
    <p:sldId id="379" r:id="rId34"/>
    <p:sldId id="458" r:id="rId35"/>
    <p:sldId id="505" r:id="rId36"/>
    <p:sldId id="472" r:id="rId37"/>
    <p:sldId id="470" r:id="rId38"/>
    <p:sldId id="506" r:id="rId39"/>
    <p:sldId id="459" r:id="rId40"/>
    <p:sldId id="507" r:id="rId41"/>
    <p:sldId id="509" r:id="rId42"/>
    <p:sldId id="510" r:id="rId43"/>
    <p:sldId id="468" r:id="rId44"/>
    <p:sldId id="473" r:id="rId45"/>
    <p:sldId id="471" r:id="rId46"/>
    <p:sldId id="469" r:id="rId47"/>
    <p:sldId id="466" r:id="rId48"/>
    <p:sldId id="483" r:id="rId49"/>
    <p:sldId id="467" r:id="rId50"/>
    <p:sldId id="474" r:id="rId51"/>
    <p:sldId id="475" r:id="rId52"/>
    <p:sldId id="476" r:id="rId53"/>
    <p:sldId id="477" r:id="rId54"/>
    <p:sldId id="484" r:id="rId55"/>
    <p:sldId id="478" r:id="rId56"/>
    <p:sldId id="485" r:id="rId57"/>
    <p:sldId id="479" r:id="rId58"/>
    <p:sldId id="487" r:id="rId59"/>
    <p:sldId id="486" r:id="rId60"/>
    <p:sldId id="480" r:id="rId61"/>
    <p:sldId id="481" r:id="rId62"/>
    <p:sldId id="482" r:id="rId63"/>
    <p:sldId id="488" r:id="rId64"/>
    <p:sldId id="490" r:id="rId65"/>
    <p:sldId id="489" r:id="rId66"/>
    <p:sldId id="492" r:id="rId67"/>
    <p:sldId id="494" r:id="rId68"/>
    <p:sldId id="493" r:id="rId69"/>
    <p:sldId id="495" r:id="rId70"/>
    <p:sldId id="496" r:id="rId71"/>
    <p:sldId id="499" r:id="rId72"/>
    <p:sldId id="497" r:id="rId73"/>
    <p:sldId id="498" r:id="rId74"/>
    <p:sldId id="500" r:id="rId75"/>
    <p:sldId id="502" r:id="rId76"/>
    <p:sldId id="503" r:id="rId77"/>
    <p:sldId id="504" r:id="rId7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77" d="100"/>
          <a:sy n="77" d="100"/>
        </p:scale>
        <p:origin x="18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82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463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749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501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AC6CB-6DA9-1B7B-F341-3F1E628232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07B549-1DED-0B71-4AF2-02CC7C8C19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8C630-3B91-BF93-313A-5EC207EEC0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90225E-E82C-E523-F967-91B54D80FD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3037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545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Higher weights are more strongly propagated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8874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4677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98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49B5F3-0758-E9DB-9B46-488ECBA4C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1296C3-0BA5-9AFF-DA90-AAA790BF18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C7B0DB-AC64-C2CA-B0B8-A3B0B702D9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59ABFD-51FC-19C3-B15B-C82D9D977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176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6600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592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843F1E-9AB3-19E0-8915-D0AEBB0EC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1EE054-A463-5EF7-F6C5-E3ADFB5BAF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15E186-93DF-4795-DC0D-97B3DDAB48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F75D42-7CD5-3F4B-4BDF-CF4EACEBD0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9171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7648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4FB915-526C-ECB0-56A3-BA48D2F83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B7D9C6-BBEE-B69E-E255-3C67FDDCB0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58BA91-D308-3742-E103-3174D08587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3B1D8F-D6E3-265C-729E-5EC10892BB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99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B4A65-BC73-94B4-8330-EE715B26D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F884A7-C2A6-8080-9A92-CC16D3E3F7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054F50-AB2F-EEAB-B331-549E84A0BF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C998E6-EB59-ED41-D03A-178E4053EE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9471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3E57E0-B769-0882-6C46-05D395F9A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564753-D37B-FD70-ECEF-FA8368299A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73EEB9-9681-EB98-CBE9-D4528F43C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27D21-B43E-9AB7-F4D4-753A495B5F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7153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883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2632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9947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3599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73762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1814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459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6964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7756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1146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889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7931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2146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35594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30028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09875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21524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98250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40397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78908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99724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70697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Using different features produces different results which can be overlapped.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26980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8217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The network can learn the weights for classifying an image</a:t>
            </a:r>
          </a:p>
          <a:p>
            <a:r>
              <a:rPr lang="en-US" b="0" dirty="0"/>
              <a:t>A model can be trained with image data to learn the weights in convolutional layers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86177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network can learn the weights for classifying an image</a:t>
            </a:r>
          </a:p>
          <a:p>
            <a:r>
              <a:rPr lang="en-US" b="1" dirty="0"/>
              <a:t>A model can be trained with image data to learn the weights in convolutional layers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1401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27632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74689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Think of it as a thresholding function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67401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3174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4935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25439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42606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37311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901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5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0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Convolutional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 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Vision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Human Vision</a:t>
            </a:r>
            <a:endParaRPr lang="en-GB" sz="6000" b="1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6D04160-5494-9BF2-BB8D-FA2861E0BF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09559" y="168441"/>
            <a:ext cx="7061861" cy="5558591"/>
          </a:xfrm>
        </p:spPr>
      </p:pic>
    </p:spTree>
    <p:extLst>
      <p:ext uri="{BB962C8B-B14F-4D97-AF65-F5344CB8AC3E}">
        <p14:creationId xmlns:p14="http://schemas.microsoft.com/office/powerpoint/2010/main" val="3576901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Human Vision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F48631-792A-8607-A69C-8E738ECD0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28267"/>
          <a:stretch/>
        </p:blipFill>
        <p:spPr>
          <a:xfrm>
            <a:off x="6990347" y="172390"/>
            <a:ext cx="4843434" cy="54971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F6B679-F4A9-0E84-883D-08E7FA873E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899"/>
          <a:stretch/>
        </p:blipFill>
        <p:spPr>
          <a:xfrm>
            <a:off x="295368" y="1576137"/>
            <a:ext cx="6007493" cy="409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843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Hierarchical Visual Processing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F48631-792A-8607-A69C-8E738ECD0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28267"/>
          <a:stretch/>
        </p:blipFill>
        <p:spPr>
          <a:xfrm>
            <a:off x="6096000" y="234392"/>
            <a:ext cx="4910191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556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FE857-CAAA-5542-1A1E-280BEF8A5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511F06-B5CF-1920-A935-C6B3F291C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7422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Human vs Computer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03B403-506C-D337-4351-60FB6F637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70" y="3296705"/>
            <a:ext cx="5160942" cy="34343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25EE09-2B2B-88BE-8C6C-6618DAC0BA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9524" y="365125"/>
            <a:ext cx="5060516" cy="336754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7F83F4-16A0-E53E-3C2A-357AA54E2D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/>
          <a:stretch/>
        </p:blipFill>
        <p:spPr>
          <a:xfrm>
            <a:off x="351934" y="1338252"/>
            <a:ext cx="4646858" cy="29331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7D58E5-3914-D9AE-F0D1-852C99D02AAA}"/>
              </a:ext>
            </a:extLst>
          </p:cNvPr>
          <p:cNvSpPr txBox="1"/>
          <p:nvPr/>
        </p:nvSpPr>
        <p:spPr>
          <a:xfrm>
            <a:off x="4998792" y="1182856"/>
            <a:ext cx="28214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latin typeface="+mj-lt"/>
              </a:rPr>
              <a:t>Vision</a:t>
            </a:r>
          </a:p>
        </p:txBody>
      </p:sp>
    </p:spTree>
    <p:extLst>
      <p:ext uri="{BB962C8B-B14F-4D97-AF65-F5344CB8AC3E}">
        <p14:creationId xmlns:p14="http://schemas.microsoft.com/office/powerpoint/2010/main" val="537702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Computer Vision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6843"/>
            <a:ext cx="11475562" cy="4024313"/>
          </a:xfrm>
        </p:spPr>
        <p:txBody>
          <a:bodyPr>
            <a:normAutofit/>
          </a:bodyPr>
          <a:lstStyle/>
          <a:p>
            <a:r>
              <a:rPr lang="en-US" sz="3200" b="1" dirty="0"/>
              <a:t>Computers take numbers as input</a:t>
            </a:r>
            <a:endParaRPr lang="en-US" sz="2800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FEBB03-BE2F-44FF-47FE-4225D0F90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8168" y="1910921"/>
            <a:ext cx="9015663" cy="384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647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  SUM /  	         ACTIVATION                 OUTPUT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           WEIGHTED SUM      FUNCTION</a:t>
            </a:r>
          </a:p>
          <a:p>
            <a:pPr marL="1371600" lvl="3" indent="0">
              <a:buNone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2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8990036" y="2871892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566173" y="2342862"/>
            <a:ext cx="757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0</a:t>
            </a:r>
          </a:p>
          <a:p>
            <a:r>
              <a:rPr lang="en-US" sz="4000" b="1" dirty="0"/>
              <a:t>or</a:t>
            </a:r>
          </a:p>
          <a:p>
            <a:r>
              <a:rPr lang="en-US" sz="4000" b="1" dirty="0"/>
              <a:t>1</a:t>
            </a:r>
            <a:endParaRPr lang="en-GB" sz="4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045546" y="1959591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0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028692" y="2821498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039022" y="3657097"/>
            <a:ext cx="5711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</p:spTree>
    <p:extLst>
      <p:ext uri="{BB962C8B-B14F-4D97-AF65-F5344CB8AC3E}">
        <p14:creationId xmlns:p14="http://schemas.microsoft.com/office/powerpoint/2010/main" val="1290642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Fully Connected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A6A5CB8B-5B70-0DE4-B2BC-32792BA3B730}"/>
              </a:ext>
            </a:extLst>
          </p:cNvPr>
          <p:cNvSpPr/>
          <p:nvPr/>
        </p:nvSpPr>
        <p:spPr>
          <a:xfrm>
            <a:off x="4969042" y="1302210"/>
            <a:ext cx="3898232" cy="365554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9602922" y="2579284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</a:t>
            </a:r>
            <a:endParaRPr lang="en-GB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9604074" y="3836262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5850656" y="4960127"/>
            <a:ext cx="2024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Layers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10270854" y="4883183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96A93D-05B2-81C7-9EC3-FC36D0B83BAA}"/>
              </a:ext>
            </a:extLst>
          </p:cNvPr>
          <p:cNvSpPr/>
          <p:nvPr/>
        </p:nvSpPr>
        <p:spPr>
          <a:xfrm>
            <a:off x="3019926" y="1304587"/>
            <a:ext cx="938463" cy="365554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571296-34BF-D0C8-1188-E4B66A1950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9064" y="1304586"/>
            <a:ext cx="957155" cy="36555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2DA5C11-9755-4DEF-D3D9-6DC5848DF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0090" y="1304586"/>
            <a:ext cx="957155" cy="365791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7478DCF-CD18-49B2-8C73-2993655C74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7684" y="1302210"/>
            <a:ext cx="957155" cy="3657917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67DEF77-AD29-1851-1374-40A005739B91}"/>
              </a:ext>
            </a:extLst>
          </p:cNvPr>
          <p:cNvCxnSpPr>
            <a:cxnSpLocks/>
            <a:stCxn id="4" idx="3"/>
            <a:endCxn id="12" idx="1"/>
          </p:cNvCxnSpPr>
          <p:nvPr/>
        </p:nvCxnSpPr>
        <p:spPr>
          <a:xfrm>
            <a:off x="3958389" y="3132357"/>
            <a:ext cx="110067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F5347C96-7106-C6EF-8150-A25B677C9D3F}"/>
              </a:ext>
            </a:extLst>
          </p:cNvPr>
          <p:cNvCxnSpPr>
            <a:cxnSpLocks/>
            <a:stCxn id="42" idx="3"/>
          </p:cNvCxnSpPr>
          <p:nvPr/>
        </p:nvCxnSpPr>
        <p:spPr>
          <a:xfrm>
            <a:off x="8867274" y="3129980"/>
            <a:ext cx="756346" cy="21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D662B488-DAD2-CFC3-8708-E35A5F39B52A}"/>
              </a:ext>
            </a:extLst>
          </p:cNvPr>
          <p:cNvSpPr/>
          <p:nvPr/>
        </p:nvSpPr>
        <p:spPr>
          <a:xfrm>
            <a:off x="9570201" y="62379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0</a:t>
            </a: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0690C96-A53D-D226-16A1-0B7FCBE9E065}"/>
              </a:ext>
            </a:extLst>
          </p:cNvPr>
          <p:cNvSpPr/>
          <p:nvPr/>
        </p:nvSpPr>
        <p:spPr>
          <a:xfrm>
            <a:off x="9623620" y="5084421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8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9E9CA4C-0D9F-F8E0-C36D-6DC9891A524D}"/>
              </a:ext>
            </a:extLst>
          </p:cNvPr>
          <p:cNvSpPr/>
          <p:nvPr/>
        </p:nvSpPr>
        <p:spPr>
          <a:xfrm>
            <a:off x="9623620" y="5711724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9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F1E1815-28B4-C951-486E-B39200A99D90}"/>
              </a:ext>
            </a:extLst>
          </p:cNvPr>
          <p:cNvSpPr/>
          <p:nvPr/>
        </p:nvSpPr>
        <p:spPr>
          <a:xfrm>
            <a:off x="9567866" y="684853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</a:t>
            </a:r>
            <a:endParaRPr lang="en-GB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F877269-1EDC-BC6E-494C-DF3E08CF6D2B}"/>
              </a:ext>
            </a:extLst>
          </p:cNvPr>
          <p:cNvSpPr/>
          <p:nvPr/>
        </p:nvSpPr>
        <p:spPr>
          <a:xfrm>
            <a:off x="9602922" y="321099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5</a:t>
            </a:r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72E8BDC-E315-C1A3-9843-1CCA17E3F970}"/>
              </a:ext>
            </a:extLst>
          </p:cNvPr>
          <p:cNvSpPr/>
          <p:nvPr/>
        </p:nvSpPr>
        <p:spPr>
          <a:xfrm>
            <a:off x="9604074" y="446356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7</a:t>
            </a:r>
            <a:endParaRPr lang="en-GB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BD98437-0493-8E87-7F7E-1897502FCDD8}"/>
              </a:ext>
            </a:extLst>
          </p:cNvPr>
          <p:cNvSpPr/>
          <p:nvPr/>
        </p:nvSpPr>
        <p:spPr>
          <a:xfrm>
            <a:off x="9596144" y="194791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  <a:endParaRPr lang="en-GB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9FC62DF-1C45-087E-CC14-CEB47E479F28}"/>
              </a:ext>
            </a:extLst>
          </p:cNvPr>
          <p:cNvSpPr/>
          <p:nvPr/>
        </p:nvSpPr>
        <p:spPr>
          <a:xfrm>
            <a:off x="9567866" y="1316204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922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Fully Connected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GB" dirty="0"/>
              <a:t>Images are flattened to a one-dimensional vector of pixel values.</a:t>
            </a:r>
          </a:p>
          <a:p>
            <a:r>
              <a:rPr lang="en-GB" dirty="0"/>
              <a:t>Fine for smaller images like our 28x28x1 MNIST dataset in greyscale.</a:t>
            </a:r>
          </a:p>
          <a:p>
            <a:r>
              <a:rPr lang="en-GB" dirty="0"/>
              <a:t>What if the number of parameters to train becomes exponentially large as the image size increases.</a:t>
            </a:r>
          </a:p>
          <a:p>
            <a:r>
              <a:rPr lang="en-GB" dirty="0"/>
              <a:t>For example a 100x100 image has 10,000 pixels.</a:t>
            </a:r>
          </a:p>
          <a:p>
            <a:r>
              <a:rPr lang="en-US" dirty="0"/>
              <a:t>The hidden layer is connected to all neurons in the input layer.</a:t>
            </a:r>
            <a:endParaRPr lang="en-GB" dirty="0"/>
          </a:p>
          <a:p>
            <a:pPr lvl="1"/>
            <a:r>
              <a:rPr lang="en-GB" dirty="0"/>
              <a:t>If the first layer has 1000, fully connected (dense layer) neurons then this becomes 1000 x 10,000 = 10 million connections!</a:t>
            </a:r>
          </a:p>
        </p:txBody>
      </p:sp>
    </p:spTree>
    <p:extLst>
      <p:ext uri="{BB962C8B-B14F-4D97-AF65-F5344CB8AC3E}">
        <p14:creationId xmlns:p14="http://schemas.microsoft.com/office/powerpoint/2010/main" val="3371342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8F9CF3-C0F1-4DF0-C1AC-15D1537EC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7E57958-434E-DC41-FCAC-BDB6DD9D1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Fully Connected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229B9E6-BE04-B818-24E0-420AF30DD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GB" dirty="0"/>
              <a:t>Furthermore, RGB (colour) images have three values:</a:t>
            </a:r>
          </a:p>
          <a:p>
            <a:pPr lvl="1"/>
            <a:r>
              <a:rPr lang="en-GB" dirty="0"/>
              <a:t>Red, Green, Blue</a:t>
            </a:r>
          </a:p>
          <a:p>
            <a:pPr lvl="1"/>
            <a:r>
              <a:rPr lang="en-GB" dirty="0"/>
              <a:t>Consider an image of 1024x1024x3! (3 Billion parameters!)</a:t>
            </a:r>
          </a:p>
          <a:p>
            <a:r>
              <a:rPr lang="en-GB" dirty="0"/>
              <a:t>This would be far too many parameters.</a:t>
            </a:r>
          </a:p>
          <a:p>
            <a:r>
              <a:rPr lang="en-GB" dirty="0"/>
              <a:t>And all spatial information is lost due to flattening.</a:t>
            </a:r>
          </a:p>
          <a:p>
            <a:endParaRPr lang="en-GB" dirty="0"/>
          </a:p>
          <a:p>
            <a:r>
              <a:rPr lang="en-GB" b="1" dirty="0"/>
              <a:t>How can the computer vision keep the spatial structure of an image?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035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4732856-FF61-AB66-DAFE-B6E3B17AED8E}"/>
              </a:ext>
            </a:extLst>
          </p:cNvPr>
          <p:cNvSpPr/>
          <p:nvPr/>
        </p:nvSpPr>
        <p:spPr>
          <a:xfrm>
            <a:off x="72189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686F8-85C0-94F3-8CD9-474BB705901E}"/>
              </a:ext>
            </a:extLst>
          </p:cNvPr>
          <p:cNvSpPr/>
          <p:nvPr/>
        </p:nvSpPr>
        <p:spPr>
          <a:xfrm>
            <a:off x="7151305" y="145324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BE9F4CA-A815-2CF6-FFB8-9A1FD25D123F}"/>
              </a:ext>
            </a:extLst>
          </p:cNvPr>
          <p:cNvSpPr/>
          <p:nvPr/>
        </p:nvSpPr>
        <p:spPr>
          <a:xfrm>
            <a:off x="721895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6823B3C2-0429-C5F3-A8AB-66AD0476E522}"/>
              </a:ext>
            </a:extLst>
          </p:cNvPr>
          <p:cNvSpPr/>
          <p:nvPr/>
        </p:nvSpPr>
        <p:spPr>
          <a:xfrm>
            <a:off x="721895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2DA23739-CAA9-0D8F-C0C2-A4BA8678E9B3}"/>
              </a:ext>
            </a:extLst>
          </p:cNvPr>
          <p:cNvSpPr/>
          <p:nvPr/>
        </p:nvSpPr>
        <p:spPr>
          <a:xfrm>
            <a:off x="721895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A8B1033-3710-297B-1C07-FCED95C99EF6}"/>
              </a:ext>
            </a:extLst>
          </p:cNvPr>
          <p:cNvSpPr/>
          <p:nvPr/>
        </p:nvSpPr>
        <p:spPr>
          <a:xfrm>
            <a:off x="721895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1BFB3B-F4D7-DCD2-E5AA-8451E4FE2C64}"/>
              </a:ext>
            </a:extLst>
          </p:cNvPr>
          <p:cNvSpPr/>
          <p:nvPr/>
        </p:nvSpPr>
        <p:spPr>
          <a:xfrm>
            <a:off x="721895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851DCF5-921D-44D3-8C0D-DEB1D76CF8AF}"/>
              </a:ext>
            </a:extLst>
          </p:cNvPr>
          <p:cNvSpPr/>
          <p:nvPr/>
        </p:nvSpPr>
        <p:spPr>
          <a:xfrm>
            <a:off x="721895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165F8C6B-9276-C40E-64B5-20AB1E37905D}"/>
              </a:ext>
            </a:extLst>
          </p:cNvPr>
          <p:cNvSpPr/>
          <p:nvPr/>
        </p:nvSpPr>
        <p:spPr>
          <a:xfrm>
            <a:off x="721895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87D0F1C-6574-6799-F80E-DDA428F4F04C}"/>
              </a:ext>
            </a:extLst>
          </p:cNvPr>
          <p:cNvSpPr/>
          <p:nvPr/>
        </p:nvSpPr>
        <p:spPr>
          <a:xfrm>
            <a:off x="717885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00A747-979F-2043-28BD-F7E596B9F939}"/>
              </a:ext>
            </a:extLst>
          </p:cNvPr>
          <p:cNvSpPr/>
          <p:nvPr/>
        </p:nvSpPr>
        <p:spPr>
          <a:xfrm>
            <a:off x="717885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C8DA2D3-E583-48FB-B459-CA264C573536}"/>
              </a:ext>
            </a:extLst>
          </p:cNvPr>
          <p:cNvSpPr/>
          <p:nvPr/>
        </p:nvSpPr>
        <p:spPr>
          <a:xfrm>
            <a:off x="1175085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1000FF5-472A-90D3-6A27-FF792BF4FF18}"/>
              </a:ext>
            </a:extLst>
          </p:cNvPr>
          <p:cNvSpPr/>
          <p:nvPr/>
        </p:nvSpPr>
        <p:spPr>
          <a:xfrm>
            <a:off x="1175085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340C6B6-09E8-E8B2-5251-DE8C648F506C}"/>
              </a:ext>
            </a:extLst>
          </p:cNvPr>
          <p:cNvSpPr/>
          <p:nvPr/>
        </p:nvSpPr>
        <p:spPr>
          <a:xfrm>
            <a:off x="117508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6BCA296-5310-2804-263D-7296532A4E7F}"/>
              </a:ext>
            </a:extLst>
          </p:cNvPr>
          <p:cNvSpPr/>
          <p:nvPr/>
        </p:nvSpPr>
        <p:spPr>
          <a:xfrm>
            <a:off x="1175085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80B252F3-3AD1-5AF2-7AAD-492297E0072C}"/>
              </a:ext>
            </a:extLst>
          </p:cNvPr>
          <p:cNvSpPr/>
          <p:nvPr/>
        </p:nvSpPr>
        <p:spPr>
          <a:xfrm>
            <a:off x="1175085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5F9C19A-9A75-2E53-60BA-3A136C187BBF}"/>
              </a:ext>
            </a:extLst>
          </p:cNvPr>
          <p:cNvSpPr/>
          <p:nvPr/>
        </p:nvSpPr>
        <p:spPr>
          <a:xfrm>
            <a:off x="1175085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5DFF4BAD-E87E-3EC4-B207-CDD1D6F14E83}"/>
              </a:ext>
            </a:extLst>
          </p:cNvPr>
          <p:cNvSpPr/>
          <p:nvPr/>
        </p:nvSpPr>
        <p:spPr>
          <a:xfrm>
            <a:off x="1175085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CB416C3-9DFF-C2BA-AB19-C5E286F90B93}"/>
              </a:ext>
            </a:extLst>
          </p:cNvPr>
          <p:cNvSpPr/>
          <p:nvPr/>
        </p:nvSpPr>
        <p:spPr>
          <a:xfrm>
            <a:off x="1175085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3564CB0-78C7-E473-FE19-78F9B59122D4}"/>
              </a:ext>
            </a:extLst>
          </p:cNvPr>
          <p:cNvSpPr/>
          <p:nvPr/>
        </p:nvSpPr>
        <p:spPr>
          <a:xfrm>
            <a:off x="1183105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4D2B42E-9AF4-7435-B975-76B4F3B24C05}"/>
              </a:ext>
            </a:extLst>
          </p:cNvPr>
          <p:cNvSpPr/>
          <p:nvPr/>
        </p:nvSpPr>
        <p:spPr>
          <a:xfrm>
            <a:off x="1183105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D0389A64-510F-4D29-9641-91ED3C7D70B6}"/>
              </a:ext>
            </a:extLst>
          </p:cNvPr>
          <p:cNvSpPr/>
          <p:nvPr/>
        </p:nvSpPr>
        <p:spPr>
          <a:xfrm>
            <a:off x="164030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52102F02-C2D5-8E20-6FD4-4BF6303B5EB5}"/>
              </a:ext>
            </a:extLst>
          </p:cNvPr>
          <p:cNvSpPr/>
          <p:nvPr/>
        </p:nvSpPr>
        <p:spPr>
          <a:xfrm>
            <a:off x="1640304" y="218235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FB836C19-5647-2EC6-15CE-84C0370833C3}"/>
              </a:ext>
            </a:extLst>
          </p:cNvPr>
          <p:cNvSpPr/>
          <p:nvPr/>
        </p:nvSpPr>
        <p:spPr>
          <a:xfrm>
            <a:off x="1640304" y="26618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B18BCFA0-21EC-4333-CBC4-6A77890E0E02}"/>
              </a:ext>
            </a:extLst>
          </p:cNvPr>
          <p:cNvSpPr/>
          <p:nvPr/>
        </p:nvSpPr>
        <p:spPr>
          <a:xfrm>
            <a:off x="1640304" y="31190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F8E3933E-F401-12DD-A1EC-A36849126D0F}"/>
              </a:ext>
            </a:extLst>
          </p:cNvPr>
          <p:cNvSpPr/>
          <p:nvPr/>
        </p:nvSpPr>
        <p:spPr>
          <a:xfrm>
            <a:off x="1640304" y="35762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DDA1901-E012-A399-6161-F79C3CDDB5C9}"/>
              </a:ext>
            </a:extLst>
          </p:cNvPr>
          <p:cNvSpPr/>
          <p:nvPr/>
        </p:nvSpPr>
        <p:spPr>
          <a:xfrm>
            <a:off x="1640304" y="402669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E8F56E1-27D7-B3DF-4656-CCBFB1AF5DE4}"/>
              </a:ext>
            </a:extLst>
          </p:cNvPr>
          <p:cNvSpPr/>
          <p:nvPr/>
        </p:nvSpPr>
        <p:spPr>
          <a:xfrm>
            <a:off x="1640304" y="44833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6F5C450-B403-4A4D-78A6-680B3160D974}"/>
              </a:ext>
            </a:extLst>
          </p:cNvPr>
          <p:cNvSpPr/>
          <p:nvPr/>
        </p:nvSpPr>
        <p:spPr>
          <a:xfrm>
            <a:off x="1640304" y="49280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721904F4-4CD6-4F5A-3139-A729B5D18E88}"/>
              </a:ext>
            </a:extLst>
          </p:cNvPr>
          <p:cNvSpPr/>
          <p:nvPr/>
        </p:nvSpPr>
        <p:spPr>
          <a:xfrm>
            <a:off x="1636294" y="53847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3C8EEFC-5D44-7BB0-EA12-0DC188C4A5D9}"/>
              </a:ext>
            </a:extLst>
          </p:cNvPr>
          <p:cNvSpPr/>
          <p:nvPr/>
        </p:nvSpPr>
        <p:spPr>
          <a:xfrm>
            <a:off x="1636294" y="12448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3793C00E-7CEF-F690-CA11-A9C11EE28641}"/>
              </a:ext>
            </a:extLst>
          </p:cNvPr>
          <p:cNvSpPr/>
          <p:nvPr/>
        </p:nvSpPr>
        <p:spPr>
          <a:xfrm>
            <a:off x="2093494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34A39E43-EB07-BDCC-08BD-CFD6B4A651E3}"/>
              </a:ext>
            </a:extLst>
          </p:cNvPr>
          <p:cNvSpPr/>
          <p:nvPr/>
        </p:nvSpPr>
        <p:spPr>
          <a:xfrm>
            <a:off x="2093494" y="21858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EFF7E586-B327-3D23-CF75-9312B3F15642}"/>
              </a:ext>
            </a:extLst>
          </p:cNvPr>
          <p:cNvSpPr/>
          <p:nvPr/>
        </p:nvSpPr>
        <p:spPr>
          <a:xfrm>
            <a:off x="209349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F425248D-306A-65D7-E104-EB99256FA9B5}"/>
              </a:ext>
            </a:extLst>
          </p:cNvPr>
          <p:cNvSpPr/>
          <p:nvPr/>
        </p:nvSpPr>
        <p:spPr>
          <a:xfrm>
            <a:off x="2093494" y="266010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BCDB16C2-F530-B43B-CD74-2555052A20B7}"/>
              </a:ext>
            </a:extLst>
          </p:cNvPr>
          <p:cNvSpPr/>
          <p:nvPr/>
        </p:nvSpPr>
        <p:spPr>
          <a:xfrm>
            <a:off x="2093494" y="358202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D243D3C-13B5-56A6-6FE5-6CEF6FEE49C3}"/>
              </a:ext>
            </a:extLst>
          </p:cNvPr>
          <p:cNvSpPr/>
          <p:nvPr/>
        </p:nvSpPr>
        <p:spPr>
          <a:xfrm>
            <a:off x="2093494" y="311078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B2855D84-A836-D23C-0BC9-24DD09889345}"/>
              </a:ext>
            </a:extLst>
          </p:cNvPr>
          <p:cNvSpPr/>
          <p:nvPr/>
        </p:nvSpPr>
        <p:spPr>
          <a:xfrm>
            <a:off x="2093494" y="40449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52A7369-5BBC-2D80-5F5B-7B44F8107961}"/>
              </a:ext>
            </a:extLst>
          </p:cNvPr>
          <p:cNvSpPr/>
          <p:nvPr/>
        </p:nvSpPr>
        <p:spPr>
          <a:xfrm>
            <a:off x="2093494" y="44949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5FD2EA4-1441-E3A3-F626-786CE0E1CBF2}"/>
              </a:ext>
            </a:extLst>
          </p:cNvPr>
          <p:cNvSpPr/>
          <p:nvPr/>
        </p:nvSpPr>
        <p:spPr>
          <a:xfrm>
            <a:off x="2101514" y="49275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ECAC597A-8A90-2CFC-A2F3-94B784DE3CC2}"/>
              </a:ext>
            </a:extLst>
          </p:cNvPr>
          <p:cNvSpPr/>
          <p:nvPr/>
        </p:nvSpPr>
        <p:spPr>
          <a:xfrm>
            <a:off x="2101514" y="540431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BB9184D7-153D-1EC7-E894-FEC611FC620B}"/>
              </a:ext>
            </a:extLst>
          </p:cNvPr>
          <p:cNvSpPr/>
          <p:nvPr/>
        </p:nvSpPr>
        <p:spPr>
          <a:xfrm>
            <a:off x="256673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9DE34398-7124-FF3C-2015-2B8FAF4DA357}"/>
              </a:ext>
            </a:extLst>
          </p:cNvPr>
          <p:cNvSpPr/>
          <p:nvPr/>
        </p:nvSpPr>
        <p:spPr>
          <a:xfrm>
            <a:off x="2566733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DCF36CA6-F947-7F79-1922-0BDBE46908BB}"/>
              </a:ext>
            </a:extLst>
          </p:cNvPr>
          <p:cNvSpPr/>
          <p:nvPr/>
        </p:nvSpPr>
        <p:spPr>
          <a:xfrm>
            <a:off x="2566733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0E8E7B13-3856-640A-8475-A103FB505A45}"/>
              </a:ext>
            </a:extLst>
          </p:cNvPr>
          <p:cNvSpPr/>
          <p:nvPr/>
        </p:nvSpPr>
        <p:spPr>
          <a:xfrm>
            <a:off x="2566733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3E94210D-66CC-E822-E088-8A7A25474293}"/>
              </a:ext>
            </a:extLst>
          </p:cNvPr>
          <p:cNvSpPr/>
          <p:nvPr/>
        </p:nvSpPr>
        <p:spPr>
          <a:xfrm>
            <a:off x="2566733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EB8635FD-5CC8-1D0F-F19D-A9B290837ECF}"/>
              </a:ext>
            </a:extLst>
          </p:cNvPr>
          <p:cNvSpPr/>
          <p:nvPr/>
        </p:nvSpPr>
        <p:spPr>
          <a:xfrm>
            <a:off x="2566733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A688B828-D0A7-1CE2-961B-6A4CE1BAA7E1}"/>
              </a:ext>
            </a:extLst>
          </p:cNvPr>
          <p:cNvSpPr/>
          <p:nvPr/>
        </p:nvSpPr>
        <p:spPr>
          <a:xfrm>
            <a:off x="2566733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F581138-CEC1-4E08-E23B-A3EB0B23416C}"/>
              </a:ext>
            </a:extLst>
          </p:cNvPr>
          <p:cNvSpPr/>
          <p:nvPr/>
        </p:nvSpPr>
        <p:spPr>
          <a:xfrm>
            <a:off x="2566733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43B1CC21-CEAA-03D5-13D2-9EBBB6B3018C}"/>
              </a:ext>
            </a:extLst>
          </p:cNvPr>
          <p:cNvSpPr/>
          <p:nvPr/>
        </p:nvSpPr>
        <p:spPr>
          <a:xfrm>
            <a:off x="2562723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Oval 133">
            <a:extLst>
              <a:ext uri="{FF2B5EF4-FFF2-40B4-BE49-F238E27FC236}">
                <a16:creationId xmlns:a16="http://schemas.microsoft.com/office/drawing/2014/main" id="{D7A27ACF-ABD2-C2FF-EA3F-AC174796C132}"/>
              </a:ext>
            </a:extLst>
          </p:cNvPr>
          <p:cNvSpPr/>
          <p:nvPr/>
        </p:nvSpPr>
        <p:spPr>
          <a:xfrm>
            <a:off x="2562723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DBA43B5D-965C-1831-08E4-4778B4B22A17}"/>
              </a:ext>
            </a:extLst>
          </p:cNvPr>
          <p:cNvSpPr/>
          <p:nvPr/>
        </p:nvSpPr>
        <p:spPr>
          <a:xfrm>
            <a:off x="3019923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F6D1A468-03BF-0F90-C019-5AA6CF6ABB00}"/>
              </a:ext>
            </a:extLst>
          </p:cNvPr>
          <p:cNvSpPr/>
          <p:nvPr/>
        </p:nvSpPr>
        <p:spPr>
          <a:xfrm>
            <a:off x="3019923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EEE9C91F-EA88-AB60-9B77-7FFFBA169908}"/>
              </a:ext>
            </a:extLst>
          </p:cNvPr>
          <p:cNvSpPr/>
          <p:nvPr/>
        </p:nvSpPr>
        <p:spPr>
          <a:xfrm>
            <a:off x="301992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B3812FF4-6D75-1C76-A883-E57A926F509D}"/>
              </a:ext>
            </a:extLst>
          </p:cNvPr>
          <p:cNvSpPr/>
          <p:nvPr/>
        </p:nvSpPr>
        <p:spPr>
          <a:xfrm>
            <a:off x="3019923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1D680B50-2304-0316-BE23-C934E899FF85}"/>
              </a:ext>
            </a:extLst>
          </p:cNvPr>
          <p:cNvSpPr/>
          <p:nvPr/>
        </p:nvSpPr>
        <p:spPr>
          <a:xfrm>
            <a:off x="3019923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AF6924E3-A40C-68DF-090E-C896C88341EF}"/>
              </a:ext>
            </a:extLst>
          </p:cNvPr>
          <p:cNvSpPr/>
          <p:nvPr/>
        </p:nvSpPr>
        <p:spPr>
          <a:xfrm>
            <a:off x="3019923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2C85D2A8-A7B6-BD6B-B995-5EA45A0C8BA9}"/>
              </a:ext>
            </a:extLst>
          </p:cNvPr>
          <p:cNvSpPr/>
          <p:nvPr/>
        </p:nvSpPr>
        <p:spPr>
          <a:xfrm>
            <a:off x="3019923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1CE119BD-74F2-9D9C-35D6-01B34DC503C7}"/>
              </a:ext>
            </a:extLst>
          </p:cNvPr>
          <p:cNvSpPr/>
          <p:nvPr/>
        </p:nvSpPr>
        <p:spPr>
          <a:xfrm>
            <a:off x="3019923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2">
            <a:extLst>
              <a:ext uri="{FF2B5EF4-FFF2-40B4-BE49-F238E27FC236}">
                <a16:creationId xmlns:a16="http://schemas.microsoft.com/office/drawing/2014/main" id="{5EF3F93F-2E29-E371-8FCE-B4A9EEFD234D}"/>
              </a:ext>
            </a:extLst>
          </p:cNvPr>
          <p:cNvSpPr/>
          <p:nvPr/>
        </p:nvSpPr>
        <p:spPr>
          <a:xfrm>
            <a:off x="3027943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2E0E3255-0791-621D-EA2F-E51D71FBA131}"/>
              </a:ext>
            </a:extLst>
          </p:cNvPr>
          <p:cNvSpPr/>
          <p:nvPr/>
        </p:nvSpPr>
        <p:spPr>
          <a:xfrm>
            <a:off x="3027943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6916719-F448-7F12-3477-1DB661B12E75}"/>
              </a:ext>
            </a:extLst>
          </p:cNvPr>
          <p:cNvSpPr/>
          <p:nvPr/>
        </p:nvSpPr>
        <p:spPr>
          <a:xfrm>
            <a:off x="349717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6" name="Oval 145">
            <a:extLst>
              <a:ext uri="{FF2B5EF4-FFF2-40B4-BE49-F238E27FC236}">
                <a16:creationId xmlns:a16="http://schemas.microsoft.com/office/drawing/2014/main" id="{EE02281F-7F8F-7176-142E-7145FAA6B42F}"/>
              </a:ext>
            </a:extLst>
          </p:cNvPr>
          <p:cNvSpPr/>
          <p:nvPr/>
        </p:nvSpPr>
        <p:spPr>
          <a:xfrm>
            <a:off x="3497171" y="219275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C3FE970A-D653-F6C8-42D2-B5807AB367A8}"/>
              </a:ext>
            </a:extLst>
          </p:cNvPr>
          <p:cNvSpPr/>
          <p:nvPr/>
        </p:nvSpPr>
        <p:spPr>
          <a:xfrm>
            <a:off x="3497171" y="26722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8DE0DB44-529E-4B54-2881-F8A04731B5B7}"/>
              </a:ext>
            </a:extLst>
          </p:cNvPr>
          <p:cNvSpPr/>
          <p:nvPr/>
        </p:nvSpPr>
        <p:spPr>
          <a:xfrm>
            <a:off x="3497171" y="31294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5F6336D1-F579-C326-AD98-AA5E357FCCE6}"/>
              </a:ext>
            </a:extLst>
          </p:cNvPr>
          <p:cNvSpPr/>
          <p:nvPr/>
        </p:nvSpPr>
        <p:spPr>
          <a:xfrm>
            <a:off x="3497171" y="35866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B0D24CFC-18C6-6077-05A5-05A59AF464C2}"/>
              </a:ext>
            </a:extLst>
          </p:cNvPr>
          <p:cNvSpPr/>
          <p:nvPr/>
        </p:nvSpPr>
        <p:spPr>
          <a:xfrm>
            <a:off x="3497171" y="40370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1" name="Oval 150">
            <a:extLst>
              <a:ext uri="{FF2B5EF4-FFF2-40B4-BE49-F238E27FC236}">
                <a16:creationId xmlns:a16="http://schemas.microsoft.com/office/drawing/2014/main" id="{55F04AEE-BE6B-BAF0-D384-A732EB18A60A}"/>
              </a:ext>
            </a:extLst>
          </p:cNvPr>
          <p:cNvSpPr/>
          <p:nvPr/>
        </p:nvSpPr>
        <p:spPr>
          <a:xfrm>
            <a:off x="3497171" y="44937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1">
            <a:extLst>
              <a:ext uri="{FF2B5EF4-FFF2-40B4-BE49-F238E27FC236}">
                <a16:creationId xmlns:a16="http://schemas.microsoft.com/office/drawing/2014/main" id="{EBDB3C03-1CE2-F5F1-89D9-4D434201F172}"/>
              </a:ext>
            </a:extLst>
          </p:cNvPr>
          <p:cNvSpPr/>
          <p:nvPr/>
        </p:nvSpPr>
        <p:spPr>
          <a:xfrm>
            <a:off x="3497171" y="49384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58F77FD3-7723-A361-6792-2D7FBB967B55}"/>
              </a:ext>
            </a:extLst>
          </p:cNvPr>
          <p:cNvSpPr/>
          <p:nvPr/>
        </p:nvSpPr>
        <p:spPr>
          <a:xfrm>
            <a:off x="3493161" y="53951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DE06EE02-A8EF-9BF8-1532-C17A2AF67CAF}"/>
              </a:ext>
            </a:extLst>
          </p:cNvPr>
          <p:cNvSpPr/>
          <p:nvPr/>
        </p:nvSpPr>
        <p:spPr>
          <a:xfrm>
            <a:off x="3493161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6E867ABA-1C27-2AC8-A384-9B49DA5895C0}"/>
              </a:ext>
            </a:extLst>
          </p:cNvPr>
          <p:cNvSpPr/>
          <p:nvPr/>
        </p:nvSpPr>
        <p:spPr>
          <a:xfrm>
            <a:off x="3950361" y="126569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7F202516-894D-08BE-932F-C50F7E7967E4}"/>
              </a:ext>
            </a:extLst>
          </p:cNvPr>
          <p:cNvSpPr/>
          <p:nvPr/>
        </p:nvSpPr>
        <p:spPr>
          <a:xfrm>
            <a:off x="3950361" y="21962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Oval 156">
            <a:extLst>
              <a:ext uri="{FF2B5EF4-FFF2-40B4-BE49-F238E27FC236}">
                <a16:creationId xmlns:a16="http://schemas.microsoft.com/office/drawing/2014/main" id="{B60DE7CD-2AB0-32CE-5ABA-307709C49451}"/>
              </a:ext>
            </a:extLst>
          </p:cNvPr>
          <p:cNvSpPr/>
          <p:nvPr/>
        </p:nvSpPr>
        <p:spPr>
          <a:xfrm>
            <a:off x="395036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194C27F-DA7F-A064-F3C3-07BB49A79163}"/>
              </a:ext>
            </a:extLst>
          </p:cNvPr>
          <p:cNvSpPr/>
          <p:nvPr/>
        </p:nvSpPr>
        <p:spPr>
          <a:xfrm>
            <a:off x="3950361" y="26705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9" name="Oval 158">
            <a:extLst>
              <a:ext uri="{FF2B5EF4-FFF2-40B4-BE49-F238E27FC236}">
                <a16:creationId xmlns:a16="http://schemas.microsoft.com/office/drawing/2014/main" id="{65C5B9B7-85FB-9BB3-6E60-39E5102D2CB7}"/>
              </a:ext>
            </a:extLst>
          </p:cNvPr>
          <p:cNvSpPr/>
          <p:nvPr/>
        </p:nvSpPr>
        <p:spPr>
          <a:xfrm>
            <a:off x="3950361" y="359242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ECA5D650-B25A-250E-6BDE-1E11D5EBC598}"/>
              </a:ext>
            </a:extLst>
          </p:cNvPr>
          <p:cNvSpPr/>
          <p:nvPr/>
        </p:nvSpPr>
        <p:spPr>
          <a:xfrm>
            <a:off x="3950361" y="31211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9469EA55-8E5C-52D5-14C9-CEBF8B784737}"/>
              </a:ext>
            </a:extLst>
          </p:cNvPr>
          <p:cNvSpPr/>
          <p:nvPr/>
        </p:nvSpPr>
        <p:spPr>
          <a:xfrm>
            <a:off x="3950361" y="40553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2" name="Oval 161">
            <a:extLst>
              <a:ext uri="{FF2B5EF4-FFF2-40B4-BE49-F238E27FC236}">
                <a16:creationId xmlns:a16="http://schemas.microsoft.com/office/drawing/2014/main" id="{0D8E9162-2DBD-6FCD-DD7F-48CA6A5F972D}"/>
              </a:ext>
            </a:extLst>
          </p:cNvPr>
          <p:cNvSpPr/>
          <p:nvPr/>
        </p:nvSpPr>
        <p:spPr>
          <a:xfrm>
            <a:off x="3950361" y="450532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" name="Oval 162">
            <a:extLst>
              <a:ext uri="{FF2B5EF4-FFF2-40B4-BE49-F238E27FC236}">
                <a16:creationId xmlns:a16="http://schemas.microsoft.com/office/drawing/2014/main" id="{FFB83DDC-05DB-29B2-8EB6-974CD2E8D1A9}"/>
              </a:ext>
            </a:extLst>
          </p:cNvPr>
          <p:cNvSpPr/>
          <p:nvPr/>
        </p:nvSpPr>
        <p:spPr>
          <a:xfrm>
            <a:off x="3958381" y="49379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Oval 163">
            <a:extLst>
              <a:ext uri="{FF2B5EF4-FFF2-40B4-BE49-F238E27FC236}">
                <a16:creationId xmlns:a16="http://schemas.microsoft.com/office/drawing/2014/main" id="{78BD39A6-B1E8-5139-8515-9AFBF361888C}"/>
              </a:ext>
            </a:extLst>
          </p:cNvPr>
          <p:cNvSpPr/>
          <p:nvPr/>
        </p:nvSpPr>
        <p:spPr>
          <a:xfrm>
            <a:off x="3958381" y="541471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5" name="Oval 164">
            <a:extLst>
              <a:ext uri="{FF2B5EF4-FFF2-40B4-BE49-F238E27FC236}">
                <a16:creationId xmlns:a16="http://schemas.microsoft.com/office/drawing/2014/main" id="{087C549C-91A9-228C-1D2F-47D9697640F8}"/>
              </a:ext>
            </a:extLst>
          </p:cNvPr>
          <p:cNvSpPr/>
          <p:nvPr/>
        </p:nvSpPr>
        <p:spPr>
          <a:xfrm>
            <a:off x="442360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BAF14FA3-0FEB-3FDB-2E2B-87DE09985671}"/>
              </a:ext>
            </a:extLst>
          </p:cNvPr>
          <p:cNvSpPr/>
          <p:nvPr/>
        </p:nvSpPr>
        <p:spPr>
          <a:xfrm>
            <a:off x="4423600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7" name="Oval 166">
            <a:extLst>
              <a:ext uri="{FF2B5EF4-FFF2-40B4-BE49-F238E27FC236}">
                <a16:creationId xmlns:a16="http://schemas.microsoft.com/office/drawing/2014/main" id="{074208A3-1634-32B0-E205-2F7633B7344B}"/>
              </a:ext>
            </a:extLst>
          </p:cNvPr>
          <p:cNvSpPr/>
          <p:nvPr/>
        </p:nvSpPr>
        <p:spPr>
          <a:xfrm>
            <a:off x="4423600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35D00FD2-9F0B-EA03-436A-132DC93C069B}"/>
              </a:ext>
            </a:extLst>
          </p:cNvPr>
          <p:cNvSpPr/>
          <p:nvPr/>
        </p:nvSpPr>
        <p:spPr>
          <a:xfrm>
            <a:off x="4423600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Oval 168">
            <a:extLst>
              <a:ext uri="{FF2B5EF4-FFF2-40B4-BE49-F238E27FC236}">
                <a16:creationId xmlns:a16="http://schemas.microsoft.com/office/drawing/2014/main" id="{FE6EC7BE-A328-80C3-8535-6DCABB8EB22D}"/>
              </a:ext>
            </a:extLst>
          </p:cNvPr>
          <p:cNvSpPr/>
          <p:nvPr/>
        </p:nvSpPr>
        <p:spPr>
          <a:xfrm>
            <a:off x="4423600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0" name="Oval 169">
            <a:extLst>
              <a:ext uri="{FF2B5EF4-FFF2-40B4-BE49-F238E27FC236}">
                <a16:creationId xmlns:a16="http://schemas.microsoft.com/office/drawing/2014/main" id="{B88C3FEC-CB50-29C6-C0DB-EE7E9A3B6253}"/>
              </a:ext>
            </a:extLst>
          </p:cNvPr>
          <p:cNvSpPr/>
          <p:nvPr/>
        </p:nvSpPr>
        <p:spPr>
          <a:xfrm>
            <a:off x="4423600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Oval 170">
            <a:extLst>
              <a:ext uri="{FF2B5EF4-FFF2-40B4-BE49-F238E27FC236}">
                <a16:creationId xmlns:a16="http://schemas.microsoft.com/office/drawing/2014/main" id="{90627A8A-E15A-97E2-693C-AE8015B6DF9C}"/>
              </a:ext>
            </a:extLst>
          </p:cNvPr>
          <p:cNvSpPr/>
          <p:nvPr/>
        </p:nvSpPr>
        <p:spPr>
          <a:xfrm>
            <a:off x="4423600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D8AA4DC1-AF8E-8B49-5F47-033E0DC446FC}"/>
              </a:ext>
            </a:extLst>
          </p:cNvPr>
          <p:cNvSpPr/>
          <p:nvPr/>
        </p:nvSpPr>
        <p:spPr>
          <a:xfrm>
            <a:off x="4423600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Oval 172">
            <a:extLst>
              <a:ext uri="{FF2B5EF4-FFF2-40B4-BE49-F238E27FC236}">
                <a16:creationId xmlns:a16="http://schemas.microsoft.com/office/drawing/2014/main" id="{B0967188-B77B-FCCB-600C-1681EC9E6011}"/>
              </a:ext>
            </a:extLst>
          </p:cNvPr>
          <p:cNvSpPr/>
          <p:nvPr/>
        </p:nvSpPr>
        <p:spPr>
          <a:xfrm>
            <a:off x="4419590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AF4E8FCF-1DC7-2EA6-3F08-35882D844B43}"/>
              </a:ext>
            </a:extLst>
          </p:cNvPr>
          <p:cNvSpPr/>
          <p:nvPr/>
        </p:nvSpPr>
        <p:spPr>
          <a:xfrm>
            <a:off x="4419590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4B4D3D7D-BBA7-7397-DA45-959E1AE3317A}"/>
              </a:ext>
            </a:extLst>
          </p:cNvPr>
          <p:cNvSpPr/>
          <p:nvPr/>
        </p:nvSpPr>
        <p:spPr>
          <a:xfrm>
            <a:off x="4876790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B2DC1D80-9DD6-8FCC-58AB-7F452583B787}"/>
              </a:ext>
            </a:extLst>
          </p:cNvPr>
          <p:cNvSpPr/>
          <p:nvPr/>
        </p:nvSpPr>
        <p:spPr>
          <a:xfrm>
            <a:off x="4876790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6E6820CC-F84C-B1EE-D342-769FF3FE5761}"/>
              </a:ext>
            </a:extLst>
          </p:cNvPr>
          <p:cNvSpPr/>
          <p:nvPr/>
        </p:nvSpPr>
        <p:spPr>
          <a:xfrm>
            <a:off x="487679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CCE5BC2C-D25E-BD11-08B3-CA0470B730DE}"/>
              </a:ext>
            </a:extLst>
          </p:cNvPr>
          <p:cNvSpPr/>
          <p:nvPr/>
        </p:nvSpPr>
        <p:spPr>
          <a:xfrm>
            <a:off x="4876790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84E95FF4-4349-008C-B94D-60CEEB1CA7A0}"/>
              </a:ext>
            </a:extLst>
          </p:cNvPr>
          <p:cNvSpPr/>
          <p:nvPr/>
        </p:nvSpPr>
        <p:spPr>
          <a:xfrm>
            <a:off x="4876790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ABDA6132-23F3-0E8D-F31A-C46BC12B9514}"/>
              </a:ext>
            </a:extLst>
          </p:cNvPr>
          <p:cNvSpPr/>
          <p:nvPr/>
        </p:nvSpPr>
        <p:spPr>
          <a:xfrm>
            <a:off x="4876790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F75915D0-3B66-F583-79FD-E9369B63A42C}"/>
              </a:ext>
            </a:extLst>
          </p:cNvPr>
          <p:cNvSpPr/>
          <p:nvPr/>
        </p:nvSpPr>
        <p:spPr>
          <a:xfrm>
            <a:off x="4876790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Oval 181">
            <a:extLst>
              <a:ext uri="{FF2B5EF4-FFF2-40B4-BE49-F238E27FC236}">
                <a16:creationId xmlns:a16="http://schemas.microsoft.com/office/drawing/2014/main" id="{A1FE22D0-CB44-8F1F-FC58-B84949264DFD}"/>
              </a:ext>
            </a:extLst>
          </p:cNvPr>
          <p:cNvSpPr/>
          <p:nvPr/>
        </p:nvSpPr>
        <p:spPr>
          <a:xfrm>
            <a:off x="4876790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3" name="Oval 182">
            <a:extLst>
              <a:ext uri="{FF2B5EF4-FFF2-40B4-BE49-F238E27FC236}">
                <a16:creationId xmlns:a16="http://schemas.microsoft.com/office/drawing/2014/main" id="{D5656609-4FF1-C348-ABE7-96C1A4943029}"/>
              </a:ext>
            </a:extLst>
          </p:cNvPr>
          <p:cNvSpPr/>
          <p:nvPr/>
        </p:nvSpPr>
        <p:spPr>
          <a:xfrm>
            <a:off x="4884810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4" name="Oval 183">
            <a:extLst>
              <a:ext uri="{FF2B5EF4-FFF2-40B4-BE49-F238E27FC236}">
                <a16:creationId xmlns:a16="http://schemas.microsoft.com/office/drawing/2014/main" id="{48C99297-0F8A-509E-A0F1-7A1C7C2F5A89}"/>
              </a:ext>
            </a:extLst>
          </p:cNvPr>
          <p:cNvSpPr/>
          <p:nvPr/>
        </p:nvSpPr>
        <p:spPr>
          <a:xfrm>
            <a:off x="4884810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Oval 184">
            <a:extLst>
              <a:ext uri="{FF2B5EF4-FFF2-40B4-BE49-F238E27FC236}">
                <a16:creationId xmlns:a16="http://schemas.microsoft.com/office/drawing/2014/main" id="{91AD1D9D-8A8C-6752-F43B-CD4E97509AF0}"/>
              </a:ext>
            </a:extLst>
          </p:cNvPr>
          <p:cNvSpPr/>
          <p:nvPr/>
        </p:nvSpPr>
        <p:spPr>
          <a:xfrm>
            <a:off x="6594231" y="3138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6" name="Oval 185">
            <a:extLst>
              <a:ext uri="{FF2B5EF4-FFF2-40B4-BE49-F238E27FC236}">
                <a16:creationId xmlns:a16="http://schemas.microsoft.com/office/drawing/2014/main" id="{5144330E-F264-4C30-C219-D1F56D43A000}"/>
              </a:ext>
            </a:extLst>
          </p:cNvPr>
          <p:cNvSpPr/>
          <p:nvPr/>
        </p:nvSpPr>
        <p:spPr>
          <a:xfrm>
            <a:off x="6594231" y="25667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Oval 186">
            <a:extLst>
              <a:ext uri="{FF2B5EF4-FFF2-40B4-BE49-F238E27FC236}">
                <a16:creationId xmlns:a16="http://schemas.microsoft.com/office/drawing/2014/main" id="{97D7FA92-9CA2-B7CF-F0F0-028D18A591D1}"/>
              </a:ext>
            </a:extLst>
          </p:cNvPr>
          <p:cNvSpPr/>
          <p:nvPr/>
        </p:nvSpPr>
        <p:spPr>
          <a:xfrm>
            <a:off x="6594231" y="1995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8" name="Oval 187">
            <a:extLst>
              <a:ext uri="{FF2B5EF4-FFF2-40B4-BE49-F238E27FC236}">
                <a16:creationId xmlns:a16="http://schemas.microsoft.com/office/drawing/2014/main" id="{28BB9343-D973-E224-B5B9-397F587252F2}"/>
              </a:ext>
            </a:extLst>
          </p:cNvPr>
          <p:cNvSpPr/>
          <p:nvPr/>
        </p:nvSpPr>
        <p:spPr>
          <a:xfrm>
            <a:off x="6609879" y="144149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Oval 188">
            <a:extLst>
              <a:ext uri="{FF2B5EF4-FFF2-40B4-BE49-F238E27FC236}">
                <a16:creationId xmlns:a16="http://schemas.microsoft.com/office/drawing/2014/main" id="{631E2E8F-A7CD-DA9E-08BF-193E01FB0292}"/>
              </a:ext>
            </a:extLst>
          </p:cNvPr>
          <p:cNvSpPr/>
          <p:nvPr/>
        </p:nvSpPr>
        <p:spPr>
          <a:xfrm>
            <a:off x="7151695" y="3148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0" name="Oval 189">
            <a:extLst>
              <a:ext uri="{FF2B5EF4-FFF2-40B4-BE49-F238E27FC236}">
                <a16:creationId xmlns:a16="http://schemas.microsoft.com/office/drawing/2014/main" id="{2FD76AD1-46EA-F2CF-7BCC-F7F2E4279F52}"/>
              </a:ext>
            </a:extLst>
          </p:cNvPr>
          <p:cNvSpPr/>
          <p:nvPr/>
        </p:nvSpPr>
        <p:spPr>
          <a:xfrm>
            <a:off x="7151695" y="25771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Oval 190">
            <a:extLst>
              <a:ext uri="{FF2B5EF4-FFF2-40B4-BE49-F238E27FC236}">
                <a16:creationId xmlns:a16="http://schemas.microsoft.com/office/drawing/2014/main" id="{2D3A2950-E445-4043-8229-30D2B2E5413F}"/>
              </a:ext>
            </a:extLst>
          </p:cNvPr>
          <p:cNvSpPr/>
          <p:nvPr/>
        </p:nvSpPr>
        <p:spPr>
          <a:xfrm>
            <a:off x="7151695" y="2005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Oval 191">
            <a:extLst>
              <a:ext uri="{FF2B5EF4-FFF2-40B4-BE49-F238E27FC236}">
                <a16:creationId xmlns:a16="http://schemas.microsoft.com/office/drawing/2014/main" id="{DA6ED98C-BD2B-5AA7-124B-49580CF1DB8C}"/>
              </a:ext>
            </a:extLst>
          </p:cNvPr>
          <p:cNvSpPr/>
          <p:nvPr/>
        </p:nvSpPr>
        <p:spPr>
          <a:xfrm>
            <a:off x="7709159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3" name="Oval 192">
            <a:extLst>
              <a:ext uri="{FF2B5EF4-FFF2-40B4-BE49-F238E27FC236}">
                <a16:creationId xmlns:a16="http://schemas.microsoft.com/office/drawing/2014/main" id="{28F03C96-8C02-7486-1C78-B0A1E4E56E48}"/>
              </a:ext>
            </a:extLst>
          </p:cNvPr>
          <p:cNvSpPr/>
          <p:nvPr/>
        </p:nvSpPr>
        <p:spPr>
          <a:xfrm>
            <a:off x="7709159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A479A53A-7F07-5FC0-46BA-C54E90E59725}"/>
              </a:ext>
            </a:extLst>
          </p:cNvPr>
          <p:cNvSpPr/>
          <p:nvPr/>
        </p:nvSpPr>
        <p:spPr>
          <a:xfrm>
            <a:off x="7709159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390DA5ED-5529-26DA-8BAF-54A772F9275C}"/>
              </a:ext>
            </a:extLst>
          </p:cNvPr>
          <p:cNvSpPr/>
          <p:nvPr/>
        </p:nvSpPr>
        <p:spPr>
          <a:xfrm>
            <a:off x="7709159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6" name="Oval 195">
            <a:extLst>
              <a:ext uri="{FF2B5EF4-FFF2-40B4-BE49-F238E27FC236}">
                <a16:creationId xmlns:a16="http://schemas.microsoft.com/office/drawing/2014/main" id="{5496040F-7364-0548-E5D6-EBE7E9C9E439}"/>
              </a:ext>
            </a:extLst>
          </p:cNvPr>
          <p:cNvSpPr/>
          <p:nvPr/>
        </p:nvSpPr>
        <p:spPr>
          <a:xfrm>
            <a:off x="8266623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9FAC38C5-DE9F-EF9B-B1A1-FAE5DD338172}"/>
              </a:ext>
            </a:extLst>
          </p:cNvPr>
          <p:cNvSpPr/>
          <p:nvPr/>
        </p:nvSpPr>
        <p:spPr>
          <a:xfrm>
            <a:off x="8266623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8" name="Oval 197">
            <a:extLst>
              <a:ext uri="{FF2B5EF4-FFF2-40B4-BE49-F238E27FC236}">
                <a16:creationId xmlns:a16="http://schemas.microsoft.com/office/drawing/2014/main" id="{C8773114-34E5-1F0C-097A-7952691A5C99}"/>
              </a:ext>
            </a:extLst>
          </p:cNvPr>
          <p:cNvSpPr/>
          <p:nvPr/>
        </p:nvSpPr>
        <p:spPr>
          <a:xfrm>
            <a:off x="8266623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9" name="Oval 198">
            <a:extLst>
              <a:ext uri="{FF2B5EF4-FFF2-40B4-BE49-F238E27FC236}">
                <a16:creationId xmlns:a16="http://schemas.microsoft.com/office/drawing/2014/main" id="{0CD4F4DE-5A63-A23B-6910-FAC5EC45E6F9}"/>
              </a:ext>
            </a:extLst>
          </p:cNvPr>
          <p:cNvSpPr/>
          <p:nvPr/>
        </p:nvSpPr>
        <p:spPr>
          <a:xfrm>
            <a:off x="8266623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965DCB5C-E2DC-C23A-CF96-46BCA750656A}"/>
              </a:ext>
            </a:extLst>
          </p:cNvPr>
          <p:cNvSpPr/>
          <p:nvPr/>
        </p:nvSpPr>
        <p:spPr>
          <a:xfrm>
            <a:off x="267845" y="782528"/>
            <a:ext cx="1390579" cy="140393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1" name="Oval 200">
            <a:extLst>
              <a:ext uri="{FF2B5EF4-FFF2-40B4-BE49-F238E27FC236}">
                <a16:creationId xmlns:a16="http://schemas.microsoft.com/office/drawing/2014/main" id="{EECB4C58-9E75-AF30-52CB-94FB82EDFC93}"/>
              </a:ext>
            </a:extLst>
          </p:cNvPr>
          <p:cNvSpPr/>
          <p:nvPr/>
        </p:nvSpPr>
        <p:spPr>
          <a:xfrm>
            <a:off x="8824087" y="1473344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2C1FD276-A0FC-65B9-5346-BDC2E4053981}"/>
              </a:ext>
            </a:extLst>
          </p:cNvPr>
          <p:cNvSpPr/>
          <p:nvPr/>
        </p:nvSpPr>
        <p:spPr>
          <a:xfrm>
            <a:off x="8824087" y="3181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7D89CB4F-3532-FB38-81DA-A9BC6E6C1E5B}"/>
              </a:ext>
            </a:extLst>
          </p:cNvPr>
          <p:cNvSpPr/>
          <p:nvPr/>
        </p:nvSpPr>
        <p:spPr>
          <a:xfrm>
            <a:off x="8824087" y="26103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" name="Oval 203">
            <a:extLst>
              <a:ext uri="{FF2B5EF4-FFF2-40B4-BE49-F238E27FC236}">
                <a16:creationId xmlns:a16="http://schemas.microsoft.com/office/drawing/2014/main" id="{BCEE8D66-782E-3730-9740-7991064B14E3}"/>
              </a:ext>
            </a:extLst>
          </p:cNvPr>
          <p:cNvSpPr/>
          <p:nvPr/>
        </p:nvSpPr>
        <p:spPr>
          <a:xfrm>
            <a:off x="8824087" y="2038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5" name="Oval 204">
            <a:extLst>
              <a:ext uri="{FF2B5EF4-FFF2-40B4-BE49-F238E27FC236}">
                <a16:creationId xmlns:a16="http://schemas.microsoft.com/office/drawing/2014/main" id="{BDE4E6F2-50E9-53CD-EB72-EA2CDC999130}"/>
              </a:ext>
            </a:extLst>
          </p:cNvPr>
          <p:cNvSpPr/>
          <p:nvPr/>
        </p:nvSpPr>
        <p:spPr>
          <a:xfrm>
            <a:off x="6594231" y="370371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>
            <a:extLst>
              <a:ext uri="{FF2B5EF4-FFF2-40B4-BE49-F238E27FC236}">
                <a16:creationId xmlns:a16="http://schemas.microsoft.com/office/drawing/2014/main" id="{1EEB3BB1-0341-CE13-8341-118BA1704AC5}"/>
              </a:ext>
            </a:extLst>
          </p:cNvPr>
          <p:cNvSpPr/>
          <p:nvPr/>
        </p:nvSpPr>
        <p:spPr>
          <a:xfrm>
            <a:off x="7151695" y="3714121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42DFBA64-D0F6-A93C-28B7-8CEE213D1B9A}"/>
              </a:ext>
            </a:extLst>
          </p:cNvPr>
          <p:cNvSpPr/>
          <p:nvPr/>
        </p:nvSpPr>
        <p:spPr>
          <a:xfrm>
            <a:off x="7709159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>
            <a:extLst>
              <a:ext uri="{FF2B5EF4-FFF2-40B4-BE49-F238E27FC236}">
                <a16:creationId xmlns:a16="http://schemas.microsoft.com/office/drawing/2014/main" id="{C0EA41F4-34FE-6251-E384-720329BFA415}"/>
              </a:ext>
            </a:extLst>
          </p:cNvPr>
          <p:cNvSpPr/>
          <p:nvPr/>
        </p:nvSpPr>
        <p:spPr>
          <a:xfrm>
            <a:off x="8266623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CE64684C-D199-041D-462D-0D6F936D7B7D}"/>
              </a:ext>
            </a:extLst>
          </p:cNvPr>
          <p:cNvSpPr/>
          <p:nvPr/>
        </p:nvSpPr>
        <p:spPr>
          <a:xfrm>
            <a:off x="8824087" y="3747312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A1218DAA-4DC6-C1C0-DC0E-E793CB069BB2}"/>
              </a:ext>
            </a:extLst>
          </p:cNvPr>
          <p:cNvCxnSpPr>
            <a:cxnSpLocks/>
            <a:endCxn id="188" idx="2"/>
          </p:cNvCxnSpPr>
          <p:nvPr/>
        </p:nvCxnSpPr>
        <p:spPr>
          <a:xfrm flipV="1">
            <a:off x="2197378" y="1724241"/>
            <a:ext cx="4412501" cy="5003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7" name="Oval 216">
            <a:extLst>
              <a:ext uri="{FF2B5EF4-FFF2-40B4-BE49-F238E27FC236}">
                <a16:creationId xmlns:a16="http://schemas.microsoft.com/office/drawing/2014/main" id="{9F4A363B-5315-25A7-61F5-4D5BCDAC86F8}"/>
              </a:ext>
            </a:extLst>
          </p:cNvPr>
          <p:cNvSpPr/>
          <p:nvPr/>
        </p:nvSpPr>
        <p:spPr>
          <a:xfrm>
            <a:off x="272715" y="17126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217">
            <a:extLst>
              <a:ext uri="{FF2B5EF4-FFF2-40B4-BE49-F238E27FC236}">
                <a16:creationId xmlns:a16="http://schemas.microsoft.com/office/drawing/2014/main" id="{C3494F31-995C-1396-3F6D-42632D544830}"/>
              </a:ext>
            </a:extLst>
          </p:cNvPr>
          <p:cNvSpPr/>
          <p:nvPr/>
        </p:nvSpPr>
        <p:spPr>
          <a:xfrm>
            <a:off x="272715" y="218172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Oval 218">
            <a:extLst>
              <a:ext uri="{FF2B5EF4-FFF2-40B4-BE49-F238E27FC236}">
                <a16:creationId xmlns:a16="http://schemas.microsoft.com/office/drawing/2014/main" id="{A761C940-3C6E-381C-6F24-DDB5CF8DBBD4}"/>
              </a:ext>
            </a:extLst>
          </p:cNvPr>
          <p:cNvSpPr/>
          <p:nvPr/>
        </p:nvSpPr>
        <p:spPr>
          <a:xfrm>
            <a:off x="272715" y="26612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0" name="Oval 219">
            <a:extLst>
              <a:ext uri="{FF2B5EF4-FFF2-40B4-BE49-F238E27FC236}">
                <a16:creationId xmlns:a16="http://schemas.microsoft.com/office/drawing/2014/main" id="{7FD33F0A-4F9F-F9C9-77A4-CDE2C162D3E7}"/>
              </a:ext>
            </a:extLst>
          </p:cNvPr>
          <p:cNvSpPr/>
          <p:nvPr/>
        </p:nvSpPr>
        <p:spPr>
          <a:xfrm>
            <a:off x="272715" y="31184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Oval 220">
            <a:extLst>
              <a:ext uri="{FF2B5EF4-FFF2-40B4-BE49-F238E27FC236}">
                <a16:creationId xmlns:a16="http://schemas.microsoft.com/office/drawing/2014/main" id="{B6389518-CB05-9599-9E43-16B9A01136E3}"/>
              </a:ext>
            </a:extLst>
          </p:cNvPr>
          <p:cNvSpPr/>
          <p:nvPr/>
        </p:nvSpPr>
        <p:spPr>
          <a:xfrm>
            <a:off x="272715" y="35756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2" name="Oval 221">
            <a:extLst>
              <a:ext uri="{FF2B5EF4-FFF2-40B4-BE49-F238E27FC236}">
                <a16:creationId xmlns:a16="http://schemas.microsoft.com/office/drawing/2014/main" id="{B1704B9C-AEFB-5D24-6565-950ACE0BDEE9}"/>
              </a:ext>
            </a:extLst>
          </p:cNvPr>
          <p:cNvSpPr/>
          <p:nvPr/>
        </p:nvSpPr>
        <p:spPr>
          <a:xfrm>
            <a:off x="272715" y="402606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3" name="Oval 222">
            <a:extLst>
              <a:ext uri="{FF2B5EF4-FFF2-40B4-BE49-F238E27FC236}">
                <a16:creationId xmlns:a16="http://schemas.microsoft.com/office/drawing/2014/main" id="{4D793CC8-7E32-89DE-4F7A-E6AA57697550}"/>
              </a:ext>
            </a:extLst>
          </p:cNvPr>
          <p:cNvSpPr/>
          <p:nvPr/>
        </p:nvSpPr>
        <p:spPr>
          <a:xfrm>
            <a:off x="272715" y="44827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223">
            <a:extLst>
              <a:ext uri="{FF2B5EF4-FFF2-40B4-BE49-F238E27FC236}">
                <a16:creationId xmlns:a16="http://schemas.microsoft.com/office/drawing/2014/main" id="{30725A28-901C-D943-D4A3-1D42C6209760}"/>
              </a:ext>
            </a:extLst>
          </p:cNvPr>
          <p:cNvSpPr/>
          <p:nvPr/>
        </p:nvSpPr>
        <p:spPr>
          <a:xfrm>
            <a:off x="272715" y="492743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940523AF-B16B-FD39-25BF-05EAD5AC4E75}"/>
              </a:ext>
            </a:extLst>
          </p:cNvPr>
          <p:cNvSpPr/>
          <p:nvPr/>
        </p:nvSpPr>
        <p:spPr>
          <a:xfrm>
            <a:off x="268705" y="538413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6" name="Oval 225">
            <a:extLst>
              <a:ext uri="{FF2B5EF4-FFF2-40B4-BE49-F238E27FC236}">
                <a16:creationId xmlns:a16="http://schemas.microsoft.com/office/drawing/2014/main" id="{31C72BFE-404B-0759-73AD-98AE0B168B11}"/>
              </a:ext>
            </a:extLst>
          </p:cNvPr>
          <p:cNvSpPr/>
          <p:nvPr/>
        </p:nvSpPr>
        <p:spPr>
          <a:xfrm>
            <a:off x="268705" y="12442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BAE50FD0-EC7D-7B04-88B0-48943CDA7476}"/>
              </a:ext>
            </a:extLst>
          </p:cNvPr>
          <p:cNvSpPr/>
          <p:nvPr/>
        </p:nvSpPr>
        <p:spPr>
          <a:xfrm>
            <a:off x="709865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8" name="Oval 227">
            <a:extLst>
              <a:ext uri="{FF2B5EF4-FFF2-40B4-BE49-F238E27FC236}">
                <a16:creationId xmlns:a16="http://schemas.microsoft.com/office/drawing/2014/main" id="{CA1D38B8-85A0-9127-70A5-254D0B0BF637}"/>
              </a:ext>
            </a:extLst>
          </p:cNvPr>
          <p:cNvSpPr/>
          <p:nvPr/>
        </p:nvSpPr>
        <p:spPr>
          <a:xfrm>
            <a:off x="1175085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Oval 228">
            <a:extLst>
              <a:ext uri="{FF2B5EF4-FFF2-40B4-BE49-F238E27FC236}">
                <a16:creationId xmlns:a16="http://schemas.microsoft.com/office/drawing/2014/main" id="{C64FE076-8613-FA0B-86F9-93E6C4C6E7D9}"/>
              </a:ext>
            </a:extLst>
          </p:cNvPr>
          <p:cNvSpPr/>
          <p:nvPr/>
        </p:nvSpPr>
        <p:spPr>
          <a:xfrm>
            <a:off x="1628274" y="7840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0" name="Oval 229">
            <a:extLst>
              <a:ext uri="{FF2B5EF4-FFF2-40B4-BE49-F238E27FC236}">
                <a16:creationId xmlns:a16="http://schemas.microsoft.com/office/drawing/2014/main" id="{8F32CF81-2600-4725-889F-D7F26CED0B46}"/>
              </a:ext>
            </a:extLst>
          </p:cNvPr>
          <p:cNvSpPr/>
          <p:nvPr/>
        </p:nvSpPr>
        <p:spPr>
          <a:xfrm>
            <a:off x="2093494" y="8035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1" name="Oval 230">
            <a:extLst>
              <a:ext uri="{FF2B5EF4-FFF2-40B4-BE49-F238E27FC236}">
                <a16:creationId xmlns:a16="http://schemas.microsoft.com/office/drawing/2014/main" id="{1300EA75-F199-71D4-200D-811890051DCF}"/>
              </a:ext>
            </a:extLst>
          </p:cNvPr>
          <p:cNvSpPr/>
          <p:nvPr/>
        </p:nvSpPr>
        <p:spPr>
          <a:xfrm>
            <a:off x="2554703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Oval 231">
            <a:extLst>
              <a:ext uri="{FF2B5EF4-FFF2-40B4-BE49-F238E27FC236}">
                <a16:creationId xmlns:a16="http://schemas.microsoft.com/office/drawing/2014/main" id="{820E214D-B489-CC0F-94EE-91B57D409C04}"/>
              </a:ext>
            </a:extLst>
          </p:cNvPr>
          <p:cNvSpPr/>
          <p:nvPr/>
        </p:nvSpPr>
        <p:spPr>
          <a:xfrm>
            <a:off x="3019923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3" name="Oval 232">
            <a:extLst>
              <a:ext uri="{FF2B5EF4-FFF2-40B4-BE49-F238E27FC236}">
                <a16:creationId xmlns:a16="http://schemas.microsoft.com/office/drawing/2014/main" id="{6F0AA8D0-B9AE-74D9-F3E6-39C382691BFE}"/>
              </a:ext>
            </a:extLst>
          </p:cNvPr>
          <p:cNvSpPr/>
          <p:nvPr/>
        </p:nvSpPr>
        <p:spPr>
          <a:xfrm>
            <a:off x="3485141" y="79443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Oval 233">
            <a:extLst>
              <a:ext uri="{FF2B5EF4-FFF2-40B4-BE49-F238E27FC236}">
                <a16:creationId xmlns:a16="http://schemas.microsoft.com/office/drawing/2014/main" id="{ED61F70E-4A60-5BC1-2C90-F5AC24A56596}"/>
              </a:ext>
            </a:extLst>
          </p:cNvPr>
          <p:cNvSpPr/>
          <p:nvPr/>
        </p:nvSpPr>
        <p:spPr>
          <a:xfrm>
            <a:off x="3950361" y="8139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3405400B-1BA5-4BDA-6362-4E9C63882194}"/>
              </a:ext>
            </a:extLst>
          </p:cNvPr>
          <p:cNvSpPr/>
          <p:nvPr/>
        </p:nvSpPr>
        <p:spPr>
          <a:xfrm>
            <a:off x="4411570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40330EB2-380F-2CD9-0597-AED53A4E7962}"/>
              </a:ext>
            </a:extLst>
          </p:cNvPr>
          <p:cNvSpPr/>
          <p:nvPr/>
        </p:nvSpPr>
        <p:spPr>
          <a:xfrm>
            <a:off x="4876790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7" name="Oval 236">
            <a:extLst>
              <a:ext uri="{FF2B5EF4-FFF2-40B4-BE49-F238E27FC236}">
                <a16:creationId xmlns:a16="http://schemas.microsoft.com/office/drawing/2014/main" id="{F33818D1-E169-DEC8-D960-55733BE1EEDF}"/>
              </a:ext>
            </a:extLst>
          </p:cNvPr>
          <p:cNvSpPr/>
          <p:nvPr/>
        </p:nvSpPr>
        <p:spPr>
          <a:xfrm>
            <a:off x="260685" y="783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45553E60-3803-154B-C355-311122A15BC1}"/>
              </a:ext>
            </a:extLst>
          </p:cNvPr>
          <p:cNvCxnSpPr>
            <a:cxnSpLocks/>
            <a:endCxn id="188" idx="2"/>
          </p:cNvCxnSpPr>
          <p:nvPr/>
        </p:nvCxnSpPr>
        <p:spPr>
          <a:xfrm>
            <a:off x="2215498" y="831031"/>
            <a:ext cx="4394381" cy="89321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61DAC3D-C4FC-7789-7990-BFB6F7B8504A}"/>
              </a:ext>
            </a:extLst>
          </p:cNvPr>
          <p:cNvSpPr txBox="1"/>
          <p:nvPr/>
        </p:nvSpPr>
        <p:spPr>
          <a:xfrm>
            <a:off x="5558589" y="4335585"/>
            <a:ext cx="65211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Using a window to define a connection to a single neuron in the next layer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Learn features to classify images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3437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4732856-FF61-AB66-DAFE-B6E3B17AED8E}"/>
              </a:ext>
            </a:extLst>
          </p:cNvPr>
          <p:cNvSpPr/>
          <p:nvPr/>
        </p:nvSpPr>
        <p:spPr>
          <a:xfrm>
            <a:off x="72189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686F8-85C0-94F3-8CD9-474BB705901E}"/>
              </a:ext>
            </a:extLst>
          </p:cNvPr>
          <p:cNvSpPr/>
          <p:nvPr/>
        </p:nvSpPr>
        <p:spPr>
          <a:xfrm>
            <a:off x="6594231" y="1429751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BE9F4CA-A815-2CF6-FFB8-9A1FD25D123F}"/>
              </a:ext>
            </a:extLst>
          </p:cNvPr>
          <p:cNvSpPr/>
          <p:nvPr/>
        </p:nvSpPr>
        <p:spPr>
          <a:xfrm>
            <a:off x="721895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6823B3C2-0429-C5F3-A8AB-66AD0476E522}"/>
              </a:ext>
            </a:extLst>
          </p:cNvPr>
          <p:cNvSpPr/>
          <p:nvPr/>
        </p:nvSpPr>
        <p:spPr>
          <a:xfrm>
            <a:off x="721895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2DA23739-CAA9-0D8F-C0C2-A4BA8678E9B3}"/>
              </a:ext>
            </a:extLst>
          </p:cNvPr>
          <p:cNvSpPr/>
          <p:nvPr/>
        </p:nvSpPr>
        <p:spPr>
          <a:xfrm>
            <a:off x="721895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A8B1033-3710-297B-1C07-FCED95C99EF6}"/>
              </a:ext>
            </a:extLst>
          </p:cNvPr>
          <p:cNvSpPr/>
          <p:nvPr/>
        </p:nvSpPr>
        <p:spPr>
          <a:xfrm>
            <a:off x="721895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1BFB3B-F4D7-DCD2-E5AA-8451E4FE2C64}"/>
              </a:ext>
            </a:extLst>
          </p:cNvPr>
          <p:cNvSpPr/>
          <p:nvPr/>
        </p:nvSpPr>
        <p:spPr>
          <a:xfrm>
            <a:off x="721895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851DCF5-921D-44D3-8C0D-DEB1D76CF8AF}"/>
              </a:ext>
            </a:extLst>
          </p:cNvPr>
          <p:cNvSpPr/>
          <p:nvPr/>
        </p:nvSpPr>
        <p:spPr>
          <a:xfrm>
            <a:off x="721895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165F8C6B-9276-C40E-64B5-20AB1E37905D}"/>
              </a:ext>
            </a:extLst>
          </p:cNvPr>
          <p:cNvSpPr/>
          <p:nvPr/>
        </p:nvSpPr>
        <p:spPr>
          <a:xfrm>
            <a:off x="721895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87D0F1C-6574-6799-F80E-DDA428F4F04C}"/>
              </a:ext>
            </a:extLst>
          </p:cNvPr>
          <p:cNvSpPr/>
          <p:nvPr/>
        </p:nvSpPr>
        <p:spPr>
          <a:xfrm>
            <a:off x="717885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00A747-979F-2043-28BD-F7E596B9F939}"/>
              </a:ext>
            </a:extLst>
          </p:cNvPr>
          <p:cNvSpPr/>
          <p:nvPr/>
        </p:nvSpPr>
        <p:spPr>
          <a:xfrm>
            <a:off x="717885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C8DA2D3-E583-48FB-B459-CA264C573536}"/>
              </a:ext>
            </a:extLst>
          </p:cNvPr>
          <p:cNvSpPr/>
          <p:nvPr/>
        </p:nvSpPr>
        <p:spPr>
          <a:xfrm>
            <a:off x="1175085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1000FF5-472A-90D3-6A27-FF792BF4FF18}"/>
              </a:ext>
            </a:extLst>
          </p:cNvPr>
          <p:cNvSpPr/>
          <p:nvPr/>
        </p:nvSpPr>
        <p:spPr>
          <a:xfrm>
            <a:off x="1175085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340C6B6-09E8-E8B2-5251-DE8C648F506C}"/>
              </a:ext>
            </a:extLst>
          </p:cNvPr>
          <p:cNvSpPr/>
          <p:nvPr/>
        </p:nvSpPr>
        <p:spPr>
          <a:xfrm>
            <a:off x="117508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6BCA296-5310-2804-263D-7296532A4E7F}"/>
              </a:ext>
            </a:extLst>
          </p:cNvPr>
          <p:cNvSpPr/>
          <p:nvPr/>
        </p:nvSpPr>
        <p:spPr>
          <a:xfrm>
            <a:off x="1175085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80B252F3-3AD1-5AF2-7AAD-492297E0072C}"/>
              </a:ext>
            </a:extLst>
          </p:cNvPr>
          <p:cNvSpPr/>
          <p:nvPr/>
        </p:nvSpPr>
        <p:spPr>
          <a:xfrm>
            <a:off x="1175085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5F9C19A-9A75-2E53-60BA-3A136C187BBF}"/>
              </a:ext>
            </a:extLst>
          </p:cNvPr>
          <p:cNvSpPr/>
          <p:nvPr/>
        </p:nvSpPr>
        <p:spPr>
          <a:xfrm>
            <a:off x="1175085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5DFF4BAD-E87E-3EC4-B207-CDD1D6F14E83}"/>
              </a:ext>
            </a:extLst>
          </p:cNvPr>
          <p:cNvSpPr/>
          <p:nvPr/>
        </p:nvSpPr>
        <p:spPr>
          <a:xfrm>
            <a:off x="1175085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CB416C3-9DFF-C2BA-AB19-C5E286F90B93}"/>
              </a:ext>
            </a:extLst>
          </p:cNvPr>
          <p:cNvSpPr/>
          <p:nvPr/>
        </p:nvSpPr>
        <p:spPr>
          <a:xfrm>
            <a:off x="1175085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3564CB0-78C7-E473-FE19-78F9B59122D4}"/>
              </a:ext>
            </a:extLst>
          </p:cNvPr>
          <p:cNvSpPr/>
          <p:nvPr/>
        </p:nvSpPr>
        <p:spPr>
          <a:xfrm>
            <a:off x="1183105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4D2B42E-9AF4-7435-B975-76B4F3B24C05}"/>
              </a:ext>
            </a:extLst>
          </p:cNvPr>
          <p:cNvSpPr/>
          <p:nvPr/>
        </p:nvSpPr>
        <p:spPr>
          <a:xfrm>
            <a:off x="1183105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D0389A64-510F-4D29-9641-91ED3C7D70B6}"/>
              </a:ext>
            </a:extLst>
          </p:cNvPr>
          <p:cNvSpPr/>
          <p:nvPr/>
        </p:nvSpPr>
        <p:spPr>
          <a:xfrm>
            <a:off x="164030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52102F02-C2D5-8E20-6FD4-4BF6303B5EB5}"/>
              </a:ext>
            </a:extLst>
          </p:cNvPr>
          <p:cNvSpPr/>
          <p:nvPr/>
        </p:nvSpPr>
        <p:spPr>
          <a:xfrm>
            <a:off x="1640304" y="218235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FB836C19-5647-2EC6-15CE-84C0370833C3}"/>
              </a:ext>
            </a:extLst>
          </p:cNvPr>
          <p:cNvSpPr/>
          <p:nvPr/>
        </p:nvSpPr>
        <p:spPr>
          <a:xfrm>
            <a:off x="1640304" y="26618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B18BCFA0-21EC-4333-CBC4-6A77890E0E02}"/>
              </a:ext>
            </a:extLst>
          </p:cNvPr>
          <p:cNvSpPr/>
          <p:nvPr/>
        </p:nvSpPr>
        <p:spPr>
          <a:xfrm>
            <a:off x="1640304" y="31190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F8E3933E-F401-12DD-A1EC-A36849126D0F}"/>
              </a:ext>
            </a:extLst>
          </p:cNvPr>
          <p:cNvSpPr/>
          <p:nvPr/>
        </p:nvSpPr>
        <p:spPr>
          <a:xfrm>
            <a:off x="1640304" y="35762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DDA1901-E012-A399-6161-F79C3CDDB5C9}"/>
              </a:ext>
            </a:extLst>
          </p:cNvPr>
          <p:cNvSpPr/>
          <p:nvPr/>
        </p:nvSpPr>
        <p:spPr>
          <a:xfrm>
            <a:off x="1640304" y="402669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E8F56E1-27D7-B3DF-4656-CCBFB1AF5DE4}"/>
              </a:ext>
            </a:extLst>
          </p:cNvPr>
          <p:cNvSpPr/>
          <p:nvPr/>
        </p:nvSpPr>
        <p:spPr>
          <a:xfrm>
            <a:off x="1640304" y="44833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6F5C450-B403-4A4D-78A6-680B3160D974}"/>
              </a:ext>
            </a:extLst>
          </p:cNvPr>
          <p:cNvSpPr/>
          <p:nvPr/>
        </p:nvSpPr>
        <p:spPr>
          <a:xfrm>
            <a:off x="1640304" y="49280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721904F4-4CD6-4F5A-3139-A729B5D18E88}"/>
              </a:ext>
            </a:extLst>
          </p:cNvPr>
          <p:cNvSpPr/>
          <p:nvPr/>
        </p:nvSpPr>
        <p:spPr>
          <a:xfrm>
            <a:off x="1636294" y="53847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3C8EEFC-5D44-7BB0-EA12-0DC188C4A5D9}"/>
              </a:ext>
            </a:extLst>
          </p:cNvPr>
          <p:cNvSpPr/>
          <p:nvPr/>
        </p:nvSpPr>
        <p:spPr>
          <a:xfrm>
            <a:off x="1636294" y="12448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3793C00E-7CEF-F690-CA11-A9C11EE28641}"/>
              </a:ext>
            </a:extLst>
          </p:cNvPr>
          <p:cNvSpPr/>
          <p:nvPr/>
        </p:nvSpPr>
        <p:spPr>
          <a:xfrm>
            <a:off x="2093494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34A39E43-EB07-BDCC-08BD-CFD6B4A651E3}"/>
              </a:ext>
            </a:extLst>
          </p:cNvPr>
          <p:cNvSpPr/>
          <p:nvPr/>
        </p:nvSpPr>
        <p:spPr>
          <a:xfrm>
            <a:off x="2093494" y="21858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EFF7E586-B327-3D23-CF75-9312B3F15642}"/>
              </a:ext>
            </a:extLst>
          </p:cNvPr>
          <p:cNvSpPr/>
          <p:nvPr/>
        </p:nvSpPr>
        <p:spPr>
          <a:xfrm>
            <a:off x="209349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F425248D-306A-65D7-E104-EB99256FA9B5}"/>
              </a:ext>
            </a:extLst>
          </p:cNvPr>
          <p:cNvSpPr/>
          <p:nvPr/>
        </p:nvSpPr>
        <p:spPr>
          <a:xfrm>
            <a:off x="2093494" y="266010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BCDB16C2-F530-B43B-CD74-2555052A20B7}"/>
              </a:ext>
            </a:extLst>
          </p:cNvPr>
          <p:cNvSpPr/>
          <p:nvPr/>
        </p:nvSpPr>
        <p:spPr>
          <a:xfrm>
            <a:off x="2093494" y="358202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D243D3C-13B5-56A6-6FE5-6CEF6FEE49C3}"/>
              </a:ext>
            </a:extLst>
          </p:cNvPr>
          <p:cNvSpPr/>
          <p:nvPr/>
        </p:nvSpPr>
        <p:spPr>
          <a:xfrm>
            <a:off x="2093494" y="311078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B2855D84-A836-D23C-0BC9-24DD09889345}"/>
              </a:ext>
            </a:extLst>
          </p:cNvPr>
          <p:cNvSpPr/>
          <p:nvPr/>
        </p:nvSpPr>
        <p:spPr>
          <a:xfrm>
            <a:off x="2093494" y="40449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52A7369-5BBC-2D80-5F5B-7B44F8107961}"/>
              </a:ext>
            </a:extLst>
          </p:cNvPr>
          <p:cNvSpPr/>
          <p:nvPr/>
        </p:nvSpPr>
        <p:spPr>
          <a:xfrm>
            <a:off x="2093494" y="44949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5FD2EA4-1441-E3A3-F626-786CE0E1CBF2}"/>
              </a:ext>
            </a:extLst>
          </p:cNvPr>
          <p:cNvSpPr/>
          <p:nvPr/>
        </p:nvSpPr>
        <p:spPr>
          <a:xfrm>
            <a:off x="2101514" y="49275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ECAC597A-8A90-2CFC-A2F3-94B784DE3CC2}"/>
              </a:ext>
            </a:extLst>
          </p:cNvPr>
          <p:cNvSpPr/>
          <p:nvPr/>
        </p:nvSpPr>
        <p:spPr>
          <a:xfrm>
            <a:off x="2101514" y="540431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BB9184D7-153D-1EC7-E894-FEC611FC620B}"/>
              </a:ext>
            </a:extLst>
          </p:cNvPr>
          <p:cNvSpPr/>
          <p:nvPr/>
        </p:nvSpPr>
        <p:spPr>
          <a:xfrm>
            <a:off x="256673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9DE34398-7124-FF3C-2015-2B8FAF4DA357}"/>
              </a:ext>
            </a:extLst>
          </p:cNvPr>
          <p:cNvSpPr/>
          <p:nvPr/>
        </p:nvSpPr>
        <p:spPr>
          <a:xfrm>
            <a:off x="2566733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DCF36CA6-F947-7F79-1922-0BDBE46908BB}"/>
              </a:ext>
            </a:extLst>
          </p:cNvPr>
          <p:cNvSpPr/>
          <p:nvPr/>
        </p:nvSpPr>
        <p:spPr>
          <a:xfrm>
            <a:off x="2566733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0E8E7B13-3856-640A-8475-A103FB505A45}"/>
              </a:ext>
            </a:extLst>
          </p:cNvPr>
          <p:cNvSpPr/>
          <p:nvPr/>
        </p:nvSpPr>
        <p:spPr>
          <a:xfrm>
            <a:off x="2566733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3E94210D-66CC-E822-E088-8A7A25474293}"/>
              </a:ext>
            </a:extLst>
          </p:cNvPr>
          <p:cNvSpPr/>
          <p:nvPr/>
        </p:nvSpPr>
        <p:spPr>
          <a:xfrm>
            <a:off x="2566733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EB8635FD-5CC8-1D0F-F19D-A9B290837ECF}"/>
              </a:ext>
            </a:extLst>
          </p:cNvPr>
          <p:cNvSpPr/>
          <p:nvPr/>
        </p:nvSpPr>
        <p:spPr>
          <a:xfrm>
            <a:off x="2566733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A688B828-D0A7-1CE2-961B-6A4CE1BAA7E1}"/>
              </a:ext>
            </a:extLst>
          </p:cNvPr>
          <p:cNvSpPr/>
          <p:nvPr/>
        </p:nvSpPr>
        <p:spPr>
          <a:xfrm>
            <a:off x="2566733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F581138-CEC1-4E08-E23B-A3EB0B23416C}"/>
              </a:ext>
            </a:extLst>
          </p:cNvPr>
          <p:cNvSpPr/>
          <p:nvPr/>
        </p:nvSpPr>
        <p:spPr>
          <a:xfrm>
            <a:off x="2566733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43B1CC21-CEAA-03D5-13D2-9EBBB6B3018C}"/>
              </a:ext>
            </a:extLst>
          </p:cNvPr>
          <p:cNvSpPr/>
          <p:nvPr/>
        </p:nvSpPr>
        <p:spPr>
          <a:xfrm>
            <a:off x="2562723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Oval 133">
            <a:extLst>
              <a:ext uri="{FF2B5EF4-FFF2-40B4-BE49-F238E27FC236}">
                <a16:creationId xmlns:a16="http://schemas.microsoft.com/office/drawing/2014/main" id="{D7A27ACF-ABD2-C2FF-EA3F-AC174796C132}"/>
              </a:ext>
            </a:extLst>
          </p:cNvPr>
          <p:cNvSpPr/>
          <p:nvPr/>
        </p:nvSpPr>
        <p:spPr>
          <a:xfrm>
            <a:off x="2562723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DBA43B5D-965C-1831-08E4-4778B4B22A17}"/>
              </a:ext>
            </a:extLst>
          </p:cNvPr>
          <p:cNvSpPr/>
          <p:nvPr/>
        </p:nvSpPr>
        <p:spPr>
          <a:xfrm>
            <a:off x="3019923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F6D1A468-03BF-0F90-C019-5AA6CF6ABB00}"/>
              </a:ext>
            </a:extLst>
          </p:cNvPr>
          <p:cNvSpPr/>
          <p:nvPr/>
        </p:nvSpPr>
        <p:spPr>
          <a:xfrm>
            <a:off x="3019923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EEE9C91F-EA88-AB60-9B77-7FFFBA169908}"/>
              </a:ext>
            </a:extLst>
          </p:cNvPr>
          <p:cNvSpPr/>
          <p:nvPr/>
        </p:nvSpPr>
        <p:spPr>
          <a:xfrm>
            <a:off x="301992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B3812FF4-6D75-1C76-A883-E57A926F509D}"/>
              </a:ext>
            </a:extLst>
          </p:cNvPr>
          <p:cNvSpPr/>
          <p:nvPr/>
        </p:nvSpPr>
        <p:spPr>
          <a:xfrm>
            <a:off x="3019923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1D680B50-2304-0316-BE23-C934E899FF85}"/>
              </a:ext>
            </a:extLst>
          </p:cNvPr>
          <p:cNvSpPr/>
          <p:nvPr/>
        </p:nvSpPr>
        <p:spPr>
          <a:xfrm>
            <a:off x="3019923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AF6924E3-A40C-68DF-090E-C896C88341EF}"/>
              </a:ext>
            </a:extLst>
          </p:cNvPr>
          <p:cNvSpPr/>
          <p:nvPr/>
        </p:nvSpPr>
        <p:spPr>
          <a:xfrm>
            <a:off x="3019923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2C85D2A8-A7B6-BD6B-B995-5EA45A0C8BA9}"/>
              </a:ext>
            </a:extLst>
          </p:cNvPr>
          <p:cNvSpPr/>
          <p:nvPr/>
        </p:nvSpPr>
        <p:spPr>
          <a:xfrm>
            <a:off x="3019923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1CE119BD-74F2-9D9C-35D6-01B34DC503C7}"/>
              </a:ext>
            </a:extLst>
          </p:cNvPr>
          <p:cNvSpPr/>
          <p:nvPr/>
        </p:nvSpPr>
        <p:spPr>
          <a:xfrm>
            <a:off x="3019923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2">
            <a:extLst>
              <a:ext uri="{FF2B5EF4-FFF2-40B4-BE49-F238E27FC236}">
                <a16:creationId xmlns:a16="http://schemas.microsoft.com/office/drawing/2014/main" id="{5EF3F93F-2E29-E371-8FCE-B4A9EEFD234D}"/>
              </a:ext>
            </a:extLst>
          </p:cNvPr>
          <p:cNvSpPr/>
          <p:nvPr/>
        </p:nvSpPr>
        <p:spPr>
          <a:xfrm>
            <a:off x="3027943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2E0E3255-0791-621D-EA2F-E51D71FBA131}"/>
              </a:ext>
            </a:extLst>
          </p:cNvPr>
          <p:cNvSpPr/>
          <p:nvPr/>
        </p:nvSpPr>
        <p:spPr>
          <a:xfrm>
            <a:off x="3027943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6916719-F448-7F12-3477-1DB661B12E75}"/>
              </a:ext>
            </a:extLst>
          </p:cNvPr>
          <p:cNvSpPr/>
          <p:nvPr/>
        </p:nvSpPr>
        <p:spPr>
          <a:xfrm>
            <a:off x="349717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6" name="Oval 145">
            <a:extLst>
              <a:ext uri="{FF2B5EF4-FFF2-40B4-BE49-F238E27FC236}">
                <a16:creationId xmlns:a16="http://schemas.microsoft.com/office/drawing/2014/main" id="{EE02281F-7F8F-7176-142E-7145FAA6B42F}"/>
              </a:ext>
            </a:extLst>
          </p:cNvPr>
          <p:cNvSpPr/>
          <p:nvPr/>
        </p:nvSpPr>
        <p:spPr>
          <a:xfrm>
            <a:off x="3497171" y="219275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C3FE970A-D653-F6C8-42D2-B5807AB367A8}"/>
              </a:ext>
            </a:extLst>
          </p:cNvPr>
          <p:cNvSpPr/>
          <p:nvPr/>
        </p:nvSpPr>
        <p:spPr>
          <a:xfrm>
            <a:off x="3497171" y="26722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8DE0DB44-529E-4B54-2881-F8A04731B5B7}"/>
              </a:ext>
            </a:extLst>
          </p:cNvPr>
          <p:cNvSpPr/>
          <p:nvPr/>
        </p:nvSpPr>
        <p:spPr>
          <a:xfrm>
            <a:off x="3497171" y="31294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5F6336D1-F579-C326-AD98-AA5E357FCCE6}"/>
              </a:ext>
            </a:extLst>
          </p:cNvPr>
          <p:cNvSpPr/>
          <p:nvPr/>
        </p:nvSpPr>
        <p:spPr>
          <a:xfrm>
            <a:off x="3497171" y="35866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B0D24CFC-18C6-6077-05A5-05A59AF464C2}"/>
              </a:ext>
            </a:extLst>
          </p:cNvPr>
          <p:cNvSpPr/>
          <p:nvPr/>
        </p:nvSpPr>
        <p:spPr>
          <a:xfrm>
            <a:off x="3497171" y="40370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1" name="Oval 150">
            <a:extLst>
              <a:ext uri="{FF2B5EF4-FFF2-40B4-BE49-F238E27FC236}">
                <a16:creationId xmlns:a16="http://schemas.microsoft.com/office/drawing/2014/main" id="{55F04AEE-BE6B-BAF0-D384-A732EB18A60A}"/>
              </a:ext>
            </a:extLst>
          </p:cNvPr>
          <p:cNvSpPr/>
          <p:nvPr/>
        </p:nvSpPr>
        <p:spPr>
          <a:xfrm>
            <a:off x="3497171" y="44937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1">
            <a:extLst>
              <a:ext uri="{FF2B5EF4-FFF2-40B4-BE49-F238E27FC236}">
                <a16:creationId xmlns:a16="http://schemas.microsoft.com/office/drawing/2014/main" id="{EBDB3C03-1CE2-F5F1-89D9-4D434201F172}"/>
              </a:ext>
            </a:extLst>
          </p:cNvPr>
          <p:cNvSpPr/>
          <p:nvPr/>
        </p:nvSpPr>
        <p:spPr>
          <a:xfrm>
            <a:off x="3497171" y="49384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58F77FD3-7723-A361-6792-2D7FBB967B55}"/>
              </a:ext>
            </a:extLst>
          </p:cNvPr>
          <p:cNvSpPr/>
          <p:nvPr/>
        </p:nvSpPr>
        <p:spPr>
          <a:xfrm>
            <a:off x="3493161" y="53951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DE06EE02-A8EF-9BF8-1532-C17A2AF67CAF}"/>
              </a:ext>
            </a:extLst>
          </p:cNvPr>
          <p:cNvSpPr/>
          <p:nvPr/>
        </p:nvSpPr>
        <p:spPr>
          <a:xfrm>
            <a:off x="3493161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6E867ABA-1C27-2AC8-A384-9B49DA5895C0}"/>
              </a:ext>
            </a:extLst>
          </p:cNvPr>
          <p:cNvSpPr/>
          <p:nvPr/>
        </p:nvSpPr>
        <p:spPr>
          <a:xfrm>
            <a:off x="3950361" y="126569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7F202516-894D-08BE-932F-C50F7E7967E4}"/>
              </a:ext>
            </a:extLst>
          </p:cNvPr>
          <p:cNvSpPr/>
          <p:nvPr/>
        </p:nvSpPr>
        <p:spPr>
          <a:xfrm>
            <a:off x="3950361" y="21962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Oval 156">
            <a:extLst>
              <a:ext uri="{FF2B5EF4-FFF2-40B4-BE49-F238E27FC236}">
                <a16:creationId xmlns:a16="http://schemas.microsoft.com/office/drawing/2014/main" id="{B60DE7CD-2AB0-32CE-5ABA-307709C49451}"/>
              </a:ext>
            </a:extLst>
          </p:cNvPr>
          <p:cNvSpPr/>
          <p:nvPr/>
        </p:nvSpPr>
        <p:spPr>
          <a:xfrm>
            <a:off x="395036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194C27F-DA7F-A064-F3C3-07BB49A79163}"/>
              </a:ext>
            </a:extLst>
          </p:cNvPr>
          <p:cNvSpPr/>
          <p:nvPr/>
        </p:nvSpPr>
        <p:spPr>
          <a:xfrm>
            <a:off x="3950361" y="26705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9" name="Oval 158">
            <a:extLst>
              <a:ext uri="{FF2B5EF4-FFF2-40B4-BE49-F238E27FC236}">
                <a16:creationId xmlns:a16="http://schemas.microsoft.com/office/drawing/2014/main" id="{65C5B9B7-85FB-9BB3-6E60-39E5102D2CB7}"/>
              </a:ext>
            </a:extLst>
          </p:cNvPr>
          <p:cNvSpPr/>
          <p:nvPr/>
        </p:nvSpPr>
        <p:spPr>
          <a:xfrm>
            <a:off x="3950361" y="359242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ECA5D650-B25A-250E-6BDE-1E11D5EBC598}"/>
              </a:ext>
            </a:extLst>
          </p:cNvPr>
          <p:cNvSpPr/>
          <p:nvPr/>
        </p:nvSpPr>
        <p:spPr>
          <a:xfrm>
            <a:off x="3950361" y="31211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9469EA55-8E5C-52D5-14C9-CEBF8B784737}"/>
              </a:ext>
            </a:extLst>
          </p:cNvPr>
          <p:cNvSpPr/>
          <p:nvPr/>
        </p:nvSpPr>
        <p:spPr>
          <a:xfrm>
            <a:off x="3950361" y="40553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2" name="Oval 161">
            <a:extLst>
              <a:ext uri="{FF2B5EF4-FFF2-40B4-BE49-F238E27FC236}">
                <a16:creationId xmlns:a16="http://schemas.microsoft.com/office/drawing/2014/main" id="{0D8E9162-2DBD-6FCD-DD7F-48CA6A5F972D}"/>
              </a:ext>
            </a:extLst>
          </p:cNvPr>
          <p:cNvSpPr/>
          <p:nvPr/>
        </p:nvSpPr>
        <p:spPr>
          <a:xfrm>
            <a:off x="3950361" y="450532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" name="Oval 162">
            <a:extLst>
              <a:ext uri="{FF2B5EF4-FFF2-40B4-BE49-F238E27FC236}">
                <a16:creationId xmlns:a16="http://schemas.microsoft.com/office/drawing/2014/main" id="{FFB83DDC-05DB-29B2-8EB6-974CD2E8D1A9}"/>
              </a:ext>
            </a:extLst>
          </p:cNvPr>
          <p:cNvSpPr/>
          <p:nvPr/>
        </p:nvSpPr>
        <p:spPr>
          <a:xfrm>
            <a:off x="3958381" y="49379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Oval 163">
            <a:extLst>
              <a:ext uri="{FF2B5EF4-FFF2-40B4-BE49-F238E27FC236}">
                <a16:creationId xmlns:a16="http://schemas.microsoft.com/office/drawing/2014/main" id="{78BD39A6-B1E8-5139-8515-9AFBF361888C}"/>
              </a:ext>
            </a:extLst>
          </p:cNvPr>
          <p:cNvSpPr/>
          <p:nvPr/>
        </p:nvSpPr>
        <p:spPr>
          <a:xfrm>
            <a:off x="3958381" y="541471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5" name="Oval 164">
            <a:extLst>
              <a:ext uri="{FF2B5EF4-FFF2-40B4-BE49-F238E27FC236}">
                <a16:creationId xmlns:a16="http://schemas.microsoft.com/office/drawing/2014/main" id="{087C549C-91A9-228C-1D2F-47D9697640F8}"/>
              </a:ext>
            </a:extLst>
          </p:cNvPr>
          <p:cNvSpPr/>
          <p:nvPr/>
        </p:nvSpPr>
        <p:spPr>
          <a:xfrm>
            <a:off x="442360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BAF14FA3-0FEB-3FDB-2E2B-87DE09985671}"/>
              </a:ext>
            </a:extLst>
          </p:cNvPr>
          <p:cNvSpPr/>
          <p:nvPr/>
        </p:nvSpPr>
        <p:spPr>
          <a:xfrm>
            <a:off x="4423600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7" name="Oval 166">
            <a:extLst>
              <a:ext uri="{FF2B5EF4-FFF2-40B4-BE49-F238E27FC236}">
                <a16:creationId xmlns:a16="http://schemas.microsoft.com/office/drawing/2014/main" id="{074208A3-1634-32B0-E205-2F7633B7344B}"/>
              </a:ext>
            </a:extLst>
          </p:cNvPr>
          <p:cNvSpPr/>
          <p:nvPr/>
        </p:nvSpPr>
        <p:spPr>
          <a:xfrm>
            <a:off x="4423600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35D00FD2-9F0B-EA03-436A-132DC93C069B}"/>
              </a:ext>
            </a:extLst>
          </p:cNvPr>
          <p:cNvSpPr/>
          <p:nvPr/>
        </p:nvSpPr>
        <p:spPr>
          <a:xfrm>
            <a:off x="4423600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Oval 168">
            <a:extLst>
              <a:ext uri="{FF2B5EF4-FFF2-40B4-BE49-F238E27FC236}">
                <a16:creationId xmlns:a16="http://schemas.microsoft.com/office/drawing/2014/main" id="{FE6EC7BE-A328-80C3-8535-6DCABB8EB22D}"/>
              </a:ext>
            </a:extLst>
          </p:cNvPr>
          <p:cNvSpPr/>
          <p:nvPr/>
        </p:nvSpPr>
        <p:spPr>
          <a:xfrm>
            <a:off x="4423600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0" name="Oval 169">
            <a:extLst>
              <a:ext uri="{FF2B5EF4-FFF2-40B4-BE49-F238E27FC236}">
                <a16:creationId xmlns:a16="http://schemas.microsoft.com/office/drawing/2014/main" id="{B88C3FEC-CB50-29C6-C0DB-EE7E9A3B6253}"/>
              </a:ext>
            </a:extLst>
          </p:cNvPr>
          <p:cNvSpPr/>
          <p:nvPr/>
        </p:nvSpPr>
        <p:spPr>
          <a:xfrm>
            <a:off x="4423600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Oval 170">
            <a:extLst>
              <a:ext uri="{FF2B5EF4-FFF2-40B4-BE49-F238E27FC236}">
                <a16:creationId xmlns:a16="http://schemas.microsoft.com/office/drawing/2014/main" id="{90627A8A-E15A-97E2-693C-AE8015B6DF9C}"/>
              </a:ext>
            </a:extLst>
          </p:cNvPr>
          <p:cNvSpPr/>
          <p:nvPr/>
        </p:nvSpPr>
        <p:spPr>
          <a:xfrm>
            <a:off x="4423600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D8AA4DC1-AF8E-8B49-5F47-033E0DC446FC}"/>
              </a:ext>
            </a:extLst>
          </p:cNvPr>
          <p:cNvSpPr/>
          <p:nvPr/>
        </p:nvSpPr>
        <p:spPr>
          <a:xfrm>
            <a:off x="4423600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Oval 172">
            <a:extLst>
              <a:ext uri="{FF2B5EF4-FFF2-40B4-BE49-F238E27FC236}">
                <a16:creationId xmlns:a16="http://schemas.microsoft.com/office/drawing/2014/main" id="{B0967188-B77B-FCCB-600C-1681EC9E6011}"/>
              </a:ext>
            </a:extLst>
          </p:cNvPr>
          <p:cNvSpPr/>
          <p:nvPr/>
        </p:nvSpPr>
        <p:spPr>
          <a:xfrm>
            <a:off x="4419590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AF4E8FCF-1DC7-2EA6-3F08-35882D844B43}"/>
              </a:ext>
            </a:extLst>
          </p:cNvPr>
          <p:cNvSpPr/>
          <p:nvPr/>
        </p:nvSpPr>
        <p:spPr>
          <a:xfrm>
            <a:off x="4419590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4B4D3D7D-BBA7-7397-DA45-959E1AE3317A}"/>
              </a:ext>
            </a:extLst>
          </p:cNvPr>
          <p:cNvSpPr/>
          <p:nvPr/>
        </p:nvSpPr>
        <p:spPr>
          <a:xfrm>
            <a:off x="4876790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B2DC1D80-9DD6-8FCC-58AB-7F452583B787}"/>
              </a:ext>
            </a:extLst>
          </p:cNvPr>
          <p:cNvSpPr/>
          <p:nvPr/>
        </p:nvSpPr>
        <p:spPr>
          <a:xfrm>
            <a:off x="4876790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6E6820CC-F84C-B1EE-D342-769FF3FE5761}"/>
              </a:ext>
            </a:extLst>
          </p:cNvPr>
          <p:cNvSpPr/>
          <p:nvPr/>
        </p:nvSpPr>
        <p:spPr>
          <a:xfrm>
            <a:off x="487679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CCE5BC2C-D25E-BD11-08B3-CA0470B730DE}"/>
              </a:ext>
            </a:extLst>
          </p:cNvPr>
          <p:cNvSpPr/>
          <p:nvPr/>
        </p:nvSpPr>
        <p:spPr>
          <a:xfrm>
            <a:off x="4876790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84E95FF4-4349-008C-B94D-60CEEB1CA7A0}"/>
              </a:ext>
            </a:extLst>
          </p:cNvPr>
          <p:cNvSpPr/>
          <p:nvPr/>
        </p:nvSpPr>
        <p:spPr>
          <a:xfrm>
            <a:off x="4876790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ABDA6132-23F3-0E8D-F31A-C46BC12B9514}"/>
              </a:ext>
            </a:extLst>
          </p:cNvPr>
          <p:cNvSpPr/>
          <p:nvPr/>
        </p:nvSpPr>
        <p:spPr>
          <a:xfrm>
            <a:off x="4876790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F75915D0-3B66-F583-79FD-E9369B63A42C}"/>
              </a:ext>
            </a:extLst>
          </p:cNvPr>
          <p:cNvSpPr/>
          <p:nvPr/>
        </p:nvSpPr>
        <p:spPr>
          <a:xfrm>
            <a:off x="4876790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Oval 181">
            <a:extLst>
              <a:ext uri="{FF2B5EF4-FFF2-40B4-BE49-F238E27FC236}">
                <a16:creationId xmlns:a16="http://schemas.microsoft.com/office/drawing/2014/main" id="{A1FE22D0-CB44-8F1F-FC58-B84949264DFD}"/>
              </a:ext>
            </a:extLst>
          </p:cNvPr>
          <p:cNvSpPr/>
          <p:nvPr/>
        </p:nvSpPr>
        <p:spPr>
          <a:xfrm>
            <a:off x="4876790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3" name="Oval 182">
            <a:extLst>
              <a:ext uri="{FF2B5EF4-FFF2-40B4-BE49-F238E27FC236}">
                <a16:creationId xmlns:a16="http://schemas.microsoft.com/office/drawing/2014/main" id="{D5656609-4FF1-C348-ABE7-96C1A4943029}"/>
              </a:ext>
            </a:extLst>
          </p:cNvPr>
          <p:cNvSpPr/>
          <p:nvPr/>
        </p:nvSpPr>
        <p:spPr>
          <a:xfrm>
            <a:off x="4884810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4" name="Oval 183">
            <a:extLst>
              <a:ext uri="{FF2B5EF4-FFF2-40B4-BE49-F238E27FC236}">
                <a16:creationId xmlns:a16="http://schemas.microsoft.com/office/drawing/2014/main" id="{48C99297-0F8A-509E-A0F1-7A1C7C2F5A89}"/>
              </a:ext>
            </a:extLst>
          </p:cNvPr>
          <p:cNvSpPr/>
          <p:nvPr/>
        </p:nvSpPr>
        <p:spPr>
          <a:xfrm>
            <a:off x="4884810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Oval 184">
            <a:extLst>
              <a:ext uri="{FF2B5EF4-FFF2-40B4-BE49-F238E27FC236}">
                <a16:creationId xmlns:a16="http://schemas.microsoft.com/office/drawing/2014/main" id="{91AD1D9D-8A8C-6752-F43B-CD4E97509AF0}"/>
              </a:ext>
            </a:extLst>
          </p:cNvPr>
          <p:cNvSpPr/>
          <p:nvPr/>
        </p:nvSpPr>
        <p:spPr>
          <a:xfrm>
            <a:off x="6594231" y="3138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6" name="Oval 185">
            <a:extLst>
              <a:ext uri="{FF2B5EF4-FFF2-40B4-BE49-F238E27FC236}">
                <a16:creationId xmlns:a16="http://schemas.microsoft.com/office/drawing/2014/main" id="{5144330E-F264-4C30-C219-D1F56D43A000}"/>
              </a:ext>
            </a:extLst>
          </p:cNvPr>
          <p:cNvSpPr/>
          <p:nvPr/>
        </p:nvSpPr>
        <p:spPr>
          <a:xfrm>
            <a:off x="6594231" y="25667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Oval 186">
            <a:extLst>
              <a:ext uri="{FF2B5EF4-FFF2-40B4-BE49-F238E27FC236}">
                <a16:creationId xmlns:a16="http://schemas.microsoft.com/office/drawing/2014/main" id="{97D7FA92-9CA2-B7CF-F0F0-028D18A591D1}"/>
              </a:ext>
            </a:extLst>
          </p:cNvPr>
          <p:cNvSpPr/>
          <p:nvPr/>
        </p:nvSpPr>
        <p:spPr>
          <a:xfrm>
            <a:off x="6594231" y="1995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8" name="Oval 187">
            <a:extLst>
              <a:ext uri="{FF2B5EF4-FFF2-40B4-BE49-F238E27FC236}">
                <a16:creationId xmlns:a16="http://schemas.microsoft.com/office/drawing/2014/main" id="{28BB9343-D973-E224-B5B9-397F587252F2}"/>
              </a:ext>
            </a:extLst>
          </p:cNvPr>
          <p:cNvSpPr/>
          <p:nvPr/>
        </p:nvSpPr>
        <p:spPr>
          <a:xfrm>
            <a:off x="7151695" y="144015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Oval 188">
            <a:extLst>
              <a:ext uri="{FF2B5EF4-FFF2-40B4-BE49-F238E27FC236}">
                <a16:creationId xmlns:a16="http://schemas.microsoft.com/office/drawing/2014/main" id="{631E2E8F-A7CD-DA9E-08BF-193E01FB0292}"/>
              </a:ext>
            </a:extLst>
          </p:cNvPr>
          <p:cNvSpPr/>
          <p:nvPr/>
        </p:nvSpPr>
        <p:spPr>
          <a:xfrm>
            <a:off x="7151695" y="3148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0" name="Oval 189">
            <a:extLst>
              <a:ext uri="{FF2B5EF4-FFF2-40B4-BE49-F238E27FC236}">
                <a16:creationId xmlns:a16="http://schemas.microsoft.com/office/drawing/2014/main" id="{2FD76AD1-46EA-F2CF-7BCC-F7F2E4279F52}"/>
              </a:ext>
            </a:extLst>
          </p:cNvPr>
          <p:cNvSpPr/>
          <p:nvPr/>
        </p:nvSpPr>
        <p:spPr>
          <a:xfrm>
            <a:off x="7151695" y="25771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Oval 190">
            <a:extLst>
              <a:ext uri="{FF2B5EF4-FFF2-40B4-BE49-F238E27FC236}">
                <a16:creationId xmlns:a16="http://schemas.microsoft.com/office/drawing/2014/main" id="{2D3A2950-E445-4043-8229-30D2B2E5413F}"/>
              </a:ext>
            </a:extLst>
          </p:cNvPr>
          <p:cNvSpPr/>
          <p:nvPr/>
        </p:nvSpPr>
        <p:spPr>
          <a:xfrm>
            <a:off x="7151695" y="2005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Oval 191">
            <a:extLst>
              <a:ext uri="{FF2B5EF4-FFF2-40B4-BE49-F238E27FC236}">
                <a16:creationId xmlns:a16="http://schemas.microsoft.com/office/drawing/2014/main" id="{DA6ED98C-BD2B-5AA7-124B-49580CF1DB8C}"/>
              </a:ext>
            </a:extLst>
          </p:cNvPr>
          <p:cNvSpPr/>
          <p:nvPr/>
        </p:nvSpPr>
        <p:spPr>
          <a:xfrm>
            <a:off x="7709159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3" name="Oval 192">
            <a:extLst>
              <a:ext uri="{FF2B5EF4-FFF2-40B4-BE49-F238E27FC236}">
                <a16:creationId xmlns:a16="http://schemas.microsoft.com/office/drawing/2014/main" id="{28F03C96-8C02-7486-1C78-B0A1E4E56E48}"/>
              </a:ext>
            </a:extLst>
          </p:cNvPr>
          <p:cNvSpPr/>
          <p:nvPr/>
        </p:nvSpPr>
        <p:spPr>
          <a:xfrm>
            <a:off x="7709159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A479A53A-7F07-5FC0-46BA-C54E90E59725}"/>
              </a:ext>
            </a:extLst>
          </p:cNvPr>
          <p:cNvSpPr/>
          <p:nvPr/>
        </p:nvSpPr>
        <p:spPr>
          <a:xfrm>
            <a:off x="7709159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390DA5ED-5529-26DA-8BAF-54A772F9275C}"/>
              </a:ext>
            </a:extLst>
          </p:cNvPr>
          <p:cNvSpPr/>
          <p:nvPr/>
        </p:nvSpPr>
        <p:spPr>
          <a:xfrm>
            <a:off x="7709159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6" name="Oval 195">
            <a:extLst>
              <a:ext uri="{FF2B5EF4-FFF2-40B4-BE49-F238E27FC236}">
                <a16:creationId xmlns:a16="http://schemas.microsoft.com/office/drawing/2014/main" id="{5496040F-7364-0548-E5D6-EBE7E9C9E439}"/>
              </a:ext>
            </a:extLst>
          </p:cNvPr>
          <p:cNvSpPr/>
          <p:nvPr/>
        </p:nvSpPr>
        <p:spPr>
          <a:xfrm>
            <a:off x="8266623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9FAC38C5-DE9F-EF9B-B1A1-FAE5DD338172}"/>
              </a:ext>
            </a:extLst>
          </p:cNvPr>
          <p:cNvSpPr/>
          <p:nvPr/>
        </p:nvSpPr>
        <p:spPr>
          <a:xfrm>
            <a:off x="8266623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8" name="Oval 197">
            <a:extLst>
              <a:ext uri="{FF2B5EF4-FFF2-40B4-BE49-F238E27FC236}">
                <a16:creationId xmlns:a16="http://schemas.microsoft.com/office/drawing/2014/main" id="{C8773114-34E5-1F0C-097A-7952691A5C99}"/>
              </a:ext>
            </a:extLst>
          </p:cNvPr>
          <p:cNvSpPr/>
          <p:nvPr/>
        </p:nvSpPr>
        <p:spPr>
          <a:xfrm>
            <a:off x="8266623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9" name="Oval 198">
            <a:extLst>
              <a:ext uri="{FF2B5EF4-FFF2-40B4-BE49-F238E27FC236}">
                <a16:creationId xmlns:a16="http://schemas.microsoft.com/office/drawing/2014/main" id="{0CD4F4DE-5A63-A23B-6910-FAC5EC45E6F9}"/>
              </a:ext>
            </a:extLst>
          </p:cNvPr>
          <p:cNvSpPr/>
          <p:nvPr/>
        </p:nvSpPr>
        <p:spPr>
          <a:xfrm>
            <a:off x="8266623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965DCB5C-E2DC-C23A-CF96-46BCA750656A}"/>
              </a:ext>
            </a:extLst>
          </p:cNvPr>
          <p:cNvSpPr/>
          <p:nvPr/>
        </p:nvSpPr>
        <p:spPr>
          <a:xfrm>
            <a:off x="1171074" y="782904"/>
            <a:ext cx="1390579" cy="140393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1" name="Oval 200">
            <a:extLst>
              <a:ext uri="{FF2B5EF4-FFF2-40B4-BE49-F238E27FC236}">
                <a16:creationId xmlns:a16="http://schemas.microsoft.com/office/drawing/2014/main" id="{EECB4C58-9E75-AF30-52CB-94FB82EDFC93}"/>
              </a:ext>
            </a:extLst>
          </p:cNvPr>
          <p:cNvSpPr/>
          <p:nvPr/>
        </p:nvSpPr>
        <p:spPr>
          <a:xfrm>
            <a:off x="8824087" y="1473344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2C1FD276-A0FC-65B9-5346-BDC2E4053981}"/>
              </a:ext>
            </a:extLst>
          </p:cNvPr>
          <p:cNvSpPr/>
          <p:nvPr/>
        </p:nvSpPr>
        <p:spPr>
          <a:xfrm>
            <a:off x="8824087" y="3181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7D89CB4F-3532-FB38-81DA-A9BC6E6C1E5B}"/>
              </a:ext>
            </a:extLst>
          </p:cNvPr>
          <p:cNvSpPr/>
          <p:nvPr/>
        </p:nvSpPr>
        <p:spPr>
          <a:xfrm>
            <a:off x="8824087" y="26103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" name="Oval 203">
            <a:extLst>
              <a:ext uri="{FF2B5EF4-FFF2-40B4-BE49-F238E27FC236}">
                <a16:creationId xmlns:a16="http://schemas.microsoft.com/office/drawing/2014/main" id="{BCEE8D66-782E-3730-9740-7991064B14E3}"/>
              </a:ext>
            </a:extLst>
          </p:cNvPr>
          <p:cNvSpPr/>
          <p:nvPr/>
        </p:nvSpPr>
        <p:spPr>
          <a:xfrm>
            <a:off x="8824087" y="2038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5" name="Oval 204">
            <a:extLst>
              <a:ext uri="{FF2B5EF4-FFF2-40B4-BE49-F238E27FC236}">
                <a16:creationId xmlns:a16="http://schemas.microsoft.com/office/drawing/2014/main" id="{BDE4E6F2-50E9-53CD-EB72-EA2CDC999130}"/>
              </a:ext>
            </a:extLst>
          </p:cNvPr>
          <p:cNvSpPr/>
          <p:nvPr/>
        </p:nvSpPr>
        <p:spPr>
          <a:xfrm>
            <a:off x="6594231" y="370371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>
            <a:extLst>
              <a:ext uri="{FF2B5EF4-FFF2-40B4-BE49-F238E27FC236}">
                <a16:creationId xmlns:a16="http://schemas.microsoft.com/office/drawing/2014/main" id="{1EEB3BB1-0341-CE13-8341-118BA1704AC5}"/>
              </a:ext>
            </a:extLst>
          </p:cNvPr>
          <p:cNvSpPr/>
          <p:nvPr/>
        </p:nvSpPr>
        <p:spPr>
          <a:xfrm>
            <a:off x="7151695" y="3714121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42DFBA64-D0F6-A93C-28B7-8CEE213D1B9A}"/>
              </a:ext>
            </a:extLst>
          </p:cNvPr>
          <p:cNvSpPr/>
          <p:nvPr/>
        </p:nvSpPr>
        <p:spPr>
          <a:xfrm>
            <a:off x="7709159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>
            <a:extLst>
              <a:ext uri="{FF2B5EF4-FFF2-40B4-BE49-F238E27FC236}">
                <a16:creationId xmlns:a16="http://schemas.microsoft.com/office/drawing/2014/main" id="{C0EA41F4-34FE-6251-E384-720329BFA415}"/>
              </a:ext>
            </a:extLst>
          </p:cNvPr>
          <p:cNvSpPr/>
          <p:nvPr/>
        </p:nvSpPr>
        <p:spPr>
          <a:xfrm>
            <a:off x="8266623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CE64684C-D199-041D-462D-0D6F936D7B7D}"/>
              </a:ext>
            </a:extLst>
          </p:cNvPr>
          <p:cNvSpPr/>
          <p:nvPr/>
        </p:nvSpPr>
        <p:spPr>
          <a:xfrm>
            <a:off x="8824087" y="3747312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A1218DAA-4DC6-C1C0-DC0E-E793CB069BB2}"/>
              </a:ext>
            </a:extLst>
          </p:cNvPr>
          <p:cNvCxnSpPr>
            <a:cxnSpLocks/>
            <a:endCxn id="188" idx="2"/>
          </p:cNvCxnSpPr>
          <p:nvPr/>
        </p:nvCxnSpPr>
        <p:spPr>
          <a:xfrm flipV="1">
            <a:off x="2534655" y="1722895"/>
            <a:ext cx="4617040" cy="44304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7" name="Oval 216">
            <a:extLst>
              <a:ext uri="{FF2B5EF4-FFF2-40B4-BE49-F238E27FC236}">
                <a16:creationId xmlns:a16="http://schemas.microsoft.com/office/drawing/2014/main" id="{9F4A363B-5315-25A7-61F5-4D5BCDAC86F8}"/>
              </a:ext>
            </a:extLst>
          </p:cNvPr>
          <p:cNvSpPr/>
          <p:nvPr/>
        </p:nvSpPr>
        <p:spPr>
          <a:xfrm>
            <a:off x="272715" y="17126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217">
            <a:extLst>
              <a:ext uri="{FF2B5EF4-FFF2-40B4-BE49-F238E27FC236}">
                <a16:creationId xmlns:a16="http://schemas.microsoft.com/office/drawing/2014/main" id="{C3494F31-995C-1396-3F6D-42632D544830}"/>
              </a:ext>
            </a:extLst>
          </p:cNvPr>
          <p:cNvSpPr/>
          <p:nvPr/>
        </p:nvSpPr>
        <p:spPr>
          <a:xfrm>
            <a:off x="272715" y="218172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Oval 218">
            <a:extLst>
              <a:ext uri="{FF2B5EF4-FFF2-40B4-BE49-F238E27FC236}">
                <a16:creationId xmlns:a16="http://schemas.microsoft.com/office/drawing/2014/main" id="{A761C940-3C6E-381C-6F24-DDB5CF8DBBD4}"/>
              </a:ext>
            </a:extLst>
          </p:cNvPr>
          <p:cNvSpPr/>
          <p:nvPr/>
        </p:nvSpPr>
        <p:spPr>
          <a:xfrm>
            <a:off x="272715" y="26612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0" name="Oval 219">
            <a:extLst>
              <a:ext uri="{FF2B5EF4-FFF2-40B4-BE49-F238E27FC236}">
                <a16:creationId xmlns:a16="http://schemas.microsoft.com/office/drawing/2014/main" id="{7FD33F0A-4F9F-F9C9-77A4-CDE2C162D3E7}"/>
              </a:ext>
            </a:extLst>
          </p:cNvPr>
          <p:cNvSpPr/>
          <p:nvPr/>
        </p:nvSpPr>
        <p:spPr>
          <a:xfrm>
            <a:off x="272715" y="31184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Oval 220">
            <a:extLst>
              <a:ext uri="{FF2B5EF4-FFF2-40B4-BE49-F238E27FC236}">
                <a16:creationId xmlns:a16="http://schemas.microsoft.com/office/drawing/2014/main" id="{B6389518-CB05-9599-9E43-16B9A01136E3}"/>
              </a:ext>
            </a:extLst>
          </p:cNvPr>
          <p:cNvSpPr/>
          <p:nvPr/>
        </p:nvSpPr>
        <p:spPr>
          <a:xfrm>
            <a:off x="272715" y="35756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2" name="Oval 221">
            <a:extLst>
              <a:ext uri="{FF2B5EF4-FFF2-40B4-BE49-F238E27FC236}">
                <a16:creationId xmlns:a16="http://schemas.microsoft.com/office/drawing/2014/main" id="{B1704B9C-AEFB-5D24-6565-950ACE0BDEE9}"/>
              </a:ext>
            </a:extLst>
          </p:cNvPr>
          <p:cNvSpPr/>
          <p:nvPr/>
        </p:nvSpPr>
        <p:spPr>
          <a:xfrm>
            <a:off x="272715" y="402606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3" name="Oval 222">
            <a:extLst>
              <a:ext uri="{FF2B5EF4-FFF2-40B4-BE49-F238E27FC236}">
                <a16:creationId xmlns:a16="http://schemas.microsoft.com/office/drawing/2014/main" id="{4D793CC8-7E32-89DE-4F7A-E6AA57697550}"/>
              </a:ext>
            </a:extLst>
          </p:cNvPr>
          <p:cNvSpPr/>
          <p:nvPr/>
        </p:nvSpPr>
        <p:spPr>
          <a:xfrm>
            <a:off x="272715" y="44827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223">
            <a:extLst>
              <a:ext uri="{FF2B5EF4-FFF2-40B4-BE49-F238E27FC236}">
                <a16:creationId xmlns:a16="http://schemas.microsoft.com/office/drawing/2014/main" id="{30725A28-901C-D943-D4A3-1D42C6209760}"/>
              </a:ext>
            </a:extLst>
          </p:cNvPr>
          <p:cNvSpPr/>
          <p:nvPr/>
        </p:nvSpPr>
        <p:spPr>
          <a:xfrm>
            <a:off x="272715" y="492743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940523AF-B16B-FD39-25BF-05EAD5AC4E75}"/>
              </a:ext>
            </a:extLst>
          </p:cNvPr>
          <p:cNvSpPr/>
          <p:nvPr/>
        </p:nvSpPr>
        <p:spPr>
          <a:xfrm>
            <a:off x="268705" y="538413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6" name="Oval 225">
            <a:extLst>
              <a:ext uri="{FF2B5EF4-FFF2-40B4-BE49-F238E27FC236}">
                <a16:creationId xmlns:a16="http://schemas.microsoft.com/office/drawing/2014/main" id="{31C72BFE-404B-0759-73AD-98AE0B168B11}"/>
              </a:ext>
            </a:extLst>
          </p:cNvPr>
          <p:cNvSpPr/>
          <p:nvPr/>
        </p:nvSpPr>
        <p:spPr>
          <a:xfrm>
            <a:off x="268705" y="12442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BAE50FD0-EC7D-7B04-88B0-48943CDA7476}"/>
              </a:ext>
            </a:extLst>
          </p:cNvPr>
          <p:cNvSpPr/>
          <p:nvPr/>
        </p:nvSpPr>
        <p:spPr>
          <a:xfrm>
            <a:off x="709865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8" name="Oval 227">
            <a:extLst>
              <a:ext uri="{FF2B5EF4-FFF2-40B4-BE49-F238E27FC236}">
                <a16:creationId xmlns:a16="http://schemas.microsoft.com/office/drawing/2014/main" id="{CA1D38B8-85A0-9127-70A5-254D0B0BF637}"/>
              </a:ext>
            </a:extLst>
          </p:cNvPr>
          <p:cNvSpPr/>
          <p:nvPr/>
        </p:nvSpPr>
        <p:spPr>
          <a:xfrm>
            <a:off x="1175085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Oval 228">
            <a:extLst>
              <a:ext uri="{FF2B5EF4-FFF2-40B4-BE49-F238E27FC236}">
                <a16:creationId xmlns:a16="http://schemas.microsoft.com/office/drawing/2014/main" id="{C64FE076-8613-FA0B-86F9-93E6C4C6E7D9}"/>
              </a:ext>
            </a:extLst>
          </p:cNvPr>
          <p:cNvSpPr/>
          <p:nvPr/>
        </p:nvSpPr>
        <p:spPr>
          <a:xfrm>
            <a:off x="1628274" y="7840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0" name="Oval 229">
            <a:extLst>
              <a:ext uri="{FF2B5EF4-FFF2-40B4-BE49-F238E27FC236}">
                <a16:creationId xmlns:a16="http://schemas.microsoft.com/office/drawing/2014/main" id="{8F32CF81-2600-4725-889F-D7F26CED0B46}"/>
              </a:ext>
            </a:extLst>
          </p:cNvPr>
          <p:cNvSpPr/>
          <p:nvPr/>
        </p:nvSpPr>
        <p:spPr>
          <a:xfrm>
            <a:off x="2093494" y="8035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1" name="Oval 230">
            <a:extLst>
              <a:ext uri="{FF2B5EF4-FFF2-40B4-BE49-F238E27FC236}">
                <a16:creationId xmlns:a16="http://schemas.microsoft.com/office/drawing/2014/main" id="{1300EA75-F199-71D4-200D-811890051DCF}"/>
              </a:ext>
            </a:extLst>
          </p:cNvPr>
          <p:cNvSpPr/>
          <p:nvPr/>
        </p:nvSpPr>
        <p:spPr>
          <a:xfrm>
            <a:off x="2554703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Oval 231">
            <a:extLst>
              <a:ext uri="{FF2B5EF4-FFF2-40B4-BE49-F238E27FC236}">
                <a16:creationId xmlns:a16="http://schemas.microsoft.com/office/drawing/2014/main" id="{820E214D-B489-CC0F-94EE-91B57D409C04}"/>
              </a:ext>
            </a:extLst>
          </p:cNvPr>
          <p:cNvSpPr/>
          <p:nvPr/>
        </p:nvSpPr>
        <p:spPr>
          <a:xfrm>
            <a:off x="3019923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3" name="Oval 232">
            <a:extLst>
              <a:ext uri="{FF2B5EF4-FFF2-40B4-BE49-F238E27FC236}">
                <a16:creationId xmlns:a16="http://schemas.microsoft.com/office/drawing/2014/main" id="{6F0AA8D0-B9AE-74D9-F3E6-39C382691BFE}"/>
              </a:ext>
            </a:extLst>
          </p:cNvPr>
          <p:cNvSpPr/>
          <p:nvPr/>
        </p:nvSpPr>
        <p:spPr>
          <a:xfrm>
            <a:off x="3485141" y="79443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Oval 233">
            <a:extLst>
              <a:ext uri="{FF2B5EF4-FFF2-40B4-BE49-F238E27FC236}">
                <a16:creationId xmlns:a16="http://schemas.microsoft.com/office/drawing/2014/main" id="{ED61F70E-4A60-5BC1-2C90-F5AC24A56596}"/>
              </a:ext>
            </a:extLst>
          </p:cNvPr>
          <p:cNvSpPr/>
          <p:nvPr/>
        </p:nvSpPr>
        <p:spPr>
          <a:xfrm>
            <a:off x="3950361" y="8139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3405400B-1BA5-4BDA-6362-4E9C63882194}"/>
              </a:ext>
            </a:extLst>
          </p:cNvPr>
          <p:cNvSpPr/>
          <p:nvPr/>
        </p:nvSpPr>
        <p:spPr>
          <a:xfrm>
            <a:off x="4411570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40330EB2-380F-2CD9-0597-AED53A4E7962}"/>
              </a:ext>
            </a:extLst>
          </p:cNvPr>
          <p:cNvSpPr/>
          <p:nvPr/>
        </p:nvSpPr>
        <p:spPr>
          <a:xfrm>
            <a:off x="4876790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7" name="Oval 236">
            <a:extLst>
              <a:ext uri="{FF2B5EF4-FFF2-40B4-BE49-F238E27FC236}">
                <a16:creationId xmlns:a16="http://schemas.microsoft.com/office/drawing/2014/main" id="{F33818D1-E169-DEC8-D960-55733BE1EEDF}"/>
              </a:ext>
            </a:extLst>
          </p:cNvPr>
          <p:cNvSpPr/>
          <p:nvPr/>
        </p:nvSpPr>
        <p:spPr>
          <a:xfrm>
            <a:off x="260685" y="783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45553E60-3803-154B-C355-311122A15BC1}"/>
              </a:ext>
            </a:extLst>
          </p:cNvPr>
          <p:cNvCxnSpPr>
            <a:cxnSpLocks/>
            <a:endCxn id="188" idx="2"/>
          </p:cNvCxnSpPr>
          <p:nvPr/>
        </p:nvCxnSpPr>
        <p:spPr>
          <a:xfrm>
            <a:off x="2534655" y="805361"/>
            <a:ext cx="4617040" cy="91753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40" name="TextBox 239">
            <a:extLst>
              <a:ext uri="{FF2B5EF4-FFF2-40B4-BE49-F238E27FC236}">
                <a16:creationId xmlns:a16="http://schemas.microsoft.com/office/drawing/2014/main" id="{0B0C0259-F441-788D-AC5B-69946881A695}"/>
              </a:ext>
            </a:extLst>
          </p:cNvPr>
          <p:cNvSpPr txBox="1"/>
          <p:nvPr/>
        </p:nvSpPr>
        <p:spPr>
          <a:xfrm>
            <a:off x="5558589" y="4335585"/>
            <a:ext cx="65211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Using a window to define a connection to a single neuron in the next layer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Learn features to classify images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71169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B5E52-43F4-DA9F-75A0-59E5D457E5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120">
            <a:extLst>
              <a:ext uri="{FF2B5EF4-FFF2-40B4-BE49-F238E27FC236}">
                <a16:creationId xmlns:a16="http://schemas.microsoft.com/office/drawing/2014/main" id="{96FB66EA-1C37-B755-741D-BBC1BDAB2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245" y="1525132"/>
            <a:ext cx="3400772" cy="296640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B1F6523-6DEB-842C-B030-21BC00357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C3AE1DD-D3E6-FA3A-9AB5-B689D1D7E3F1}"/>
              </a:ext>
            </a:extLst>
          </p:cNvPr>
          <p:cNvSpPr/>
          <p:nvPr/>
        </p:nvSpPr>
        <p:spPr>
          <a:xfrm>
            <a:off x="72189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799D38F-D843-8D59-34F7-270B511C93AA}"/>
              </a:ext>
            </a:extLst>
          </p:cNvPr>
          <p:cNvSpPr/>
          <p:nvPr/>
        </p:nvSpPr>
        <p:spPr>
          <a:xfrm>
            <a:off x="721895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CCBF40C-EAF8-4C4F-BF00-BB3712C562B0}"/>
              </a:ext>
            </a:extLst>
          </p:cNvPr>
          <p:cNvSpPr/>
          <p:nvPr/>
        </p:nvSpPr>
        <p:spPr>
          <a:xfrm>
            <a:off x="721895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FC44FD67-987E-C348-3AB4-A85B7F4ABF80}"/>
              </a:ext>
            </a:extLst>
          </p:cNvPr>
          <p:cNvSpPr/>
          <p:nvPr/>
        </p:nvSpPr>
        <p:spPr>
          <a:xfrm>
            <a:off x="721895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67ECA82-BEFC-DF4B-CD5B-9A28601C5C1D}"/>
              </a:ext>
            </a:extLst>
          </p:cNvPr>
          <p:cNvSpPr/>
          <p:nvPr/>
        </p:nvSpPr>
        <p:spPr>
          <a:xfrm>
            <a:off x="721895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1B0CD209-07A4-099A-1B6C-4BC75B1A0D28}"/>
              </a:ext>
            </a:extLst>
          </p:cNvPr>
          <p:cNvSpPr/>
          <p:nvPr/>
        </p:nvSpPr>
        <p:spPr>
          <a:xfrm>
            <a:off x="721895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EFF024A-BA79-3DC2-2875-C9612DD9CECA}"/>
              </a:ext>
            </a:extLst>
          </p:cNvPr>
          <p:cNvSpPr/>
          <p:nvPr/>
        </p:nvSpPr>
        <p:spPr>
          <a:xfrm>
            <a:off x="721895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87055ED-DFFF-8F10-B2AC-F6E2C8B6F6F9}"/>
              </a:ext>
            </a:extLst>
          </p:cNvPr>
          <p:cNvSpPr/>
          <p:nvPr/>
        </p:nvSpPr>
        <p:spPr>
          <a:xfrm>
            <a:off x="721895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0A9BB432-0B0B-BFAC-C32E-5755DE8868A1}"/>
              </a:ext>
            </a:extLst>
          </p:cNvPr>
          <p:cNvSpPr/>
          <p:nvPr/>
        </p:nvSpPr>
        <p:spPr>
          <a:xfrm>
            <a:off x="717885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6C8F7F7-7627-202B-2820-B87BCAEDA540}"/>
              </a:ext>
            </a:extLst>
          </p:cNvPr>
          <p:cNvSpPr/>
          <p:nvPr/>
        </p:nvSpPr>
        <p:spPr>
          <a:xfrm>
            <a:off x="717885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F3090241-C351-E290-62A2-61C12045FA06}"/>
              </a:ext>
            </a:extLst>
          </p:cNvPr>
          <p:cNvSpPr/>
          <p:nvPr/>
        </p:nvSpPr>
        <p:spPr>
          <a:xfrm>
            <a:off x="1175085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FD040987-6E76-9E6E-BA78-0FF57E82C294}"/>
              </a:ext>
            </a:extLst>
          </p:cNvPr>
          <p:cNvSpPr/>
          <p:nvPr/>
        </p:nvSpPr>
        <p:spPr>
          <a:xfrm>
            <a:off x="1175085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C15C824C-CD92-2ED9-D693-91BEF5EF826D}"/>
              </a:ext>
            </a:extLst>
          </p:cNvPr>
          <p:cNvSpPr/>
          <p:nvPr/>
        </p:nvSpPr>
        <p:spPr>
          <a:xfrm>
            <a:off x="117508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2FAE8C8-5F32-3A0D-8725-1468FBDDF845}"/>
              </a:ext>
            </a:extLst>
          </p:cNvPr>
          <p:cNvSpPr/>
          <p:nvPr/>
        </p:nvSpPr>
        <p:spPr>
          <a:xfrm>
            <a:off x="1175085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C944265-AADD-28F7-F00E-48ABD2B6CE62}"/>
              </a:ext>
            </a:extLst>
          </p:cNvPr>
          <p:cNvSpPr/>
          <p:nvPr/>
        </p:nvSpPr>
        <p:spPr>
          <a:xfrm>
            <a:off x="1175085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DD11DBB9-6B07-835B-F895-7CAE83E1CB79}"/>
              </a:ext>
            </a:extLst>
          </p:cNvPr>
          <p:cNvSpPr/>
          <p:nvPr/>
        </p:nvSpPr>
        <p:spPr>
          <a:xfrm>
            <a:off x="1175085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5C0072D1-5E27-B429-0239-27355B4EA830}"/>
              </a:ext>
            </a:extLst>
          </p:cNvPr>
          <p:cNvSpPr/>
          <p:nvPr/>
        </p:nvSpPr>
        <p:spPr>
          <a:xfrm>
            <a:off x="1175085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16067F8A-4639-D8E4-280F-4EC207609E93}"/>
              </a:ext>
            </a:extLst>
          </p:cNvPr>
          <p:cNvSpPr/>
          <p:nvPr/>
        </p:nvSpPr>
        <p:spPr>
          <a:xfrm>
            <a:off x="1175085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D1AA6C75-9C7A-E476-7136-406BFA2991B7}"/>
              </a:ext>
            </a:extLst>
          </p:cNvPr>
          <p:cNvSpPr/>
          <p:nvPr/>
        </p:nvSpPr>
        <p:spPr>
          <a:xfrm>
            <a:off x="1183105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7F657B85-CB10-85F8-D66C-CF1F2270FE35}"/>
              </a:ext>
            </a:extLst>
          </p:cNvPr>
          <p:cNvSpPr/>
          <p:nvPr/>
        </p:nvSpPr>
        <p:spPr>
          <a:xfrm>
            <a:off x="1183105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29B6013D-C62B-127C-6330-CEB315A5D098}"/>
              </a:ext>
            </a:extLst>
          </p:cNvPr>
          <p:cNvSpPr/>
          <p:nvPr/>
        </p:nvSpPr>
        <p:spPr>
          <a:xfrm>
            <a:off x="164030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54E8ABBA-764E-1F59-C9F5-42F3273D50A7}"/>
              </a:ext>
            </a:extLst>
          </p:cNvPr>
          <p:cNvSpPr/>
          <p:nvPr/>
        </p:nvSpPr>
        <p:spPr>
          <a:xfrm>
            <a:off x="1640304" y="218235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D5E43BC7-5B59-7C89-A993-B7E9F419A42A}"/>
              </a:ext>
            </a:extLst>
          </p:cNvPr>
          <p:cNvSpPr/>
          <p:nvPr/>
        </p:nvSpPr>
        <p:spPr>
          <a:xfrm>
            <a:off x="1640304" y="26618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EBB22D47-90EA-C22F-5DE2-D21A275FC162}"/>
              </a:ext>
            </a:extLst>
          </p:cNvPr>
          <p:cNvSpPr/>
          <p:nvPr/>
        </p:nvSpPr>
        <p:spPr>
          <a:xfrm>
            <a:off x="1640304" y="31190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904DAFAE-0317-6F2B-6C2D-B976EBD579C2}"/>
              </a:ext>
            </a:extLst>
          </p:cNvPr>
          <p:cNvSpPr/>
          <p:nvPr/>
        </p:nvSpPr>
        <p:spPr>
          <a:xfrm>
            <a:off x="1640304" y="35762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B8BC5F64-7A4E-98FD-EB07-B7E473B82568}"/>
              </a:ext>
            </a:extLst>
          </p:cNvPr>
          <p:cNvSpPr/>
          <p:nvPr/>
        </p:nvSpPr>
        <p:spPr>
          <a:xfrm>
            <a:off x="1640304" y="402669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54F8A5AF-1087-B0CF-DF44-458A3D2ED19D}"/>
              </a:ext>
            </a:extLst>
          </p:cNvPr>
          <p:cNvSpPr/>
          <p:nvPr/>
        </p:nvSpPr>
        <p:spPr>
          <a:xfrm>
            <a:off x="1640304" y="44833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A5BA46E0-5D2F-D0A7-3B75-44C8253B29C5}"/>
              </a:ext>
            </a:extLst>
          </p:cNvPr>
          <p:cNvSpPr/>
          <p:nvPr/>
        </p:nvSpPr>
        <p:spPr>
          <a:xfrm>
            <a:off x="1640304" y="49280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DDB013F3-FFB6-D3A9-313D-5F386AEDE215}"/>
              </a:ext>
            </a:extLst>
          </p:cNvPr>
          <p:cNvSpPr/>
          <p:nvPr/>
        </p:nvSpPr>
        <p:spPr>
          <a:xfrm>
            <a:off x="1636294" y="53847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C071A8D8-06DD-86DC-FB50-7C01960D52EC}"/>
              </a:ext>
            </a:extLst>
          </p:cNvPr>
          <p:cNvSpPr/>
          <p:nvPr/>
        </p:nvSpPr>
        <p:spPr>
          <a:xfrm>
            <a:off x="1636294" y="12448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FE040BD8-1EDE-6674-2068-57001BB8D9C1}"/>
              </a:ext>
            </a:extLst>
          </p:cNvPr>
          <p:cNvSpPr/>
          <p:nvPr/>
        </p:nvSpPr>
        <p:spPr>
          <a:xfrm>
            <a:off x="2093494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3D1AC62C-702A-3020-CE86-9A2ED66A291C}"/>
              </a:ext>
            </a:extLst>
          </p:cNvPr>
          <p:cNvSpPr/>
          <p:nvPr/>
        </p:nvSpPr>
        <p:spPr>
          <a:xfrm>
            <a:off x="2093494" y="21858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DEFB86F4-2743-EE1E-959C-DB6FD5886555}"/>
              </a:ext>
            </a:extLst>
          </p:cNvPr>
          <p:cNvSpPr/>
          <p:nvPr/>
        </p:nvSpPr>
        <p:spPr>
          <a:xfrm>
            <a:off x="209349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A8CD3575-398B-AB25-FB2E-AE4B33FB075E}"/>
              </a:ext>
            </a:extLst>
          </p:cNvPr>
          <p:cNvSpPr/>
          <p:nvPr/>
        </p:nvSpPr>
        <p:spPr>
          <a:xfrm>
            <a:off x="2093494" y="266010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5426E7D5-5D64-04B1-443C-DEBB75EDABF0}"/>
              </a:ext>
            </a:extLst>
          </p:cNvPr>
          <p:cNvSpPr/>
          <p:nvPr/>
        </p:nvSpPr>
        <p:spPr>
          <a:xfrm>
            <a:off x="2093494" y="358202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5A9A763D-533A-FD5E-3CE7-450D70653840}"/>
              </a:ext>
            </a:extLst>
          </p:cNvPr>
          <p:cNvSpPr/>
          <p:nvPr/>
        </p:nvSpPr>
        <p:spPr>
          <a:xfrm>
            <a:off x="2093494" y="311078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6332B674-60AF-1F3E-D94F-25854EAAFF43}"/>
              </a:ext>
            </a:extLst>
          </p:cNvPr>
          <p:cNvSpPr/>
          <p:nvPr/>
        </p:nvSpPr>
        <p:spPr>
          <a:xfrm>
            <a:off x="2093494" y="40449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A68A9406-C67E-1575-E24D-F9A668DDBCB9}"/>
              </a:ext>
            </a:extLst>
          </p:cNvPr>
          <p:cNvSpPr/>
          <p:nvPr/>
        </p:nvSpPr>
        <p:spPr>
          <a:xfrm>
            <a:off x="2093494" y="44949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2FCA5C3A-4E24-0FE5-E694-251F99B48FC5}"/>
              </a:ext>
            </a:extLst>
          </p:cNvPr>
          <p:cNvSpPr/>
          <p:nvPr/>
        </p:nvSpPr>
        <p:spPr>
          <a:xfrm>
            <a:off x="2101514" y="49275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B1782D26-AAAF-0B39-8121-9B85C812169D}"/>
              </a:ext>
            </a:extLst>
          </p:cNvPr>
          <p:cNvSpPr/>
          <p:nvPr/>
        </p:nvSpPr>
        <p:spPr>
          <a:xfrm>
            <a:off x="2101514" y="540431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BA99E939-A0D5-7EAB-9405-0A293CB24D61}"/>
              </a:ext>
            </a:extLst>
          </p:cNvPr>
          <p:cNvSpPr/>
          <p:nvPr/>
        </p:nvSpPr>
        <p:spPr>
          <a:xfrm>
            <a:off x="256673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CDB56849-0EDC-2048-5F1A-6BACCCE8DE3F}"/>
              </a:ext>
            </a:extLst>
          </p:cNvPr>
          <p:cNvSpPr/>
          <p:nvPr/>
        </p:nvSpPr>
        <p:spPr>
          <a:xfrm>
            <a:off x="2566733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C9A92750-0465-2522-1086-3CEA8B1C9EEF}"/>
              </a:ext>
            </a:extLst>
          </p:cNvPr>
          <p:cNvSpPr/>
          <p:nvPr/>
        </p:nvSpPr>
        <p:spPr>
          <a:xfrm>
            <a:off x="2566733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3933FDB7-7580-5902-AB58-92AB2F0F8FFD}"/>
              </a:ext>
            </a:extLst>
          </p:cNvPr>
          <p:cNvSpPr/>
          <p:nvPr/>
        </p:nvSpPr>
        <p:spPr>
          <a:xfrm>
            <a:off x="2566733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9BC60771-CFDD-7DC8-83CE-69A279FC67C4}"/>
              </a:ext>
            </a:extLst>
          </p:cNvPr>
          <p:cNvSpPr/>
          <p:nvPr/>
        </p:nvSpPr>
        <p:spPr>
          <a:xfrm>
            <a:off x="2566733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68D6BCF1-647D-F83B-B009-319F124F1963}"/>
              </a:ext>
            </a:extLst>
          </p:cNvPr>
          <p:cNvSpPr/>
          <p:nvPr/>
        </p:nvSpPr>
        <p:spPr>
          <a:xfrm>
            <a:off x="2566733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9B01B6E0-464A-CBE1-7332-DD2B50C5D812}"/>
              </a:ext>
            </a:extLst>
          </p:cNvPr>
          <p:cNvSpPr/>
          <p:nvPr/>
        </p:nvSpPr>
        <p:spPr>
          <a:xfrm>
            <a:off x="2566733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CD608C15-1596-5FCA-C3B6-FE7D7CEDBD31}"/>
              </a:ext>
            </a:extLst>
          </p:cNvPr>
          <p:cNvSpPr/>
          <p:nvPr/>
        </p:nvSpPr>
        <p:spPr>
          <a:xfrm>
            <a:off x="2566733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593A286F-4E1A-9ABE-0397-D5165788AF5B}"/>
              </a:ext>
            </a:extLst>
          </p:cNvPr>
          <p:cNvSpPr/>
          <p:nvPr/>
        </p:nvSpPr>
        <p:spPr>
          <a:xfrm>
            <a:off x="2562723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Oval 133">
            <a:extLst>
              <a:ext uri="{FF2B5EF4-FFF2-40B4-BE49-F238E27FC236}">
                <a16:creationId xmlns:a16="http://schemas.microsoft.com/office/drawing/2014/main" id="{E95AFDDB-5477-EF5E-F484-EC7AB2B96DE3}"/>
              </a:ext>
            </a:extLst>
          </p:cNvPr>
          <p:cNvSpPr/>
          <p:nvPr/>
        </p:nvSpPr>
        <p:spPr>
          <a:xfrm>
            <a:off x="2562723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71854E25-CF1D-3201-D061-42291DB62412}"/>
              </a:ext>
            </a:extLst>
          </p:cNvPr>
          <p:cNvSpPr/>
          <p:nvPr/>
        </p:nvSpPr>
        <p:spPr>
          <a:xfrm>
            <a:off x="3019923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CC2A3258-504B-86AF-F18B-CB031A307ACD}"/>
              </a:ext>
            </a:extLst>
          </p:cNvPr>
          <p:cNvSpPr/>
          <p:nvPr/>
        </p:nvSpPr>
        <p:spPr>
          <a:xfrm>
            <a:off x="3019923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C237DEA6-F56E-900A-D3CB-768DF8CA4154}"/>
              </a:ext>
            </a:extLst>
          </p:cNvPr>
          <p:cNvSpPr/>
          <p:nvPr/>
        </p:nvSpPr>
        <p:spPr>
          <a:xfrm>
            <a:off x="301992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C83501FF-5D66-CC93-6B57-21125B9C0E41}"/>
              </a:ext>
            </a:extLst>
          </p:cNvPr>
          <p:cNvSpPr/>
          <p:nvPr/>
        </p:nvSpPr>
        <p:spPr>
          <a:xfrm>
            <a:off x="3019923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C4805D3E-12FE-31AF-EADF-C050C75A8124}"/>
              </a:ext>
            </a:extLst>
          </p:cNvPr>
          <p:cNvSpPr/>
          <p:nvPr/>
        </p:nvSpPr>
        <p:spPr>
          <a:xfrm>
            <a:off x="3019923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1857F5D7-1CFE-A9B1-1FCA-A90B27F6DDE2}"/>
              </a:ext>
            </a:extLst>
          </p:cNvPr>
          <p:cNvSpPr/>
          <p:nvPr/>
        </p:nvSpPr>
        <p:spPr>
          <a:xfrm>
            <a:off x="3019923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BCFB8CC3-D49F-A9E0-FBBE-292315AB904F}"/>
              </a:ext>
            </a:extLst>
          </p:cNvPr>
          <p:cNvSpPr/>
          <p:nvPr/>
        </p:nvSpPr>
        <p:spPr>
          <a:xfrm>
            <a:off x="3019923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EF19CEDC-0FA4-D8CD-A41A-AD8D4914290E}"/>
              </a:ext>
            </a:extLst>
          </p:cNvPr>
          <p:cNvSpPr/>
          <p:nvPr/>
        </p:nvSpPr>
        <p:spPr>
          <a:xfrm>
            <a:off x="3019923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2">
            <a:extLst>
              <a:ext uri="{FF2B5EF4-FFF2-40B4-BE49-F238E27FC236}">
                <a16:creationId xmlns:a16="http://schemas.microsoft.com/office/drawing/2014/main" id="{06DD519E-91EF-2870-1916-73E14D2CC83A}"/>
              </a:ext>
            </a:extLst>
          </p:cNvPr>
          <p:cNvSpPr/>
          <p:nvPr/>
        </p:nvSpPr>
        <p:spPr>
          <a:xfrm>
            <a:off x="3027943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70B2109C-3B95-E973-1619-4FBA48C6ABB2}"/>
              </a:ext>
            </a:extLst>
          </p:cNvPr>
          <p:cNvSpPr/>
          <p:nvPr/>
        </p:nvSpPr>
        <p:spPr>
          <a:xfrm>
            <a:off x="3027943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5117397F-CE9F-E7F5-569A-33230D8D6EAF}"/>
              </a:ext>
            </a:extLst>
          </p:cNvPr>
          <p:cNvSpPr/>
          <p:nvPr/>
        </p:nvSpPr>
        <p:spPr>
          <a:xfrm>
            <a:off x="349717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6" name="Oval 145">
            <a:extLst>
              <a:ext uri="{FF2B5EF4-FFF2-40B4-BE49-F238E27FC236}">
                <a16:creationId xmlns:a16="http://schemas.microsoft.com/office/drawing/2014/main" id="{F74E89F3-015A-E62A-5B1A-5F7E076FF1EF}"/>
              </a:ext>
            </a:extLst>
          </p:cNvPr>
          <p:cNvSpPr/>
          <p:nvPr/>
        </p:nvSpPr>
        <p:spPr>
          <a:xfrm>
            <a:off x="3497171" y="219275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C4CF62FC-B5AF-DCE8-F37A-25895412FF64}"/>
              </a:ext>
            </a:extLst>
          </p:cNvPr>
          <p:cNvSpPr/>
          <p:nvPr/>
        </p:nvSpPr>
        <p:spPr>
          <a:xfrm>
            <a:off x="3497171" y="26722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05D93519-C113-8F6B-DE8E-245C2A6602A0}"/>
              </a:ext>
            </a:extLst>
          </p:cNvPr>
          <p:cNvSpPr/>
          <p:nvPr/>
        </p:nvSpPr>
        <p:spPr>
          <a:xfrm>
            <a:off x="3497171" y="31294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8095C529-A86C-805F-55CA-6CF9533CDB69}"/>
              </a:ext>
            </a:extLst>
          </p:cNvPr>
          <p:cNvSpPr/>
          <p:nvPr/>
        </p:nvSpPr>
        <p:spPr>
          <a:xfrm>
            <a:off x="3497171" y="35866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444F76A5-2DF7-E04F-4669-5A78FFA58F8A}"/>
              </a:ext>
            </a:extLst>
          </p:cNvPr>
          <p:cNvSpPr/>
          <p:nvPr/>
        </p:nvSpPr>
        <p:spPr>
          <a:xfrm>
            <a:off x="3497171" y="40370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1" name="Oval 150">
            <a:extLst>
              <a:ext uri="{FF2B5EF4-FFF2-40B4-BE49-F238E27FC236}">
                <a16:creationId xmlns:a16="http://schemas.microsoft.com/office/drawing/2014/main" id="{AB4F1A47-71D3-785D-68C9-C0C27FEDBDAC}"/>
              </a:ext>
            </a:extLst>
          </p:cNvPr>
          <p:cNvSpPr/>
          <p:nvPr/>
        </p:nvSpPr>
        <p:spPr>
          <a:xfrm>
            <a:off x="3497171" y="44937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1">
            <a:extLst>
              <a:ext uri="{FF2B5EF4-FFF2-40B4-BE49-F238E27FC236}">
                <a16:creationId xmlns:a16="http://schemas.microsoft.com/office/drawing/2014/main" id="{D25E08F6-A2EA-E2B8-D5A2-11D4CC0F0B6A}"/>
              </a:ext>
            </a:extLst>
          </p:cNvPr>
          <p:cNvSpPr/>
          <p:nvPr/>
        </p:nvSpPr>
        <p:spPr>
          <a:xfrm>
            <a:off x="3497171" y="49384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A074E1CB-8942-EE21-5F58-3E477BD6BD59}"/>
              </a:ext>
            </a:extLst>
          </p:cNvPr>
          <p:cNvSpPr/>
          <p:nvPr/>
        </p:nvSpPr>
        <p:spPr>
          <a:xfrm>
            <a:off x="3493161" y="53951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69C450DE-2E8A-2AE7-F84A-2DB6A040E6C9}"/>
              </a:ext>
            </a:extLst>
          </p:cNvPr>
          <p:cNvSpPr/>
          <p:nvPr/>
        </p:nvSpPr>
        <p:spPr>
          <a:xfrm>
            <a:off x="3493161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553525E9-CD97-AB4B-893E-D00C55B81773}"/>
              </a:ext>
            </a:extLst>
          </p:cNvPr>
          <p:cNvSpPr/>
          <p:nvPr/>
        </p:nvSpPr>
        <p:spPr>
          <a:xfrm>
            <a:off x="3950361" y="126569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3386B4CF-BA60-A9E5-7556-6CD04523AAAF}"/>
              </a:ext>
            </a:extLst>
          </p:cNvPr>
          <p:cNvSpPr/>
          <p:nvPr/>
        </p:nvSpPr>
        <p:spPr>
          <a:xfrm>
            <a:off x="3950361" y="21962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Oval 156">
            <a:extLst>
              <a:ext uri="{FF2B5EF4-FFF2-40B4-BE49-F238E27FC236}">
                <a16:creationId xmlns:a16="http://schemas.microsoft.com/office/drawing/2014/main" id="{6DF1B863-8727-F3ED-3FDE-5EE74AF9270D}"/>
              </a:ext>
            </a:extLst>
          </p:cNvPr>
          <p:cNvSpPr/>
          <p:nvPr/>
        </p:nvSpPr>
        <p:spPr>
          <a:xfrm>
            <a:off x="395036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7C241B80-C756-CB89-00B2-E8F554F03C42}"/>
              </a:ext>
            </a:extLst>
          </p:cNvPr>
          <p:cNvSpPr/>
          <p:nvPr/>
        </p:nvSpPr>
        <p:spPr>
          <a:xfrm>
            <a:off x="3950361" y="26705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9" name="Oval 158">
            <a:extLst>
              <a:ext uri="{FF2B5EF4-FFF2-40B4-BE49-F238E27FC236}">
                <a16:creationId xmlns:a16="http://schemas.microsoft.com/office/drawing/2014/main" id="{142860D1-88D6-DBF7-239E-CC35FA2F8163}"/>
              </a:ext>
            </a:extLst>
          </p:cNvPr>
          <p:cNvSpPr/>
          <p:nvPr/>
        </p:nvSpPr>
        <p:spPr>
          <a:xfrm>
            <a:off x="3950361" y="359242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18DDA13A-10E1-F15A-03C0-6FE08C6A768B}"/>
              </a:ext>
            </a:extLst>
          </p:cNvPr>
          <p:cNvSpPr/>
          <p:nvPr/>
        </p:nvSpPr>
        <p:spPr>
          <a:xfrm>
            <a:off x="3950361" y="31211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C2411F66-89FB-A23E-7C59-5D6EB961C420}"/>
              </a:ext>
            </a:extLst>
          </p:cNvPr>
          <p:cNvSpPr/>
          <p:nvPr/>
        </p:nvSpPr>
        <p:spPr>
          <a:xfrm>
            <a:off x="3950361" y="40553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2" name="Oval 161">
            <a:extLst>
              <a:ext uri="{FF2B5EF4-FFF2-40B4-BE49-F238E27FC236}">
                <a16:creationId xmlns:a16="http://schemas.microsoft.com/office/drawing/2014/main" id="{6F3CA228-392E-0C33-D690-79BE8AE6C7A3}"/>
              </a:ext>
            </a:extLst>
          </p:cNvPr>
          <p:cNvSpPr/>
          <p:nvPr/>
        </p:nvSpPr>
        <p:spPr>
          <a:xfrm>
            <a:off x="3950361" y="450532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" name="Oval 162">
            <a:extLst>
              <a:ext uri="{FF2B5EF4-FFF2-40B4-BE49-F238E27FC236}">
                <a16:creationId xmlns:a16="http://schemas.microsoft.com/office/drawing/2014/main" id="{D756DEDE-8D85-EAAD-4DDD-D4698F748335}"/>
              </a:ext>
            </a:extLst>
          </p:cNvPr>
          <p:cNvSpPr/>
          <p:nvPr/>
        </p:nvSpPr>
        <p:spPr>
          <a:xfrm>
            <a:off x="3958381" y="49379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Oval 163">
            <a:extLst>
              <a:ext uri="{FF2B5EF4-FFF2-40B4-BE49-F238E27FC236}">
                <a16:creationId xmlns:a16="http://schemas.microsoft.com/office/drawing/2014/main" id="{20444060-A2B6-4D4E-D40A-F82F007CA179}"/>
              </a:ext>
            </a:extLst>
          </p:cNvPr>
          <p:cNvSpPr/>
          <p:nvPr/>
        </p:nvSpPr>
        <p:spPr>
          <a:xfrm>
            <a:off x="3958381" y="541471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5" name="Oval 164">
            <a:extLst>
              <a:ext uri="{FF2B5EF4-FFF2-40B4-BE49-F238E27FC236}">
                <a16:creationId xmlns:a16="http://schemas.microsoft.com/office/drawing/2014/main" id="{626F0C8E-2F66-395B-355A-998A539ED0A1}"/>
              </a:ext>
            </a:extLst>
          </p:cNvPr>
          <p:cNvSpPr/>
          <p:nvPr/>
        </p:nvSpPr>
        <p:spPr>
          <a:xfrm>
            <a:off x="442360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1E51E305-0F10-CFC8-A413-31B67E3E1040}"/>
              </a:ext>
            </a:extLst>
          </p:cNvPr>
          <p:cNvSpPr/>
          <p:nvPr/>
        </p:nvSpPr>
        <p:spPr>
          <a:xfrm>
            <a:off x="4423600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7" name="Oval 166">
            <a:extLst>
              <a:ext uri="{FF2B5EF4-FFF2-40B4-BE49-F238E27FC236}">
                <a16:creationId xmlns:a16="http://schemas.microsoft.com/office/drawing/2014/main" id="{3B11A241-1F91-5572-D3CE-343C37313B1E}"/>
              </a:ext>
            </a:extLst>
          </p:cNvPr>
          <p:cNvSpPr/>
          <p:nvPr/>
        </p:nvSpPr>
        <p:spPr>
          <a:xfrm>
            <a:off x="4423600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ED40E0F6-92B4-91B0-ED2C-E04F37DF39FA}"/>
              </a:ext>
            </a:extLst>
          </p:cNvPr>
          <p:cNvSpPr/>
          <p:nvPr/>
        </p:nvSpPr>
        <p:spPr>
          <a:xfrm>
            <a:off x="4423600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Oval 168">
            <a:extLst>
              <a:ext uri="{FF2B5EF4-FFF2-40B4-BE49-F238E27FC236}">
                <a16:creationId xmlns:a16="http://schemas.microsoft.com/office/drawing/2014/main" id="{C99863E0-9A49-AADF-9E26-0C37FF667068}"/>
              </a:ext>
            </a:extLst>
          </p:cNvPr>
          <p:cNvSpPr/>
          <p:nvPr/>
        </p:nvSpPr>
        <p:spPr>
          <a:xfrm>
            <a:off x="4423600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0" name="Oval 169">
            <a:extLst>
              <a:ext uri="{FF2B5EF4-FFF2-40B4-BE49-F238E27FC236}">
                <a16:creationId xmlns:a16="http://schemas.microsoft.com/office/drawing/2014/main" id="{F2C6A0ED-3F7D-B3A5-9317-9723F2412BDA}"/>
              </a:ext>
            </a:extLst>
          </p:cNvPr>
          <p:cNvSpPr/>
          <p:nvPr/>
        </p:nvSpPr>
        <p:spPr>
          <a:xfrm>
            <a:off x="4423600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Oval 170">
            <a:extLst>
              <a:ext uri="{FF2B5EF4-FFF2-40B4-BE49-F238E27FC236}">
                <a16:creationId xmlns:a16="http://schemas.microsoft.com/office/drawing/2014/main" id="{CC814C64-AF2A-6280-0140-E0D49817FC3F}"/>
              </a:ext>
            </a:extLst>
          </p:cNvPr>
          <p:cNvSpPr/>
          <p:nvPr/>
        </p:nvSpPr>
        <p:spPr>
          <a:xfrm>
            <a:off x="4423600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A4B1A576-3210-B292-76A8-C8DCF01F2ED2}"/>
              </a:ext>
            </a:extLst>
          </p:cNvPr>
          <p:cNvSpPr/>
          <p:nvPr/>
        </p:nvSpPr>
        <p:spPr>
          <a:xfrm>
            <a:off x="4423600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Oval 172">
            <a:extLst>
              <a:ext uri="{FF2B5EF4-FFF2-40B4-BE49-F238E27FC236}">
                <a16:creationId xmlns:a16="http://schemas.microsoft.com/office/drawing/2014/main" id="{393515AD-FDC6-3555-D760-181B7EC19F19}"/>
              </a:ext>
            </a:extLst>
          </p:cNvPr>
          <p:cNvSpPr/>
          <p:nvPr/>
        </p:nvSpPr>
        <p:spPr>
          <a:xfrm>
            <a:off x="4419590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10D0200D-30AA-073F-3C17-E42377C21C81}"/>
              </a:ext>
            </a:extLst>
          </p:cNvPr>
          <p:cNvSpPr/>
          <p:nvPr/>
        </p:nvSpPr>
        <p:spPr>
          <a:xfrm>
            <a:off x="4419590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D5E2A8AE-C395-DF6D-9D2A-F131DFAC62FD}"/>
              </a:ext>
            </a:extLst>
          </p:cNvPr>
          <p:cNvSpPr/>
          <p:nvPr/>
        </p:nvSpPr>
        <p:spPr>
          <a:xfrm>
            <a:off x="4876790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45F20BF8-CB3F-9468-C438-32EAE4289C73}"/>
              </a:ext>
            </a:extLst>
          </p:cNvPr>
          <p:cNvSpPr/>
          <p:nvPr/>
        </p:nvSpPr>
        <p:spPr>
          <a:xfrm>
            <a:off x="4876790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F2B95549-2B89-36D7-1486-F18127C39637}"/>
              </a:ext>
            </a:extLst>
          </p:cNvPr>
          <p:cNvSpPr/>
          <p:nvPr/>
        </p:nvSpPr>
        <p:spPr>
          <a:xfrm>
            <a:off x="487679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9102CF55-D3A3-9B9F-0E5B-6785118134E9}"/>
              </a:ext>
            </a:extLst>
          </p:cNvPr>
          <p:cNvSpPr/>
          <p:nvPr/>
        </p:nvSpPr>
        <p:spPr>
          <a:xfrm>
            <a:off x="4876790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320EC762-9E98-23D9-B130-67DAA44F8558}"/>
              </a:ext>
            </a:extLst>
          </p:cNvPr>
          <p:cNvSpPr/>
          <p:nvPr/>
        </p:nvSpPr>
        <p:spPr>
          <a:xfrm>
            <a:off x="4876790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3AD6B5EC-F474-D1D6-BBCF-C04C3171424D}"/>
              </a:ext>
            </a:extLst>
          </p:cNvPr>
          <p:cNvSpPr/>
          <p:nvPr/>
        </p:nvSpPr>
        <p:spPr>
          <a:xfrm>
            <a:off x="4876790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195C4953-25CD-183E-4272-CCEC7416DF85}"/>
              </a:ext>
            </a:extLst>
          </p:cNvPr>
          <p:cNvSpPr/>
          <p:nvPr/>
        </p:nvSpPr>
        <p:spPr>
          <a:xfrm>
            <a:off x="4876790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Oval 181">
            <a:extLst>
              <a:ext uri="{FF2B5EF4-FFF2-40B4-BE49-F238E27FC236}">
                <a16:creationId xmlns:a16="http://schemas.microsoft.com/office/drawing/2014/main" id="{77BE7E3D-4EC9-41FD-6F00-A0158E064638}"/>
              </a:ext>
            </a:extLst>
          </p:cNvPr>
          <p:cNvSpPr/>
          <p:nvPr/>
        </p:nvSpPr>
        <p:spPr>
          <a:xfrm>
            <a:off x="4876790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3" name="Oval 182">
            <a:extLst>
              <a:ext uri="{FF2B5EF4-FFF2-40B4-BE49-F238E27FC236}">
                <a16:creationId xmlns:a16="http://schemas.microsoft.com/office/drawing/2014/main" id="{534E5C2F-7B1D-85F6-63EC-BEC2FB9E948B}"/>
              </a:ext>
            </a:extLst>
          </p:cNvPr>
          <p:cNvSpPr/>
          <p:nvPr/>
        </p:nvSpPr>
        <p:spPr>
          <a:xfrm>
            <a:off x="4884810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4" name="Oval 183">
            <a:extLst>
              <a:ext uri="{FF2B5EF4-FFF2-40B4-BE49-F238E27FC236}">
                <a16:creationId xmlns:a16="http://schemas.microsoft.com/office/drawing/2014/main" id="{F2A52189-70A7-8B58-2029-B8E1611A1D34}"/>
              </a:ext>
            </a:extLst>
          </p:cNvPr>
          <p:cNvSpPr/>
          <p:nvPr/>
        </p:nvSpPr>
        <p:spPr>
          <a:xfrm>
            <a:off x="4884810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BFEEE0F6-5AC4-815B-5244-22880C552442}"/>
              </a:ext>
            </a:extLst>
          </p:cNvPr>
          <p:cNvSpPr/>
          <p:nvPr/>
        </p:nvSpPr>
        <p:spPr>
          <a:xfrm>
            <a:off x="1171074" y="782904"/>
            <a:ext cx="1390579" cy="140393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050C3B2C-57C0-4B88-DB54-B28C9B7407CA}"/>
              </a:ext>
            </a:extLst>
          </p:cNvPr>
          <p:cNvCxnSpPr>
            <a:cxnSpLocks/>
          </p:cNvCxnSpPr>
          <p:nvPr/>
        </p:nvCxnSpPr>
        <p:spPr>
          <a:xfrm flipV="1">
            <a:off x="2534655" y="1722895"/>
            <a:ext cx="4617040" cy="44304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7" name="Oval 216">
            <a:extLst>
              <a:ext uri="{FF2B5EF4-FFF2-40B4-BE49-F238E27FC236}">
                <a16:creationId xmlns:a16="http://schemas.microsoft.com/office/drawing/2014/main" id="{4F62C753-1E4A-9F61-B9D8-720207F30B56}"/>
              </a:ext>
            </a:extLst>
          </p:cNvPr>
          <p:cNvSpPr/>
          <p:nvPr/>
        </p:nvSpPr>
        <p:spPr>
          <a:xfrm>
            <a:off x="272715" y="17126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217">
            <a:extLst>
              <a:ext uri="{FF2B5EF4-FFF2-40B4-BE49-F238E27FC236}">
                <a16:creationId xmlns:a16="http://schemas.microsoft.com/office/drawing/2014/main" id="{B9701D54-033C-3A9B-8E3D-799FF4C5ED34}"/>
              </a:ext>
            </a:extLst>
          </p:cNvPr>
          <p:cNvSpPr/>
          <p:nvPr/>
        </p:nvSpPr>
        <p:spPr>
          <a:xfrm>
            <a:off x="272715" y="218172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Oval 218">
            <a:extLst>
              <a:ext uri="{FF2B5EF4-FFF2-40B4-BE49-F238E27FC236}">
                <a16:creationId xmlns:a16="http://schemas.microsoft.com/office/drawing/2014/main" id="{B38E007E-1DFD-18CC-F712-392E33899FA6}"/>
              </a:ext>
            </a:extLst>
          </p:cNvPr>
          <p:cNvSpPr/>
          <p:nvPr/>
        </p:nvSpPr>
        <p:spPr>
          <a:xfrm>
            <a:off x="272715" y="26612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0" name="Oval 219">
            <a:extLst>
              <a:ext uri="{FF2B5EF4-FFF2-40B4-BE49-F238E27FC236}">
                <a16:creationId xmlns:a16="http://schemas.microsoft.com/office/drawing/2014/main" id="{84FA1B6E-775C-D707-CB26-5D0CA57DCD37}"/>
              </a:ext>
            </a:extLst>
          </p:cNvPr>
          <p:cNvSpPr/>
          <p:nvPr/>
        </p:nvSpPr>
        <p:spPr>
          <a:xfrm>
            <a:off x="272715" y="31184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Oval 220">
            <a:extLst>
              <a:ext uri="{FF2B5EF4-FFF2-40B4-BE49-F238E27FC236}">
                <a16:creationId xmlns:a16="http://schemas.microsoft.com/office/drawing/2014/main" id="{6975AFB1-CE7A-5D2D-6709-6B4D5CFC42BE}"/>
              </a:ext>
            </a:extLst>
          </p:cNvPr>
          <p:cNvSpPr/>
          <p:nvPr/>
        </p:nvSpPr>
        <p:spPr>
          <a:xfrm>
            <a:off x="272715" y="35756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2" name="Oval 221">
            <a:extLst>
              <a:ext uri="{FF2B5EF4-FFF2-40B4-BE49-F238E27FC236}">
                <a16:creationId xmlns:a16="http://schemas.microsoft.com/office/drawing/2014/main" id="{4ED9B625-C7D4-A193-76A8-0CF6AEB6C527}"/>
              </a:ext>
            </a:extLst>
          </p:cNvPr>
          <p:cNvSpPr/>
          <p:nvPr/>
        </p:nvSpPr>
        <p:spPr>
          <a:xfrm>
            <a:off x="272715" y="402606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3" name="Oval 222">
            <a:extLst>
              <a:ext uri="{FF2B5EF4-FFF2-40B4-BE49-F238E27FC236}">
                <a16:creationId xmlns:a16="http://schemas.microsoft.com/office/drawing/2014/main" id="{3D6B3E9A-CCCE-7578-D7C6-86D4CA970BD4}"/>
              </a:ext>
            </a:extLst>
          </p:cNvPr>
          <p:cNvSpPr/>
          <p:nvPr/>
        </p:nvSpPr>
        <p:spPr>
          <a:xfrm>
            <a:off x="272715" y="44827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223">
            <a:extLst>
              <a:ext uri="{FF2B5EF4-FFF2-40B4-BE49-F238E27FC236}">
                <a16:creationId xmlns:a16="http://schemas.microsoft.com/office/drawing/2014/main" id="{A36093D0-9922-F13F-D9FB-65E1733346A0}"/>
              </a:ext>
            </a:extLst>
          </p:cNvPr>
          <p:cNvSpPr/>
          <p:nvPr/>
        </p:nvSpPr>
        <p:spPr>
          <a:xfrm>
            <a:off x="272715" y="492743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4741F00D-C08E-BF1F-E751-62C95CACF9A2}"/>
              </a:ext>
            </a:extLst>
          </p:cNvPr>
          <p:cNvSpPr/>
          <p:nvPr/>
        </p:nvSpPr>
        <p:spPr>
          <a:xfrm>
            <a:off x="268705" y="538413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6" name="Oval 225">
            <a:extLst>
              <a:ext uri="{FF2B5EF4-FFF2-40B4-BE49-F238E27FC236}">
                <a16:creationId xmlns:a16="http://schemas.microsoft.com/office/drawing/2014/main" id="{C8BC158F-9F1A-5A64-84FD-4C851FB994E2}"/>
              </a:ext>
            </a:extLst>
          </p:cNvPr>
          <p:cNvSpPr/>
          <p:nvPr/>
        </p:nvSpPr>
        <p:spPr>
          <a:xfrm>
            <a:off x="268705" y="12442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FBC47558-7A84-9D55-5960-A2E0413A57F1}"/>
              </a:ext>
            </a:extLst>
          </p:cNvPr>
          <p:cNvSpPr/>
          <p:nvPr/>
        </p:nvSpPr>
        <p:spPr>
          <a:xfrm>
            <a:off x="709865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8" name="Oval 227">
            <a:extLst>
              <a:ext uri="{FF2B5EF4-FFF2-40B4-BE49-F238E27FC236}">
                <a16:creationId xmlns:a16="http://schemas.microsoft.com/office/drawing/2014/main" id="{56CF865B-2FBB-CFBD-A020-94F3DE6197BB}"/>
              </a:ext>
            </a:extLst>
          </p:cNvPr>
          <p:cNvSpPr/>
          <p:nvPr/>
        </p:nvSpPr>
        <p:spPr>
          <a:xfrm>
            <a:off x="1175085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Oval 228">
            <a:extLst>
              <a:ext uri="{FF2B5EF4-FFF2-40B4-BE49-F238E27FC236}">
                <a16:creationId xmlns:a16="http://schemas.microsoft.com/office/drawing/2014/main" id="{B41B9818-86E4-1FBD-28F1-5E4612F4F6F5}"/>
              </a:ext>
            </a:extLst>
          </p:cNvPr>
          <p:cNvSpPr/>
          <p:nvPr/>
        </p:nvSpPr>
        <p:spPr>
          <a:xfrm>
            <a:off x="1628274" y="7840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0" name="Oval 229">
            <a:extLst>
              <a:ext uri="{FF2B5EF4-FFF2-40B4-BE49-F238E27FC236}">
                <a16:creationId xmlns:a16="http://schemas.microsoft.com/office/drawing/2014/main" id="{58BB13A4-2EB8-253F-FCC6-BD5109AC4132}"/>
              </a:ext>
            </a:extLst>
          </p:cNvPr>
          <p:cNvSpPr/>
          <p:nvPr/>
        </p:nvSpPr>
        <p:spPr>
          <a:xfrm>
            <a:off x="2093494" y="8035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1" name="Oval 230">
            <a:extLst>
              <a:ext uri="{FF2B5EF4-FFF2-40B4-BE49-F238E27FC236}">
                <a16:creationId xmlns:a16="http://schemas.microsoft.com/office/drawing/2014/main" id="{9E5827D7-9394-88E3-049B-CFCB3F2EF4A4}"/>
              </a:ext>
            </a:extLst>
          </p:cNvPr>
          <p:cNvSpPr/>
          <p:nvPr/>
        </p:nvSpPr>
        <p:spPr>
          <a:xfrm>
            <a:off x="2554703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Oval 231">
            <a:extLst>
              <a:ext uri="{FF2B5EF4-FFF2-40B4-BE49-F238E27FC236}">
                <a16:creationId xmlns:a16="http://schemas.microsoft.com/office/drawing/2014/main" id="{5C93FF1B-ECBF-C112-5910-785DCA563F10}"/>
              </a:ext>
            </a:extLst>
          </p:cNvPr>
          <p:cNvSpPr/>
          <p:nvPr/>
        </p:nvSpPr>
        <p:spPr>
          <a:xfrm>
            <a:off x="3019923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3" name="Oval 232">
            <a:extLst>
              <a:ext uri="{FF2B5EF4-FFF2-40B4-BE49-F238E27FC236}">
                <a16:creationId xmlns:a16="http://schemas.microsoft.com/office/drawing/2014/main" id="{C6738772-08CE-3C4F-4EF8-67B66FB65159}"/>
              </a:ext>
            </a:extLst>
          </p:cNvPr>
          <p:cNvSpPr/>
          <p:nvPr/>
        </p:nvSpPr>
        <p:spPr>
          <a:xfrm>
            <a:off x="3485141" y="79443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Oval 233">
            <a:extLst>
              <a:ext uri="{FF2B5EF4-FFF2-40B4-BE49-F238E27FC236}">
                <a16:creationId xmlns:a16="http://schemas.microsoft.com/office/drawing/2014/main" id="{3DB4EC67-989F-CB51-3BD1-62B3F32C2D50}"/>
              </a:ext>
            </a:extLst>
          </p:cNvPr>
          <p:cNvSpPr/>
          <p:nvPr/>
        </p:nvSpPr>
        <p:spPr>
          <a:xfrm>
            <a:off x="3950361" y="8139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5ECC4BF6-E937-E3F4-14B0-893303BE4BC6}"/>
              </a:ext>
            </a:extLst>
          </p:cNvPr>
          <p:cNvSpPr/>
          <p:nvPr/>
        </p:nvSpPr>
        <p:spPr>
          <a:xfrm>
            <a:off x="4411570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9696E897-92EF-7053-7D28-D6D93F519959}"/>
              </a:ext>
            </a:extLst>
          </p:cNvPr>
          <p:cNvSpPr/>
          <p:nvPr/>
        </p:nvSpPr>
        <p:spPr>
          <a:xfrm>
            <a:off x="4876790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7" name="Oval 236">
            <a:extLst>
              <a:ext uri="{FF2B5EF4-FFF2-40B4-BE49-F238E27FC236}">
                <a16:creationId xmlns:a16="http://schemas.microsoft.com/office/drawing/2014/main" id="{5B9AA5C7-A962-617E-B6F6-3C97BCC8B282}"/>
              </a:ext>
            </a:extLst>
          </p:cNvPr>
          <p:cNvSpPr/>
          <p:nvPr/>
        </p:nvSpPr>
        <p:spPr>
          <a:xfrm>
            <a:off x="260685" y="783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659D1E67-D0A2-E050-36C8-81ED7E955707}"/>
              </a:ext>
            </a:extLst>
          </p:cNvPr>
          <p:cNvCxnSpPr>
            <a:cxnSpLocks/>
          </p:cNvCxnSpPr>
          <p:nvPr/>
        </p:nvCxnSpPr>
        <p:spPr>
          <a:xfrm>
            <a:off x="2534655" y="805361"/>
            <a:ext cx="4617040" cy="91753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955E126E-CA98-7BBB-14E8-F68B30010B27}"/>
              </a:ext>
            </a:extLst>
          </p:cNvPr>
          <p:cNvCxnSpPr>
            <a:cxnSpLocks/>
          </p:cNvCxnSpPr>
          <p:nvPr/>
        </p:nvCxnSpPr>
        <p:spPr>
          <a:xfrm>
            <a:off x="7102258" y="1722700"/>
            <a:ext cx="1590805" cy="1155354"/>
          </a:xfrm>
          <a:prstGeom prst="line">
            <a:avLst/>
          </a:prstGeom>
          <a:ln w="381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0" name="Picture 209">
            <a:extLst>
              <a:ext uri="{FF2B5EF4-FFF2-40B4-BE49-F238E27FC236}">
                <a16:creationId xmlns:a16="http://schemas.microsoft.com/office/drawing/2014/main" id="{6DC0DE4E-D8BE-C445-9DC4-D814951F0C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4546767"/>
            <a:ext cx="58578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447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Computer Vision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/>
              <a:t>CNNs solve this by:</a:t>
            </a:r>
          </a:p>
          <a:p>
            <a:pPr lvl="1"/>
            <a:r>
              <a:rPr lang="en-GB" sz="2600" dirty="0"/>
              <a:t>Using partially connected networks and weight sharing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US" sz="3200" b="1" dirty="0"/>
          </a:p>
          <a:p>
            <a:r>
              <a:rPr lang="en-US" sz="3200" b="1" dirty="0"/>
              <a:t>Consider biological vision systems.</a:t>
            </a:r>
          </a:p>
          <a:p>
            <a:endParaRPr lang="en-US" b="1" dirty="0"/>
          </a:p>
          <a:p>
            <a:pPr lvl="1"/>
            <a:r>
              <a:rPr lang="en-US" sz="2800" dirty="0"/>
              <a:t>They are multi-layered.</a:t>
            </a:r>
          </a:p>
          <a:p>
            <a:pPr lvl="1"/>
            <a:r>
              <a:rPr lang="en-US" sz="2800" dirty="0"/>
              <a:t>Layers are </a:t>
            </a:r>
            <a:r>
              <a:rPr lang="en-US" sz="2800" dirty="0" err="1"/>
              <a:t>specialised</a:t>
            </a:r>
            <a:r>
              <a:rPr lang="en-US" sz="2800" dirty="0"/>
              <a:t>:-</a:t>
            </a:r>
          </a:p>
          <a:p>
            <a:pPr lvl="2"/>
            <a:r>
              <a:rPr lang="en-US" sz="2800" dirty="0"/>
              <a:t>Early layers detect small features: corners, vertical edges, horizontal edges, blobs, etc.</a:t>
            </a:r>
          </a:p>
          <a:p>
            <a:pPr lvl="2"/>
            <a:r>
              <a:rPr lang="en-US" sz="2800" dirty="0"/>
              <a:t>Following layers combine low level features into higher level patterns:- shapes and textures.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64417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19E0D-7C60-1AD7-7896-9D81F7437C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DC297C-2DAB-C3BA-818A-8615CB74C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662694"/>
            <a:ext cx="5323432" cy="6047526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E0C4F77A-9858-59FF-5E56-61DB9A8593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245" y="1525132"/>
            <a:ext cx="3400772" cy="296640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4FF2682-D4B0-09BE-CFD2-77C674E50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8299157A-F8B1-B84C-E186-E62AC4AB37A1}"/>
              </a:ext>
            </a:extLst>
          </p:cNvPr>
          <p:cNvCxnSpPr>
            <a:cxnSpLocks/>
          </p:cNvCxnSpPr>
          <p:nvPr/>
        </p:nvCxnSpPr>
        <p:spPr>
          <a:xfrm>
            <a:off x="7102258" y="1722700"/>
            <a:ext cx="1590805" cy="1155354"/>
          </a:xfrm>
          <a:prstGeom prst="line">
            <a:avLst/>
          </a:prstGeom>
          <a:ln w="381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0" name="Picture 209">
            <a:extLst>
              <a:ext uri="{FF2B5EF4-FFF2-40B4-BE49-F238E27FC236}">
                <a16:creationId xmlns:a16="http://schemas.microsoft.com/office/drawing/2014/main" id="{ACECDBAF-2D19-ABF7-40CC-8899744EC6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4546767"/>
            <a:ext cx="58578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4449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52FA0E-2CFD-7998-0067-3A5B447FC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ECCF3E-006A-EF08-BD0E-D7D8C5E6B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662694"/>
            <a:ext cx="5323432" cy="6047526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247BE705-85BF-AFF7-E96B-4799463915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245" y="1525132"/>
            <a:ext cx="3400772" cy="296640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65499DD-1BD9-4B3C-DF94-464B993CC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14AEB7CA-79D2-8B5C-B208-A0BF2D6C35D0}"/>
              </a:ext>
            </a:extLst>
          </p:cNvPr>
          <p:cNvCxnSpPr>
            <a:cxnSpLocks/>
          </p:cNvCxnSpPr>
          <p:nvPr/>
        </p:nvCxnSpPr>
        <p:spPr>
          <a:xfrm>
            <a:off x="7102258" y="1722700"/>
            <a:ext cx="1590805" cy="1155354"/>
          </a:xfrm>
          <a:prstGeom prst="line">
            <a:avLst/>
          </a:prstGeom>
          <a:ln w="381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0" name="Picture 209">
            <a:extLst>
              <a:ext uri="{FF2B5EF4-FFF2-40B4-BE49-F238E27FC236}">
                <a16:creationId xmlns:a16="http://schemas.microsoft.com/office/drawing/2014/main" id="{CC1A7585-E4CF-505A-F15C-80AFC2E5DB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4546767"/>
            <a:ext cx="5857875" cy="2257425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AF232FB-443C-F582-0C03-333E23B7DFF0}"/>
              </a:ext>
            </a:extLst>
          </p:cNvPr>
          <p:cNvCxnSpPr>
            <a:cxnSpLocks/>
          </p:cNvCxnSpPr>
          <p:nvPr/>
        </p:nvCxnSpPr>
        <p:spPr>
          <a:xfrm>
            <a:off x="4334005" y="3632548"/>
            <a:ext cx="5949863" cy="110229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D59E24C-CE59-6695-3A11-35C56528891D}"/>
              </a:ext>
            </a:extLst>
          </p:cNvPr>
          <p:cNvCxnSpPr>
            <a:cxnSpLocks/>
          </p:cNvCxnSpPr>
          <p:nvPr/>
        </p:nvCxnSpPr>
        <p:spPr>
          <a:xfrm>
            <a:off x="4772416" y="4846203"/>
            <a:ext cx="3306872" cy="35165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29525C2-B293-7941-B56B-AF438944A98D}"/>
              </a:ext>
            </a:extLst>
          </p:cNvPr>
          <p:cNvCxnSpPr>
            <a:cxnSpLocks/>
            <a:endCxn id="210" idx="1"/>
          </p:cNvCxnSpPr>
          <p:nvPr/>
        </p:nvCxnSpPr>
        <p:spPr>
          <a:xfrm flipV="1">
            <a:off x="5210827" y="5675480"/>
            <a:ext cx="885173" cy="29943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5784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EE017A-4F8D-54C2-E560-CCFC0C3C6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567E7D-7C14-7D6F-4E1E-05223E65D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Computer Vision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32E560-EDD9-3507-99EC-4C9F46C739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18981" y="1554242"/>
            <a:ext cx="8883924" cy="487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378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Convolution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This is the convolutional layer.</a:t>
            </a:r>
          </a:p>
          <a:p>
            <a:pPr lvl="1"/>
            <a:r>
              <a:rPr lang="en-US" sz="2800" dirty="0"/>
              <a:t>Same convolution used in </a:t>
            </a:r>
            <a:r>
              <a:rPr lang="en-US" sz="2800" dirty="0" err="1"/>
              <a:t>methematics</a:t>
            </a:r>
            <a:r>
              <a:rPr lang="en-US" sz="2800" dirty="0"/>
              <a:t>, graphics, computer vision, signal processing, etc.</a:t>
            </a:r>
          </a:p>
          <a:p>
            <a:endParaRPr lang="en-US" sz="3200" dirty="0"/>
          </a:p>
          <a:p>
            <a:r>
              <a:rPr lang="en-US" sz="3200" dirty="0"/>
              <a:t>A small filter (kernel) can be moved across the image.</a:t>
            </a:r>
          </a:p>
          <a:p>
            <a:endParaRPr lang="en-US" sz="3200" dirty="0"/>
          </a:p>
          <a:p>
            <a:r>
              <a:rPr lang="en-US" sz="3200" dirty="0"/>
              <a:t>Pixels with a high correspondence to the overlayed filter will produce a large result.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99311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Convolution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US" sz="3200" b="1" dirty="0"/>
              <a:t>A Convolution is a local transform</a:t>
            </a:r>
          </a:p>
          <a:p>
            <a:pPr lvl="1"/>
            <a:r>
              <a:rPr lang="en-US" sz="2800" dirty="0"/>
              <a:t>A template is placed and centered over a location.</a:t>
            </a:r>
          </a:p>
          <a:p>
            <a:pPr lvl="1"/>
            <a:r>
              <a:rPr lang="en-US" sz="2800" dirty="0"/>
              <a:t>For  each overlapping image/template pixel the mathematical product of the pixel value and template value is computed.</a:t>
            </a:r>
          </a:p>
          <a:p>
            <a:pPr lvl="1"/>
            <a:r>
              <a:rPr lang="en-US" sz="2800" dirty="0"/>
              <a:t>All these computed products are then added together.</a:t>
            </a:r>
          </a:p>
          <a:p>
            <a:pPr lvl="1"/>
            <a:r>
              <a:rPr lang="en-US" sz="2800" dirty="0"/>
              <a:t>It represents, in a sense, the amount of overlap between the template and the local pixels. 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60199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Convolution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41AF6E-E522-31B1-AA83-38E736EB5D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7368" y="1473344"/>
            <a:ext cx="4959946" cy="2781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6C3E52-2F6C-FE2E-0974-068D09D73D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077" y="1473345"/>
            <a:ext cx="4794440" cy="268169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E52A95EF-BCDC-6186-4343-1CC63D8B3624}"/>
              </a:ext>
            </a:extLst>
          </p:cNvPr>
          <p:cNvSpPr/>
          <p:nvPr/>
        </p:nvSpPr>
        <p:spPr>
          <a:xfrm>
            <a:off x="2310062" y="3886200"/>
            <a:ext cx="216569" cy="26883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4C12DA-47D2-9BA7-2310-D1A44EEE44B8}"/>
              </a:ext>
            </a:extLst>
          </p:cNvPr>
          <p:cNvSpPr txBox="1"/>
          <p:nvPr/>
        </p:nvSpPr>
        <p:spPr>
          <a:xfrm>
            <a:off x="541420" y="4379856"/>
            <a:ext cx="112134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Apply a defined sized filter to extract local features –  a 3x3 filter = 9 different weights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Use the same filter to all patches in the input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Move by 2 pixels for the next patch</a:t>
            </a:r>
          </a:p>
        </p:txBody>
      </p:sp>
    </p:spTree>
    <p:extLst>
      <p:ext uri="{BB962C8B-B14F-4D97-AF65-F5344CB8AC3E}">
        <p14:creationId xmlns:p14="http://schemas.microsoft.com/office/powerpoint/2010/main" val="31867519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824663"/>
            <a:ext cx="11475562" cy="6015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It is the dot product of the overlayed elements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A20194-D14B-EECB-A840-F4C65DA87E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656" y="1690688"/>
            <a:ext cx="11268125" cy="292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826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pic>
        <p:nvPicPr>
          <p:cNvPr id="2" name="Picture 4" descr="https://upload.wikimedia.org/wikipedia/commons/5/5e/Silverbird_in_Murchison_Falls_National_Park,_Uganda.JPG">
            <a:extLst>
              <a:ext uri="{FF2B5EF4-FFF2-40B4-BE49-F238E27FC236}">
                <a16:creationId xmlns:a16="http://schemas.microsoft.com/office/drawing/2014/main" id="{8788D5E4-FEB6-B641-7A53-2E401F204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60128"/>
            <a:ext cx="4706614" cy="3137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圖片 15">
            <a:extLst>
              <a:ext uri="{FF2B5EF4-FFF2-40B4-BE49-F238E27FC236}">
                <a16:creationId xmlns:a16="http://schemas.microsoft.com/office/drawing/2014/main" id="{E015E0D0-A2A1-E935-DB65-454F5586E0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358" y="2350026"/>
            <a:ext cx="2455493" cy="2157949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43">
            <a:extLst>
              <a:ext uri="{FF2B5EF4-FFF2-40B4-BE49-F238E27FC236}">
                <a16:creationId xmlns:a16="http://schemas.microsoft.com/office/drawing/2014/main" id="{57EC0998-3522-DA1A-E061-239BD85AB469}"/>
              </a:ext>
            </a:extLst>
          </p:cNvPr>
          <p:cNvSpPr/>
          <p:nvPr/>
        </p:nvSpPr>
        <p:spPr>
          <a:xfrm>
            <a:off x="2294262" y="2012540"/>
            <a:ext cx="591871" cy="49870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6" name="直線單箭頭接點 45">
            <a:extLst>
              <a:ext uri="{FF2B5EF4-FFF2-40B4-BE49-F238E27FC236}">
                <a16:creationId xmlns:a16="http://schemas.microsoft.com/office/drawing/2014/main" id="{E39B51F8-719C-10C5-090F-E285287071D0}"/>
              </a:ext>
            </a:extLst>
          </p:cNvPr>
          <p:cNvCxnSpPr>
            <a:cxnSpLocks/>
            <a:stCxn id="4" idx="3"/>
            <a:endCxn id="3" idx="1"/>
          </p:cNvCxnSpPr>
          <p:nvPr/>
        </p:nvCxnSpPr>
        <p:spPr>
          <a:xfrm>
            <a:off x="2886133" y="2261891"/>
            <a:ext cx="5553225" cy="116711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85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3F9F14E-30BC-21C0-F990-593A3A10C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46785" y="1005716"/>
            <a:ext cx="5898429" cy="48465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4CEB41-CDCE-39FC-070A-3B919DB577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6263" y="1325563"/>
            <a:ext cx="225947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b="1" dirty="0"/>
              <a:t>Beak detector</a:t>
            </a:r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3BE2A4BB-9B3A-DAF4-31E2-6F2A5570A6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7515" y="5070773"/>
            <a:ext cx="1176530" cy="46166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A filter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A599B9F-CB8E-8C32-371D-09B9B353D11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095998" y="1877321"/>
            <a:ext cx="0" cy="745563"/>
          </a:xfrm>
          <a:prstGeom prst="straightConnector1">
            <a:avLst/>
          </a:prstGeom>
          <a:noFill/>
          <a:ln w="5715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4046257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860728" cy="4024313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Patterns in images are </a:t>
            </a:r>
            <a:r>
              <a:rPr lang="en-US" sz="3200" dirty="0" err="1"/>
              <a:t>localised</a:t>
            </a:r>
            <a:r>
              <a:rPr lang="en-US" sz="3200" dirty="0"/>
              <a:t> – related information is nearby.</a:t>
            </a:r>
          </a:p>
          <a:p>
            <a:endParaRPr lang="en-US" sz="3200" dirty="0"/>
          </a:p>
          <a:p>
            <a:r>
              <a:rPr lang="en-US" sz="3200" dirty="0"/>
              <a:t>The patterns can occur anywhere in an image.</a:t>
            </a:r>
          </a:p>
          <a:p>
            <a:endParaRPr lang="en-US" sz="3200" dirty="0"/>
          </a:p>
          <a:p>
            <a:r>
              <a:rPr lang="en-US" sz="3200" dirty="0"/>
              <a:t>So train small detectors that move over the image.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4" descr="http://all4desktop.com/data_images/original/4244361-bird.jpg">
            <a:extLst>
              <a:ext uri="{FF2B5EF4-FFF2-40B4-BE49-F238E27FC236}">
                <a16:creationId xmlns:a16="http://schemas.microsoft.com/office/drawing/2014/main" id="{BE256987-5B29-C858-0468-733B58C11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494" y="3589337"/>
            <a:ext cx="2486025" cy="17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https://upload.wikimedia.org/wikipedia/commons/5/5e/Silverbird_in_Murchison_Falls_National_Park,_Uganda.JPG">
            <a:extLst>
              <a:ext uri="{FF2B5EF4-FFF2-40B4-BE49-F238E27FC236}">
                <a16:creationId xmlns:a16="http://schemas.microsoft.com/office/drawing/2014/main" id="{76872129-8F5D-F59A-EF80-3C8F812C70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494" y="1690687"/>
            <a:ext cx="24860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11">
            <a:extLst>
              <a:ext uri="{FF2B5EF4-FFF2-40B4-BE49-F238E27FC236}">
                <a16:creationId xmlns:a16="http://schemas.microsoft.com/office/drawing/2014/main" id="{B3C51691-7A07-0876-2E81-09932872F13A}"/>
              </a:ext>
            </a:extLst>
          </p:cNvPr>
          <p:cNvSpPr/>
          <p:nvPr/>
        </p:nvSpPr>
        <p:spPr>
          <a:xfrm>
            <a:off x="8656381" y="1741487"/>
            <a:ext cx="406400" cy="379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6" name="矩形 12">
            <a:extLst>
              <a:ext uri="{FF2B5EF4-FFF2-40B4-BE49-F238E27FC236}">
                <a16:creationId xmlns:a16="http://schemas.microsoft.com/office/drawing/2014/main" id="{5BC4D5F8-CA43-529C-39E4-D81D452243F4}"/>
              </a:ext>
            </a:extLst>
          </p:cNvPr>
          <p:cNvSpPr/>
          <p:nvPr/>
        </p:nvSpPr>
        <p:spPr>
          <a:xfrm>
            <a:off x="9170731" y="4106862"/>
            <a:ext cx="406400" cy="379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1642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4455"/>
              </p:ext>
            </p:extLst>
          </p:nvPr>
        </p:nvGraphicFramePr>
        <p:xfrm>
          <a:off x="1646991" y="1585940"/>
          <a:ext cx="3887532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48">
                  <a:extLst>
                    <a:ext uri="{9D8B030D-6E8A-4147-A177-3AD203B41FA5}">
                      <a16:colId xmlns:a16="http://schemas.microsoft.com/office/drawing/2014/main" val="147123124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713025559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4149870651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029910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727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526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52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505062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100688"/>
              </p:ext>
            </p:extLst>
          </p:nvPr>
        </p:nvGraphicFramePr>
        <p:xfrm>
          <a:off x="6085358" y="1585940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BB53C89-4DF6-C113-6310-18FBA706EB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2346986"/>
              </p:ext>
            </p:extLst>
          </p:nvPr>
        </p:nvGraphicFramePr>
        <p:xfrm>
          <a:off x="6096000" y="3349859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78080455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2175290030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936804658"/>
                    </a:ext>
                  </a:extLst>
                </a:gridCol>
              </a:tblGrid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211535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2571739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508636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81463" y="1960847"/>
            <a:ext cx="1310940" cy="1107083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AE1DBC-E5CF-190F-A8B5-4AB4B340BE4E}"/>
              </a:ext>
            </a:extLst>
          </p:cNvPr>
          <p:cNvCxnSpPr>
            <a:cxnSpLocks/>
          </p:cNvCxnSpPr>
          <p:nvPr/>
        </p:nvCxnSpPr>
        <p:spPr>
          <a:xfrm flipV="1">
            <a:off x="3392403" y="1585940"/>
            <a:ext cx="2692955" cy="341221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0B92CC-847D-487E-EA72-6DFB100086A0}"/>
              </a:ext>
            </a:extLst>
          </p:cNvPr>
          <p:cNvCxnSpPr>
            <a:cxnSpLocks/>
          </p:cNvCxnSpPr>
          <p:nvPr/>
        </p:nvCxnSpPr>
        <p:spPr>
          <a:xfrm flipV="1">
            <a:off x="3392403" y="2683220"/>
            <a:ext cx="4014537" cy="38471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446EC60-052C-7EF4-C05E-A5BA6E082111}"/>
              </a:ext>
            </a:extLst>
          </p:cNvPr>
          <p:cNvSpPr/>
          <p:nvPr/>
        </p:nvSpPr>
        <p:spPr>
          <a:xfrm>
            <a:off x="2935287" y="3466360"/>
            <a:ext cx="1310940" cy="109505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9AB0B7-29FF-DF9F-769D-4625036DA054}"/>
              </a:ext>
            </a:extLst>
          </p:cNvPr>
          <p:cNvCxnSpPr>
            <a:cxnSpLocks/>
          </p:cNvCxnSpPr>
          <p:nvPr/>
        </p:nvCxnSpPr>
        <p:spPr>
          <a:xfrm flipV="1">
            <a:off x="4235116" y="3362982"/>
            <a:ext cx="1860884" cy="85207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BD50D70-9DA0-54DD-BF43-232C262876FD}"/>
              </a:ext>
            </a:extLst>
          </p:cNvPr>
          <p:cNvCxnSpPr>
            <a:cxnSpLocks/>
          </p:cNvCxnSpPr>
          <p:nvPr/>
        </p:nvCxnSpPr>
        <p:spPr>
          <a:xfrm flipV="1">
            <a:off x="4246227" y="4446644"/>
            <a:ext cx="3150071" cy="8943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B98329E8-16B3-35CC-4FCB-693376825F67}"/>
              </a:ext>
            </a:extLst>
          </p:cNvPr>
          <p:cNvSpPr txBox="1"/>
          <p:nvPr/>
        </p:nvSpPr>
        <p:spPr>
          <a:xfrm>
            <a:off x="7664117" y="1591515"/>
            <a:ext cx="444688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Each filter detects a small pattern (3 x 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filter is learned.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Each element is a parameter, a weighting, of a neural net input.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convolution “looks” like the pattern it is searching for</a:t>
            </a:r>
          </a:p>
        </p:txBody>
      </p:sp>
    </p:spTree>
    <p:extLst>
      <p:ext uri="{BB962C8B-B14F-4D97-AF65-F5344CB8AC3E}">
        <p14:creationId xmlns:p14="http://schemas.microsoft.com/office/powerpoint/2010/main" val="33569015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646991" y="1585940"/>
          <a:ext cx="3887532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48">
                  <a:extLst>
                    <a:ext uri="{9D8B030D-6E8A-4147-A177-3AD203B41FA5}">
                      <a16:colId xmlns:a16="http://schemas.microsoft.com/office/drawing/2014/main" val="147123124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713025559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4149870651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029910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727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526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52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505062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085358" y="1585940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BB53C89-4DF6-C113-6310-18FBA706EBFB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3349859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78080455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2175290030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936804658"/>
                    </a:ext>
                  </a:extLst>
                </a:gridCol>
              </a:tblGrid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211535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2571739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508636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81463" y="1960847"/>
            <a:ext cx="1310940" cy="1107083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AE1DBC-E5CF-190F-A8B5-4AB4B340BE4E}"/>
              </a:ext>
            </a:extLst>
          </p:cNvPr>
          <p:cNvCxnSpPr>
            <a:cxnSpLocks/>
          </p:cNvCxnSpPr>
          <p:nvPr/>
        </p:nvCxnSpPr>
        <p:spPr>
          <a:xfrm flipV="1">
            <a:off x="3392403" y="1585940"/>
            <a:ext cx="2692955" cy="341221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0B92CC-847D-487E-EA72-6DFB100086A0}"/>
              </a:ext>
            </a:extLst>
          </p:cNvPr>
          <p:cNvCxnSpPr>
            <a:cxnSpLocks/>
          </p:cNvCxnSpPr>
          <p:nvPr/>
        </p:nvCxnSpPr>
        <p:spPr>
          <a:xfrm flipV="1">
            <a:off x="3392403" y="2683220"/>
            <a:ext cx="4014537" cy="38471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446EC60-052C-7EF4-C05E-A5BA6E082111}"/>
              </a:ext>
            </a:extLst>
          </p:cNvPr>
          <p:cNvSpPr/>
          <p:nvPr/>
        </p:nvSpPr>
        <p:spPr>
          <a:xfrm>
            <a:off x="2935287" y="3466360"/>
            <a:ext cx="1310940" cy="109505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9AB0B7-29FF-DF9F-769D-4625036DA054}"/>
              </a:ext>
            </a:extLst>
          </p:cNvPr>
          <p:cNvCxnSpPr>
            <a:cxnSpLocks/>
          </p:cNvCxnSpPr>
          <p:nvPr/>
        </p:nvCxnSpPr>
        <p:spPr>
          <a:xfrm flipV="1">
            <a:off x="4235116" y="3362982"/>
            <a:ext cx="1860884" cy="85207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BD50D70-9DA0-54DD-BF43-232C262876FD}"/>
              </a:ext>
            </a:extLst>
          </p:cNvPr>
          <p:cNvCxnSpPr>
            <a:cxnSpLocks/>
          </p:cNvCxnSpPr>
          <p:nvPr/>
        </p:nvCxnSpPr>
        <p:spPr>
          <a:xfrm flipV="1">
            <a:off x="4246227" y="4446644"/>
            <a:ext cx="3150071" cy="8943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C90DB01F-F814-3FF6-A1CC-2E326B44F9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798450"/>
              </p:ext>
            </p:extLst>
          </p:nvPr>
        </p:nvGraphicFramePr>
        <p:xfrm>
          <a:off x="8684125" y="2250813"/>
          <a:ext cx="1756053" cy="1630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351">
                  <a:extLst>
                    <a:ext uri="{9D8B030D-6E8A-4147-A177-3AD203B41FA5}">
                      <a16:colId xmlns:a16="http://schemas.microsoft.com/office/drawing/2014/main" val="1350891668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3812423184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1967860271"/>
                    </a:ext>
                  </a:extLst>
                </a:gridCol>
              </a:tblGrid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347489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811231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9316053"/>
                  </a:ext>
                </a:extLst>
              </a:tr>
            </a:tbl>
          </a:graphicData>
        </a:graphic>
      </p:graphicFrame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7786882" y="2748128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7952872" y="2917508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4F4114-E4CD-03FA-DC1D-4394186385E5}"/>
              </a:ext>
            </a:extLst>
          </p:cNvPr>
          <p:cNvSpPr txBox="1"/>
          <p:nvPr/>
        </p:nvSpPr>
        <p:spPr>
          <a:xfrm>
            <a:off x="7396298" y="4481894"/>
            <a:ext cx="19763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Multiply Elementwise</a:t>
            </a:r>
          </a:p>
          <a:p>
            <a:r>
              <a:rPr lang="en-US" sz="2400" b="1" dirty="0"/>
              <a:t>i.e. 1 x 1 = 1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8241866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646991" y="1585940"/>
          <a:ext cx="3887532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48">
                  <a:extLst>
                    <a:ext uri="{9D8B030D-6E8A-4147-A177-3AD203B41FA5}">
                      <a16:colId xmlns:a16="http://schemas.microsoft.com/office/drawing/2014/main" val="147123124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713025559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4149870651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029910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727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526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52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505062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085358" y="1585940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BB53C89-4DF6-C113-6310-18FBA706EBFB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3349859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78080455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2175290030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936804658"/>
                    </a:ext>
                  </a:extLst>
                </a:gridCol>
              </a:tblGrid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211535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2571739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508636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81463" y="1960847"/>
            <a:ext cx="1310940" cy="1107083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AE1DBC-E5CF-190F-A8B5-4AB4B340BE4E}"/>
              </a:ext>
            </a:extLst>
          </p:cNvPr>
          <p:cNvCxnSpPr>
            <a:cxnSpLocks/>
          </p:cNvCxnSpPr>
          <p:nvPr/>
        </p:nvCxnSpPr>
        <p:spPr>
          <a:xfrm flipV="1">
            <a:off x="3392403" y="1585940"/>
            <a:ext cx="2692955" cy="341221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0B92CC-847D-487E-EA72-6DFB100086A0}"/>
              </a:ext>
            </a:extLst>
          </p:cNvPr>
          <p:cNvCxnSpPr>
            <a:cxnSpLocks/>
          </p:cNvCxnSpPr>
          <p:nvPr/>
        </p:nvCxnSpPr>
        <p:spPr>
          <a:xfrm flipV="1">
            <a:off x="3392403" y="2683220"/>
            <a:ext cx="4014537" cy="38471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446EC60-052C-7EF4-C05E-A5BA6E082111}"/>
              </a:ext>
            </a:extLst>
          </p:cNvPr>
          <p:cNvSpPr/>
          <p:nvPr/>
        </p:nvSpPr>
        <p:spPr>
          <a:xfrm>
            <a:off x="2935287" y="3466360"/>
            <a:ext cx="1310940" cy="109505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9AB0B7-29FF-DF9F-769D-4625036DA054}"/>
              </a:ext>
            </a:extLst>
          </p:cNvPr>
          <p:cNvCxnSpPr>
            <a:cxnSpLocks/>
          </p:cNvCxnSpPr>
          <p:nvPr/>
        </p:nvCxnSpPr>
        <p:spPr>
          <a:xfrm flipV="1">
            <a:off x="4235116" y="3362982"/>
            <a:ext cx="1860884" cy="85207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BD50D70-9DA0-54DD-BF43-232C262876FD}"/>
              </a:ext>
            </a:extLst>
          </p:cNvPr>
          <p:cNvCxnSpPr>
            <a:cxnSpLocks/>
          </p:cNvCxnSpPr>
          <p:nvPr/>
        </p:nvCxnSpPr>
        <p:spPr>
          <a:xfrm flipV="1">
            <a:off x="4246227" y="4446644"/>
            <a:ext cx="3150071" cy="8943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C90DB01F-F814-3FF6-A1CC-2E326B44F97F}"/>
              </a:ext>
            </a:extLst>
          </p:cNvPr>
          <p:cNvGraphicFramePr>
            <a:graphicFrameLocks noGrp="1"/>
          </p:cNvGraphicFramePr>
          <p:nvPr/>
        </p:nvGraphicFramePr>
        <p:xfrm>
          <a:off x="8684125" y="2250813"/>
          <a:ext cx="1756053" cy="1630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351">
                  <a:extLst>
                    <a:ext uri="{9D8B030D-6E8A-4147-A177-3AD203B41FA5}">
                      <a16:colId xmlns:a16="http://schemas.microsoft.com/office/drawing/2014/main" val="1350891668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3812423184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1967860271"/>
                    </a:ext>
                  </a:extLst>
                </a:gridCol>
              </a:tblGrid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347489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811231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9316053"/>
                  </a:ext>
                </a:extLst>
              </a:tr>
            </a:tbl>
          </a:graphicData>
        </a:graphic>
      </p:graphicFrame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7786882" y="2748128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7952872" y="2917508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4F4114-E4CD-03FA-DC1D-4394186385E5}"/>
              </a:ext>
            </a:extLst>
          </p:cNvPr>
          <p:cNvSpPr txBox="1"/>
          <p:nvPr/>
        </p:nvSpPr>
        <p:spPr>
          <a:xfrm>
            <a:off x="7396297" y="4481894"/>
            <a:ext cx="20484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Multiply Elementwise</a:t>
            </a:r>
          </a:p>
          <a:p>
            <a:r>
              <a:rPr lang="en-US" sz="2400" b="1" dirty="0"/>
              <a:t>i.e. 1 x 1 = 1</a:t>
            </a:r>
            <a:endParaRPr lang="en-GB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14214EC-E9A5-A8B1-6261-0F0402FC78FD}"/>
              </a:ext>
            </a:extLst>
          </p:cNvPr>
          <p:cNvSpPr txBox="1"/>
          <p:nvPr/>
        </p:nvSpPr>
        <p:spPr>
          <a:xfrm>
            <a:off x="10440178" y="4491363"/>
            <a:ext cx="1636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Add Outputs</a:t>
            </a:r>
            <a:endParaRPr lang="en-GB" sz="2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67D459B-15ED-336C-D781-51EBAA1EC09F}"/>
              </a:ext>
            </a:extLst>
          </p:cNvPr>
          <p:cNvSpPr txBox="1"/>
          <p:nvPr/>
        </p:nvSpPr>
        <p:spPr>
          <a:xfrm>
            <a:off x="10817501" y="2683220"/>
            <a:ext cx="12512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 9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23868022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85149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524107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91127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16CDE5-A5B4-D06F-C9E1-1D18DD5DF36B}"/>
              </a:ext>
            </a:extLst>
          </p:cNvPr>
          <p:cNvSpPr txBox="1"/>
          <p:nvPr/>
        </p:nvSpPr>
        <p:spPr>
          <a:xfrm>
            <a:off x="5807175" y="4145929"/>
            <a:ext cx="58112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filter (kernel) is slid across the image one pixel at a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OR… It is done in parallel!!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How many convolutions are done here?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2A0612-E11A-8536-9625-605B78AFA4B7}"/>
              </a:ext>
            </a:extLst>
          </p:cNvPr>
          <p:cNvSpPr txBox="1"/>
          <p:nvPr/>
        </p:nvSpPr>
        <p:spPr>
          <a:xfrm>
            <a:off x="2387268" y="5158103"/>
            <a:ext cx="16984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5 x 5 image</a:t>
            </a:r>
          </a:p>
        </p:txBody>
      </p:sp>
    </p:spTree>
    <p:extLst>
      <p:ext uri="{BB962C8B-B14F-4D97-AF65-F5344CB8AC3E}">
        <p14:creationId xmlns:p14="http://schemas.microsoft.com/office/powerpoint/2010/main" val="19678203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859894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3051089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91127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7337447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F16CDE5-A5B4-D06F-C9E1-1D18DD5DF36B}"/>
              </a:ext>
            </a:extLst>
          </p:cNvPr>
          <p:cNvSpPr txBox="1"/>
          <p:nvPr/>
        </p:nvSpPr>
        <p:spPr>
          <a:xfrm>
            <a:off x="5807175" y="4145929"/>
            <a:ext cx="58112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filter (kernel) is slid across the image one pixel at a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OR… It is done in parallel!!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9 convolutions are done here?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2A0612-E11A-8536-9625-605B78AFA4B7}"/>
              </a:ext>
            </a:extLst>
          </p:cNvPr>
          <p:cNvSpPr txBox="1"/>
          <p:nvPr/>
        </p:nvSpPr>
        <p:spPr>
          <a:xfrm>
            <a:off x="2387268" y="5158103"/>
            <a:ext cx="16984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5 x 5 image</a:t>
            </a:r>
          </a:p>
        </p:txBody>
      </p:sp>
      <p:sp>
        <p:nvSpPr>
          <p:cNvPr id="6" name="橢圓 22">
            <a:extLst>
              <a:ext uri="{FF2B5EF4-FFF2-40B4-BE49-F238E27FC236}">
                <a16:creationId xmlns:a16="http://schemas.microsoft.com/office/drawing/2014/main" id="{FB8768F6-A513-20A2-5B7E-F31174169F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2661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2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92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551331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322286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09949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1486293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6" name="橢圓 22">
            <a:extLst>
              <a:ext uri="{FF2B5EF4-FFF2-40B4-BE49-F238E27FC236}">
                <a16:creationId xmlns:a16="http://schemas.microsoft.com/office/drawing/2014/main" id="{AC659FDC-B17C-AC6D-0A58-E377B1D44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147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0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  <p:sp>
        <p:nvSpPr>
          <p:cNvPr id="9" name="橢圓 22">
            <a:extLst>
              <a:ext uri="{FF2B5EF4-FFF2-40B4-BE49-F238E27FC236}">
                <a16:creationId xmlns:a16="http://schemas.microsoft.com/office/drawing/2014/main" id="{6D9F7057-33ED-89AC-7246-C31414F96A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2661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2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00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432984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974531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98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/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6" name="橢圓 22">
            <a:extLst>
              <a:ext uri="{FF2B5EF4-FFF2-40B4-BE49-F238E27FC236}">
                <a16:creationId xmlns:a16="http://schemas.microsoft.com/office/drawing/2014/main" id="{AC659FDC-B17C-AC6D-0A58-E377B1D44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147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0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  <p:sp>
        <p:nvSpPr>
          <p:cNvPr id="9" name="橢圓 22">
            <a:extLst>
              <a:ext uri="{FF2B5EF4-FFF2-40B4-BE49-F238E27FC236}">
                <a16:creationId xmlns:a16="http://schemas.microsoft.com/office/drawing/2014/main" id="{6D9F7057-33ED-89AC-7246-C31414F96A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2661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2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  <p:sp>
        <p:nvSpPr>
          <p:cNvPr id="10" name="橢圓 22">
            <a:extLst>
              <a:ext uri="{FF2B5EF4-FFF2-40B4-BE49-F238E27FC236}">
                <a16:creationId xmlns:a16="http://schemas.microsoft.com/office/drawing/2014/main" id="{725C099E-2B00-4CA0-8251-2043B66EA2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46090" y="1902633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1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37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7489410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91784" y="2259721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223478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09512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107173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09931" y="2259721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529793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42825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87" y="2259721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/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7109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813915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79756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63248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1508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6951718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09934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40353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6191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7672399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86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071451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6" name="TextBox 4">
            <a:extLst>
              <a:ext uri="{FF2B5EF4-FFF2-40B4-BE49-F238E27FC236}">
                <a16:creationId xmlns:a16="http://schemas.microsoft.com/office/drawing/2014/main" id="{F47A7C03-C8D0-4E67-84D5-FD7631776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8277" y="4205365"/>
            <a:ext cx="1282611" cy="46166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Filter 1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EE60217B-C757-0ACB-82C7-43A6BDA7B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8160" y="4385916"/>
            <a:ext cx="1771906" cy="830997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Feature Map</a:t>
            </a:r>
          </a:p>
        </p:txBody>
      </p:sp>
    </p:spTree>
    <p:extLst>
      <p:ext uri="{BB962C8B-B14F-4D97-AF65-F5344CB8AC3E}">
        <p14:creationId xmlns:p14="http://schemas.microsoft.com/office/powerpoint/2010/main" val="12324700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374195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86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F47A7C03-C8D0-4E67-84D5-FD7631776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8277" y="4205365"/>
            <a:ext cx="1282611" cy="46166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Filter 2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EE60217B-C757-0ACB-82C7-43A6BDA7B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9041" y="4538806"/>
            <a:ext cx="3642960" cy="1138773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Feature Map</a:t>
            </a:r>
          </a:p>
          <a:p>
            <a:pPr algn="ctr" eaLnBrk="1" hangingPunct="1"/>
            <a:r>
              <a:rPr lang="en-US" altLang="zh-TW" sz="2200" b="1" dirty="0">
                <a:solidFill>
                  <a:srgbClr val="FF0000"/>
                </a:solidFill>
              </a:rPr>
              <a:t>Two 4 x 4 images</a:t>
            </a:r>
          </a:p>
          <a:p>
            <a:pPr algn="ctr" eaLnBrk="1" hangingPunct="1"/>
            <a:r>
              <a:rPr lang="en-US" altLang="zh-TW" sz="2200" b="1" dirty="0">
                <a:solidFill>
                  <a:srgbClr val="FF0000"/>
                </a:solidFill>
              </a:rPr>
              <a:t>Forming 2 x 4 x 4 matrix</a:t>
            </a:r>
            <a:endParaRPr lang="zh-TW" altLang="en-US" sz="2200" b="1" dirty="0">
              <a:solidFill>
                <a:srgbClr val="FF0000"/>
              </a:solidFill>
            </a:endParaRPr>
          </a:p>
        </p:txBody>
      </p:sp>
      <p:sp>
        <p:nvSpPr>
          <p:cNvPr id="11" name="橢圓 11">
            <a:extLst>
              <a:ext uri="{FF2B5EF4-FFF2-40B4-BE49-F238E27FC236}">
                <a16:creationId xmlns:a16="http://schemas.microsoft.com/office/drawing/2014/main" id="{31092394-AF89-898F-0B01-73DD00236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8123" y="18926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2" name="橢圓 12">
            <a:extLst>
              <a:ext uri="{FF2B5EF4-FFF2-40B4-BE49-F238E27FC236}">
                <a16:creationId xmlns:a16="http://schemas.microsoft.com/office/drawing/2014/main" id="{E6A4E153-DB0F-AC62-6E14-6D1A2FEF65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498" y="18926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3" name="橢圓 13">
            <a:extLst>
              <a:ext uri="{FF2B5EF4-FFF2-40B4-BE49-F238E27FC236}">
                <a16:creationId xmlns:a16="http://schemas.microsoft.com/office/drawing/2014/main" id="{1C49C589-C7AA-4519-A7D4-330639FEC3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0873" y="1892608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4" name="橢圓 15">
            <a:extLst>
              <a:ext uri="{FF2B5EF4-FFF2-40B4-BE49-F238E27FC236}">
                <a16:creationId xmlns:a16="http://schemas.microsoft.com/office/drawing/2014/main" id="{B1D07765-3BCE-2137-7A8E-8B41C84CC8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8123" y="26927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6" name="橢圓 16">
            <a:extLst>
              <a:ext uri="{FF2B5EF4-FFF2-40B4-BE49-F238E27FC236}">
                <a16:creationId xmlns:a16="http://schemas.microsoft.com/office/drawing/2014/main" id="{A3C3D17E-5D06-904C-E343-0C762668CA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498" y="26927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8" name="橢圓 17">
            <a:extLst>
              <a:ext uri="{FF2B5EF4-FFF2-40B4-BE49-F238E27FC236}">
                <a16:creationId xmlns:a16="http://schemas.microsoft.com/office/drawing/2014/main" id="{0219458D-A7C7-7844-6DCD-FA3EC92B5E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0873" y="2692708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9" name="橢圓 19">
            <a:extLst>
              <a:ext uri="{FF2B5EF4-FFF2-40B4-BE49-F238E27FC236}">
                <a16:creationId xmlns:a16="http://schemas.microsoft.com/office/drawing/2014/main" id="{23210DC8-6659-1568-93E2-B4061E42A9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8123" y="3551546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0" name="橢圓 20">
            <a:extLst>
              <a:ext uri="{FF2B5EF4-FFF2-40B4-BE49-F238E27FC236}">
                <a16:creationId xmlns:a16="http://schemas.microsoft.com/office/drawing/2014/main" id="{97901A9C-7150-768D-85D8-83448B176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498" y="3551546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1" name="橢圓 21">
            <a:extLst>
              <a:ext uri="{FF2B5EF4-FFF2-40B4-BE49-F238E27FC236}">
                <a16:creationId xmlns:a16="http://schemas.microsoft.com/office/drawing/2014/main" id="{30CB0C30-30E4-C64C-BF50-295B760657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0873" y="3551546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2" name="橢圓 41">
            <a:extLst>
              <a:ext uri="{FF2B5EF4-FFF2-40B4-BE49-F238E27FC236}">
                <a16:creationId xmlns:a16="http://schemas.microsoft.com/office/drawing/2014/main" id="{4702E3A6-DB8A-66E1-C348-255C54A522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9097" y="21005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3" name="橢圓 42">
            <a:extLst>
              <a:ext uri="{FF2B5EF4-FFF2-40B4-BE49-F238E27FC236}">
                <a16:creationId xmlns:a16="http://schemas.microsoft.com/office/drawing/2014/main" id="{7ACFF0F0-2645-6634-685B-E4A810D10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2060" y="21005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4" name="橢圓 43">
            <a:extLst>
              <a:ext uri="{FF2B5EF4-FFF2-40B4-BE49-F238E27FC236}">
                <a16:creationId xmlns:a16="http://schemas.microsoft.com/office/drawing/2014/main" id="{53C763EE-683E-8C6D-BB16-F695D73790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5023" y="2100571"/>
            <a:ext cx="719137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5" name="橢圓 45">
            <a:extLst>
              <a:ext uri="{FF2B5EF4-FFF2-40B4-BE49-F238E27FC236}">
                <a16:creationId xmlns:a16="http://schemas.microsoft.com/office/drawing/2014/main" id="{E150ABC6-730E-5E08-4C6B-0527DB3450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00685" y="29006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6" name="橢圓 46">
            <a:extLst>
              <a:ext uri="{FF2B5EF4-FFF2-40B4-BE49-F238E27FC236}">
                <a16:creationId xmlns:a16="http://schemas.microsoft.com/office/drawing/2014/main" id="{86F3DE07-20A1-3755-D0A1-AC944631E7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2060" y="29006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7" name="橢圓 47">
            <a:extLst>
              <a:ext uri="{FF2B5EF4-FFF2-40B4-BE49-F238E27FC236}">
                <a16:creationId xmlns:a16="http://schemas.microsoft.com/office/drawing/2014/main" id="{67DAB834-6C20-4DE7-DA0C-1ACB15B3D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5023" y="2900671"/>
            <a:ext cx="719137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8" name="橢圓 49">
            <a:extLst>
              <a:ext uri="{FF2B5EF4-FFF2-40B4-BE49-F238E27FC236}">
                <a16:creationId xmlns:a16="http://schemas.microsoft.com/office/drawing/2014/main" id="{59DA9B14-3DE5-9C89-CC65-5CE2181AD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00685" y="3759508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9" name="橢圓 50">
            <a:extLst>
              <a:ext uri="{FF2B5EF4-FFF2-40B4-BE49-F238E27FC236}">
                <a16:creationId xmlns:a16="http://schemas.microsoft.com/office/drawing/2014/main" id="{53D4C07D-11B2-8999-9E15-EC9CB6525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2060" y="3759508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30" name="橢圓 51">
            <a:extLst>
              <a:ext uri="{FF2B5EF4-FFF2-40B4-BE49-F238E27FC236}">
                <a16:creationId xmlns:a16="http://schemas.microsoft.com/office/drawing/2014/main" id="{A738B994-EEEB-29A2-9727-3DE109C7EC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5023" y="3759508"/>
            <a:ext cx="719137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8877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Feature Maps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8AFE45-BF97-14D8-0AC4-2580EF96A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5956" y="1411024"/>
            <a:ext cx="9866044" cy="42878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6E4129-EB49-124C-2AE6-B7C94E5EF348}"/>
              </a:ext>
            </a:extLst>
          </p:cNvPr>
          <p:cNvSpPr txBox="1"/>
          <p:nvPr/>
        </p:nvSpPr>
        <p:spPr>
          <a:xfrm>
            <a:off x="192505" y="1690688"/>
            <a:ext cx="352525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Example from </a:t>
            </a:r>
            <a:r>
              <a:rPr lang="en-US" sz="2800" dirty="0" err="1"/>
              <a:t>Geron</a:t>
            </a:r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r>
              <a:rPr lang="en-US" sz="3200" b="1" dirty="0"/>
              <a:t>Two filters: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One horizontal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One </a:t>
            </a:r>
            <a:r>
              <a:rPr lang="en-US" sz="2800" dirty="0" err="1"/>
              <a:t>verticle</a:t>
            </a:r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041853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C084CB14-343A-3519-FC35-52E0CB0796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100" y="505326"/>
            <a:ext cx="11897799" cy="494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3994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Feature Maps</a:t>
            </a:r>
            <a:endParaRPr lang="en-GB" sz="6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6E4129-EB49-124C-2AE6-B7C94E5EF348}"/>
              </a:ext>
            </a:extLst>
          </p:cNvPr>
          <p:cNvSpPr txBox="1"/>
          <p:nvPr/>
        </p:nvSpPr>
        <p:spPr>
          <a:xfrm>
            <a:off x="192506" y="1690688"/>
            <a:ext cx="25146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3200" b="1" dirty="0"/>
              <a:t>Repeat each</a:t>
            </a:r>
          </a:p>
          <a:p>
            <a:r>
              <a:rPr lang="en-US" sz="3200" b="1" dirty="0"/>
              <a:t>Filter for</a:t>
            </a:r>
          </a:p>
          <a:p>
            <a:r>
              <a:rPr lang="en-US" sz="3200" b="1" dirty="0"/>
              <a:t>R,G,B</a:t>
            </a:r>
          </a:p>
          <a:p>
            <a:r>
              <a:rPr lang="en-US" sz="3200" b="1" dirty="0"/>
              <a:t>Channels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7FB1AF-F276-C6E3-ADCD-DFD485E9F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851" y="1500891"/>
            <a:ext cx="4590623" cy="4187204"/>
          </a:xfrm>
          <a:prstGeom prst="rect">
            <a:avLst/>
          </a:prstGeom>
        </p:spPr>
      </p:pic>
      <p:sp>
        <p:nvSpPr>
          <p:cNvPr id="4" name="向右箭號 4">
            <a:extLst>
              <a:ext uri="{FF2B5EF4-FFF2-40B4-BE49-F238E27FC236}">
                <a16:creationId xmlns:a16="http://schemas.microsoft.com/office/drawing/2014/main" id="{231E07B3-0602-8EE7-31A1-1A533C755BDD}"/>
              </a:ext>
            </a:extLst>
          </p:cNvPr>
          <p:cNvSpPr/>
          <p:nvPr/>
        </p:nvSpPr>
        <p:spPr>
          <a:xfrm>
            <a:off x="7269936" y="2828340"/>
            <a:ext cx="880602" cy="12013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E4B20D-694C-7E89-CC4F-8211DF30D1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0" y="1712521"/>
            <a:ext cx="3681521" cy="376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6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CNN For Classification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7151EE-A2B8-ADB1-9C90-9F5FCEF631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3139" y="1364295"/>
            <a:ext cx="6340642" cy="41294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DB823C-BDB1-CC41-F9AF-CA968EE61E1C}"/>
              </a:ext>
            </a:extLst>
          </p:cNvPr>
          <p:cNvSpPr txBox="1"/>
          <p:nvPr/>
        </p:nvSpPr>
        <p:spPr>
          <a:xfrm>
            <a:off x="177746" y="1594435"/>
            <a:ext cx="57056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Three Steps to CNN for Classification:</a:t>
            </a:r>
          </a:p>
          <a:p>
            <a:endParaRPr lang="en-US" sz="2800" b="1" dirty="0"/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Convolution</a:t>
            </a:r>
            <a:r>
              <a:rPr lang="en-US" sz="2800" dirty="0"/>
              <a:t> – Applying filters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Non-Linearity</a:t>
            </a:r>
            <a:r>
              <a:rPr lang="en-US" sz="2800" dirty="0"/>
              <a:t> – </a:t>
            </a:r>
            <a:r>
              <a:rPr lang="en-US" sz="2800" dirty="0" err="1"/>
              <a:t>ReLU</a:t>
            </a:r>
            <a:r>
              <a:rPr lang="en-US" sz="2800" dirty="0"/>
              <a:t> is popular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Pooling</a:t>
            </a:r>
            <a:r>
              <a:rPr lang="en-US" sz="2800" dirty="0"/>
              <a:t> – </a:t>
            </a:r>
            <a:r>
              <a:rPr lang="en-US" sz="2800" dirty="0" err="1"/>
              <a:t>Downsampling</a:t>
            </a:r>
            <a:r>
              <a:rPr lang="en-US" sz="2800" dirty="0"/>
              <a:t> of</a:t>
            </a:r>
          </a:p>
          <a:p>
            <a:r>
              <a:rPr lang="en-US" sz="2800" dirty="0"/>
              <a:t>      each sample map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598353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CNN For Classification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E4B20D-694C-7E89-CC4F-8211DF30D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1" y="1681817"/>
            <a:ext cx="2585036" cy="26429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4627874-DA1A-986D-2459-2411BFEFE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367" y="2412054"/>
            <a:ext cx="1772510" cy="118243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395D43C-3BF1-E8AF-8346-46865A245096}"/>
              </a:ext>
            </a:extLst>
          </p:cNvPr>
          <p:cNvSpPr/>
          <p:nvPr/>
        </p:nvSpPr>
        <p:spPr>
          <a:xfrm>
            <a:off x="613611" y="2412054"/>
            <a:ext cx="288757" cy="3070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67919A0-1D9F-3B8F-9986-3440B08C5A90}"/>
              </a:ext>
            </a:extLst>
          </p:cNvPr>
          <p:cNvSpPr/>
          <p:nvPr/>
        </p:nvSpPr>
        <p:spPr>
          <a:xfrm>
            <a:off x="3576757" y="2387990"/>
            <a:ext cx="381632" cy="40333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3930863-279C-C941-5E4C-65EA62299A7C}"/>
              </a:ext>
            </a:extLst>
          </p:cNvPr>
          <p:cNvCxnSpPr>
            <a:cxnSpLocks/>
          </p:cNvCxnSpPr>
          <p:nvPr/>
        </p:nvCxnSpPr>
        <p:spPr>
          <a:xfrm>
            <a:off x="902368" y="2387990"/>
            <a:ext cx="2674389" cy="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33ED86-9113-5CBB-9447-4C0195362665}"/>
              </a:ext>
            </a:extLst>
          </p:cNvPr>
          <p:cNvCxnSpPr>
            <a:cxnSpLocks/>
          </p:cNvCxnSpPr>
          <p:nvPr/>
        </p:nvCxnSpPr>
        <p:spPr>
          <a:xfrm>
            <a:off x="902368" y="2719137"/>
            <a:ext cx="2674389" cy="24063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A4E8D2F5-E2E2-11A3-993D-01995B5303E6}"/>
              </a:ext>
            </a:extLst>
          </p:cNvPr>
          <p:cNvSpPr/>
          <p:nvPr/>
        </p:nvSpPr>
        <p:spPr>
          <a:xfrm>
            <a:off x="6424863" y="2129589"/>
            <a:ext cx="1179095" cy="117909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C274362-4D46-F953-74E6-2100BA3D1B2F}"/>
              </a:ext>
            </a:extLst>
          </p:cNvPr>
          <p:cNvSpPr/>
          <p:nvPr/>
        </p:nvSpPr>
        <p:spPr>
          <a:xfrm>
            <a:off x="6577263" y="2281989"/>
            <a:ext cx="1179095" cy="117909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B332D67-ADBE-37F9-5F89-FE4E71853EC4}"/>
              </a:ext>
            </a:extLst>
          </p:cNvPr>
          <p:cNvSpPr/>
          <p:nvPr/>
        </p:nvSpPr>
        <p:spPr>
          <a:xfrm>
            <a:off x="6729663" y="2434389"/>
            <a:ext cx="1179095" cy="117909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8A19D44-D168-04B4-BAE9-58276206FF4C}"/>
              </a:ext>
            </a:extLst>
          </p:cNvPr>
          <p:cNvCxnSpPr>
            <a:cxnSpLocks/>
          </p:cNvCxnSpPr>
          <p:nvPr/>
        </p:nvCxnSpPr>
        <p:spPr>
          <a:xfrm>
            <a:off x="5480637" y="2045368"/>
            <a:ext cx="1249026" cy="403335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DC0718E-A45B-8E3C-7B43-C4D40C6ED3F5}"/>
              </a:ext>
            </a:extLst>
          </p:cNvPr>
          <p:cNvCxnSpPr>
            <a:cxnSpLocks/>
          </p:cNvCxnSpPr>
          <p:nvPr/>
        </p:nvCxnSpPr>
        <p:spPr>
          <a:xfrm flipV="1">
            <a:off x="5480637" y="3594493"/>
            <a:ext cx="1249026" cy="610292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44">
            <a:extLst>
              <a:ext uri="{FF2B5EF4-FFF2-40B4-BE49-F238E27FC236}">
                <a16:creationId xmlns:a16="http://schemas.microsoft.com/office/drawing/2014/main" id="{1B807E00-1858-3D34-83C2-B5573099F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53552" y="1703184"/>
            <a:ext cx="746125" cy="2676525"/>
          </a:xfrm>
          <a:prstGeom prst="rect">
            <a:avLst/>
          </a:prstGeom>
          <a:solidFill>
            <a:srgbClr val="D9D9D9"/>
          </a:solidFill>
          <a:ln>
            <a:noFill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6" name="橢圓 45">
            <a:extLst>
              <a:ext uri="{FF2B5EF4-FFF2-40B4-BE49-F238E27FC236}">
                <a16:creationId xmlns:a16="http://schemas.microsoft.com/office/drawing/2014/main" id="{F1FD81A8-5547-4C18-6B34-6B07ACFBF7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61502" y="1719059"/>
            <a:ext cx="574675" cy="57467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7" name="橢圓 46">
            <a:extLst>
              <a:ext uri="{FF2B5EF4-FFF2-40B4-BE49-F238E27FC236}">
                <a16:creationId xmlns:a16="http://schemas.microsoft.com/office/drawing/2014/main" id="{0C9668E6-45B7-2C8D-43BE-5C657EB7CC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3565" y="2493759"/>
            <a:ext cx="573087" cy="57308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8" name="橢圓 47">
            <a:extLst>
              <a:ext uri="{FF2B5EF4-FFF2-40B4-BE49-F238E27FC236}">
                <a16:creationId xmlns:a16="http://schemas.microsoft.com/office/drawing/2014/main" id="{CE6AE96F-01B2-0C02-0201-8D5A415455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0865" y="3720897"/>
            <a:ext cx="574675" cy="57467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9" name="文字方塊 48">
            <a:extLst>
              <a:ext uri="{FF2B5EF4-FFF2-40B4-BE49-F238E27FC236}">
                <a16:creationId xmlns:a16="http://schemas.microsoft.com/office/drawing/2014/main" id="{97DCC10F-22C7-9DE0-80DC-0254A6C3173F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9139278" y="3143046"/>
            <a:ext cx="7683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dirty="0"/>
              <a:t>……</a:t>
            </a:r>
            <a:endParaRPr lang="zh-TW" altLang="en-US" sz="2800" dirty="0"/>
          </a:p>
        </p:txBody>
      </p:sp>
      <p:sp>
        <p:nvSpPr>
          <p:cNvPr id="30" name="矩形 71">
            <a:extLst>
              <a:ext uri="{FF2B5EF4-FFF2-40B4-BE49-F238E27FC236}">
                <a16:creationId xmlns:a16="http://schemas.microsoft.com/office/drawing/2014/main" id="{F9B3CC92-FEAA-7275-725D-BF79FE788D16}"/>
              </a:ext>
            </a:extLst>
          </p:cNvPr>
          <p:cNvSpPr/>
          <p:nvPr/>
        </p:nvSpPr>
        <p:spPr>
          <a:xfrm>
            <a:off x="8959890" y="1630159"/>
            <a:ext cx="915987" cy="274955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E143934-A57D-6E93-5423-DBDF64AA70E9}"/>
              </a:ext>
            </a:extLst>
          </p:cNvPr>
          <p:cNvCxnSpPr>
            <a:cxnSpLocks/>
          </p:cNvCxnSpPr>
          <p:nvPr/>
        </p:nvCxnSpPr>
        <p:spPr>
          <a:xfrm flipV="1">
            <a:off x="7603958" y="1641228"/>
            <a:ext cx="1373394" cy="488361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38D9AEA-DC6D-A8B0-9D6C-DE4787B4D3E1}"/>
              </a:ext>
            </a:extLst>
          </p:cNvPr>
          <p:cNvCxnSpPr>
            <a:cxnSpLocks/>
          </p:cNvCxnSpPr>
          <p:nvPr/>
        </p:nvCxnSpPr>
        <p:spPr>
          <a:xfrm>
            <a:off x="7908758" y="3613484"/>
            <a:ext cx="1068594" cy="766225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520B1349-7603-034F-6D81-ABB2D5575380}"/>
              </a:ext>
            </a:extLst>
          </p:cNvPr>
          <p:cNvSpPr txBox="1"/>
          <p:nvPr/>
        </p:nvSpPr>
        <p:spPr>
          <a:xfrm>
            <a:off x="319367" y="4295572"/>
            <a:ext cx="1733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Image</a:t>
            </a:r>
            <a:endParaRPr lang="en-GB" sz="2400" b="1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5847690-CD53-E9BF-8AAE-12D8B587F495}"/>
              </a:ext>
            </a:extLst>
          </p:cNvPr>
          <p:cNvSpPr txBox="1"/>
          <p:nvPr/>
        </p:nvSpPr>
        <p:spPr>
          <a:xfrm>
            <a:off x="2895601" y="4379709"/>
            <a:ext cx="21295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Convolution</a:t>
            </a:r>
          </a:p>
          <a:p>
            <a:pPr algn="ctr"/>
            <a:r>
              <a:rPr lang="en-US" sz="2400" b="1" dirty="0"/>
              <a:t>(Feature Maps)</a:t>
            </a:r>
            <a:endParaRPr lang="en-GB" sz="2400" b="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543B899-F034-E96D-392D-B6C9F6D99741}"/>
              </a:ext>
            </a:extLst>
          </p:cNvPr>
          <p:cNvSpPr txBox="1"/>
          <p:nvPr/>
        </p:nvSpPr>
        <p:spPr>
          <a:xfrm>
            <a:off x="6228722" y="4323646"/>
            <a:ext cx="1880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Maxpooling</a:t>
            </a:r>
            <a:endParaRPr lang="en-GB" sz="2400" b="1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BB35D65-14A7-87CA-866D-BDB0BF153CF6}"/>
              </a:ext>
            </a:extLst>
          </p:cNvPr>
          <p:cNvSpPr txBox="1"/>
          <p:nvPr/>
        </p:nvSpPr>
        <p:spPr>
          <a:xfrm>
            <a:off x="8443055" y="4580868"/>
            <a:ext cx="3089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Fully-Connected Layer</a:t>
            </a:r>
            <a:endParaRPr lang="en-GB" sz="2400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F851FDF-F2D5-9208-3C15-715C68266E14}"/>
              </a:ext>
            </a:extLst>
          </p:cNvPr>
          <p:cNvSpPr txBox="1"/>
          <p:nvPr/>
        </p:nvSpPr>
        <p:spPr>
          <a:xfrm>
            <a:off x="358219" y="5220105"/>
            <a:ext cx="11481847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A model can be trained with image data to learn the weights in convolutional layers</a:t>
            </a:r>
          </a:p>
        </p:txBody>
      </p:sp>
    </p:spTree>
    <p:extLst>
      <p:ext uri="{BB962C8B-B14F-4D97-AF65-F5344CB8AC3E}">
        <p14:creationId xmlns:p14="http://schemas.microsoft.com/office/powerpoint/2010/main" val="2995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CNNs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981036-B288-6209-66E0-903995F05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942" y="365126"/>
            <a:ext cx="7181640" cy="54220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7BB6F0-E677-F63A-2E3B-26FF334D0D6D}"/>
              </a:ext>
            </a:extLst>
          </p:cNvPr>
          <p:cNvSpPr txBox="1"/>
          <p:nvPr/>
        </p:nvSpPr>
        <p:spPr>
          <a:xfrm>
            <a:off x="358218" y="2491383"/>
            <a:ext cx="42017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Step 1</a:t>
            </a:r>
          </a:p>
          <a:p>
            <a:r>
              <a:rPr lang="en-US" sz="3200" b="1" dirty="0"/>
              <a:t>Convolution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Take inputs from a filter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Compute weighted sum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Apply bias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1667628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CNNs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981036-B288-6209-66E0-903995F05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799942" y="382073"/>
            <a:ext cx="7181640" cy="53881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7BB6F0-E677-F63A-2E3B-26FF334D0D6D}"/>
              </a:ext>
            </a:extLst>
          </p:cNvPr>
          <p:cNvSpPr txBox="1"/>
          <p:nvPr/>
        </p:nvSpPr>
        <p:spPr>
          <a:xfrm>
            <a:off x="358219" y="2491383"/>
            <a:ext cx="414159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Step 1</a:t>
            </a:r>
          </a:p>
          <a:p>
            <a:r>
              <a:rPr lang="en-US" sz="3200" b="1" dirty="0"/>
              <a:t>Convolution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Take inputs from a filter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Compute weighted sum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Apply bias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r>
              <a:rPr lang="en-US" sz="2800" b="1" dirty="0"/>
              <a:t>Local Connectivity!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2433140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981036-B288-6209-66E0-903995F053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64615" y="1281200"/>
            <a:ext cx="8527385" cy="347010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CNNs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7BB6F0-E677-F63A-2E3B-26FF334D0D6D}"/>
              </a:ext>
            </a:extLst>
          </p:cNvPr>
          <p:cNvSpPr txBox="1"/>
          <p:nvPr/>
        </p:nvSpPr>
        <p:spPr>
          <a:xfrm>
            <a:off x="351934" y="1690688"/>
            <a:ext cx="386486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Step 2</a:t>
            </a:r>
          </a:p>
          <a:p>
            <a:r>
              <a:rPr lang="en-US" sz="3200" b="1" dirty="0"/>
              <a:t>Non-Linearity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Commonly </a:t>
            </a:r>
            <a:r>
              <a:rPr lang="en-US" sz="2800" dirty="0" err="1"/>
              <a:t>ReLU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 pixel-by-pixel operation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Replaces all negative values with zero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17616642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2075"/>
            <a:ext cx="11475562" cy="4162926"/>
          </a:xfrm>
        </p:spPr>
        <p:txBody>
          <a:bodyPr>
            <a:normAutofit/>
          </a:bodyPr>
          <a:lstStyle/>
          <a:p>
            <a:r>
              <a:rPr lang="en-US" sz="3600" b="1" dirty="0"/>
              <a:t>Step 3 - Pooling</a:t>
            </a:r>
          </a:p>
          <a:p>
            <a:pPr lvl="1"/>
            <a:r>
              <a:rPr lang="en-US" sz="3200" dirty="0"/>
              <a:t>More commonly </a:t>
            </a:r>
            <a:r>
              <a:rPr lang="en-US" sz="3200" dirty="0" err="1"/>
              <a:t>Maxpooling</a:t>
            </a:r>
            <a:endParaRPr lang="en-US" sz="3200" dirty="0"/>
          </a:p>
          <a:p>
            <a:pPr lvl="2"/>
            <a:r>
              <a:rPr lang="en-US" sz="3200" dirty="0"/>
              <a:t>Reducing the size (Dimensionality) of your network by shrinking.</a:t>
            </a:r>
          </a:p>
          <a:p>
            <a:pPr lvl="2"/>
            <a:r>
              <a:rPr lang="en-US" sz="3200" dirty="0"/>
              <a:t>Similar idea to downsizing an image</a:t>
            </a: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889315-42BD-DA48-75BC-7CCECFEE5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4001470"/>
            <a:ext cx="5799522" cy="18940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CFD6F8-5E09-EC3F-15D3-B26DCFB994CC}"/>
              </a:ext>
            </a:extLst>
          </p:cNvPr>
          <p:cNvSpPr txBox="1"/>
          <p:nvPr/>
        </p:nvSpPr>
        <p:spPr>
          <a:xfrm>
            <a:off x="6274603" y="4040531"/>
            <a:ext cx="569681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Max Pooling also adds some invariance to small translations (and to some extent rotations and </a:t>
            </a:r>
            <a:r>
              <a:rPr lang="en-US" sz="2800" dirty="0" err="1"/>
              <a:t>scalings</a:t>
            </a:r>
            <a:r>
              <a:rPr lang="en-US" sz="2800" dirty="0"/>
              <a:t>) of the features.</a:t>
            </a:r>
          </a:p>
        </p:txBody>
      </p:sp>
    </p:spTree>
    <p:extLst>
      <p:ext uri="{BB962C8B-B14F-4D97-AF65-F5344CB8AC3E}">
        <p14:creationId xmlns:p14="http://schemas.microsoft.com/office/powerpoint/2010/main" val="10035274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CNNs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3DD4FF-EB91-4092-2BD4-88393CD4F8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19435" y="454024"/>
            <a:ext cx="8534627" cy="523581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DEC281-CAE6-83DF-4ABE-4376BD95CC7F}"/>
                  </a:ext>
                </a:extLst>
              </p:cNvPr>
              <p:cNvSpPr txBox="1"/>
              <p:nvPr/>
            </p:nvSpPr>
            <p:spPr>
              <a:xfrm>
                <a:off x="129619" y="3826042"/>
                <a:ext cx="4382223" cy="1312282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limLoc m:val="undOvr"/>
                          <m:grow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𝒊</m:t>
                          </m:r>
                          <m:r>
                            <a:rPr lang="en-GB" b="1" i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1" i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  <m:sup>
                          <m:r>
                            <a:rPr lang="en-GB" b="1" i="0">
                              <a:latin typeface="Cambria Math" panose="02040503050406030204" pitchFamily="18" charset="0"/>
                            </a:rPr>
                            <m:t>𝟒</m:t>
                          </m:r>
                        </m:sup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𝑱</m:t>
                              </m:r>
                              <m:r>
                                <a:rPr lang="en-GB" b="1" i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GB" b="1" i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  <m:sup>
                              <m:r>
                                <a:rPr lang="en-GB" b="1" i="0">
                                  <a:latin typeface="Cambria Math" panose="02040503050406030204" pitchFamily="18" charset="0"/>
                                </a:rPr>
                                <m:t>𝟒</m:t>
                              </m:r>
                            </m:sup>
                            <m:e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𝒊𝒋</m:t>
                              </m:r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𝒑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𝒋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𝒒</m:t>
                              </m:r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𝒃</m:t>
                              </m:r>
                            </m:e>
                          </m:nary>
                        </m:e>
                      </m:nary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DEC281-CAE6-83DF-4ABE-4376BD95CC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619" y="3826042"/>
                <a:ext cx="4382223" cy="131228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571C7C59-7499-83FE-1C3C-B067468C454A}"/>
              </a:ext>
            </a:extLst>
          </p:cNvPr>
          <p:cNvSpPr txBox="1"/>
          <p:nvPr/>
        </p:nvSpPr>
        <p:spPr>
          <a:xfrm>
            <a:off x="952485" y="5138324"/>
            <a:ext cx="316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For neuron (</a:t>
            </a:r>
            <a:r>
              <a:rPr lang="en-US" dirty="0" err="1"/>
              <a:t>p,q</a:t>
            </a:r>
            <a:r>
              <a:rPr lang="en-US" dirty="0"/>
              <a:t>) in hidden layer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1868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07D8A1-D779-CCDE-B3B3-11D10ED26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4836"/>
            <a:ext cx="11480800" cy="3576638"/>
          </a:xfrm>
        </p:spPr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42209C-9598-04DC-4ED1-3E1920930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6" y="2073249"/>
            <a:ext cx="12192000" cy="264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38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07D8A1-D779-CCDE-B3B3-11D10ED26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4836"/>
            <a:ext cx="11480800" cy="3576638"/>
          </a:xfrm>
        </p:spPr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42209C-9598-04DC-4ED1-3E1920930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6" y="2073249"/>
            <a:ext cx="12192000" cy="2645664"/>
          </a:xfrm>
          <a:prstGeom prst="rect">
            <a:avLst/>
          </a:prstGeom>
        </p:spPr>
      </p:pic>
      <p:sp>
        <p:nvSpPr>
          <p:cNvPr id="3" name="Left Brace 2">
            <a:extLst>
              <a:ext uri="{FF2B5EF4-FFF2-40B4-BE49-F238E27FC236}">
                <a16:creationId xmlns:a16="http://schemas.microsoft.com/office/drawing/2014/main" id="{98CC7A5B-59A3-C8F6-3658-DD2FDB6B6BBF}"/>
              </a:ext>
            </a:extLst>
          </p:cNvPr>
          <p:cNvSpPr/>
          <p:nvPr/>
        </p:nvSpPr>
        <p:spPr>
          <a:xfrm rot="16200000">
            <a:off x="4899863" y="495161"/>
            <a:ext cx="649706" cy="8295775"/>
          </a:xfrm>
          <a:prstGeom prst="lef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0F9EF8-18E8-79B3-8D48-CCE0D06D73C1}"/>
              </a:ext>
            </a:extLst>
          </p:cNvPr>
          <p:cNvSpPr txBox="1"/>
          <p:nvPr/>
        </p:nvSpPr>
        <p:spPr>
          <a:xfrm>
            <a:off x="3119189" y="5065464"/>
            <a:ext cx="4211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 Learning</a:t>
            </a:r>
            <a:endParaRPr lang="en-GB" sz="3200" b="1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02AFED7E-816A-BA7E-6249-BC91916FCB13}"/>
              </a:ext>
            </a:extLst>
          </p:cNvPr>
          <p:cNvSpPr/>
          <p:nvPr/>
        </p:nvSpPr>
        <p:spPr>
          <a:xfrm rot="16200000">
            <a:off x="9871915" y="3816544"/>
            <a:ext cx="649706" cy="1648324"/>
          </a:xfrm>
          <a:prstGeom prst="leftBrac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98330-3297-1315-55A2-6C0E3D60FDA4}"/>
              </a:ext>
            </a:extLst>
          </p:cNvPr>
          <p:cNvSpPr txBox="1"/>
          <p:nvPr/>
        </p:nvSpPr>
        <p:spPr>
          <a:xfrm>
            <a:off x="9059784" y="5091472"/>
            <a:ext cx="2273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Classification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1866545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07D8A1-D779-CCDE-B3B3-11D10ED26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4836"/>
            <a:ext cx="11480800" cy="3576638"/>
          </a:xfrm>
        </p:spPr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42209C-9598-04DC-4ED1-3E1920930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6" y="2073249"/>
            <a:ext cx="12192000" cy="2645664"/>
          </a:xfrm>
          <a:prstGeom prst="rect">
            <a:avLst/>
          </a:prstGeom>
        </p:spPr>
      </p:pic>
      <p:sp>
        <p:nvSpPr>
          <p:cNvPr id="3" name="Left Brace 2">
            <a:extLst>
              <a:ext uri="{FF2B5EF4-FFF2-40B4-BE49-F238E27FC236}">
                <a16:creationId xmlns:a16="http://schemas.microsoft.com/office/drawing/2014/main" id="{98CC7A5B-59A3-C8F6-3658-DD2FDB6B6BBF}"/>
              </a:ext>
            </a:extLst>
          </p:cNvPr>
          <p:cNvSpPr/>
          <p:nvPr/>
        </p:nvSpPr>
        <p:spPr>
          <a:xfrm rot="16200000">
            <a:off x="4899863" y="495161"/>
            <a:ext cx="649706" cy="8295775"/>
          </a:xfrm>
          <a:prstGeom prst="lef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0F9EF8-18E8-79B3-8D48-CCE0D06D73C1}"/>
              </a:ext>
            </a:extLst>
          </p:cNvPr>
          <p:cNvSpPr txBox="1"/>
          <p:nvPr/>
        </p:nvSpPr>
        <p:spPr>
          <a:xfrm>
            <a:off x="3119189" y="5065464"/>
            <a:ext cx="4211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 Learning</a:t>
            </a:r>
            <a:endParaRPr lang="en-GB" sz="3200" b="1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02AFED7E-816A-BA7E-6249-BC91916FCB13}"/>
              </a:ext>
            </a:extLst>
          </p:cNvPr>
          <p:cNvSpPr/>
          <p:nvPr/>
        </p:nvSpPr>
        <p:spPr>
          <a:xfrm rot="16200000">
            <a:off x="9871915" y="3816544"/>
            <a:ext cx="649706" cy="1648324"/>
          </a:xfrm>
          <a:prstGeom prst="leftBrac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98330-3297-1315-55A2-6C0E3D60FDA4}"/>
              </a:ext>
            </a:extLst>
          </p:cNvPr>
          <p:cNvSpPr txBox="1"/>
          <p:nvPr/>
        </p:nvSpPr>
        <p:spPr>
          <a:xfrm>
            <a:off x="9059784" y="5091472"/>
            <a:ext cx="2273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Classification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40BC01-8CD7-7931-D1ED-C9D960264A92}"/>
              </a:ext>
            </a:extLst>
          </p:cNvPr>
          <p:cNvSpPr txBox="1"/>
          <p:nvPr/>
        </p:nvSpPr>
        <p:spPr>
          <a:xfrm>
            <a:off x="9782023" y="1363750"/>
            <a:ext cx="2406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Softmax</a:t>
            </a:r>
            <a:r>
              <a:rPr lang="en-US" sz="2800" b="1" dirty="0"/>
              <a:t> Layer</a:t>
            </a:r>
            <a:endParaRPr lang="en-GB" sz="2800" b="1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F3856CA6-5AA5-6E2D-12AA-448AFB8A9E12}"/>
              </a:ext>
            </a:extLst>
          </p:cNvPr>
          <p:cNvSpPr/>
          <p:nvPr/>
        </p:nvSpPr>
        <p:spPr>
          <a:xfrm>
            <a:off x="10493546" y="2063247"/>
            <a:ext cx="279397" cy="64970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9090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 err="1"/>
              <a:t>Softmax</a:t>
            </a:r>
            <a:r>
              <a:rPr lang="en-GB" sz="6000" b="1" dirty="0"/>
              <a:t>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95F16B6B-D8C0-DD57-5470-7387DB5762E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A normalizing function</a:t>
                </a:r>
              </a:p>
              <a:p>
                <a:r>
                  <a:rPr lang="en-GB" dirty="0"/>
                  <a:t>Outputs represent a categorical probability distribution</a:t>
                </a:r>
              </a:p>
              <a:p>
                <a:endParaRPr lang="en-GB" dirty="0"/>
              </a:p>
              <a:p>
                <a:pPr marL="0" indent="0" algn="ctr">
                  <a:buNone/>
                </a:pPr>
                <a:r>
                  <a:rPr lang="en-GB" b="1" dirty="0" err="1"/>
                  <a:t>softmax</a:t>
                </a:r>
                <a:r>
                  <a:rPr lang="en-GB" b="1" dirty="0"/>
                  <a:t>(</a:t>
                </a:r>
                <a:r>
                  <a:rPr lang="en-GB" b="1" i="1" dirty="0"/>
                  <a:t>y</a:t>
                </a:r>
                <a:r>
                  <a:rPr lang="en-GB" b="1" i="1" baseline="-25000" dirty="0"/>
                  <a:t>i</a:t>
                </a:r>
                <a:r>
                  <a:rPr lang="en-GB" b="1" dirty="0"/>
                  <a:t>) 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1" dirty="0">
                            <a:latin typeface="Cambria Math" panose="02040503050406030204" pitchFamily="18" charset="0"/>
                          </a:rPr>
                          <m:t>ⅇ</m:t>
                        </m:r>
                        <m:r>
                          <a:rPr lang="en-GB" sz="3600" b="1" i="1" baseline="30000" dirty="0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GB" sz="3600" b="1" i="0" baseline="8000" dirty="0">
                            <a:latin typeface="Cambria Math" panose="02040503050406030204" pitchFamily="18" charset="0"/>
                          </a:rPr>
                          <m:t>ⅈ</m:t>
                        </m:r>
                      </m:num>
                      <m:den>
                        <m:sSub>
                          <m:sSubPr>
                            <m:ctrlPr>
                              <a:rPr lang="en-GB" sz="36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600" b="1" i="1" dirty="0">
                                <a:latin typeface="Cambria Math" panose="02040503050406030204" pitchFamily="18" charset="0"/>
                              </a:rPr>
                              <m:t>𝛴</m:t>
                            </m:r>
                          </m:e>
                          <m:sub>
                            <m:r>
                              <a:rPr lang="en-GB" sz="3600" b="1" i="1" dirty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  <m:sSup>
                          <m:sSupPr>
                            <m:ctrlPr>
                              <a:rPr lang="en-GB" sz="36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600" b="1" i="0" dirty="0">
                                <a:latin typeface="Cambria Math" panose="02040503050406030204" pitchFamily="18" charset="0"/>
                              </a:rPr>
                              <m:t>ⅇ</m:t>
                            </m:r>
                          </m:e>
                          <m:sup>
                            <m:r>
                              <a:rPr lang="en-GB" sz="3600" b="1" i="1" baseline="30000" dirty="0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US" sz="3600" b="1" i="0" baseline="30000" dirty="0" smtClean="0">
                                <a:latin typeface="Cambria Math" panose="02040503050406030204" pitchFamily="18" charset="0"/>
                              </a:rPr>
                              <m:t>𝐣</m:t>
                            </m:r>
                          </m:sup>
                        </m:sSup>
                      </m:den>
                    </m:f>
                  </m:oMath>
                </a14:m>
                <a:endParaRPr lang="en-GB" b="1" dirty="0"/>
              </a:p>
              <a:p>
                <a:pPr marL="0" indent="0" algn="ctr">
                  <a:buNone/>
                </a:pPr>
                <a:endParaRPr lang="en-GB" b="1" dirty="0"/>
              </a:p>
              <a:p>
                <a:pPr marL="0" indent="0" algn="ctr">
                  <a:buNone/>
                </a:pPr>
                <a:r>
                  <a:rPr lang="en-GB" b="1" dirty="0"/>
                  <a:t>Expresses output as a probability of image belonging to a particular class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95F16B6B-D8C0-DD57-5470-7387DB5762E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956" t="-2726" b="-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902252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2834</Words>
  <Application>Microsoft Office PowerPoint</Application>
  <PresentationFormat>Widescreen</PresentationFormat>
  <Paragraphs>1171</Paragraphs>
  <Slides>53</Slides>
  <Notes>53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53</vt:i4>
      </vt:variant>
    </vt:vector>
  </HeadingPairs>
  <TitlesOfParts>
    <vt:vector size="79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Human Vision</vt:lpstr>
      <vt:lpstr>Human Vision</vt:lpstr>
      <vt:lpstr>Hierarchical Visual Processing</vt:lpstr>
      <vt:lpstr>Human vs Computer</vt:lpstr>
      <vt:lpstr>Computer Vision</vt:lpstr>
      <vt:lpstr>Single Neuron – The Perceptron</vt:lpstr>
      <vt:lpstr>Fully Connected Networks</vt:lpstr>
      <vt:lpstr>Multi-Layer Networks</vt:lpstr>
      <vt:lpstr>Fully Connected Neural Network</vt:lpstr>
      <vt:lpstr>Fully Connected Neural Network</vt:lpstr>
      <vt:lpstr>Keep Spatial Structure</vt:lpstr>
      <vt:lpstr>Keep Spatial Structure</vt:lpstr>
      <vt:lpstr>Keep Spatial Structure</vt:lpstr>
      <vt:lpstr>Computer Vision</vt:lpstr>
      <vt:lpstr>Keep Spatial Structure</vt:lpstr>
      <vt:lpstr>Keep Spatial Structure</vt:lpstr>
      <vt:lpstr>Computer Vision</vt:lpstr>
      <vt:lpstr>Convolution</vt:lpstr>
      <vt:lpstr>Convolution</vt:lpstr>
      <vt:lpstr>Convolution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Feature Maps</vt:lpstr>
      <vt:lpstr>PowerPoint Presentation</vt:lpstr>
      <vt:lpstr>Feature Maps</vt:lpstr>
      <vt:lpstr>CNN For Classification</vt:lpstr>
      <vt:lpstr>CNN For Classification</vt:lpstr>
      <vt:lpstr>CNNs</vt:lpstr>
      <vt:lpstr>CNNs</vt:lpstr>
      <vt:lpstr>CNNs</vt:lpstr>
      <vt:lpstr>CNNs</vt:lpstr>
      <vt:lpstr>CNNs</vt:lpstr>
      <vt:lpstr>CNNs</vt:lpstr>
      <vt:lpstr>CNNs</vt:lpstr>
      <vt:lpstr>CNNs</vt:lpstr>
      <vt:lpstr>Softmax Function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201</cp:revision>
  <dcterms:created xsi:type="dcterms:W3CDTF">2021-03-09T15:35:42Z</dcterms:created>
  <dcterms:modified xsi:type="dcterms:W3CDTF">2025-03-24T19:19:27Z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