
<file path=[Content_Types].xml><?xml version="1.0" encoding="utf-8"?>
<Types xmlns="http://schemas.openxmlformats.org/package/2006/content-types">
  <Override PartName="/ppt/slideMasters/slideMaster3.xml" ContentType="application/vnd.openxmlformats-officedocument.presentationml.slideMaster+xml"/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4.xml" ContentType="application/vnd.openxmlformats-officedocument.presentationml.slide+xml"/>
  <Override PartName="/ppt/slides/slide18.xml" ContentType="application/vnd.openxmlformats-officedocument.presentationml.slide+xml"/>
  <Override PartName="/ppt/slideLayouts/slideLayout4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3.xml" ContentType="application/vnd.openxmlformats-officedocument.theme+xml"/>
  <Override PartName="/ppt/slides/slide2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35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slides/slide14.xml" ContentType="application/vnd.openxmlformats-officedocument.presentationml.slide+xml"/>
  <Override PartName="/ppt/slideLayouts/slideLayout13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Masters/slideMaster2.xml" ContentType="application/vnd.openxmlformats-officedocument.presentationml.slideMaster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slideLayouts/slideLayout29.xml" ContentType="application/vnd.openxmlformats-officedocument.presentationml.slideLayout+xml"/>
  <Override PartName="/ppt/slides/slide3.xml" ContentType="application/vnd.openxmlformats-officedocument.presentationml.slide+xml"/>
  <Override PartName="/ppt/slides/slide17.xml" ContentType="application/vnd.openxmlformats-officedocument.presentationml.slide+xml"/>
  <Override PartName="/ppt/presProps.xml" ContentType="application/vnd.openxmlformats-officedocument.presentationml.presProps+xml"/>
  <Override PartName="/ppt/slideLayouts/slideLayout5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slideLayouts/slideLayout27.xml" ContentType="application/vnd.openxmlformats-officedocument.presentationml.slideLayout+xml"/>
  <Override PartName="/ppt/slides/slide1.xml" ContentType="application/vnd.openxmlformats-officedocument.presentationml.slide+xml"/>
  <Override PartName="/ppt/slides/slide15.xml" ContentType="application/vnd.openxmlformats-officedocument.presentationml.slide+xml"/>
  <Override PartName="/ppt/slideLayouts/slideLayout3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4.xml" ContentType="application/vnd.openxmlformats-officedocument.presentationml.slideLayout+xml"/>
  <Default Extension="jpeg" ContentType="image/jpeg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Layouts/slideLayout1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2.xml" ContentType="application/vnd.openxmlformats-officedocument.presentationml.slideLayout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  <p:sldMasterId id="2147483722" r:id="rId3"/>
  </p:sldMasterIdLst>
  <p:sldIdLst>
    <p:sldId id="256" r:id="rId4"/>
    <p:sldId id="278" r:id="rId5"/>
    <p:sldId id="268" r:id="rId6"/>
    <p:sldId id="271" r:id="rId7"/>
    <p:sldId id="273" r:id="rId8"/>
    <p:sldId id="272" r:id="rId9"/>
    <p:sldId id="284" r:id="rId10"/>
    <p:sldId id="277" r:id="rId11"/>
    <p:sldId id="263" r:id="rId12"/>
    <p:sldId id="269" r:id="rId13"/>
    <p:sldId id="274" r:id="rId14"/>
    <p:sldId id="279" r:id="rId15"/>
    <p:sldId id="280" r:id="rId16"/>
    <p:sldId id="281" r:id="rId17"/>
    <p:sldId id="282" r:id="rId18"/>
    <p:sldId id="283" r:id="rId19"/>
    <p:sldId id="275" r:id="rId20"/>
    <p:sldId id="276" r:id="rId21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0"/>
    </p:cViewPr>
  </p:sorter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5.xml"/><Relationship Id="rId13" Type="http://schemas.openxmlformats.org/officeDocument/2006/relationships/slide" Target="slides/slide10.xml"/><Relationship Id="rId18" Type="http://schemas.openxmlformats.org/officeDocument/2006/relationships/slide" Target="slides/slide15.xml"/><Relationship Id="rId3" Type="http://schemas.openxmlformats.org/officeDocument/2006/relationships/slideMaster" Target="slideMasters/slideMaster3.xml"/><Relationship Id="rId21" Type="http://schemas.openxmlformats.org/officeDocument/2006/relationships/slide" Target="slides/slide18.xml"/><Relationship Id="rId7" Type="http://schemas.openxmlformats.org/officeDocument/2006/relationships/slide" Target="slides/slide4.xml"/><Relationship Id="rId12" Type="http://schemas.openxmlformats.org/officeDocument/2006/relationships/slide" Target="slides/slide9.xml"/><Relationship Id="rId17" Type="http://schemas.openxmlformats.org/officeDocument/2006/relationships/slide" Target="slides/slide14.xml"/><Relationship Id="rId25" Type="http://schemas.openxmlformats.org/officeDocument/2006/relationships/tableStyles" Target="tableStyles.xml"/><Relationship Id="rId2" Type="http://schemas.openxmlformats.org/officeDocument/2006/relationships/slideMaster" Target="slideMasters/slideMaster2.xml"/><Relationship Id="rId16" Type="http://schemas.openxmlformats.org/officeDocument/2006/relationships/slide" Target="slides/slide13.xml"/><Relationship Id="rId20" Type="http://schemas.openxmlformats.org/officeDocument/2006/relationships/slide" Target="slides/slide17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3.xml"/><Relationship Id="rId11" Type="http://schemas.openxmlformats.org/officeDocument/2006/relationships/slide" Target="slides/slide8.xml"/><Relationship Id="rId24" Type="http://schemas.openxmlformats.org/officeDocument/2006/relationships/theme" Target="theme/theme1.xml"/><Relationship Id="rId5" Type="http://schemas.openxmlformats.org/officeDocument/2006/relationships/slide" Target="slides/slide2.xml"/><Relationship Id="rId15" Type="http://schemas.openxmlformats.org/officeDocument/2006/relationships/slide" Target="slides/slide12.xml"/><Relationship Id="rId23" Type="http://schemas.openxmlformats.org/officeDocument/2006/relationships/viewProps" Target="viewProps.xml"/><Relationship Id="rId10" Type="http://schemas.openxmlformats.org/officeDocument/2006/relationships/slide" Target="slides/slide7.xml"/><Relationship Id="rId19" Type="http://schemas.openxmlformats.org/officeDocument/2006/relationships/slide" Target="slides/slide16.xml"/><Relationship Id="rId4" Type="http://schemas.openxmlformats.org/officeDocument/2006/relationships/slide" Target="slides/slide1.xml"/><Relationship Id="rId9" Type="http://schemas.openxmlformats.org/officeDocument/2006/relationships/slide" Target="slides/slide6.xml"/><Relationship Id="rId14" Type="http://schemas.openxmlformats.org/officeDocument/2006/relationships/slide" Target="slides/slide11.xml"/><Relationship Id="rId22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2"/>
          <p:cNvSpPr>
            <a:spLocks noChangeArrowheads="1"/>
          </p:cNvSpPr>
          <p:nvPr/>
        </p:nvSpPr>
        <p:spPr bwMode="auto">
          <a:xfrm>
            <a:off x="381000" y="990600"/>
            <a:ext cx="76200" cy="5105400"/>
          </a:xfrm>
          <a:prstGeom prst="rect">
            <a:avLst/>
          </a:prstGeom>
          <a:solidFill>
            <a:schemeClr val="bg2"/>
          </a:solidFill>
          <a:ln w="12700">
            <a:noFill/>
            <a:miter lim="800000"/>
            <a:headEnd/>
            <a:tailEnd/>
          </a:ln>
          <a:effectLst/>
        </p:spPr>
        <p:txBody>
          <a:bodyPr wrap="none" anchor="ctr"/>
          <a:lstStyle/>
          <a:p>
            <a:pPr>
              <a:defRPr/>
            </a:pPr>
            <a:endParaRPr lang="de-DE" sz="2400">
              <a:solidFill>
                <a:srgbClr val="000000"/>
              </a:solidFill>
            </a:endParaRPr>
          </a:p>
        </p:txBody>
      </p:sp>
      <p:grpSp>
        <p:nvGrpSpPr>
          <p:cNvPr id="2" name="Group 8"/>
          <p:cNvGrpSpPr>
            <a:grpSpLocks/>
          </p:cNvGrpSpPr>
          <p:nvPr/>
        </p:nvGrpSpPr>
        <p:grpSpPr bwMode="auto">
          <a:xfrm>
            <a:off x="381000" y="304800"/>
            <a:ext cx="8391525" cy="5791200"/>
            <a:chOff x="240" y="192"/>
            <a:chExt cx="5286" cy="3648"/>
          </a:xfrm>
        </p:grpSpPr>
        <p:sp>
          <p:nvSpPr>
            <p:cNvPr id="6" name="Rectangle 9"/>
            <p:cNvSpPr>
              <a:spLocks noChangeArrowheads="1"/>
            </p:cNvSpPr>
            <p:nvPr/>
          </p:nvSpPr>
          <p:spPr bwMode="auto">
            <a:xfrm flipV="1">
              <a:off x="5236" y="192"/>
              <a:ext cx="288" cy="2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rot="10800000"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7" name="Rectangle 10"/>
            <p:cNvSpPr>
              <a:spLocks noChangeArrowheads="1"/>
            </p:cNvSpPr>
            <p:nvPr/>
          </p:nvSpPr>
          <p:spPr bwMode="auto">
            <a:xfrm flipV="1">
              <a:off x="240" y="192"/>
              <a:ext cx="5004" cy="288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8" name="Rectangle 11"/>
            <p:cNvSpPr>
              <a:spLocks noChangeArrowheads="1"/>
            </p:cNvSpPr>
            <p:nvPr/>
          </p:nvSpPr>
          <p:spPr bwMode="auto">
            <a:xfrm flipV="1">
              <a:off x="240" y="480"/>
              <a:ext cx="500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rot="10800000"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9" name="Rectangle 12"/>
            <p:cNvSpPr>
              <a:spLocks noChangeArrowheads="1"/>
            </p:cNvSpPr>
            <p:nvPr/>
          </p:nvSpPr>
          <p:spPr bwMode="auto">
            <a:xfrm flipV="1">
              <a:off x="5242" y="480"/>
              <a:ext cx="282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0" name="Line 13"/>
            <p:cNvSpPr>
              <a:spLocks noChangeShapeType="1"/>
            </p:cNvSpPr>
            <p:nvPr/>
          </p:nvSpPr>
          <p:spPr bwMode="auto">
            <a:xfrm flipH="1">
              <a:off x="480" y="2256"/>
              <a:ext cx="4848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11" name="Rectangle 14"/>
            <p:cNvSpPr>
              <a:spLocks noChangeArrowheads="1"/>
            </p:cNvSpPr>
            <p:nvPr/>
          </p:nvSpPr>
          <p:spPr bwMode="auto">
            <a:xfrm>
              <a:off x="240" y="192"/>
              <a:ext cx="5286" cy="3648"/>
            </a:xfrm>
            <a:prstGeom prst="rect">
              <a:avLst/>
            </a:prstGeom>
            <a:noFill/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</p:grpSp>
      <p:sp>
        <p:nvSpPr>
          <p:cNvPr id="116739" name="Rectangle 3"/>
          <p:cNvSpPr>
            <a:spLocks noGrp="1" noChangeArrowheads="1"/>
          </p:cNvSpPr>
          <p:nvPr>
            <p:ph type="ctrTitle"/>
          </p:nvPr>
        </p:nvSpPr>
        <p:spPr>
          <a:xfrm>
            <a:off x="762000" y="1371600"/>
            <a:ext cx="7696200" cy="2057400"/>
          </a:xfrm>
        </p:spPr>
        <p:txBody>
          <a:bodyPr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116740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762000" y="3765550"/>
            <a:ext cx="7696200" cy="2057400"/>
          </a:xfrm>
        </p:spPr>
        <p:txBody>
          <a:bodyPr/>
          <a:lstStyle>
            <a:lvl1pPr marL="0" indent="0">
              <a:buFont typeface="Wingdings" pitchFamily="2" charset="2"/>
              <a:buNone/>
              <a:defRPr sz="2800">
                <a:latin typeface="Arial" charset="0"/>
              </a:defRPr>
            </a:lvl1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12" name="Rectangle 5"/>
          <p:cNvSpPr>
            <a:spLocks noGrp="1" noChangeArrowheads="1"/>
          </p:cNvSpPr>
          <p:nvPr>
            <p:ph type="dt" sz="half" idx="10"/>
          </p:nvPr>
        </p:nvSpPr>
        <p:spPr>
          <a:xfrm>
            <a:off x="457200" y="6248400"/>
            <a:ext cx="2133600" cy="457200"/>
          </a:xfrm>
        </p:spPr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3" name="Rectangle 6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4" name="Rectangle 7"/>
          <p:cNvSpPr>
            <a:spLocks noGrp="1" noChangeArrowheads="1"/>
          </p:cNvSpPr>
          <p:nvPr>
            <p:ph type="sldNum" sz="quarter" idx="12"/>
          </p:nvPr>
        </p:nvSpPr>
        <p:spPr>
          <a:xfrm>
            <a:off x="6553200" y="6248400"/>
            <a:ext cx="2133600" cy="457200"/>
          </a:xfrm>
        </p:spPr>
        <p:txBody>
          <a:bodyPr/>
          <a:lstStyle>
            <a:lvl1pPr>
              <a:defRPr b="1" smtClean="0"/>
            </a:lvl1pPr>
          </a:lstStyle>
          <a:p>
            <a:pPr>
              <a:defRPr/>
            </a:pPr>
            <a:fld id="{D435E912-4F38-4F23-A992-BC96C202854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F9C989-461E-4C07-9E9C-8A704BF4B27F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1578D4F-C7CA-439B-9C77-C39EFA12FDB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828800"/>
            <a:ext cx="4038600" cy="4302125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2BCF76D-5EE1-48E5-8755-BD04BF59169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810F575-B5EA-4853-BB1D-F19E008AED69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55CDE58-C46B-48CB-8D05-0C0D5548960B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B470185-0415-4F92-963C-2E21B33C7B2E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E07DC8CE-8D88-4734-80E3-4DFBFDD8D4D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94ACB2DC-7FF4-4C51-BC7D-B78E65C3D4DC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EC96CE2-2FB9-416B-B640-813276F185F4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533400"/>
            <a:ext cx="2057400" cy="5597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533400"/>
            <a:ext cx="6019800" cy="5597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7559525-61C2-41D3-91B0-72651CAD29A3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8458200" cy="5943600"/>
            <a:chOff x="0" y="0"/>
            <a:chExt cx="5328" cy="3744"/>
          </a:xfrm>
        </p:grpSpPr>
        <p:sp>
          <p:nvSpPr>
            <p:cNvPr id="5" name="Freeform 3"/>
            <p:cNvSpPr>
              <a:spLocks/>
            </p:cNvSpPr>
            <p:nvPr/>
          </p:nvSpPr>
          <p:spPr bwMode="hidden">
            <a:xfrm>
              <a:off x="0" y="1440"/>
              <a:ext cx="5155" cy="2304"/>
            </a:xfrm>
            <a:custGeom>
              <a:avLst/>
              <a:gdLst/>
              <a:ahLst/>
              <a:cxnLst>
                <a:cxn ang="0">
                  <a:pos x="5154" y="1769"/>
                </a:cxn>
                <a:cxn ang="0">
                  <a:pos x="0" y="2304"/>
                </a:cxn>
                <a:cxn ang="0">
                  <a:pos x="0" y="1252"/>
                </a:cxn>
                <a:cxn ang="0">
                  <a:pos x="5155" y="0"/>
                </a:cxn>
                <a:cxn ang="0">
                  <a:pos x="5155" y="1416"/>
                </a:cxn>
                <a:cxn ang="0">
                  <a:pos x="5154" y="1769"/>
                </a:cxn>
              </a:cxnLst>
              <a:rect l="0" t="0" r="r" b="b"/>
              <a:pathLst>
                <a:path w="5155" h="2304">
                  <a:moveTo>
                    <a:pt x="5154" y="1769"/>
                  </a:moveTo>
                  <a:lnTo>
                    <a:pt x="0" y="2304"/>
                  </a:lnTo>
                  <a:lnTo>
                    <a:pt x="0" y="1252"/>
                  </a:lnTo>
                  <a:lnTo>
                    <a:pt x="5155" y="0"/>
                  </a:lnTo>
                  <a:lnTo>
                    <a:pt x="5155" y="1416"/>
                  </a:lnTo>
                  <a:lnTo>
                    <a:pt x="5154" y="176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84706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  <p:sp>
          <p:nvSpPr>
            <p:cNvPr id="6" name="Freeform 4"/>
            <p:cNvSpPr>
              <a:spLocks/>
            </p:cNvSpPr>
            <p:nvPr/>
          </p:nvSpPr>
          <p:spPr bwMode="hidden">
            <a:xfrm>
              <a:off x="0" y="0"/>
              <a:ext cx="5328" cy="3689"/>
            </a:xfrm>
            <a:custGeom>
              <a:avLst/>
              <a:gdLst/>
              <a:ahLst/>
              <a:cxnLst>
                <a:cxn ang="0">
                  <a:pos x="5311" y="3209"/>
                </a:cxn>
                <a:cxn ang="0">
                  <a:pos x="0" y="3689"/>
                </a:cxn>
                <a:cxn ang="0">
                  <a:pos x="0" y="9"/>
                </a:cxn>
                <a:cxn ang="0">
                  <a:pos x="5328" y="0"/>
                </a:cxn>
                <a:cxn ang="0">
                  <a:pos x="5311" y="3209"/>
                </a:cxn>
              </a:cxnLst>
              <a:rect l="0" t="0" r="r" b="b"/>
              <a:pathLst>
                <a:path w="5328" h="3689">
                  <a:moveTo>
                    <a:pt x="5311" y="3209"/>
                  </a:moveTo>
                  <a:lnTo>
                    <a:pt x="0" y="3689"/>
                  </a:lnTo>
                  <a:lnTo>
                    <a:pt x="0" y="9"/>
                  </a:lnTo>
                  <a:lnTo>
                    <a:pt x="5328" y="0"/>
                  </a:lnTo>
                  <a:lnTo>
                    <a:pt x="5311" y="3209"/>
                  </a:lnTo>
                  <a:close/>
                </a:path>
              </a:pathLst>
            </a:custGeom>
            <a:gradFill rotWithShape="1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</p:grpSp>
      <p:sp>
        <p:nvSpPr>
          <p:cNvPr id="113669" name="Rectangle 5"/>
          <p:cNvSpPr>
            <a:spLocks noGrp="1" noChangeArrowheads="1"/>
          </p:cNvSpPr>
          <p:nvPr>
            <p:ph type="subTitle" sz="quarter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Font typeface="Wingdings" pitchFamily="2" charset="2"/>
              <a:buNone/>
              <a:defRPr/>
            </a:lvl1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113673" name="Rectangle 9"/>
          <p:cNvSpPr>
            <a:spLocks noGrp="1" noChangeArrowheads="1"/>
          </p:cNvSpPr>
          <p:nvPr>
            <p:ph type="ctrTitle" sz="quarter"/>
          </p:nvPr>
        </p:nvSpPr>
        <p:spPr>
          <a:xfrm>
            <a:off x="685800" y="1768475"/>
            <a:ext cx="7772400" cy="1736725"/>
          </a:xfrm>
        </p:spPr>
        <p:txBody>
          <a:bodyPr anchor="b" anchorCtr="1"/>
          <a:lstStyle>
            <a:lvl1pPr>
              <a:defRPr sz="5400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dt" sz="quarter" idx="10"/>
          </p:nvPr>
        </p:nvSpPr>
        <p:spPr/>
        <p:txBody>
          <a:bodyPr/>
          <a:lstStyle>
            <a:lvl1pPr>
              <a:defRPr smtClean="0"/>
            </a:lvl1pPr>
          </a:lstStyle>
          <a:p>
            <a:fld id="{990CAFA7-22BE-40DD-8D22-17F8CB471D85}" type="datetimeFigureOut">
              <a:rPr lang="en-GB">
                <a:solidFill>
                  <a:srgbClr val="FFFFFF"/>
                </a:solidFill>
              </a:rPr>
              <a:pPr/>
              <a:t>11/03/2012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7"/>
          <p:cNvSpPr>
            <a:spLocks noGrp="1" noChangeArrowheads="1"/>
          </p:cNvSpPr>
          <p:nvPr>
            <p:ph type="ftr" sz="quarter" idx="11"/>
          </p:nvPr>
        </p:nvSpPr>
        <p:spPr/>
        <p:txBody>
          <a:bodyPr/>
          <a:lstStyle>
            <a:lvl1pPr>
              <a:defRPr smtClean="0"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9" name="Rectangle 8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 smtClean="0"/>
            </a:lvl1pPr>
          </a:lstStyle>
          <a:p>
            <a:fld id="{E0BAC440-A957-4B12-91F1-1857F36A6C07}" type="slidenum">
              <a:rPr lang="en-GB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11/03/2012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11/03/2012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49580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11/03/2012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7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11/03/2012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9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11/03/2012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4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11/03/2012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3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4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11/03/2012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r>
              <a:rPr lang="en-US" noProof="0" smtClean="0"/>
              <a:t>Click icon to add picture</a:t>
            </a:r>
            <a:endParaRPr lang="de-DE" noProof="0" smtClean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11/03/2012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11/03/2012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21362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21362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11/03/2012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5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6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type="objAndTwoObj" preserve="1">
  <p:cSld name="Title, Content, and 2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495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600200"/>
            <a:ext cx="4038600" cy="2171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4648200" y="3924300"/>
            <a:ext cx="4038600" cy="2171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11/03/2012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AndObj" preserve="1">
  <p:cSld name="Title, 2 Content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de-DE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600200"/>
            <a:ext cx="4038600" cy="2171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57200" y="3924300"/>
            <a:ext cx="4038600" cy="21717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5" name="Content Placeholder 4"/>
          <p:cNvSpPr>
            <a:spLocks noGrp="1"/>
          </p:cNvSpPr>
          <p:nvPr>
            <p:ph sz="half" idx="3"/>
          </p:nvPr>
        </p:nvSpPr>
        <p:spPr>
          <a:xfrm>
            <a:off x="4648200" y="1600200"/>
            <a:ext cx="4038600" cy="44958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de-DE"/>
          </a:p>
        </p:txBody>
      </p:sp>
      <p:sp>
        <p:nvSpPr>
          <p:cNvPr id="6" name="Rectangle 7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90CAFA7-22BE-40DD-8D22-17F8CB471D85}" type="datetimeFigureOut">
              <a:rPr lang="en-GB" smtClean="0">
                <a:solidFill>
                  <a:srgbClr val="FFFFFF"/>
                </a:solidFill>
              </a:rPr>
              <a:pPr/>
              <a:t>11/03/2012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7" name="Rectangle 8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8" name="Rectangle 9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0BAC440-A957-4B12-91F1-1857F36A6C07}" type="slidenum">
              <a:rPr lang="en-GB" smtClean="0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1219200" y="3886200"/>
            <a:ext cx="6858000" cy="990600"/>
          </a:xfrm>
        </p:spPr>
        <p:txBody>
          <a:bodyPr anchor="t" anchorCtr="0"/>
          <a:lstStyle>
            <a:lvl1pPr algn="r">
              <a:defRPr sz="320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1219200" y="5124450"/>
            <a:ext cx="6858000" cy="533400"/>
          </a:xfrm>
        </p:spPr>
        <p:txBody>
          <a:bodyPr/>
          <a:lstStyle>
            <a:lvl1pPr marL="0" indent="0" algn="r">
              <a:buNone/>
              <a:defRPr sz="2000">
                <a:solidFill>
                  <a:schemeClr val="tx2"/>
                </a:solidFill>
                <a:latin typeface="+mj-lt"/>
                <a:ea typeface="+mj-ea"/>
                <a:cs typeface="+mj-cs"/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 smtClean="0"/>
              <a:t>Click to edit Master subtitle style</a:t>
            </a:r>
            <a:endParaRPr kumimoji="0" lang="en-US"/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>
            <a:lvl1pPr>
              <a:defRPr sz="1400"/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1216152" y="6355080"/>
            <a:ext cx="1219200" cy="365760"/>
          </a:xfrm>
        </p:spPr>
        <p:txBody>
          <a:bodyPr/>
          <a:lstStyle/>
          <a:p>
            <a:pPr>
              <a:defRPr/>
            </a:pPr>
            <a:fld id="{D435E912-4F38-4F23-A992-BC96C202854C}" type="slidenum">
              <a:rPr lang="en-US" smtClean="0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  <p:sp>
        <p:nvSpPr>
          <p:cNvPr id="21" name="Rectangle 20"/>
          <p:cNvSpPr/>
          <p:nvPr/>
        </p:nvSpPr>
        <p:spPr>
          <a:xfrm>
            <a:off x="904875" y="3648075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3" name="Rectangle 32"/>
          <p:cNvSpPr/>
          <p:nvPr/>
        </p:nvSpPr>
        <p:spPr>
          <a:xfrm>
            <a:off x="914400" y="5048250"/>
            <a:ext cx="7315200" cy="685800"/>
          </a:xfrm>
          <a:prstGeom prst="rect">
            <a:avLst/>
          </a:prstGeom>
          <a:noFill/>
          <a:ln w="6350" cap="rnd" cmpd="sng" algn="ctr">
            <a:solidFill>
              <a:schemeClr val="accent2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2" name="Rectangle 21"/>
          <p:cNvSpPr/>
          <p:nvPr/>
        </p:nvSpPr>
        <p:spPr>
          <a:xfrm>
            <a:off x="904875" y="3648075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>
            <a:off x="914400" y="5048250"/>
            <a:ext cx="228600" cy="685800"/>
          </a:xfrm>
          <a:prstGeom prst="rect">
            <a:avLst/>
          </a:prstGeom>
          <a:solidFill>
            <a:schemeClr val="accent2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C1F9C989-461E-4C07-9E9C-8A704BF4B27F}" type="slidenum">
              <a:rPr lang="en-US" smtClean="0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8229600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219200" y="2971800"/>
            <a:ext cx="6858000" cy="1066800"/>
          </a:xfrm>
        </p:spPr>
        <p:txBody>
          <a:bodyPr anchor="t" anchorCtr="0"/>
          <a:lstStyle>
            <a:lvl1pPr algn="r">
              <a:buNone/>
              <a:defRPr sz="3200" b="0" cap="none" baseline="0"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95400" y="4267200"/>
            <a:ext cx="6781800" cy="1143000"/>
          </a:xfrm>
        </p:spPr>
        <p:txBody>
          <a:bodyPr anchor="t" anchorCtr="0"/>
          <a:lstStyle>
            <a:lvl1pPr marL="0" indent="0" algn="r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6400800" y="6355080"/>
            <a:ext cx="2286000" cy="365760"/>
          </a:xfrm>
        </p:spPr>
        <p:txBody>
          <a:bodyPr/>
          <a:lstStyle/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2898648" y="6355080"/>
            <a:ext cx="3474720" cy="365760"/>
          </a:xfrm>
        </p:spPr>
        <p:txBody>
          <a:bodyPr/>
          <a:lstStyle/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1069848" y="6355080"/>
            <a:ext cx="1520952" cy="365760"/>
          </a:xfrm>
        </p:spPr>
        <p:txBody>
          <a:bodyPr/>
          <a:lstStyle/>
          <a:p>
            <a:pPr>
              <a:defRPr/>
            </a:pPr>
            <a:fld id="{C1578D4F-C7CA-439B-9C77-C39EFA12FDB4}" type="slidenum">
              <a:rPr lang="en-US" smtClean="0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Rectangle 6"/>
          <p:cNvSpPr/>
          <p:nvPr/>
        </p:nvSpPr>
        <p:spPr>
          <a:xfrm>
            <a:off x="914400" y="2819400"/>
            <a:ext cx="7315200" cy="1280160"/>
          </a:xfrm>
          <a:prstGeom prst="rect">
            <a:avLst/>
          </a:prstGeom>
          <a:noFill/>
          <a:ln w="6350" cap="rnd" cmpd="sng" algn="ctr">
            <a:solidFill>
              <a:schemeClr val="accent1"/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Rectangle 7"/>
          <p:cNvSpPr/>
          <p:nvPr/>
        </p:nvSpPr>
        <p:spPr>
          <a:xfrm>
            <a:off x="914400" y="2819400"/>
            <a:ext cx="228600" cy="128016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2BCF76D-5EE1-48E5-8755-BD04BF591699}" type="slidenum">
              <a:rPr lang="en-US" smtClean="0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457200" y="1219200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632198" y="1216152"/>
            <a:ext cx="4041648" cy="493776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 anchor="ctr"/>
          <a:lstStyle>
            <a:lvl1pPr>
              <a:defRPr/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285875"/>
            <a:ext cx="4040188" cy="685800"/>
          </a:xfrm>
          <a:noFill/>
          <a:ln>
            <a:noFill/>
          </a:ln>
        </p:spPr>
        <p:txBody>
          <a:bodyPr lIns="91440" anchor="b" anchorCtr="0">
            <a:noAutofit/>
          </a:bodyPr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648200" y="1295400"/>
            <a:ext cx="4041775" cy="685800"/>
          </a:xfrm>
          <a:noFill/>
          <a:ln>
            <a:noFill/>
          </a:ln>
        </p:spPr>
        <p:txBody>
          <a:bodyPr lIns="91440" anchor="b" anchorCtr="0"/>
          <a:lstStyle>
            <a:lvl1pPr marL="0" indent="0">
              <a:buNone/>
              <a:defRPr sz="2400" b="1">
                <a:solidFill>
                  <a:schemeClr val="accent2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810F575-B5EA-4853-BB1D-F19E008AED69}" type="slidenum">
              <a:rPr lang="en-US" smtClean="0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457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4648200" y="2133600"/>
            <a:ext cx="4038600" cy="40386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28600"/>
            <a:ext cx="8229600" cy="914400"/>
          </a:xfrm>
        </p:spPr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55CDE58-C46B-48CB-8D05-0C0D5548960B}" type="slidenum">
              <a:rPr lang="en-US" smtClean="0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2B470185-0415-4F92-963C-2E21B33C7B2E}" type="slidenum">
              <a:rPr lang="en-US" smtClean="0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Straight Connector 4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6" name="Isosceles Triangle 5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324600" y="304800"/>
            <a:ext cx="2514600" cy="838200"/>
          </a:xfrm>
        </p:spPr>
        <p:txBody>
          <a:bodyPr anchor="b" anchorCtr="0">
            <a:noAutofit/>
          </a:bodyPr>
          <a:lstStyle>
            <a:lvl1pPr algn="l">
              <a:buNone/>
              <a:defRPr sz="2000" b="1">
                <a:solidFill>
                  <a:schemeClr val="tx2"/>
                </a:solidFill>
                <a:latin typeface="+mn-lt"/>
                <a:ea typeface="+mn-ea"/>
                <a:cs typeface="+mn-cs"/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6324600" y="1219200"/>
            <a:ext cx="2514600" cy="4843463"/>
          </a:xfrm>
        </p:spPr>
        <p:txBody>
          <a:bodyPr/>
          <a:lstStyle>
            <a:lvl1pPr marL="0" indent="0">
              <a:lnSpc>
                <a:spcPts val="2200"/>
              </a:lnSpc>
              <a:spcAft>
                <a:spcPts val="1000"/>
              </a:spcAft>
              <a:buNone/>
              <a:defRPr sz="1600">
                <a:solidFill>
                  <a:schemeClr val="tx2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E07DC8CE-8D88-4734-80E3-4DFBFDD8D4D3}" type="slidenum">
              <a:rPr lang="en-US" smtClean="0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 rot="5400000">
            <a:off x="3160645" y="3324225"/>
            <a:ext cx="603504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 dirty="0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2" name="Content Placeholder 11"/>
          <p:cNvSpPr>
            <a:spLocks noGrp="1"/>
          </p:cNvSpPr>
          <p:nvPr>
            <p:ph sz="quarter" idx="1"/>
          </p:nvPr>
        </p:nvSpPr>
        <p:spPr>
          <a:xfrm>
            <a:off x="304800" y="304800"/>
            <a:ext cx="5715000" cy="5715000"/>
          </a:xfrm>
        </p:spPr>
        <p:txBody>
          <a:bodyPr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</p:spTree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500856"/>
            <a:ext cx="8229600" cy="674688"/>
          </a:xfrm>
          <a:ln>
            <a:solidFill>
              <a:schemeClr val="accent1"/>
            </a:solidFill>
          </a:ln>
        </p:spPr>
        <p:txBody>
          <a:bodyPr lIns="274320" anchor="ctr"/>
          <a:lstStyle>
            <a:lvl1pPr algn="r">
              <a:buNone/>
              <a:defRPr sz="2000" b="0">
                <a:solidFill>
                  <a:schemeClr val="tx1"/>
                </a:solidFill>
              </a:defRPr>
            </a:lvl1pPr>
          </a:lstStyle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57200" y="1905000"/>
            <a:ext cx="8229600" cy="4270248"/>
          </a:xfrm>
          <a:solidFill>
            <a:schemeClr val="tx1">
              <a:shade val="50000"/>
            </a:schemeClr>
          </a:solidFill>
          <a:ln>
            <a:noFill/>
          </a:ln>
          <a:effectLst/>
        </p:spPr>
        <p:txBody>
          <a:bodyPr/>
          <a:lstStyle>
            <a:lvl1pPr marL="0" indent="0">
              <a:spcBef>
                <a:spcPts val="600"/>
              </a:spcBef>
              <a:buNone/>
              <a:defRPr sz="3200"/>
            </a:lvl1pPr>
          </a:lstStyle>
          <a:p>
            <a:r>
              <a:rPr kumimoji="0" lang="en-US" smtClean="0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219200"/>
            <a:ext cx="8229600" cy="533400"/>
          </a:xfrm>
        </p:spPr>
        <p:txBody>
          <a:bodyPr anchor="ctr" anchorCtr="0"/>
          <a:lstStyle>
            <a:lvl1pPr marL="0" indent="0" algn="l">
              <a:buFontTx/>
              <a:buNone/>
              <a:defRPr sz="14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94ACB2DC-7FF4-4C51-BC7D-B78E65C3D4DC}" type="slidenum">
              <a:rPr lang="en-US" smtClean="0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9" name="Isosceles Triangle 8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457200" y="500856"/>
            <a:ext cx="182880" cy="685800"/>
          </a:xfrm>
          <a:prstGeom prst="rect">
            <a:avLst/>
          </a:prstGeom>
          <a:solidFill>
            <a:schemeClr val="accent1"/>
          </a:solidFill>
          <a:ln w="635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EC96CE2-2FB9-416B-B640-813276F185F4}" type="slidenum">
              <a:rPr lang="en-US" smtClean="0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</p:spTree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 eaLnBrk="1" latinLnBrk="0" hangingPunct="1"/>
            <a:r>
              <a:rPr lang="en-US" smtClean="0"/>
              <a:t>Click to edit Master text styles</a:t>
            </a:r>
          </a:p>
          <a:p>
            <a:pPr lvl="1" eaLnBrk="1" latinLnBrk="0" hangingPunct="1"/>
            <a:r>
              <a:rPr lang="en-US" smtClean="0"/>
              <a:t>Second level</a:t>
            </a:r>
          </a:p>
          <a:p>
            <a:pPr lvl="2" eaLnBrk="1" latinLnBrk="0" hangingPunct="1"/>
            <a:r>
              <a:rPr lang="en-US" smtClean="0"/>
              <a:t>Third level</a:t>
            </a:r>
          </a:p>
          <a:p>
            <a:pPr lvl="3" eaLnBrk="1" latinLnBrk="0" hangingPunct="1"/>
            <a:r>
              <a:rPr lang="en-US" smtClean="0"/>
              <a:t>Fourth level</a:t>
            </a:r>
          </a:p>
          <a:p>
            <a:pPr lvl="4" eaLnBrk="1" latinLnBrk="0" hangingPunct="1"/>
            <a:r>
              <a:rPr lang="en-US" smtClean="0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pPr>
              <a:defRPr/>
            </a:pPr>
            <a:fld id="{77559525-61C2-41D3-91B0-72651CAD29A3}" type="slidenum">
              <a:rPr lang="en-US" smtClean="0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8" name="Isosceles Triangle 7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 rot="5400000">
            <a:off x="3629607" y="3201952"/>
            <a:ext cx="585216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image" Target="../media/image1.png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theme" Target="../theme/theme2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2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27.xml"/><Relationship Id="rId7" Type="http://schemas.openxmlformats.org/officeDocument/2006/relationships/slideLayout" Target="../slideLayouts/slideLayout31.xml"/><Relationship Id="rId12" Type="http://schemas.openxmlformats.org/officeDocument/2006/relationships/theme" Target="../theme/theme3.xml"/><Relationship Id="rId2" Type="http://schemas.openxmlformats.org/officeDocument/2006/relationships/slideLayout" Target="../slideLayouts/slideLayout26.xml"/><Relationship Id="rId1" Type="http://schemas.openxmlformats.org/officeDocument/2006/relationships/slideLayout" Target="../slideLayouts/slideLayout25.xml"/><Relationship Id="rId6" Type="http://schemas.openxmlformats.org/officeDocument/2006/relationships/slideLayout" Target="../slideLayouts/slideLayout30.xml"/><Relationship Id="rId11" Type="http://schemas.openxmlformats.org/officeDocument/2006/relationships/slideLayout" Target="../slideLayouts/slideLayout35.xml"/><Relationship Id="rId5" Type="http://schemas.openxmlformats.org/officeDocument/2006/relationships/slideLayout" Target="../slideLayouts/slideLayout29.xml"/><Relationship Id="rId10" Type="http://schemas.openxmlformats.org/officeDocument/2006/relationships/slideLayout" Target="../slideLayouts/slideLayout34.xml"/><Relationship Id="rId4" Type="http://schemas.openxmlformats.org/officeDocument/2006/relationships/slideLayout" Target="../slideLayouts/slideLayout28.xml"/><Relationship Id="rId9" Type="http://schemas.openxmlformats.org/officeDocument/2006/relationships/slideLayout" Target="../slideLayouts/slideLayout3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3" cstate="print">
            <a:alphaModFix amt="20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533400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2051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828800"/>
            <a:ext cx="8229600" cy="43021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15716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16764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l"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15717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115718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781800" y="6248400"/>
            <a:ext cx="19050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000" smtClean="0">
                <a:solidFill>
                  <a:schemeClr val="tx1"/>
                </a:solidFill>
                <a:effectLst/>
                <a:latin typeface="Arial" charset="0"/>
              </a:defRPr>
            </a:lvl1pPr>
          </a:lstStyle>
          <a:p>
            <a:pPr>
              <a:defRPr/>
            </a:pPr>
            <a:fld id="{F1379762-15AB-4EFB-98CA-D5F2D2A0FD87}" type="slidenum">
              <a:rPr lang="en-US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  <p:grpSp>
        <p:nvGrpSpPr>
          <p:cNvPr id="2" name="Group 7"/>
          <p:cNvGrpSpPr>
            <a:grpSpLocks/>
          </p:cNvGrpSpPr>
          <p:nvPr/>
        </p:nvGrpSpPr>
        <p:grpSpPr bwMode="auto">
          <a:xfrm>
            <a:off x="279400" y="152400"/>
            <a:ext cx="8686800" cy="1600200"/>
            <a:chOff x="176" y="96"/>
            <a:chExt cx="5472" cy="1008"/>
          </a:xfrm>
        </p:grpSpPr>
        <p:sp>
          <p:nvSpPr>
            <p:cNvPr id="115720" name="Line 8"/>
            <p:cNvSpPr>
              <a:spLocks noChangeShapeType="1"/>
            </p:cNvSpPr>
            <p:nvPr/>
          </p:nvSpPr>
          <p:spPr bwMode="auto">
            <a:xfrm flipH="1">
              <a:off x="288" y="1104"/>
              <a:ext cx="5232" cy="0"/>
            </a:xfrm>
            <a:prstGeom prst="line">
              <a:avLst/>
            </a:prstGeom>
            <a:noFill/>
            <a:ln w="12700">
              <a:solidFill>
                <a:schemeClr val="tx1"/>
              </a:solidFill>
              <a:round/>
              <a:headEnd/>
              <a:tailEnd/>
            </a:ln>
            <a:effectLst/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000000"/>
                </a:solidFill>
              </a:endParaRPr>
            </a:p>
          </p:txBody>
        </p:sp>
        <p:sp>
          <p:nvSpPr>
            <p:cNvPr id="115721" name="Rectangle 9"/>
            <p:cNvSpPr>
              <a:spLocks noChangeArrowheads="1"/>
            </p:cNvSpPr>
            <p:nvPr/>
          </p:nvSpPr>
          <p:spPr bwMode="auto">
            <a:xfrm>
              <a:off x="5504" y="96"/>
              <a:ext cx="144" cy="144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15722" name="Rectangle 10"/>
            <p:cNvSpPr>
              <a:spLocks noChangeArrowheads="1"/>
            </p:cNvSpPr>
            <p:nvPr/>
          </p:nvSpPr>
          <p:spPr bwMode="auto">
            <a:xfrm>
              <a:off x="176" y="96"/>
              <a:ext cx="5326" cy="144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15723" name="Rectangle 11"/>
            <p:cNvSpPr>
              <a:spLocks noChangeArrowheads="1"/>
            </p:cNvSpPr>
            <p:nvPr/>
          </p:nvSpPr>
          <p:spPr bwMode="auto">
            <a:xfrm>
              <a:off x="176" y="240"/>
              <a:ext cx="5326" cy="88"/>
            </a:xfrm>
            <a:prstGeom prst="rect">
              <a:avLst/>
            </a:prstGeom>
            <a:solidFill>
              <a:schemeClr val="bg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  <p:sp>
          <p:nvSpPr>
            <p:cNvPr id="115724" name="Rectangle 12"/>
            <p:cNvSpPr>
              <a:spLocks noChangeArrowheads="1"/>
            </p:cNvSpPr>
            <p:nvPr/>
          </p:nvSpPr>
          <p:spPr bwMode="auto">
            <a:xfrm>
              <a:off x="5504" y="241"/>
              <a:ext cx="144" cy="86"/>
            </a:xfrm>
            <a:prstGeom prst="rect">
              <a:avLst/>
            </a:prstGeom>
            <a:solidFill>
              <a:schemeClr val="accent2"/>
            </a:solidFill>
            <a:ln w="12700">
              <a:solidFill>
                <a:schemeClr val="tx1"/>
              </a:solidFill>
              <a:miter lim="800000"/>
              <a:headEnd/>
              <a:tailEnd/>
            </a:ln>
            <a:effectLst/>
          </p:spPr>
          <p:txBody>
            <a:bodyPr wrap="none" anchor="ctr"/>
            <a:lstStyle/>
            <a:p>
              <a:pPr>
                <a:defRPr/>
              </a:pPr>
              <a:endParaRPr lang="de-DE" sz="2400">
                <a:solidFill>
                  <a:srgbClr val="000000"/>
                </a:solidFill>
              </a:endParaRPr>
            </a:p>
          </p:txBody>
        </p:sp>
      </p:grp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iming>
    <p:tnLst>
      <p:par>
        <p:cTn id="1" dur="indefinite" restart="never" nodeType="tmRoot"/>
      </p:par>
    </p:tnLst>
  </p:timing>
  <p:txStyles>
    <p:titleStyle>
      <a:lvl1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2pPr>
      <a:lvl3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3pPr>
      <a:lvl4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4pPr>
      <a:lvl5pPr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5pPr>
      <a:lvl6pPr marL="4572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6pPr>
      <a:lvl7pPr marL="9144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7pPr>
      <a:lvl8pPr marL="13716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8pPr>
      <a:lvl9pPr marL="1828800" algn="l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Times New Roman" pitchFamily="18" charset="0"/>
          <a:cs typeface="Arial" charset="0"/>
        </a:defRPr>
      </a:lvl9pPr>
    </p:titleStyle>
    <p:bodyStyle>
      <a:lvl1pPr marL="469900" indent="-469900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70000"/>
        <a:buFont typeface="Wingdings" pitchFamily="2" charset="2"/>
        <a:buChar char="o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908050" indent="-436563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800">
          <a:solidFill>
            <a:schemeClr val="tx1"/>
          </a:solidFill>
          <a:latin typeface="+mn-lt"/>
          <a:cs typeface="+mn-cs"/>
        </a:defRPr>
      </a:lvl2pPr>
      <a:lvl3pPr marL="1377950" indent="-468313" algn="l" rtl="0" eaLnBrk="1" fontAlgn="base" hangingPunct="1">
        <a:spcBef>
          <a:spcPct val="20000"/>
        </a:spcBef>
        <a:spcAft>
          <a:spcPct val="0"/>
        </a:spcAft>
        <a:buClr>
          <a:schemeClr val="bg2"/>
        </a:buClr>
        <a:buSzPct val="65000"/>
        <a:buFont typeface="Wingdings" pitchFamily="2" charset="2"/>
        <a:buChar char="o"/>
        <a:defRPr sz="2400">
          <a:solidFill>
            <a:schemeClr val="tx1"/>
          </a:solidFill>
          <a:latin typeface="+mn-lt"/>
          <a:cs typeface="+mn-cs"/>
        </a:defRPr>
      </a:lvl3pPr>
      <a:lvl4pPr marL="1827213" indent="-438150" algn="l" rtl="0" eaLnBrk="1" fontAlgn="base" hangingPunct="1">
        <a:spcBef>
          <a:spcPct val="20000"/>
        </a:spcBef>
        <a:spcAft>
          <a:spcPct val="0"/>
        </a:spcAft>
        <a:buClr>
          <a:schemeClr val="accent2"/>
        </a:buClr>
        <a:buSzPct val="75000"/>
        <a:buFont typeface="Wingdings" pitchFamily="2" charset="2"/>
        <a:buChar char="n"/>
        <a:defRPr sz="2000">
          <a:solidFill>
            <a:schemeClr val="tx1"/>
          </a:solidFill>
          <a:latin typeface="+mn-lt"/>
          <a:cs typeface="+mn-cs"/>
        </a:defRPr>
      </a:lvl4pPr>
      <a:lvl5pPr marL="22971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5pPr>
      <a:lvl6pPr marL="27543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6pPr>
      <a:lvl7pPr marL="32115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7pPr>
      <a:lvl8pPr marL="36687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8pPr>
      <a:lvl9pPr marL="4125913" indent="-468313" algn="l" rtl="0" eaLnBrk="1" fontAlgn="base" hangingPunct="1">
        <a:spcBef>
          <a:spcPct val="20000"/>
        </a:spcBef>
        <a:spcAft>
          <a:spcPct val="0"/>
        </a:spcAft>
        <a:buClr>
          <a:schemeClr val="accent1"/>
        </a:buClr>
        <a:buSzPct val="50000"/>
        <a:buFont typeface="Wingdings" pitchFamily="2" charset="2"/>
        <a:buChar char="o"/>
        <a:defRPr sz="2000">
          <a:solidFill>
            <a:schemeClr val="tx1"/>
          </a:solidFill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Pr>
        <a:blipFill dpi="0" rotWithShape="1">
          <a:blip r:embed="rId15" cstate="print">
            <a:alphaModFix amt="20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" name="Group 2"/>
          <p:cNvGrpSpPr>
            <a:grpSpLocks/>
          </p:cNvGrpSpPr>
          <p:nvPr/>
        </p:nvGrpSpPr>
        <p:grpSpPr bwMode="auto">
          <a:xfrm>
            <a:off x="0" y="0"/>
            <a:ext cx="7242175" cy="1981200"/>
            <a:chOff x="0" y="0"/>
            <a:chExt cx="4562" cy="1248"/>
          </a:xfrm>
        </p:grpSpPr>
        <p:sp>
          <p:nvSpPr>
            <p:cNvPr id="112643" name="Freeform 3"/>
            <p:cNvSpPr>
              <a:spLocks/>
            </p:cNvSpPr>
            <p:nvPr/>
          </p:nvSpPr>
          <p:spPr bwMode="hidden">
            <a:xfrm>
              <a:off x="0" y="583"/>
              <a:ext cx="4487" cy="665"/>
            </a:xfrm>
            <a:custGeom>
              <a:avLst/>
              <a:gdLst/>
              <a:ahLst/>
              <a:cxnLst>
                <a:cxn ang="0">
                  <a:pos x="4800" y="299"/>
                </a:cxn>
                <a:cxn ang="0">
                  <a:pos x="0" y="665"/>
                </a:cxn>
                <a:cxn ang="0">
                  <a:pos x="0" y="0"/>
                </a:cxn>
                <a:cxn ang="0">
                  <a:pos x="4806" y="1"/>
                </a:cxn>
                <a:cxn ang="0">
                  <a:pos x="4800" y="153"/>
                </a:cxn>
                <a:cxn ang="0">
                  <a:pos x="4800" y="299"/>
                </a:cxn>
              </a:cxnLst>
              <a:rect l="0" t="0" r="r" b="b"/>
              <a:pathLst>
                <a:path w="4806" h="665">
                  <a:moveTo>
                    <a:pt x="4800" y="299"/>
                  </a:moveTo>
                  <a:lnTo>
                    <a:pt x="0" y="665"/>
                  </a:lnTo>
                  <a:lnTo>
                    <a:pt x="0" y="0"/>
                  </a:lnTo>
                  <a:lnTo>
                    <a:pt x="4806" y="1"/>
                  </a:lnTo>
                  <a:lnTo>
                    <a:pt x="4800" y="153"/>
                  </a:lnTo>
                  <a:lnTo>
                    <a:pt x="4800" y="299"/>
                  </a:lnTo>
                  <a:close/>
                </a:path>
              </a:pathLst>
            </a:custGeom>
            <a:gradFill rotWithShape="1">
              <a:gsLst>
                <a:gs pos="0">
                  <a:schemeClr val="bg1">
                    <a:gamma/>
                    <a:shade val="94118"/>
                    <a:invGamma/>
                  </a:schemeClr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  <p:sp>
          <p:nvSpPr>
            <p:cNvPr id="112644" name="Freeform 4"/>
            <p:cNvSpPr>
              <a:spLocks/>
            </p:cNvSpPr>
            <p:nvPr/>
          </p:nvSpPr>
          <p:spPr bwMode="hidden">
            <a:xfrm>
              <a:off x="0" y="0"/>
              <a:ext cx="4562" cy="1199"/>
            </a:xfrm>
            <a:custGeom>
              <a:avLst/>
              <a:gdLst/>
              <a:ahLst/>
              <a:cxnLst>
                <a:cxn ang="0">
                  <a:pos x="4560" y="932"/>
                </a:cxn>
                <a:cxn ang="0">
                  <a:pos x="0" y="1199"/>
                </a:cxn>
                <a:cxn ang="0">
                  <a:pos x="0" y="0"/>
                </a:cxn>
                <a:cxn ang="0">
                  <a:pos x="4562" y="0"/>
                </a:cxn>
                <a:cxn ang="0">
                  <a:pos x="4560" y="932"/>
                </a:cxn>
                <a:cxn ang="0">
                  <a:pos x="4560" y="932"/>
                </a:cxn>
              </a:cxnLst>
              <a:rect l="0" t="0" r="r" b="b"/>
              <a:pathLst>
                <a:path w="4562" h="1199">
                  <a:moveTo>
                    <a:pt x="4560" y="932"/>
                  </a:moveTo>
                  <a:lnTo>
                    <a:pt x="0" y="1199"/>
                  </a:lnTo>
                  <a:lnTo>
                    <a:pt x="0" y="0"/>
                  </a:lnTo>
                  <a:lnTo>
                    <a:pt x="4562" y="0"/>
                  </a:lnTo>
                  <a:lnTo>
                    <a:pt x="4560" y="932"/>
                  </a:lnTo>
                  <a:lnTo>
                    <a:pt x="4560" y="932"/>
                  </a:lnTo>
                  <a:close/>
                </a:path>
              </a:pathLst>
            </a:custGeom>
            <a:gradFill rotWithShape="0">
              <a:gsLst>
                <a:gs pos="0">
                  <a:schemeClr val="bg2"/>
                </a:gs>
                <a:gs pos="100000">
                  <a:schemeClr val="bg1"/>
                </a:gs>
              </a:gsLst>
              <a:lin ang="0" scaled="1"/>
            </a:gradFill>
            <a:ln w="9525">
              <a:noFill/>
              <a:round/>
              <a:headEnd/>
              <a:tailEnd/>
            </a:ln>
          </p:spPr>
          <p:txBody>
            <a:bodyPr/>
            <a:lstStyle/>
            <a:p>
              <a:pPr>
                <a:defRPr/>
              </a:pPr>
              <a:endParaRPr lang="de-DE">
                <a:solidFill>
                  <a:srgbClr val="FFFFFF"/>
                </a:solidFill>
              </a:endParaRPr>
            </a:p>
          </p:txBody>
        </p:sp>
      </p:grpSp>
      <p:sp>
        <p:nvSpPr>
          <p:cNvPr id="112645" name="Rectangle 5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12646" name="Rectangle 6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495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12647" name="Rectangle 7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l"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990CAFA7-22BE-40DD-8D22-17F8CB471D85}" type="datetimeFigureOut">
              <a:rPr lang="en-GB">
                <a:solidFill>
                  <a:srgbClr val="FFFFFF"/>
                </a:solidFill>
              </a:rPr>
              <a:pPr/>
              <a:t>11/03/2012</a:t>
            </a:fld>
            <a:endParaRPr lang="en-GB">
              <a:solidFill>
                <a:srgbClr val="FFFFFF"/>
              </a:solidFill>
            </a:endParaRPr>
          </a:p>
        </p:txBody>
      </p:sp>
      <p:sp>
        <p:nvSpPr>
          <p:cNvPr id="112648" name="Rectangle 8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8400"/>
            <a:ext cx="2895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endParaRPr lang="en-GB">
              <a:solidFill>
                <a:srgbClr val="FFFFFF"/>
              </a:solidFill>
            </a:endParaRPr>
          </a:p>
        </p:txBody>
      </p:sp>
      <p:sp>
        <p:nvSpPr>
          <p:cNvPr id="112649" name="Rectangle 9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8400"/>
            <a:ext cx="2133600" cy="457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 smtClean="0">
                <a:solidFill>
                  <a:schemeClr val="tx1"/>
                </a:solidFill>
                <a:effectLst>
                  <a:outerShdw blurRad="38100" dist="38100" dir="2700000" algn="tl">
                    <a:srgbClr val="000000"/>
                  </a:outerShdw>
                </a:effectLst>
              </a:defRPr>
            </a:lvl1pPr>
          </a:lstStyle>
          <a:p>
            <a:fld id="{E0BAC440-A957-4B12-91F1-1857F36A6C07}" type="slidenum">
              <a:rPr lang="en-GB">
                <a:solidFill>
                  <a:srgbClr val="FFFFFF"/>
                </a:solidFill>
              </a:rPr>
              <a:pPr/>
              <a:t>‹#›</a:t>
            </a:fld>
            <a:endParaRPr lang="en-GB">
              <a:solidFill>
                <a:srgbClr val="FFFFFF"/>
              </a:solidFill>
            </a:endParaRPr>
          </a:p>
        </p:txBody>
      </p:sp>
    </p:spTree>
  </p:cSld>
  <p:clrMap bg1="dk2" tx1="lt1" bg2="dk1" tx2="lt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  <p:sldLayoutId id="2147483684" r:id="rId12"/>
    <p:sldLayoutId id="2147483685" r:id="rId13"/>
  </p:sldLayoutIdLst>
  <p:timing>
    <p:tnLst>
      <p:par>
        <p:cTn id="1" dur="indefinite" restart="never" nodeType="tmRoot"/>
      </p:par>
    </p:tnLst>
  </p:timing>
  <p:txStyles>
    <p:titleStyle>
      <a:lvl1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+mj-lt"/>
          <a:ea typeface="+mj-ea"/>
          <a:cs typeface="+mj-cs"/>
        </a:defRPr>
      </a:lvl1pPr>
      <a:lvl2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2pPr>
      <a:lvl3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3pPr>
      <a:lvl4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4pPr>
      <a:lvl5pPr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5pPr>
      <a:lvl6pPr marL="4572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6pPr>
      <a:lvl7pPr marL="9144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7pPr>
      <a:lvl8pPr marL="13716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8pPr>
      <a:lvl9pPr marL="1828800" algn="ctr" rtl="0" eaLnBrk="1" fontAlgn="base" hangingPunct="1">
        <a:spcBef>
          <a:spcPct val="0"/>
        </a:spcBef>
        <a:spcAft>
          <a:spcPct val="0"/>
        </a:spcAft>
        <a:defRPr sz="4400">
          <a:solidFill>
            <a:schemeClr val="tx2"/>
          </a:solidFill>
          <a:effectLst>
            <a:outerShdw blurRad="38100" dist="38100" dir="2700000" algn="tl">
              <a:srgbClr val="000000"/>
            </a:outerShdw>
          </a:effectLst>
          <a:latin typeface="Tahoma" pitchFamily="34" charset="0"/>
          <a:cs typeface="Arial" charset="0"/>
        </a:defRPr>
      </a:lvl9pPr>
    </p:titleStyle>
    <p:bodyStyle>
      <a:lvl1pPr marL="342900" indent="-3429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SzPct val="80000"/>
        <a:buFont typeface="Wingdings" pitchFamily="2" charset="2"/>
        <a:buChar char="n"/>
        <a:defRPr sz="32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ea typeface="+mn-ea"/>
          <a:cs typeface="+mn-cs"/>
        </a:defRPr>
      </a:lvl1pPr>
      <a:lvl2pPr marL="742950" indent="-285750" algn="l" rtl="0" eaLnBrk="1" fontAlgn="base" hangingPunct="1">
        <a:spcBef>
          <a:spcPct val="20000"/>
        </a:spcBef>
        <a:spcAft>
          <a:spcPct val="0"/>
        </a:spcAft>
        <a:buClr>
          <a:schemeClr val="tx1"/>
        </a:buClr>
        <a:buChar char="–"/>
        <a:defRPr sz="28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2pPr>
      <a:lvl3pPr marL="1143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4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3pPr>
      <a:lvl4pPr marL="1600200" indent="-228600" algn="l" rtl="0" eaLnBrk="1" fontAlgn="base" hangingPunct="1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4pPr>
      <a:lvl5pPr marL="20574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5pPr>
      <a:lvl6pPr marL="25146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6pPr>
      <a:lvl7pPr marL="29718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7pPr>
      <a:lvl8pPr marL="34290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8pPr>
      <a:lvl9pPr marL="3886200" indent="-228600" algn="l" rtl="0" eaLnBrk="1" fontAlgn="base" hangingPunct="1">
        <a:spcBef>
          <a:spcPct val="20000"/>
        </a:spcBef>
        <a:spcAft>
          <a:spcPct val="0"/>
        </a:spcAft>
        <a:buClr>
          <a:schemeClr val="hlink"/>
        </a:buClr>
        <a:buFont typeface="Wingdings" pitchFamily="2" charset="2"/>
        <a:buChar char="§"/>
        <a:defRPr sz="2000">
          <a:solidFill>
            <a:schemeClr val="tx1"/>
          </a:solidFill>
          <a:effectLst>
            <a:outerShdw blurRad="38100" dist="38100" dir="2700000" algn="tl">
              <a:srgbClr val="000000"/>
            </a:outerShdw>
          </a:effectLst>
          <a:latin typeface="+mn-lt"/>
          <a:cs typeface="+mn-cs"/>
        </a:defRPr>
      </a:lvl9pPr>
    </p:bodyStyle>
    <p:otherStyle>
      <a:defPPr>
        <a:defRPr lang="de-DE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 cstate="print">
            <a:alphaModFix amt="20000"/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90600"/>
          </a:xfrm>
          <a:prstGeom prst="rect">
            <a:avLst/>
          </a:prstGeom>
        </p:spPr>
        <p:txBody>
          <a:bodyPr vert="horz" anchor="b" anchorCtr="0">
            <a:normAutofit/>
          </a:bodyPr>
          <a:lstStyle/>
          <a:p>
            <a:r>
              <a:rPr kumimoji="0" lang="en-US" smtClean="0"/>
              <a:t>Click to edit Master title style</a:t>
            </a:r>
            <a:endParaRPr kumimoji="0" lang="en-US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1219200"/>
            <a:ext cx="8229600" cy="491032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 smtClean="0"/>
              <a:t>Click to edit Master text styles</a:t>
            </a:r>
          </a:p>
          <a:p>
            <a:pPr lvl="1" eaLnBrk="1" latinLnBrk="0" hangingPunct="1"/>
            <a:r>
              <a:rPr kumimoji="0" lang="en-US" smtClean="0"/>
              <a:t>Second level</a:t>
            </a:r>
          </a:p>
          <a:p>
            <a:pPr lvl="2" eaLnBrk="1" latinLnBrk="0" hangingPunct="1"/>
            <a:r>
              <a:rPr kumimoji="0" lang="en-US" smtClean="0"/>
              <a:t>Third level</a:t>
            </a:r>
          </a:p>
          <a:p>
            <a:pPr lvl="3" eaLnBrk="1" latinLnBrk="0" hangingPunct="1"/>
            <a:r>
              <a:rPr kumimoji="0" lang="en-US" smtClean="0"/>
              <a:t>Fourth level</a:t>
            </a:r>
          </a:p>
          <a:p>
            <a:pPr lvl="4" eaLnBrk="1" latinLnBrk="0" hangingPunct="1"/>
            <a:r>
              <a:rPr kumimoji="0" lang="en-US" smtClean="0"/>
              <a:t>Fifth level</a:t>
            </a:r>
            <a:endParaRPr kumimoji="0" lang="en-US"/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>
            <a:off x="6400800" y="6356350"/>
            <a:ext cx="2289048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>
            <a:off x="2898648" y="6356350"/>
            <a:ext cx="3505200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US">
              <a:solidFill>
                <a:srgbClr val="000000"/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612648" y="6356350"/>
            <a:ext cx="19812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400"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F1379762-15AB-4EFB-98CA-D5F2D2A0FD87}" type="slidenum">
              <a:rPr lang="en-US" smtClean="0">
                <a:solidFill>
                  <a:srgbClr val="000000"/>
                </a:solidFill>
              </a:rPr>
              <a:pPr>
                <a:defRPr/>
              </a:pPr>
              <a:t>‹#›</a:t>
            </a:fld>
            <a:endParaRPr lang="en-US">
              <a:solidFill>
                <a:srgbClr val="000000"/>
              </a:solidFill>
            </a:endParaRPr>
          </a:p>
        </p:txBody>
      </p:sp>
      <p:sp>
        <p:nvSpPr>
          <p:cNvPr id="28" name="Straight Connector 27"/>
          <p:cNvSpPr>
            <a:spLocks noChangeShapeType="1"/>
          </p:cNvSpPr>
          <p:nvPr/>
        </p:nvSpPr>
        <p:spPr bwMode="auto">
          <a:xfrm>
            <a:off x="457200" y="6353175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29" name="Straight Connector 28"/>
          <p:cNvSpPr>
            <a:spLocks noChangeShapeType="1"/>
          </p:cNvSpPr>
          <p:nvPr/>
        </p:nvSpPr>
        <p:spPr bwMode="auto">
          <a:xfrm>
            <a:off x="457200" y="1143000"/>
            <a:ext cx="8229600" cy="0"/>
          </a:xfrm>
          <a:prstGeom prst="line">
            <a:avLst/>
          </a:prstGeom>
          <a:noFill/>
          <a:ln w="9525" cap="flat" cmpd="sng" algn="ctr">
            <a:solidFill>
              <a:schemeClr val="accent2"/>
            </a:solidFill>
            <a:prstDash val="dash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endParaRPr kumimoji="0" lang="en-US"/>
          </a:p>
        </p:txBody>
      </p:sp>
      <p:sp>
        <p:nvSpPr>
          <p:cNvPr id="10" name="Isosceles Triangle 9"/>
          <p:cNvSpPr>
            <a:spLocks noChangeAspect="1"/>
          </p:cNvSpPr>
          <p:nvPr/>
        </p:nvSpPr>
        <p:spPr>
          <a:xfrm rot="5400000">
            <a:off x="419100" y="6467475"/>
            <a:ext cx="190849" cy="120314"/>
          </a:xfrm>
          <a:prstGeom prst="triangle">
            <a:avLst>
              <a:gd name="adj" fmla="val 50000"/>
            </a:avLst>
          </a:prstGeom>
          <a:solidFill>
            <a:schemeClr val="accent2"/>
          </a:solidFill>
          <a:ln w="254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723" r:id="rId1"/>
    <p:sldLayoutId id="2147483724" r:id="rId2"/>
    <p:sldLayoutId id="2147483725" r:id="rId3"/>
    <p:sldLayoutId id="2147483726" r:id="rId4"/>
    <p:sldLayoutId id="2147483727" r:id="rId5"/>
    <p:sldLayoutId id="2147483728" r:id="rId6"/>
    <p:sldLayoutId id="2147483729" r:id="rId7"/>
    <p:sldLayoutId id="2147483730" r:id="rId8"/>
    <p:sldLayoutId id="2147483731" r:id="rId9"/>
    <p:sldLayoutId id="2147483732" r:id="rId10"/>
    <p:sldLayoutId id="2147483733" r:id="rId11"/>
  </p:sldLayoutIdLst>
  <p:txStyles>
    <p:titleStyle>
      <a:lvl1pPr algn="l" rtl="0" eaLnBrk="1" latinLnBrk="0" hangingPunct="1">
        <a:spcBef>
          <a:spcPct val="0"/>
        </a:spcBef>
        <a:buNone/>
        <a:defRPr kumimoji="0" sz="32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6000"/>
        <a:buFont typeface="Wingdings 3"/>
        <a:buChar char=""/>
        <a:defRPr kumimoji="0" sz="26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ts val="500"/>
        </a:spcBef>
        <a:buClr>
          <a:schemeClr val="accent2"/>
        </a:buClr>
        <a:buSzPct val="76000"/>
        <a:buFont typeface="Wingdings 3"/>
        <a:buChar char=""/>
        <a:defRPr kumimoji="0" sz="23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ts val="500"/>
        </a:spcBef>
        <a:buClr>
          <a:schemeClr val="bg1">
            <a:shade val="50000"/>
          </a:schemeClr>
        </a:buClr>
        <a:buSzPct val="76000"/>
        <a:buFont typeface="Wingdings 3"/>
        <a:buChar char="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ts val="400"/>
        </a:spcBef>
        <a:buClr>
          <a:schemeClr val="accent2">
            <a:shade val="75000"/>
          </a:schemeClr>
        </a:buClr>
        <a:buSzPct val="70000"/>
        <a:buFont typeface="Wingdings"/>
        <a:buChar char="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ts val="300"/>
        </a:spcBef>
        <a:buClr>
          <a:schemeClr val="accent2"/>
        </a:buClr>
        <a:buSzPct val="70000"/>
        <a:buFont typeface="Wingdings"/>
        <a:buChar char="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ts val="300"/>
        </a:spcBef>
        <a:buClr>
          <a:srgbClr val="9FB8CD">
            <a:shade val="75000"/>
          </a:srgbClr>
        </a:buClr>
        <a:buSzPct val="75000"/>
        <a:buFont typeface="Wingdings 3"/>
        <a:buChar char=""/>
        <a:defRPr kumimoji="0" lang="en-US" sz="1600" kern="1200" smtClean="0">
          <a:solidFill>
            <a:schemeClr val="tx1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rgbClr val="727CA3">
            <a:shade val="75000"/>
          </a:srgb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7pPr>
      <a:lvl8pPr marL="2011680" indent="-182880" algn="l" rtl="0" eaLnBrk="1" latinLnBrk="0" hangingPunct="1">
        <a:spcBef>
          <a:spcPts val="300"/>
        </a:spcBef>
        <a:buClr>
          <a:prstClr val="white">
            <a:shade val="50000"/>
          </a:prstClr>
        </a:buClr>
        <a:buSzPct val="75000"/>
        <a:buFont typeface="Wingdings 3"/>
        <a:buChar char=""/>
        <a:defRPr kumimoji="0" lang="en-US" sz="1400" kern="1200" smtClean="0">
          <a:solidFill>
            <a:schemeClr val="tx1"/>
          </a:solidFill>
          <a:latin typeface="+mn-lt"/>
          <a:ea typeface="+mn-ea"/>
          <a:cs typeface="+mn-cs"/>
        </a:defRPr>
      </a:lvl8pPr>
      <a:lvl9pPr marL="2194560" indent="-182880" algn="l" rtl="0" eaLnBrk="1" latinLnBrk="0" hangingPunct="1">
        <a:spcBef>
          <a:spcPts val="300"/>
        </a:spcBef>
        <a:buClr>
          <a:srgbClr val="9FB8CD"/>
        </a:buClr>
        <a:buSzPct val="75000"/>
        <a:buFont typeface="Wingdings 3"/>
        <a:buChar char=""/>
        <a:defRPr kumimoji="0" lang="en-US" sz="1200" kern="1200" smtClean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5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eg"/><Relationship Id="rId1" Type="http://schemas.openxmlformats.org/officeDocument/2006/relationships/slideLayout" Target="../slideLayouts/slideLayout26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eg"/><Relationship Id="rId1" Type="http://schemas.openxmlformats.org/officeDocument/2006/relationships/slideLayout" Target="../slideLayouts/slideLayout2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2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2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jpeg"/><Relationship Id="rId1" Type="http://schemas.openxmlformats.org/officeDocument/2006/relationships/slideLayout" Target="../slideLayouts/slideLayout26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8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26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26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>
            <a:normAutofit fontScale="90000"/>
          </a:bodyPr>
          <a:lstStyle/>
          <a:p>
            <a:r>
              <a:rPr lang="en-GB" sz="3600" dirty="0" smtClean="0"/>
              <a:t>An Introduction to Literary Chinese</a:t>
            </a:r>
            <a:endParaRPr lang="en-GB" sz="36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zh-CN" altLang="en-US" dirty="0" smtClean="0">
                <a:latin typeface="DFKai-SB" pitchFamily="65" charset="-120"/>
                <a:ea typeface="DFKai-SB" pitchFamily="65" charset="-120"/>
              </a:rPr>
              <a:t>文言</a:t>
            </a:r>
            <a:r>
              <a:rPr lang="zh-CN" altLang="en-US" dirty="0" smtClean="0"/>
              <a:t> </a:t>
            </a:r>
            <a:r>
              <a:rPr lang="en-GB" altLang="zh-CN" i="1" dirty="0" err="1" smtClean="0"/>
              <a:t>wenyan</a:t>
            </a:r>
            <a:endParaRPr lang="en-US" dirty="0" smtClean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Classical Chinese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“Classical” Chinese is the written form of Chinese employed in the Warring </a:t>
            </a:r>
            <a:r>
              <a:rPr lang="en-GB" dirty="0" smtClean="0"/>
              <a:t>States (</a:t>
            </a:r>
            <a:r>
              <a:rPr lang="en-GB" dirty="0" err="1" smtClean="0"/>
              <a:t>Zhanguo</a:t>
            </a:r>
            <a:r>
              <a:rPr lang="zh-CN" altLang="en-US" dirty="0" smtClean="0"/>
              <a:t> 戰國</a:t>
            </a:r>
            <a:r>
              <a:rPr lang="en-GB" altLang="zh-CN" dirty="0" smtClean="0"/>
              <a:t>;  BCE 475-221</a:t>
            </a:r>
            <a:r>
              <a:rPr lang="en-GB" dirty="0" smtClean="0"/>
              <a:t>) </a:t>
            </a:r>
            <a:r>
              <a:rPr lang="en-GB" dirty="0" smtClean="0"/>
              <a:t>and </a:t>
            </a:r>
            <a:r>
              <a:rPr lang="en-GB" dirty="0" smtClean="0"/>
              <a:t>Han </a:t>
            </a:r>
            <a:r>
              <a:rPr lang="zh-CN" altLang="en-US" dirty="0" smtClean="0"/>
              <a:t>漢</a:t>
            </a:r>
            <a:r>
              <a:rPr lang="en-GB" dirty="0" smtClean="0"/>
              <a:t> (BCE 206 – CE 220) periods</a:t>
            </a:r>
          </a:p>
          <a:p>
            <a:r>
              <a:rPr lang="en-GB" dirty="0" smtClean="0"/>
              <a:t>used to write the Classics, the histories, poetry, literature, philosophy, and historical documents in traditional </a:t>
            </a:r>
            <a:r>
              <a:rPr lang="en-GB" dirty="0" smtClean="0"/>
              <a:t>China</a:t>
            </a:r>
          </a:p>
          <a:p>
            <a:r>
              <a:rPr lang="en-GB" dirty="0" smtClean="0"/>
              <a:t>formative influence </a:t>
            </a:r>
            <a:r>
              <a:rPr lang="en-GB" dirty="0" smtClean="0"/>
              <a:t>on </a:t>
            </a:r>
            <a:r>
              <a:rPr lang="en-GB" dirty="0" smtClean="0"/>
              <a:t>other East Asian languages such as Japanese and </a:t>
            </a:r>
            <a:r>
              <a:rPr lang="en-GB" dirty="0" smtClean="0"/>
              <a:t>Korean</a:t>
            </a:r>
          </a:p>
          <a:p>
            <a:r>
              <a:rPr lang="en-GB" dirty="0" smtClean="0"/>
              <a:t>Modern Chinese is shot through with classical expressions or phrases</a:t>
            </a:r>
            <a:endParaRPr lang="en-GB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“Ancient fossil, please do not approach”</a:t>
            </a:r>
            <a:endParaRPr lang="en-GB" dirty="0"/>
          </a:p>
        </p:txBody>
      </p:sp>
      <p:pic>
        <p:nvPicPr>
          <p:cNvPr id="4" name="Content Placeholder 3" descr="Chinese sign 远古化石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331640" y="1334744"/>
            <a:ext cx="6624736" cy="4974575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smtClean="0"/>
              <a:t>“To avoid danger, please do not leap over railing.”</a:t>
            </a:r>
            <a:endParaRPr lang="en-GB" dirty="0"/>
          </a:p>
        </p:txBody>
      </p:sp>
      <p:pic>
        <p:nvPicPr>
          <p:cNvPr id="4" name="Content Placeholder 3" descr="Sign勿跨越围栏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331641" y="1412776"/>
            <a:ext cx="6336703" cy="4735494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“…from here 100 metres to the south…”</a:t>
            </a:r>
            <a:endParaRPr lang="en-GB" dirty="0"/>
          </a:p>
        </p:txBody>
      </p:sp>
      <p:pic>
        <p:nvPicPr>
          <p:cNvPr id="4" name="Content Placeholder 3" descr="Sign由此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344101" y="1483671"/>
            <a:ext cx="6468259" cy="4844950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“No tourists beyond this point”</a:t>
            </a:r>
            <a:endParaRPr lang="en-GB" dirty="0"/>
          </a:p>
        </p:txBody>
      </p:sp>
      <p:pic>
        <p:nvPicPr>
          <p:cNvPr id="4" name="Content Placeholder 3" descr="Sign游客止步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1259633" y="1273814"/>
            <a:ext cx="6624736" cy="4968552"/>
          </a:xfrm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i="1" dirty="0" smtClean="0"/>
              <a:t>“Yi </a:t>
            </a:r>
            <a:r>
              <a:rPr lang="en-GB" i="1" dirty="0" err="1" smtClean="0"/>
              <a:t>wu</a:t>
            </a:r>
            <a:r>
              <a:rPr lang="en-GB" i="1" dirty="0" smtClean="0"/>
              <a:t> </a:t>
            </a:r>
            <a:r>
              <a:rPr lang="en-GB" i="1" dirty="0" err="1" smtClean="0"/>
              <a:t>suo</a:t>
            </a:r>
            <a:r>
              <a:rPr lang="en-GB" i="1" dirty="0" smtClean="0"/>
              <a:t> you” </a:t>
            </a:r>
            <a:r>
              <a:rPr lang="zh-CN" altLang="en-US" dirty="0" smtClean="0"/>
              <a:t>一無所有 </a:t>
            </a:r>
            <a:r>
              <a:rPr lang="en-GB" altLang="zh-CN" dirty="0" smtClean="0"/>
              <a:t/>
            </a:r>
            <a:br>
              <a:rPr lang="en-GB" altLang="zh-CN" dirty="0" smtClean="0"/>
            </a:br>
            <a:r>
              <a:rPr lang="en-GB" altLang="zh-CN" dirty="0" smtClean="0"/>
              <a:t>“Nothing to my name</a:t>
            </a:r>
            <a:r>
              <a:rPr lang="en-US" altLang="zh-CN" dirty="0" smtClean="0"/>
              <a:t>”</a:t>
            </a:r>
            <a:endParaRPr lang="en-GB" dirty="0"/>
          </a:p>
        </p:txBody>
      </p:sp>
      <p:pic>
        <p:nvPicPr>
          <p:cNvPr id="4" name="Content Placeholder 3" descr="Yiwusuoyou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2088536" y="1300187"/>
            <a:ext cx="4966927" cy="4937125"/>
          </a:xfrm>
        </p:spPr>
      </p:pic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itle 3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Classical texts on objects</a:t>
            </a:r>
            <a:endParaRPr lang="en-GB" dirty="0"/>
          </a:p>
        </p:txBody>
      </p:sp>
      <p:pic>
        <p:nvPicPr>
          <p:cNvPr id="7" name="Content Placeholder 6" descr="Inscription on pen holder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457200" y="2174247"/>
            <a:ext cx="4041775" cy="3027031"/>
          </a:xfrm>
        </p:spPr>
      </p:pic>
      <p:pic>
        <p:nvPicPr>
          <p:cNvPr id="8" name="Content Placeholder 7" descr="Inscription on perfume bottle.jpg"/>
          <p:cNvPicPr>
            <a:picLocks noGrp="1" noChangeAspect="1"/>
          </p:cNvPicPr>
          <p:nvPr>
            <p:ph sz="quarter" idx="2"/>
          </p:nvPr>
        </p:nvPicPr>
        <p:blipFill>
          <a:blip r:embed="rId3" cstate="print"/>
          <a:stretch>
            <a:fillRect/>
          </a:stretch>
        </p:blipFill>
        <p:spPr>
          <a:xfrm>
            <a:off x="5190172" y="2157539"/>
            <a:ext cx="2926080" cy="3054096"/>
          </a:xfrm>
        </p:spPr>
      </p:pic>
      <p:sp>
        <p:nvSpPr>
          <p:cNvPr id="9" name="TextBox 8"/>
          <p:cNvSpPr txBox="1"/>
          <p:nvPr/>
        </p:nvSpPr>
        <p:spPr>
          <a:xfrm>
            <a:off x="827584" y="1772816"/>
            <a:ext cx="28083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Pen holder</a:t>
            </a:r>
            <a:endParaRPr lang="en-GB" dirty="0"/>
          </a:p>
        </p:txBody>
      </p:sp>
      <p:sp>
        <p:nvSpPr>
          <p:cNvPr id="10" name="TextBox 9"/>
          <p:cNvSpPr txBox="1"/>
          <p:nvPr/>
        </p:nvSpPr>
        <p:spPr>
          <a:xfrm>
            <a:off x="5508104" y="1772816"/>
            <a:ext cx="194421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/>
              <a:t>Perfume bottle</a:t>
            </a: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sz="3600" dirty="0" smtClean="0"/>
              <a:t>Oracle bone inscription (1300-1050 BC)</a:t>
            </a:r>
            <a:endParaRPr lang="en-GB" sz="3600" dirty="0"/>
          </a:p>
        </p:txBody>
      </p:sp>
      <p:pic>
        <p:nvPicPr>
          <p:cNvPr id="4" name="Content Placeholder 3" descr="Oracle Bone Historical Relics Unearthed in New China 新中國出土文物 (Foreign Languages Press, 1972) plate 37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3365403" y="1219200"/>
            <a:ext cx="2413193" cy="4937125"/>
          </a:xfrm>
        </p:spPr>
      </p:pic>
      <p:sp>
        <p:nvSpPr>
          <p:cNvPr id="5" name="TextBox 4"/>
          <p:cNvSpPr txBox="1"/>
          <p:nvPr/>
        </p:nvSpPr>
        <p:spPr>
          <a:xfrm>
            <a:off x="683568" y="2564904"/>
            <a:ext cx="259228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4000" i="1" dirty="0" err="1" smtClean="0"/>
              <a:t>Jiaguwen</a:t>
            </a:r>
            <a:r>
              <a:rPr lang="en-GB" sz="4000" dirty="0" smtClean="0"/>
              <a:t> </a:t>
            </a:r>
          </a:p>
          <a:p>
            <a:r>
              <a:rPr lang="zh-CN" altLang="en-US" sz="4000" dirty="0" smtClean="0">
                <a:latin typeface="DFKai-SB" pitchFamily="65" charset="-120"/>
                <a:ea typeface="DFKai-SB" pitchFamily="65" charset="-120"/>
              </a:rPr>
              <a:t>甲骨文</a:t>
            </a:r>
            <a:endParaRPr lang="en-GB" sz="4000" i="1" dirty="0">
              <a:latin typeface="DFKai-SB" pitchFamily="65" charset="-120"/>
              <a:ea typeface="DFKai-SB" pitchFamily="65" charset="-12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Bronze inscriptions</a:t>
            </a:r>
            <a:endParaRPr lang="en-GB" dirty="0"/>
          </a:p>
        </p:txBody>
      </p:sp>
      <p:pic>
        <p:nvPicPr>
          <p:cNvPr id="6" name="Content Placeholder 5" descr="Xing Hou gui.jpg"/>
          <p:cNvPicPr>
            <a:picLocks noGrp="1" noChangeAspect="1"/>
          </p:cNvPicPr>
          <p:nvPr>
            <p:ph sz="quarter" idx="1"/>
          </p:nvPr>
        </p:nvPicPr>
        <p:blipFill>
          <a:blip r:embed="rId2" cstate="print"/>
          <a:stretch>
            <a:fillRect/>
          </a:stretch>
        </p:blipFill>
        <p:spPr>
          <a:xfrm>
            <a:off x="2915111" y="1219200"/>
            <a:ext cx="3313777" cy="4937125"/>
          </a:xfrm>
        </p:spPr>
      </p:pic>
      <p:sp>
        <p:nvSpPr>
          <p:cNvPr id="7" name="TextBox 6"/>
          <p:cNvSpPr txBox="1"/>
          <p:nvPr/>
        </p:nvSpPr>
        <p:spPr>
          <a:xfrm>
            <a:off x="827584" y="2924944"/>
            <a:ext cx="2088232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altLang="zh-CN" sz="4000" i="1" dirty="0" err="1" smtClean="0"/>
              <a:t>Jinwen</a:t>
            </a:r>
            <a:r>
              <a:rPr lang="en-GB" altLang="zh-CN" sz="4000" i="1" dirty="0" smtClean="0"/>
              <a:t> </a:t>
            </a:r>
          </a:p>
          <a:p>
            <a:r>
              <a:rPr lang="zh-CN" altLang="en-US" sz="4000" dirty="0" smtClean="0">
                <a:latin typeface="DFKai-SB" pitchFamily="65" charset="-120"/>
                <a:ea typeface="DFKai-SB" pitchFamily="65" charset="-120"/>
              </a:rPr>
              <a:t>金文</a:t>
            </a:r>
            <a:endParaRPr lang="en-GB" sz="4000" dirty="0">
              <a:latin typeface="DFKai-SB" pitchFamily="65" charset="-120"/>
              <a:ea typeface="DFKai-SB" pitchFamily="65" charset="-12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Chronology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Archaic Chinese: Shang </a:t>
            </a:r>
            <a:r>
              <a:rPr lang="en-GB" dirty="0" smtClean="0"/>
              <a:t>and early Zhou </a:t>
            </a:r>
            <a:r>
              <a:rPr lang="en-GB" dirty="0" smtClean="0"/>
              <a:t>language; </a:t>
            </a:r>
          </a:p>
          <a:p>
            <a:pPr lvl="1"/>
            <a:r>
              <a:rPr lang="en-GB" i="1" dirty="0" err="1" smtClean="0"/>
              <a:t>Yijing</a:t>
            </a:r>
            <a:r>
              <a:rPr lang="en-GB" dirty="0" smtClean="0"/>
              <a:t> </a:t>
            </a:r>
            <a:r>
              <a:rPr lang="zh-CN" altLang="en-US" dirty="0" smtClean="0"/>
              <a:t>易經</a:t>
            </a:r>
            <a:r>
              <a:rPr lang="en-GB" dirty="0" smtClean="0"/>
              <a:t> </a:t>
            </a:r>
            <a:r>
              <a:rPr lang="en-GB" dirty="0" smtClean="0"/>
              <a:t>(</a:t>
            </a:r>
            <a:r>
              <a:rPr lang="en-GB" i="1" dirty="0" smtClean="0"/>
              <a:t>Book of Changes</a:t>
            </a:r>
            <a:r>
              <a:rPr lang="en-GB" dirty="0" smtClean="0"/>
              <a:t>)</a:t>
            </a:r>
          </a:p>
          <a:p>
            <a:pPr lvl="1"/>
            <a:r>
              <a:rPr lang="en-GB" i="1" dirty="0" err="1" smtClean="0"/>
              <a:t>Shujing</a:t>
            </a:r>
            <a:r>
              <a:rPr lang="en-GB" dirty="0" smtClean="0"/>
              <a:t> </a:t>
            </a:r>
            <a:r>
              <a:rPr lang="zh-CN" altLang="en-US" dirty="0" smtClean="0"/>
              <a:t>書經</a:t>
            </a:r>
            <a:r>
              <a:rPr lang="en-GB" dirty="0" smtClean="0"/>
              <a:t> </a:t>
            </a:r>
            <a:r>
              <a:rPr lang="en-GB" dirty="0" smtClean="0"/>
              <a:t>(</a:t>
            </a:r>
            <a:r>
              <a:rPr lang="en-GB" i="1" dirty="0" smtClean="0"/>
              <a:t>Documents)</a:t>
            </a:r>
          </a:p>
          <a:p>
            <a:pPr lvl="1"/>
            <a:r>
              <a:rPr lang="en-GB" i="1" dirty="0" err="1" smtClean="0"/>
              <a:t>Shijing</a:t>
            </a:r>
            <a:r>
              <a:rPr lang="en-GB" i="1" dirty="0" smtClean="0"/>
              <a:t> </a:t>
            </a:r>
            <a:r>
              <a:rPr lang="zh-CN" altLang="en-US" dirty="0" smtClean="0"/>
              <a:t>詩</a:t>
            </a:r>
            <a:r>
              <a:rPr lang="zh-CN" altLang="en-US" dirty="0" smtClean="0"/>
              <a:t>經</a:t>
            </a:r>
            <a:r>
              <a:rPr lang="en-GB" altLang="zh-CN" dirty="0" smtClean="0"/>
              <a:t> </a:t>
            </a:r>
            <a:r>
              <a:rPr lang="en-GB" altLang="zh-CN" dirty="0" smtClean="0"/>
              <a:t>(</a:t>
            </a:r>
            <a:r>
              <a:rPr lang="en-GB" altLang="zh-CN" i="1" dirty="0" smtClean="0"/>
              <a:t>Book of Songs</a:t>
            </a:r>
            <a:r>
              <a:rPr lang="en-GB" altLang="zh-CN" dirty="0" smtClean="0"/>
              <a:t>)</a:t>
            </a:r>
            <a:endParaRPr lang="en-GB" dirty="0" smtClean="0"/>
          </a:p>
          <a:p>
            <a:r>
              <a:rPr lang="en-GB" dirty="0" smtClean="0"/>
              <a:t>Classical Period: 6</a:t>
            </a:r>
            <a:r>
              <a:rPr lang="en-GB" baseline="30000" dirty="0" smtClean="0"/>
              <a:t>th</a:t>
            </a:r>
            <a:r>
              <a:rPr lang="en-GB" dirty="0" smtClean="0"/>
              <a:t> </a:t>
            </a:r>
            <a:r>
              <a:rPr lang="en-GB" dirty="0" smtClean="0"/>
              <a:t>century -221 </a:t>
            </a:r>
            <a:r>
              <a:rPr lang="en-GB" dirty="0" smtClean="0"/>
              <a:t>BCE</a:t>
            </a:r>
            <a:endParaRPr lang="en-GB" dirty="0" smtClean="0"/>
          </a:p>
          <a:p>
            <a:r>
              <a:rPr lang="en-GB" dirty="0" smtClean="0"/>
              <a:t>Imperial Unification: Qin and Han dynasties</a:t>
            </a:r>
            <a:endParaRPr lang="en-GB" dirty="0" smtClean="0"/>
          </a:p>
          <a:p>
            <a:r>
              <a:rPr lang="en-GB" dirty="0" smtClean="0"/>
              <a:t>Yuan </a:t>
            </a:r>
            <a:r>
              <a:rPr lang="en-GB" dirty="0" smtClean="0"/>
              <a:t>dynasty (1271-1368) </a:t>
            </a:r>
            <a:r>
              <a:rPr lang="en-GB" dirty="0" smtClean="0"/>
              <a:t>onwards: Classical language </a:t>
            </a:r>
            <a:r>
              <a:rPr lang="en-GB" dirty="0" smtClean="0"/>
              <a:t>increasingly adopted </a:t>
            </a:r>
            <a:r>
              <a:rPr lang="en-GB" dirty="0" smtClean="0"/>
              <a:t>vernacular, i.e. spoken elements</a:t>
            </a:r>
          </a:p>
          <a:p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Variants </a:t>
            </a:r>
            <a:r>
              <a:rPr lang="en-GB" dirty="0" smtClean="0"/>
              <a:t>of </a:t>
            </a:r>
            <a:r>
              <a:rPr lang="en-GB" dirty="0" smtClean="0"/>
              <a:t>Classical </a:t>
            </a:r>
            <a:r>
              <a:rPr lang="en-GB" dirty="0" smtClean="0"/>
              <a:t>Chinese 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lvl="0" indent="-514350">
              <a:buFont typeface="+mj-lt"/>
              <a:buAutoNum type="arabicPeriod"/>
            </a:pPr>
            <a:r>
              <a:rPr lang="en-GB" dirty="0" smtClean="0"/>
              <a:t>An archaic form of the literary language closely resembling the language of the </a:t>
            </a:r>
            <a:r>
              <a:rPr lang="en-GB" i="1" dirty="0" err="1" smtClean="0"/>
              <a:t>Shiiing</a:t>
            </a:r>
            <a:r>
              <a:rPr lang="en-GB" dirty="0" smtClean="0"/>
              <a:t> and probably based on a central dialect. This is the language that can be found in historical texts such as the </a:t>
            </a:r>
            <a:r>
              <a:rPr lang="en-GB" i="1" dirty="0" err="1" smtClean="0"/>
              <a:t>Zuozhuan</a:t>
            </a:r>
            <a:r>
              <a:rPr lang="en-GB" dirty="0" smtClean="0"/>
              <a:t> </a:t>
            </a:r>
            <a:r>
              <a:rPr lang="zh-CN" altLang="en-US" dirty="0" smtClean="0"/>
              <a:t>左轉 </a:t>
            </a:r>
            <a:r>
              <a:rPr lang="en-GB" dirty="0" smtClean="0"/>
              <a:t>and the </a:t>
            </a:r>
            <a:r>
              <a:rPr lang="en-GB" i="1" dirty="0" err="1" smtClean="0"/>
              <a:t>Guoyu</a:t>
            </a:r>
            <a:r>
              <a:rPr lang="en-GB" dirty="0" smtClean="0"/>
              <a:t> </a:t>
            </a:r>
            <a:r>
              <a:rPr lang="zh-CN" altLang="en-US" dirty="0" smtClean="0"/>
              <a:t>國語</a:t>
            </a:r>
            <a:r>
              <a:rPr lang="en-GB" dirty="0" smtClean="0"/>
              <a:t>;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 smtClean="0"/>
              <a:t>A Lu </a:t>
            </a:r>
            <a:r>
              <a:rPr lang="zh-CN" altLang="en-US" dirty="0" smtClean="0"/>
              <a:t>魯 </a:t>
            </a:r>
            <a:r>
              <a:rPr lang="en-GB" dirty="0" smtClean="0"/>
              <a:t>dialect used in the Analects (</a:t>
            </a:r>
            <a:r>
              <a:rPr lang="en-GB" i="1" dirty="0" err="1" smtClean="0"/>
              <a:t>Lunyu</a:t>
            </a:r>
            <a:r>
              <a:rPr lang="en-GB" dirty="0" smtClean="0"/>
              <a:t> </a:t>
            </a:r>
            <a:r>
              <a:rPr lang="zh-CN" altLang="en-US" dirty="0" smtClean="0"/>
              <a:t>論語</a:t>
            </a:r>
            <a:r>
              <a:rPr lang="en-GB" dirty="0" smtClean="0"/>
              <a:t>) of Confucius and the </a:t>
            </a:r>
            <a:r>
              <a:rPr lang="en-GB" i="1" dirty="0" smtClean="0"/>
              <a:t>Mencius</a:t>
            </a:r>
            <a:r>
              <a:rPr lang="en-GB" dirty="0" smtClean="0"/>
              <a:t> (</a:t>
            </a:r>
            <a:r>
              <a:rPr lang="en-GB" i="1" dirty="0" smtClean="0"/>
              <a:t>Mengzi</a:t>
            </a:r>
            <a:r>
              <a:rPr lang="en-GB" dirty="0" smtClean="0"/>
              <a:t> </a:t>
            </a:r>
            <a:r>
              <a:rPr lang="zh-CN" altLang="en-US" dirty="0" smtClean="0"/>
              <a:t>孟子</a:t>
            </a:r>
            <a:r>
              <a:rPr lang="en-GB" dirty="0" smtClean="0"/>
              <a:t>).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 smtClean="0"/>
              <a:t>A southern Chu dialect used in the </a:t>
            </a:r>
            <a:r>
              <a:rPr lang="en-GB" i="1" dirty="0" smtClean="0"/>
              <a:t>Li Sao</a:t>
            </a:r>
            <a:r>
              <a:rPr lang="en-GB" dirty="0" smtClean="0"/>
              <a:t> </a:t>
            </a:r>
            <a:r>
              <a:rPr lang="zh-CN" altLang="en-US" dirty="0" smtClean="0"/>
              <a:t>離騷</a:t>
            </a:r>
            <a:r>
              <a:rPr lang="en-GB" dirty="0" smtClean="0"/>
              <a:t> and early </a:t>
            </a:r>
            <a:r>
              <a:rPr lang="en-GB" i="1" dirty="0" err="1" smtClean="0"/>
              <a:t>Chuci</a:t>
            </a:r>
            <a:r>
              <a:rPr lang="en-GB" dirty="0" smtClean="0"/>
              <a:t> </a:t>
            </a:r>
            <a:r>
              <a:rPr lang="zh-CN" altLang="en-US" dirty="0" smtClean="0"/>
              <a:t>楚辭</a:t>
            </a:r>
            <a:r>
              <a:rPr lang="en-GB" dirty="0" smtClean="0"/>
              <a:t>poems.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 smtClean="0"/>
              <a:t>A third century dialect found in texts such as the </a:t>
            </a:r>
            <a:r>
              <a:rPr lang="en-GB" i="1" dirty="0" err="1" smtClean="0"/>
              <a:t>Zhuangzi</a:t>
            </a:r>
            <a:r>
              <a:rPr lang="en-GB" dirty="0" smtClean="0"/>
              <a:t> </a:t>
            </a:r>
            <a:r>
              <a:rPr lang="zh-CN" altLang="en-US" dirty="0" smtClean="0"/>
              <a:t>莊子</a:t>
            </a:r>
            <a:r>
              <a:rPr lang="en-GB" dirty="0" smtClean="0"/>
              <a:t>, </a:t>
            </a:r>
            <a:r>
              <a:rPr lang="en-GB" i="1" dirty="0" err="1" smtClean="0"/>
              <a:t>Xunzi</a:t>
            </a:r>
            <a:r>
              <a:rPr lang="en-GB" dirty="0" smtClean="0"/>
              <a:t> </a:t>
            </a:r>
            <a:r>
              <a:rPr lang="zh-CN" altLang="en-US" dirty="0" smtClean="0"/>
              <a:t>荀子</a:t>
            </a:r>
            <a:r>
              <a:rPr lang="en-GB" dirty="0" smtClean="0"/>
              <a:t>and </a:t>
            </a:r>
            <a:r>
              <a:rPr lang="en-GB" i="1" dirty="0" smtClean="0"/>
              <a:t>Han </a:t>
            </a:r>
            <a:r>
              <a:rPr lang="en-GB" i="1" dirty="0" err="1" smtClean="0"/>
              <a:t>Feizi</a:t>
            </a:r>
            <a:r>
              <a:rPr lang="en-GB" dirty="0" smtClean="0"/>
              <a:t> </a:t>
            </a:r>
            <a:r>
              <a:rPr lang="zh-CN" altLang="en-US" dirty="0" smtClean="0"/>
              <a:t>韓非子</a:t>
            </a:r>
            <a:r>
              <a:rPr lang="en-GB" dirty="0" smtClean="0"/>
              <a:t>.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Levels</a:t>
            </a:r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lvl="0" indent="-514350">
              <a:buFont typeface="+mj-lt"/>
              <a:buAutoNum type="arabicPeriod"/>
            </a:pPr>
            <a:r>
              <a:rPr lang="en-GB" dirty="0" smtClean="0"/>
              <a:t>the meanings of the individual characters;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 smtClean="0"/>
              <a:t>the relations of one character to another, i.e., the grammar; 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 smtClean="0"/>
              <a:t>broader rhetorical patterns such as parallelism, antithesis and recurring formulae. 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Characters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r>
              <a:rPr lang="en-GB" dirty="0" smtClean="0"/>
              <a:t>The same character can function as </a:t>
            </a:r>
            <a:endParaRPr lang="en-GB" dirty="0" smtClean="0"/>
          </a:p>
          <a:p>
            <a:r>
              <a:rPr lang="en-GB" dirty="0" smtClean="0"/>
              <a:t>noun </a:t>
            </a:r>
            <a:r>
              <a:rPr lang="en-GB" dirty="0" smtClean="0"/>
              <a:t>(</a:t>
            </a:r>
            <a:r>
              <a:rPr lang="en-GB" i="1" dirty="0" err="1" smtClean="0"/>
              <a:t>mingci</a:t>
            </a:r>
            <a:r>
              <a:rPr lang="en-GB" dirty="0" smtClean="0"/>
              <a:t> </a:t>
            </a:r>
            <a:r>
              <a:rPr lang="zh-CN" altLang="en-US" dirty="0" smtClean="0"/>
              <a:t>名詞</a:t>
            </a:r>
            <a:r>
              <a:rPr lang="en-GB" dirty="0" smtClean="0"/>
              <a:t>)</a:t>
            </a:r>
          </a:p>
          <a:p>
            <a:r>
              <a:rPr lang="en-GB" dirty="0" smtClean="0"/>
              <a:t>verb (</a:t>
            </a:r>
            <a:r>
              <a:rPr lang="en-GB" i="1" dirty="0" err="1" smtClean="0"/>
              <a:t>dongci</a:t>
            </a:r>
            <a:r>
              <a:rPr lang="en-GB" i="1" dirty="0" smtClean="0"/>
              <a:t> </a:t>
            </a:r>
            <a:r>
              <a:rPr lang="zh-CN" altLang="en-US" dirty="0" smtClean="0"/>
              <a:t>動</a:t>
            </a:r>
            <a:r>
              <a:rPr lang="zh-CN" altLang="en-US" dirty="0" smtClean="0"/>
              <a:t>詞</a:t>
            </a:r>
            <a:r>
              <a:rPr lang="en-GB" dirty="0" smtClean="0"/>
              <a:t>)</a:t>
            </a:r>
          </a:p>
          <a:p>
            <a:r>
              <a:rPr lang="en-GB" dirty="0" smtClean="0"/>
              <a:t>adverb (</a:t>
            </a:r>
            <a:r>
              <a:rPr lang="en-GB" i="1" dirty="0" smtClean="0"/>
              <a:t>fuci </a:t>
            </a:r>
            <a:r>
              <a:rPr lang="zh-CN" altLang="en-US" dirty="0" smtClean="0"/>
              <a:t>副</a:t>
            </a:r>
            <a:r>
              <a:rPr lang="zh-CN" altLang="en-US" dirty="0" smtClean="0"/>
              <a:t>詞</a:t>
            </a:r>
            <a:r>
              <a:rPr lang="en-GB" dirty="0" smtClean="0"/>
              <a:t>) or </a:t>
            </a:r>
            <a:endParaRPr lang="en-GB" dirty="0" smtClean="0"/>
          </a:p>
          <a:p>
            <a:r>
              <a:rPr lang="en-GB" dirty="0" smtClean="0"/>
              <a:t>adjective (</a:t>
            </a:r>
            <a:r>
              <a:rPr lang="en-GB" i="1" dirty="0" err="1" smtClean="0"/>
              <a:t>xingrongci</a:t>
            </a:r>
            <a:r>
              <a:rPr lang="en-GB" i="1" dirty="0" smtClean="0"/>
              <a:t> </a:t>
            </a:r>
            <a:r>
              <a:rPr lang="zh-CN" altLang="en-US" dirty="0" smtClean="0"/>
              <a:t>形</a:t>
            </a:r>
            <a:r>
              <a:rPr lang="zh-CN" altLang="en-US" dirty="0" smtClean="0"/>
              <a:t>容詞</a:t>
            </a:r>
            <a:r>
              <a:rPr lang="en-GB" dirty="0" smtClean="0"/>
              <a:t>)</a:t>
            </a:r>
          </a:p>
          <a:p>
            <a:endParaRPr lang="en-GB" dirty="0" smtClean="0"/>
          </a:p>
          <a:p>
            <a:r>
              <a:rPr lang="en-GB" dirty="0" smtClean="0">
                <a:sym typeface="Wingdings" pitchFamily="2" charset="2"/>
              </a:rPr>
              <a:t> </a:t>
            </a:r>
            <a:r>
              <a:rPr lang="en-GB" dirty="0" smtClean="0"/>
              <a:t>Word order or syntax determines function of a word in Classical Chinese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i="1" dirty="0" err="1" smtClean="0"/>
              <a:t>baí</a:t>
            </a:r>
            <a:r>
              <a:rPr lang="en-GB" dirty="0" smtClean="0"/>
              <a:t> </a:t>
            </a:r>
            <a:r>
              <a:rPr lang="zh-CN" altLang="en-US" dirty="0" smtClean="0"/>
              <a:t>白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marL="514350" lvl="0" indent="-514350">
              <a:buFont typeface="+mj-lt"/>
              <a:buAutoNum type="arabicPeriod"/>
            </a:pPr>
            <a:r>
              <a:rPr lang="en-GB" dirty="0" smtClean="0"/>
              <a:t>noun: “the white (colour)”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 smtClean="0"/>
              <a:t>adjective: “white”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 smtClean="0"/>
              <a:t>verb (intransitive): “to be/become white” (</a:t>
            </a:r>
            <a:r>
              <a:rPr lang="en-GB" dirty="0" err="1" smtClean="0"/>
              <a:t>stative</a:t>
            </a:r>
            <a:r>
              <a:rPr lang="en-GB" dirty="0" smtClean="0"/>
              <a:t> verb)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 smtClean="0"/>
              <a:t>verb (factitive): “to make white, to whiten”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 smtClean="0"/>
              <a:t>verb (putative): “to consider white, regard as white”</a:t>
            </a:r>
          </a:p>
          <a:p>
            <a:pPr marL="514350" lvl="0" indent="-514350">
              <a:buFont typeface="+mj-lt"/>
              <a:buAutoNum type="arabicPeriod"/>
            </a:pPr>
            <a:r>
              <a:rPr lang="en-GB" dirty="0" smtClean="0"/>
              <a:t>verb (transitive): “to make clear, to inform, to exonerate”</a:t>
            </a:r>
          </a:p>
          <a:p>
            <a:endParaRPr lang="en-GB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Two basic rules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 lvl="0"/>
            <a:r>
              <a:rPr lang="en-GB" b="1" dirty="0" smtClean="0"/>
              <a:t>Rule </a:t>
            </a:r>
            <a:r>
              <a:rPr lang="en-GB" b="1" dirty="0" smtClean="0"/>
              <a:t>One</a:t>
            </a:r>
            <a:r>
              <a:rPr lang="en-GB" dirty="0" smtClean="0"/>
              <a:t>: the normal word order is SVO: SUBJECT-VERB-OBJECT </a:t>
            </a:r>
          </a:p>
          <a:p>
            <a:pPr lvl="0"/>
            <a:r>
              <a:rPr lang="en-GB" b="1" dirty="0" smtClean="0"/>
              <a:t>Rule Two</a:t>
            </a:r>
            <a:r>
              <a:rPr lang="en-GB" dirty="0" smtClean="0"/>
              <a:t>: Subordinate or modifying elements usually PRECEDE the words they modify: adjuncts precede heads, adverbs precede main verbs, subordinate clauses precede main clauses. </a:t>
            </a:r>
          </a:p>
          <a:p>
            <a:endParaRPr lang="en-GB" dirty="0" smtClean="0"/>
          </a:p>
          <a:p>
            <a:r>
              <a:rPr lang="en-GB" dirty="0" smtClean="0"/>
              <a:t>Example</a:t>
            </a:r>
            <a:r>
              <a:rPr lang="en-GB" dirty="0" smtClean="0"/>
              <a:t>:</a:t>
            </a:r>
          </a:p>
          <a:p>
            <a:r>
              <a:rPr lang="en-GB" dirty="0" smtClean="0"/>
              <a:t>“I love you.” </a:t>
            </a:r>
            <a:r>
              <a:rPr lang="en-GB" dirty="0" smtClean="0">
                <a:sym typeface="Wingdings"/>
              </a:rPr>
              <a:t></a:t>
            </a:r>
            <a:r>
              <a:rPr lang="en-GB" dirty="0" smtClean="0"/>
              <a:t> </a:t>
            </a:r>
            <a:r>
              <a:rPr lang="en-GB" i="1" dirty="0" smtClean="0"/>
              <a:t>Ni </a:t>
            </a:r>
            <a:r>
              <a:rPr lang="en-GB" i="1" dirty="0" err="1" smtClean="0"/>
              <a:t>ai</a:t>
            </a:r>
            <a:r>
              <a:rPr lang="en-GB" i="1" dirty="0" smtClean="0"/>
              <a:t> </a:t>
            </a:r>
            <a:r>
              <a:rPr lang="en-GB" i="1" dirty="0" err="1" smtClean="0"/>
              <a:t>wo</a:t>
            </a:r>
            <a:r>
              <a:rPr lang="en-GB" dirty="0" smtClean="0"/>
              <a:t> </a:t>
            </a:r>
            <a:r>
              <a:rPr lang="zh-CN" altLang="en-US" dirty="0" smtClean="0"/>
              <a:t>我愛你。</a:t>
            </a:r>
            <a:endParaRPr lang="en-GB" dirty="0" smtClean="0"/>
          </a:p>
          <a:p>
            <a:r>
              <a:rPr lang="en-GB" dirty="0" smtClean="0"/>
              <a:t>“You love me.” </a:t>
            </a:r>
            <a:r>
              <a:rPr lang="en-GB" dirty="0" smtClean="0">
                <a:sym typeface="Wingdings"/>
              </a:rPr>
              <a:t></a:t>
            </a:r>
            <a:r>
              <a:rPr lang="en-GB" dirty="0" smtClean="0"/>
              <a:t> </a:t>
            </a:r>
            <a:r>
              <a:rPr lang="en-GB" i="1" dirty="0" smtClean="0"/>
              <a:t>Ni </a:t>
            </a:r>
            <a:r>
              <a:rPr lang="en-GB" i="1" dirty="0" err="1" smtClean="0"/>
              <a:t>ai</a:t>
            </a:r>
            <a:r>
              <a:rPr lang="en-GB" i="1" dirty="0" smtClean="0"/>
              <a:t> </a:t>
            </a:r>
            <a:r>
              <a:rPr lang="en-GB" i="1" dirty="0" err="1" smtClean="0"/>
              <a:t>wo</a:t>
            </a:r>
            <a:r>
              <a:rPr lang="en-GB" i="1" dirty="0" smtClean="0"/>
              <a:t> </a:t>
            </a:r>
            <a:r>
              <a:rPr lang="zh-CN" altLang="en-US" dirty="0" smtClean="0"/>
              <a:t>你愛我。</a:t>
            </a:r>
            <a:endParaRPr lang="en-GB" dirty="0" smtClean="0"/>
          </a:p>
          <a:p>
            <a:endParaRPr lang="en-GB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en-US" dirty="0" smtClean="0"/>
              <a:t> </a:t>
            </a:r>
            <a:endParaRPr lang="en-GB" dirty="0" smtClean="0"/>
          </a:p>
          <a:p>
            <a:pPr>
              <a:buNone/>
            </a:pPr>
            <a:r>
              <a:rPr lang="zh-TW" altLang="en-US" dirty="0" smtClean="0"/>
              <a:t>臣</a:t>
            </a:r>
            <a:r>
              <a:rPr lang="en-GB" altLang="zh-TW" dirty="0" smtClean="0"/>
              <a:t>		</a:t>
            </a:r>
            <a:r>
              <a:rPr lang="zh-TW" altLang="en-US" dirty="0" smtClean="0"/>
              <a:t>來</a:t>
            </a:r>
            <a:endParaRPr lang="en-GB" dirty="0" smtClean="0"/>
          </a:p>
          <a:p>
            <a:pPr>
              <a:buNone/>
            </a:pPr>
            <a:r>
              <a:rPr lang="en-US" i="1" dirty="0" err="1" smtClean="0"/>
              <a:t>Chén</a:t>
            </a:r>
            <a:r>
              <a:rPr lang="en-US" i="1" dirty="0" smtClean="0"/>
              <a:t>		</a:t>
            </a:r>
            <a:r>
              <a:rPr lang="en-US" i="1" dirty="0" err="1" smtClean="0"/>
              <a:t>lái</a:t>
            </a:r>
            <a:endParaRPr lang="en-GB" dirty="0" smtClean="0"/>
          </a:p>
          <a:p>
            <a:pPr>
              <a:buNone/>
            </a:pPr>
            <a:r>
              <a:rPr lang="en-US" dirty="0" smtClean="0"/>
              <a:t>Minister	to come</a:t>
            </a:r>
            <a:endParaRPr lang="en-GB" dirty="0" smtClean="0"/>
          </a:p>
          <a:p>
            <a:pPr>
              <a:buNone/>
            </a:pPr>
            <a:endParaRPr lang="en-GB" dirty="0" smtClean="0"/>
          </a:p>
          <a:p>
            <a:pPr>
              <a:buNone/>
            </a:pPr>
            <a:r>
              <a:rPr lang="en-GB" dirty="0" smtClean="0"/>
              <a:t>The minister is coming.</a:t>
            </a:r>
          </a:p>
          <a:p>
            <a:pPr>
              <a:buNone/>
            </a:pPr>
            <a:r>
              <a:rPr lang="en-GB" dirty="0" smtClean="0"/>
              <a:t>Who? – Subject. --------- Does what? – Verb.</a:t>
            </a:r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1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Grammatical ambiguity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457200" y="1340768"/>
            <a:ext cx="8229600" cy="4862165"/>
          </a:xfrm>
        </p:spPr>
        <p:txBody>
          <a:bodyPr>
            <a:normAutofit fontScale="92500" lnSpcReduction="20000"/>
          </a:bodyPr>
          <a:lstStyle/>
          <a:p>
            <a:pPr>
              <a:buNone/>
            </a:pPr>
            <a:r>
              <a:rPr lang="zh-TW" altLang="en-US" sz="2400" dirty="0" smtClean="0"/>
              <a:t>臣來 </a:t>
            </a:r>
            <a:r>
              <a:rPr lang="en-GB" altLang="zh-TW" sz="2400" i="1" dirty="0" err="1" smtClean="0"/>
              <a:t>chen</a:t>
            </a:r>
            <a:r>
              <a:rPr lang="en-GB" altLang="zh-TW" sz="2400" i="1" dirty="0" smtClean="0"/>
              <a:t> </a:t>
            </a:r>
            <a:r>
              <a:rPr lang="en-GB" altLang="zh-TW" sz="2400" i="1" dirty="0" err="1" smtClean="0"/>
              <a:t>lai</a:t>
            </a:r>
            <a:r>
              <a:rPr lang="en-GB" altLang="zh-TW" sz="2400" i="1" dirty="0" smtClean="0"/>
              <a:t>	</a:t>
            </a:r>
            <a:r>
              <a:rPr lang="en-GB" altLang="zh-TW" sz="2400" dirty="0" smtClean="0"/>
              <a:t>minister   to come</a:t>
            </a:r>
            <a:endParaRPr lang="en-GB" altLang="zh-TW" sz="2400" i="1" dirty="0" smtClean="0"/>
          </a:p>
          <a:p>
            <a:pPr>
              <a:buNone/>
            </a:pPr>
            <a:endParaRPr lang="en-GB" sz="2400" dirty="0" smtClean="0"/>
          </a:p>
          <a:p>
            <a:pPr>
              <a:buNone/>
            </a:pPr>
            <a:r>
              <a:rPr lang="en-US" sz="2400" dirty="0" smtClean="0"/>
              <a:t> The minister came. 		</a:t>
            </a:r>
            <a:r>
              <a:rPr lang="en-US" sz="2400" i="1" dirty="0" smtClean="0"/>
              <a:t>def., </a:t>
            </a:r>
            <a:r>
              <a:rPr lang="en-US" sz="2400" i="1" dirty="0" err="1" smtClean="0"/>
              <a:t>sg</a:t>
            </a:r>
            <a:r>
              <a:rPr lang="en-US" sz="2400" i="1" dirty="0" smtClean="0"/>
              <a:t>., past</a:t>
            </a:r>
            <a:endParaRPr lang="en-GB" sz="2400" dirty="0" smtClean="0"/>
          </a:p>
          <a:p>
            <a:pPr>
              <a:buNone/>
            </a:pPr>
            <a:r>
              <a:rPr lang="en-US" sz="2400" dirty="0" smtClean="0"/>
              <a:t>A minister came.		</a:t>
            </a:r>
            <a:r>
              <a:rPr lang="en-US" sz="2400" i="1" dirty="0" smtClean="0"/>
              <a:t>indef., </a:t>
            </a:r>
            <a:r>
              <a:rPr lang="en-US" sz="2400" i="1" dirty="0" err="1" smtClean="0"/>
              <a:t>sg</a:t>
            </a:r>
            <a:r>
              <a:rPr lang="en-US" sz="2400" i="1" dirty="0" smtClean="0"/>
              <a:t>., past.</a:t>
            </a:r>
            <a:endParaRPr lang="en-GB" sz="2400" dirty="0" smtClean="0"/>
          </a:p>
          <a:p>
            <a:pPr>
              <a:buNone/>
            </a:pPr>
            <a:r>
              <a:rPr lang="en-US" sz="2400" dirty="0" smtClean="0"/>
              <a:t>The ministers came.		</a:t>
            </a:r>
            <a:r>
              <a:rPr lang="en-US" sz="2400" i="1" dirty="0" smtClean="0"/>
              <a:t>def., pl., past.</a:t>
            </a:r>
            <a:endParaRPr lang="en-GB" sz="2400" dirty="0" smtClean="0"/>
          </a:p>
          <a:p>
            <a:pPr>
              <a:buNone/>
            </a:pPr>
            <a:r>
              <a:rPr lang="en-US" sz="2400" dirty="0" smtClean="0"/>
              <a:t>Ministers came.			</a:t>
            </a:r>
            <a:r>
              <a:rPr lang="en-US" sz="2400" i="1" dirty="0" smtClean="0"/>
              <a:t>indef., pl., past.</a:t>
            </a:r>
            <a:endParaRPr lang="en-GB" sz="2400" dirty="0" smtClean="0"/>
          </a:p>
          <a:p>
            <a:pPr>
              <a:buNone/>
            </a:pPr>
            <a:r>
              <a:rPr lang="en-US" sz="2400" dirty="0" smtClean="0"/>
              <a:t>The minister is coming.		</a:t>
            </a:r>
            <a:r>
              <a:rPr lang="en-US" sz="2400" i="1" dirty="0" smtClean="0"/>
              <a:t>def., </a:t>
            </a:r>
            <a:r>
              <a:rPr lang="en-US" sz="2400" i="1" dirty="0" err="1" smtClean="0"/>
              <a:t>sg</a:t>
            </a:r>
            <a:r>
              <a:rPr lang="en-US" sz="2400" i="1" dirty="0" smtClean="0"/>
              <a:t>., pres.</a:t>
            </a:r>
            <a:endParaRPr lang="en-GB" sz="2400" dirty="0" smtClean="0"/>
          </a:p>
          <a:p>
            <a:pPr>
              <a:buNone/>
            </a:pPr>
            <a:r>
              <a:rPr lang="en-US" sz="2400" dirty="0" smtClean="0"/>
              <a:t>A minister is coming.		</a:t>
            </a:r>
            <a:r>
              <a:rPr lang="en-US" sz="2400" i="1" dirty="0" smtClean="0"/>
              <a:t>indef., </a:t>
            </a:r>
            <a:r>
              <a:rPr lang="en-US" sz="2400" i="1" dirty="0" err="1" smtClean="0"/>
              <a:t>sg</a:t>
            </a:r>
            <a:r>
              <a:rPr lang="en-US" sz="2400" i="1" dirty="0" smtClean="0"/>
              <a:t>., pres.</a:t>
            </a:r>
            <a:endParaRPr lang="en-GB" sz="2400" dirty="0" smtClean="0"/>
          </a:p>
          <a:p>
            <a:pPr>
              <a:buNone/>
            </a:pPr>
            <a:r>
              <a:rPr lang="en-US" sz="2400" dirty="0" smtClean="0"/>
              <a:t>The ministers are coming.	</a:t>
            </a:r>
            <a:r>
              <a:rPr lang="en-US" sz="2400" i="1" dirty="0" smtClean="0"/>
              <a:t>def., pl., pres.</a:t>
            </a:r>
            <a:endParaRPr lang="en-GB" sz="2400" dirty="0" smtClean="0"/>
          </a:p>
          <a:p>
            <a:pPr>
              <a:buNone/>
            </a:pPr>
            <a:r>
              <a:rPr lang="en-US" sz="2400" dirty="0" smtClean="0"/>
              <a:t>Ministers are coming.		</a:t>
            </a:r>
            <a:r>
              <a:rPr lang="en-US" sz="2400" i="1" dirty="0" smtClean="0"/>
              <a:t>indef., pl., pres.</a:t>
            </a:r>
            <a:endParaRPr lang="en-GB" sz="2400" dirty="0" smtClean="0"/>
          </a:p>
          <a:p>
            <a:pPr>
              <a:buNone/>
            </a:pPr>
            <a:r>
              <a:rPr lang="en-US" sz="2400" dirty="0" smtClean="0"/>
              <a:t>The minister will come.		</a:t>
            </a:r>
            <a:r>
              <a:rPr lang="en-US" sz="2400" i="1" dirty="0" smtClean="0"/>
              <a:t>def., </a:t>
            </a:r>
            <a:r>
              <a:rPr lang="en-US" sz="2400" i="1" dirty="0" err="1" smtClean="0"/>
              <a:t>sg</a:t>
            </a:r>
            <a:r>
              <a:rPr lang="en-US" sz="2400" i="1" dirty="0" smtClean="0"/>
              <a:t>., fut.</a:t>
            </a:r>
            <a:endParaRPr lang="en-GB" sz="2400" dirty="0" smtClean="0"/>
          </a:p>
          <a:p>
            <a:pPr>
              <a:buNone/>
            </a:pPr>
            <a:r>
              <a:rPr lang="en-US" sz="2400" dirty="0" smtClean="0"/>
              <a:t>A minister will come.		</a:t>
            </a:r>
            <a:r>
              <a:rPr lang="en-US" sz="2400" i="1" dirty="0" smtClean="0"/>
              <a:t>indef., </a:t>
            </a:r>
            <a:r>
              <a:rPr lang="en-US" sz="2400" i="1" dirty="0" err="1" smtClean="0"/>
              <a:t>sg</a:t>
            </a:r>
            <a:r>
              <a:rPr lang="en-US" sz="2400" i="1" dirty="0" smtClean="0"/>
              <a:t>., fut.</a:t>
            </a:r>
            <a:endParaRPr lang="en-GB" sz="2400" dirty="0" smtClean="0"/>
          </a:p>
          <a:p>
            <a:pPr>
              <a:buNone/>
            </a:pPr>
            <a:r>
              <a:rPr lang="en-US" sz="2400" dirty="0" smtClean="0"/>
              <a:t>The ministers will come.	</a:t>
            </a:r>
            <a:r>
              <a:rPr lang="en-US" sz="2400" i="1" dirty="0" smtClean="0"/>
              <a:t>def., pl., fut.</a:t>
            </a:r>
            <a:endParaRPr lang="en-GB" sz="2400" dirty="0" smtClean="0"/>
          </a:p>
          <a:p>
            <a:pPr>
              <a:buNone/>
            </a:pPr>
            <a:r>
              <a:rPr lang="en-US" sz="2400" dirty="0" smtClean="0"/>
              <a:t>Ministers will come.		</a:t>
            </a:r>
            <a:r>
              <a:rPr lang="en-US" sz="2400" i="1" dirty="0" smtClean="0"/>
              <a:t>indef., pl., fut.</a:t>
            </a:r>
            <a:endParaRPr lang="en-GB" sz="2400" dirty="0" smtClean="0"/>
          </a:p>
          <a:p>
            <a:pPr>
              <a:buNone/>
            </a:pPr>
            <a:endParaRPr lang="en-GB" dirty="0"/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5" fill="hold">
                      <p:stCondLst>
                        <p:cond delay="indefinite"/>
                      </p:stCondLst>
                      <p:childTnLst>
                        <p:par>
                          <p:cTn id="36" fill="hold">
                            <p:stCondLst>
                              <p:cond delay="0"/>
                            </p:stCondLst>
                            <p:childTnLst>
                              <p:par>
                                <p:cTn id="3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9" fill="hold">
                      <p:stCondLst>
                        <p:cond delay="indefinite"/>
                      </p:stCondLst>
                      <p:childTnLst>
                        <p:par>
                          <p:cTn id="40" fill="hold">
                            <p:stCondLst>
                              <p:cond delay="0"/>
                            </p:stCondLst>
                            <p:childTnLst>
                              <p:par>
                                <p:cTn id="4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7" fill="hold">
                      <p:stCondLst>
                        <p:cond delay="indefinite"/>
                      </p:stCondLst>
                      <p:childTnLst>
                        <p:par>
                          <p:cTn id="48" fill="hold">
                            <p:stCondLst>
                              <p:cond delay="0"/>
                            </p:stCondLst>
                            <p:childTnLst>
                              <p:par>
                                <p:cTn id="4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2" end="1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3" end="1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uiExpand="1" build="p"/>
    </p:bldLst>
  </p:timing>
</p:sld>
</file>

<file path=ppt/theme/_rels/them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2.jpeg"/></Relationships>
</file>

<file path=ppt/theme/theme1.xml><?xml version="1.0" encoding="utf-8"?>
<a:theme xmlns:a="http://schemas.openxmlformats.org/drawingml/2006/main" name="Quadrant">
  <a:themeElements>
    <a:clrScheme name="Quadrant 2">
      <a:dk1>
        <a:srgbClr val="000000"/>
      </a:dk1>
      <a:lt1>
        <a:srgbClr val="FFFFFF"/>
      </a:lt1>
      <a:dk2>
        <a:srgbClr val="420000"/>
      </a:dk2>
      <a:lt2>
        <a:srgbClr val="660000"/>
      </a:lt2>
      <a:accent1>
        <a:srgbClr val="CCCC00"/>
      </a:accent1>
      <a:accent2>
        <a:srgbClr val="999966"/>
      </a:accent2>
      <a:accent3>
        <a:srgbClr val="FFFFFF"/>
      </a:accent3>
      <a:accent4>
        <a:srgbClr val="000000"/>
      </a:accent4>
      <a:accent5>
        <a:srgbClr val="E2E2AA"/>
      </a:accent5>
      <a:accent6>
        <a:srgbClr val="8A8A5C"/>
      </a:accent6>
      <a:hlink>
        <a:srgbClr val="996633"/>
      </a:hlink>
      <a:folHlink>
        <a:srgbClr val="993300"/>
      </a:folHlink>
    </a:clrScheme>
    <a:fontScheme name="Quadrant">
      <a:majorFont>
        <a:latin typeface="Times New Roman"/>
        <a:ea typeface=""/>
        <a:cs typeface="Arial"/>
      </a:majorFont>
      <a:minorFont>
        <a:latin typeface="Times New Roman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Quadrant 1">
        <a:dk1>
          <a:srgbClr val="5C5674"/>
        </a:dk1>
        <a:lt1>
          <a:srgbClr val="FFFFFF"/>
        </a:lt1>
        <a:dk2>
          <a:srgbClr val="85986A"/>
        </a:dk2>
        <a:lt2>
          <a:srgbClr val="FFFFFF"/>
        </a:lt2>
        <a:accent1>
          <a:srgbClr val="666633"/>
        </a:accent1>
        <a:accent2>
          <a:srgbClr val="ADC5B8"/>
        </a:accent2>
        <a:accent3>
          <a:srgbClr val="C2CAB9"/>
        </a:accent3>
        <a:accent4>
          <a:srgbClr val="DADADA"/>
        </a:accent4>
        <a:accent5>
          <a:srgbClr val="B8B8AD"/>
        </a:accent5>
        <a:accent6>
          <a:srgbClr val="9CB2A6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2">
        <a:dk1>
          <a:srgbClr val="000000"/>
        </a:dk1>
        <a:lt1>
          <a:srgbClr val="FFFFFF"/>
        </a:lt1>
        <a:dk2>
          <a:srgbClr val="420000"/>
        </a:dk2>
        <a:lt2>
          <a:srgbClr val="660000"/>
        </a:lt2>
        <a:accent1>
          <a:srgbClr val="CCCC00"/>
        </a:accent1>
        <a:accent2>
          <a:srgbClr val="999966"/>
        </a:accent2>
        <a:accent3>
          <a:srgbClr val="FFFFFF"/>
        </a:accent3>
        <a:accent4>
          <a:srgbClr val="000000"/>
        </a:accent4>
        <a:accent5>
          <a:srgbClr val="E2E2AA"/>
        </a:accent5>
        <a:accent6>
          <a:srgbClr val="8A8A5C"/>
        </a:accent6>
        <a:hlink>
          <a:srgbClr val="996633"/>
        </a:hlink>
        <a:folHlink>
          <a:srgbClr val="9933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3">
        <a:dk1>
          <a:srgbClr val="618052"/>
        </a:dk1>
        <a:lt1>
          <a:srgbClr val="FFFFE3"/>
        </a:lt1>
        <a:dk2>
          <a:srgbClr val="162E36"/>
        </a:dk2>
        <a:lt2>
          <a:srgbClr val="FFFFFF"/>
        </a:lt2>
        <a:accent1>
          <a:srgbClr val="336699"/>
        </a:accent1>
        <a:accent2>
          <a:srgbClr val="69888B"/>
        </a:accent2>
        <a:accent3>
          <a:srgbClr val="ABADAE"/>
        </a:accent3>
        <a:accent4>
          <a:srgbClr val="DADAC2"/>
        </a:accent4>
        <a:accent5>
          <a:srgbClr val="ADB8CA"/>
        </a:accent5>
        <a:accent6>
          <a:srgbClr val="5E7B7D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4">
        <a:dk1>
          <a:srgbClr val="000000"/>
        </a:dk1>
        <a:lt1>
          <a:srgbClr val="FFFFFF"/>
        </a:lt1>
        <a:dk2>
          <a:srgbClr val="000000"/>
        </a:dk2>
        <a:lt2>
          <a:srgbClr val="CC0000"/>
        </a:lt2>
        <a:accent1>
          <a:srgbClr val="FFCC00"/>
        </a:accent1>
        <a:accent2>
          <a:srgbClr val="3366CC"/>
        </a:accent2>
        <a:accent3>
          <a:srgbClr val="FFFFFF"/>
        </a:accent3>
        <a:accent4>
          <a:srgbClr val="000000"/>
        </a:accent4>
        <a:accent5>
          <a:srgbClr val="FFE2AA"/>
        </a:accent5>
        <a:accent6>
          <a:srgbClr val="2D5CB9"/>
        </a:accent6>
        <a:hlink>
          <a:srgbClr val="666699"/>
        </a:hlink>
        <a:folHlink>
          <a:srgbClr val="C0C0C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5">
        <a:dk1>
          <a:srgbClr val="666699"/>
        </a:dk1>
        <a:lt1>
          <a:srgbClr val="FFFFFF"/>
        </a:lt1>
        <a:dk2>
          <a:srgbClr val="000033"/>
        </a:dk2>
        <a:lt2>
          <a:srgbClr val="FFFFFF"/>
        </a:lt2>
        <a:accent1>
          <a:srgbClr val="9966FF"/>
        </a:accent1>
        <a:accent2>
          <a:srgbClr val="CCCCFF"/>
        </a:accent2>
        <a:accent3>
          <a:srgbClr val="AAAAAD"/>
        </a:accent3>
        <a:accent4>
          <a:srgbClr val="DADADA"/>
        </a:accent4>
        <a:accent5>
          <a:srgbClr val="CAB8FF"/>
        </a:accent5>
        <a:accent6>
          <a:srgbClr val="B9B9E7"/>
        </a:accent6>
        <a:hlink>
          <a:srgbClr val="CCCC00"/>
        </a:hlink>
        <a:folHlink>
          <a:srgbClr val="CC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6">
        <a:dk1>
          <a:srgbClr val="000000"/>
        </a:dk1>
        <a:lt1>
          <a:srgbClr val="FFFFFF"/>
        </a:lt1>
        <a:dk2>
          <a:srgbClr val="000000"/>
        </a:dk2>
        <a:lt2>
          <a:srgbClr val="669966"/>
        </a:lt2>
        <a:accent1>
          <a:srgbClr val="CCCCFF"/>
        </a:accent1>
        <a:accent2>
          <a:srgbClr val="9999CC"/>
        </a:accent2>
        <a:accent3>
          <a:srgbClr val="FFFFFF"/>
        </a:accent3>
        <a:accent4>
          <a:srgbClr val="000000"/>
        </a:accent4>
        <a:accent5>
          <a:srgbClr val="E2E2FF"/>
        </a:accent5>
        <a:accent6>
          <a:srgbClr val="8A8AB9"/>
        </a:accent6>
        <a:hlink>
          <a:srgbClr val="000066"/>
        </a:hlink>
        <a:folHlink>
          <a:srgbClr val="333399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7">
        <a:dk1>
          <a:srgbClr val="0099CC"/>
        </a:dk1>
        <a:lt1>
          <a:srgbClr val="FFFFFF"/>
        </a:lt1>
        <a:dk2>
          <a:srgbClr val="000099"/>
        </a:dk2>
        <a:lt2>
          <a:srgbClr val="FFFFFF"/>
        </a:lt2>
        <a:accent1>
          <a:srgbClr val="0099CC"/>
        </a:accent1>
        <a:accent2>
          <a:srgbClr val="6600FF"/>
        </a:accent2>
        <a:accent3>
          <a:srgbClr val="AAAACA"/>
        </a:accent3>
        <a:accent4>
          <a:srgbClr val="DADADA"/>
        </a:accent4>
        <a:accent5>
          <a:srgbClr val="AACAE2"/>
        </a:accent5>
        <a:accent6>
          <a:srgbClr val="5C00E7"/>
        </a:accent6>
        <a:hlink>
          <a:srgbClr val="FFCC00"/>
        </a:hlink>
        <a:folHlink>
          <a:srgbClr val="00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Quadrant 8">
        <a:dk1>
          <a:srgbClr val="000033"/>
        </a:dk1>
        <a:lt1>
          <a:srgbClr val="FFFFFF"/>
        </a:lt1>
        <a:dk2>
          <a:srgbClr val="003366"/>
        </a:dk2>
        <a:lt2>
          <a:srgbClr val="275C6D"/>
        </a:lt2>
        <a:accent1>
          <a:srgbClr val="A7D2DF"/>
        </a:accent1>
        <a:accent2>
          <a:srgbClr val="108DA6"/>
        </a:accent2>
        <a:accent3>
          <a:srgbClr val="FFFFFF"/>
        </a:accent3>
        <a:accent4>
          <a:srgbClr val="00002A"/>
        </a:accent4>
        <a:accent5>
          <a:srgbClr val="D0E5EC"/>
        </a:accent5>
        <a:accent6>
          <a:srgbClr val="0D7F96"/>
        </a:accent6>
        <a:hlink>
          <a:srgbClr val="666699"/>
        </a:hlink>
        <a:folHlink>
          <a:srgbClr val="9999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Quadrant 9">
        <a:dk1>
          <a:srgbClr val="CC3300"/>
        </a:dk1>
        <a:lt1>
          <a:srgbClr val="FFFFFF"/>
        </a:lt1>
        <a:dk2>
          <a:srgbClr val="000000"/>
        </a:dk2>
        <a:lt2>
          <a:srgbClr val="FFFFCC"/>
        </a:lt2>
        <a:accent1>
          <a:srgbClr val="FF9900"/>
        </a:accent1>
        <a:accent2>
          <a:srgbClr val="993300"/>
        </a:accent2>
        <a:accent3>
          <a:srgbClr val="AAAAAA"/>
        </a:accent3>
        <a:accent4>
          <a:srgbClr val="DADADA"/>
        </a:accent4>
        <a:accent5>
          <a:srgbClr val="FFCAAA"/>
        </a:accent5>
        <a:accent6>
          <a:srgbClr val="8A2D00"/>
        </a:accent6>
        <a:hlink>
          <a:srgbClr val="CEC5A2"/>
        </a:hlink>
        <a:folHlink>
          <a:srgbClr val="DDDDDD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ThemeKatharina">
  <a:themeElements>
    <a:clrScheme name="Slit 1">
      <a:dk1>
        <a:srgbClr val="8C0000"/>
      </a:dk1>
      <a:lt1>
        <a:srgbClr val="FFFFFF"/>
      </a:lt1>
      <a:dk2>
        <a:srgbClr val="720000"/>
      </a:dk2>
      <a:lt2>
        <a:srgbClr val="FFFFCC"/>
      </a:lt2>
      <a:accent1>
        <a:srgbClr val="FF3300"/>
      </a:accent1>
      <a:accent2>
        <a:srgbClr val="BE7960"/>
      </a:accent2>
      <a:accent3>
        <a:srgbClr val="BCAAAA"/>
      </a:accent3>
      <a:accent4>
        <a:srgbClr val="DADADA"/>
      </a:accent4>
      <a:accent5>
        <a:srgbClr val="FFADAA"/>
      </a:accent5>
      <a:accent6>
        <a:srgbClr val="AC6D56"/>
      </a:accent6>
      <a:hlink>
        <a:srgbClr val="FFCC66"/>
      </a:hlink>
      <a:folHlink>
        <a:srgbClr val="FF9900"/>
      </a:folHlink>
    </a:clrScheme>
    <a:fontScheme name="Slit">
      <a:majorFont>
        <a:latin typeface="Tahoma"/>
        <a:ea typeface=""/>
        <a:cs typeface="Arial"/>
      </a:majorFont>
      <a:minorFont>
        <a:latin typeface="Tahoma"/>
        <a:ea typeface="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spDef>
    <a:lnDef>
      <a:spPr bwMode="auto">
        <a:xfrm>
          <a:off x="0" y="0"/>
          <a:ext cx="1" cy="1"/>
        </a:xfrm>
        <a:custGeom>
          <a:avLst/>
          <a:gdLst/>
          <a:ahLst/>
          <a:cxnLst/>
          <a:rect l="0" t="0" r="0" b="0"/>
          <a:pathLst/>
        </a:custGeom>
        <a:noFill/>
        <a:ln w="9525" cap="flat" cmpd="sng" algn="ctr">
          <a:noFill/>
          <a:prstDash val="solid"/>
          <a:round/>
          <a:headEnd type="none" w="med" len="med"/>
          <a:tailEnd type="none" w="med" len="med"/>
        </a:ln>
        <a:effectLst/>
      </a:spPr>
      <a:bodyPr vert="horz" wrap="square" lIns="91440" tIns="45720" rIns="91440" bIns="45720" numCol="1" anchor="ctr" anchorCtr="0" compatLnSpc="1">
        <a:prstTxWarp prst="textNoShape">
          <a:avLst/>
        </a:prstTxWarp>
      </a:bodyPr>
      <a:lstStyle>
        <a:defPPr marL="0" marR="0" indent="0" algn="ctr" defTabSz="914400" rtl="0" eaLnBrk="1" fontAlgn="base" latinLnBrk="0" hangingPunct="1">
          <a:lnSpc>
            <a:spcPct val="100000"/>
          </a:lnSpc>
          <a:spcBef>
            <a:spcPct val="0"/>
          </a:spcBef>
          <a:spcAft>
            <a:spcPct val="0"/>
          </a:spcAft>
          <a:buClrTx/>
          <a:buSzTx/>
          <a:buFontTx/>
          <a:buNone/>
          <a:tabLst/>
          <a:defRPr kumimoji="0" lang="en-US" sz="4400" b="0" i="0" u="none" strike="noStrike" cap="none" normalizeH="0" baseline="0" smtClean="0">
            <a:ln>
              <a:noFill/>
            </a:ln>
            <a:solidFill>
              <a:schemeClr val="tx2"/>
            </a:solidFill>
            <a:effectLst>
              <a:outerShdw blurRad="38100" dist="38100" dir="2700000" algn="tl">
                <a:srgbClr val="000000">
                  <a:alpha val="43137"/>
                </a:srgbClr>
              </a:outerShdw>
            </a:effectLst>
            <a:latin typeface="Tahoma" pitchFamily="34" charset="0"/>
            <a:cs typeface="Arial" charset="0"/>
          </a:defRPr>
        </a:defPPr>
      </a:lstStyle>
    </a:lnDef>
  </a:objectDefaults>
  <a:extraClrSchemeLst>
    <a:extraClrScheme>
      <a:clrScheme name="Slit 1">
        <a:dk1>
          <a:srgbClr val="8C0000"/>
        </a:dk1>
        <a:lt1>
          <a:srgbClr val="FFFFFF"/>
        </a:lt1>
        <a:dk2>
          <a:srgbClr val="720000"/>
        </a:dk2>
        <a:lt2>
          <a:srgbClr val="FFFFCC"/>
        </a:lt2>
        <a:accent1>
          <a:srgbClr val="FF3300"/>
        </a:accent1>
        <a:accent2>
          <a:srgbClr val="BE7960"/>
        </a:accent2>
        <a:accent3>
          <a:srgbClr val="BCAAAA"/>
        </a:accent3>
        <a:accent4>
          <a:srgbClr val="DADADA"/>
        </a:accent4>
        <a:accent5>
          <a:srgbClr val="FFADAA"/>
        </a:accent5>
        <a:accent6>
          <a:srgbClr val="AC6D56"/>
        </a:accent6>
        <a:hlink>
          <a:srgbClr val="FFCC66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2">
        <a:dk1>
          <a:srgbClr val="674E2F"/>
        </a:dk1>
        <a:lt1>
          <a:srgbClr val="FFFFFF"/>
        </a:lt1>
        <a:dk2>
          <a:srgbClr val="533F27"/>
        </a:dk2>
        <a:lt2>
          <a:srgbClr val="D8B274"/>
        </a:lt2>
        <a:accent1>
          <a:srgbClr val="CC990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E2CAAA"/>
        </a:accent5>
        <a:accent6>
          <a:srgbClr val="81552A"/>
        </a:accent6>
        <a:hlink>
          <a:srgbClr val="FFCC00"/>
        </a:hlink>
        <a:folHlink>
          <a:srgbClr val="FFFFCC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3">
        <a:dk1>
          <a:srgbClr val="646464"/>
        </a:dk1>
        <a:lt1>
          <a:srgbClr val="FFFFFF"/>
        </a:lt1>
        <a:dk2>
          <a:srgbClr val="545454"/>
        </a:dk2>
        <a:lt2>
          <a:srgbClr val="D4D4CE"/>
        </a:lt2>
        <a:accent1>
          <a:srgbClr val="49747D"/>
        </a:accent1>
        <a:accent2>
          <a:srgbClr val="8F9699"/>
        </a:accent2>
        <a:accent3>
          <a:srgbClr val="B3B3B3"/>
        </a:accent3>
        <a:accent4>
          <a:srgbClr val="DADADA"/>
        </a:accent4>
        <a:accent5>
          <a:srgbClr val="B1BCBF"/>
        </a:accent5>
        <a:accent6>
          <a:srgbClr val="81878A"/>
        </a:accent6>
        <a:hlink>
          <a:srgbClr val="8DC4D7"/>
        </a:hlink>
        <a:folHlink>
          <a:srgbClr val="7FB97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4">
        <a:dk1>
          <a:srgbClr val="3A7400"/>
        </a:dk1>
        <a:lt1>
          <a:srgbClr val="FFFFFF"/>
        </a:lt1>
        <a:dk2>
          <a:srgbClr val="2E5C00"/>
        </a:dk2>
        <a:lt2>
          <a:srgbClr val="FFFFFF"/>
        </a:lt2>
        <a:accent1>
          <a:srgbClr val="79CA02"/>
        </a:accent1>
        <a:accent2>
          <a:srgbClr val="008080"/>
        </a:accent2>
        <a:accent3>
          <a:srgbClr val="ADB5AA"/>
        </a:accent3>
        <a:accent4>
          <a:srgbClr val="DADADA"/>
        </a:accent4>
        <a:accent5>
          <a:srgbClr val="BEE1AA"/>
        </a:accent5>
        <a:accent6>
          <a:srgbClr val="007373"/>
        </a:accent6>
        <a:hlink>
          <a:srgbClr val="A8DE0E"/>
        </a:hlink>
        <a:folHlink>
          <a:srgbClr val="00CC66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5">
        <a:dk1>
          <a:srgbClr val="008885"/>
        </a:dk1>
        <a:lt1>
          <a:srgbClr val="FFFFFF"/>
        </a:lt1>
        <a:dk2>
          <a:srgbClr val="007572"/>
        </a:dk2>
        <a:lt2>
          <a:srgbClr val="FFFF99"/>
        </a:lt2>
        <a:accent1>
          <a:srgbClr val="33CCCC"/>
        </a:accent1>
        <a:accent2>
          <a:srgbClr val="6D6FC7"/>
        </a:accent2>
        <a:accent3>
          <a:srgbClr val="AABDBC"/>
        </a:accent3>
        <a:accent4>
          <a:srgbClr val="DADADA"/>
        </a:accent4>
        <a:accent5>
          <a:srgbClr val="ADE2E2"/>
        </a:accent5>
        <a:accent6>
          <a:srgbClr val="6264B4"/>
        </a:accent6>
        <a:hlink>
          <a:srgbClr val="FFFFCC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6">
        <a:dk1>
          <a:srgbClr val="0000AC"/>
        </a:dk1>
        <a:lt1>
          <a:srgbClr val="FFFFFF"/>
        </a:lt1>
        <a:dk2>
          <a:srgbClr val="000086"/>
        </a:dk2>
        <a:lt2>
          <a:srgbClr val="CCFFFF"/>
        </a:lt2>
        <a:accent1>
          <a:srgbClr val="0099FF"/>
        </a:accent1>
        <a:accent2>
          <a:srgbClr val="00B000"/>
        </a:accent2>
        <a:accent3>
          <a:srgbClr val="AAAAC3"/>
        </a:accent3>
        <a:accent4>
          <a:srgbClr val="DADADA"/>
        </a:accent4>
        <a:accent5>
          <a:srgbClr val="AACAFF"/>
        </a:accent5>
        <a:accent6>
          <a:srgbClr val="009F00"/>
        </a:accent6>
        <a:hlink>
          <a:srgbClr val="FFE701"/>
        </a:hlink>
        <a:folHlink>
          <a:srgbClr val="FF99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7">
        <a:dk1>
          <a:srgbClr val="7474A2"/>
        </a:dk1>
        <a:lt1>
          <a:srgbClr val="FFFFFF"/>
        </a:lt1>
        <a:dk2>
          <a:srgbClr val="5E5E8E"/>
        </a:dk2>
        <a:lt2>
          <a:srgbClr val="D1D1DF"/>
        </a:lt2>
        <a:accent1>
          <a:srgbClr val="CC66FF"/>
        </a:accent1>
        <a:accent2>
          <a:srgbClr val="6666FF"/>
        </a:accent2>
        <a:accent3>
          <a:srgbClr val="B6B6C6"/>
        </a:accent3>
        <a:accent4>
          <a:srgbClr val="DADADA"/>
        </a:accent4>
        <a:accent5>
          <a:srgbClr val="E2B8FF"/>
        </a:accent5>
        <a:accent6>
          <a:srgbClr val="5C5CE7"/>
        </a:accent6>
        <a:hlink>
          <a:srgbClr val="FFCC99"/>
        </a:hlink>
        <a:folHlink>
          <a:srgbClr val="CCCCFF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Slit 8">
        <a:dk1>
          <a:srgbClr val="000000"/>
        </a:dk1>
        <a:lt1>
          <a:srgbClr val="D0DAE2"/>
        </a:lt1>
        <a:dk2>
          <a:srgbClr val="000000"/>
        </a:dk2>
        <a:lt2>
          <a:srgbClr val="E7EDF1"/>
        </a:lt2>
        <a:accent1>
          <a:srgbClr val="33CCCC"/>
        </a:accent1>
        <a:accent2>
          <a:srgbClr val="0099CC"/>
        </a:accent2>
        <a:accent3>
          <a:srgbClr val="E4EAEE"/>
        </a:accent3>
        <a:accent4>
          <a:srgbClr val="000000"/>
        </a:accent4>
        <a:accent5>
          <a:srgbClr val="ADE2E2"/>
        </a:accent5>
        <a:accent6>
          <a:srgbClr val="008AB9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Slit 9">
        <a:dk1>
          <a:srgbClr val="000000"/>
        </a:dk1>
        <a:lt1>
          <a:srgbClr val="FFFFFF"/>
        </a:lt1>
        <a:dk2>
          <a:srgbClr val="000000"/>
        </a:dk2>
        <a:lt2>
          <a:srgbClr val="E6E6E6"/>
        </a:lt2>
        <a:accent1>
          <a:srgbClr val="66CCFF"/>
        </a:accent1>
        <a:accent2>
          <a:srgbClr val="9999FF"/>
        </a:accent2>
        <a:accent3>
          <a:srgbClr val="FFFFFF"/>
        </a:accent3>
        <a:accent4>
          <a:srgbClr val="000000"/>
        </a:accent4>
        <a:accent5>
          <a:srgbClr val="B8E2FF"/>
        </a:accent5>
        <a:accent6>
          <a:srgbClr val="8A8AE7"/>
        </a:accent6>
        <a:hlink>
          <a:srgbClr val="3333CC"/>
        </a:hlink>
        <a:folHlink>
          <a:srgbClr val="008080"/>
        </a:folHlink>
      </a:clrScheme>
      <a:clrMap bg1="lt1" tx1="dk1" bg2="lt2" tx2="dk2" accent1="accent1" accent2="accent2" accent3="accent3" accent4="accent4" accent5="accent5" accent6="accent6" hlink="hlink" folHlink="folHlink"/>
    </a:extraClrScheme>
  </a:extraClrSchemeLst>
</a:theme>
</file>

<file path=ppt/theme/theme3.xml><?xml version="1.0" encoding="utf-8"?>
<a:theme xmlns:a="http://schemas.openxmlformats.org/drawingml/2006/main" name="Origin">
  <a:themeElements>
    <a:clrScheme name="Origin">
      <a:dk1>
        <a:sysClr val="windowText" lastClr="000000"/>
      </a:dk1>
      <a:lt1>
        <a:sysClr val="window" lastClr="FFFFFF"/>
      </a:lt1>
      <a:dk2>
        <a:srgbClr val="464653"/>
      </a:dk2>
      <a:lt2>
        <a:srgbClr val="DDE9EC"/>
      </a:lt2>
      <a:accent1>
        <a:srgbClr val="727CA3"/>
      </a:accent1>
      <a:accent2>
        <a:srgbClr val="9FB8CD"/>
      </a:accent2>
      <a:accent3>
        <a:srgbClr val="D2DA7A"/>
      </a:accent3>
      <a:accent4>
        <a:srgbClr val="FADA7A"/>
      </a:accent4>
      <a:accent5>
        <a:srgbClr val="B88472"/>
      </a:accent5>
      <a:accent6>
        <a:srgbClr val="8E736A"/>
      </a:accent6>
      <a:hlink>
        <a:srgbClr val="B292CA"/>
      </a:hlink>
      <a:folHlink>
        <a:srgbClr val="6B5680"/>
      </a:folHlink>
    </a:clrScheme>
    <a:fontScheme name="Origin">
      <a:majorFont>
        <a:latin typeface="Bookman Old Style"/>
        <a:ea typeface=""/>
        <a:cs typeface=""/>
        <a:font script="Grek" typeface="Cambria"/>
        <a:font script="Cyrl" typeface="Cambria"/>
        <a:font script="Jpan" typeface="HG明朝E"/>
        <a:font script="Hang" typeface="돋움"/>
        <a:font script="Hans" typeface="宋体"/>
        <a:font script="Hant" typeface="標楷體"/>
        <a:font script="Arab" typeface="Times New Roman"/>
        <a:font script="Hebr" typeface="Times New Roman"/>
        <a:font script="Thai" typeface="Browalli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Gill Sans MT"/>
        <a:ea typeface=""/>
        <a:cs typeface=""/>
        <a:font script="Grek" typeface="Calibri"/>
        <a:font script="Cyrl" typeface="Calibri"/>
        <a:font script="Jpan" typeface="ＭＳ Ｐゴシック"/>
        <a:font script="Hang" typeface="맑은 고딕"/>
        <a:font script="Hans" typeface="华文新魏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rigin">
      <a:fillStyleLst>
        <a:solidFill>
          <a:schemeClr val="phClr"/>
        </a:solidFill>
        <a:gradFill rotWithShape="1">
          <a:gsLst>
            <a:gs pos="0">
              <a:schemeClr val="phClr">
                <a:tint val="45000"/>
                <a:satMod val="200000"/>
              </a:schemeClr>
            </a:gs>
            <a:gs pos="30000">
              <a:schemeClr val="phClr">
                <a:tint val="61000"/>
                <a:satMod val="200000"/>
              </a:schemeClr>
            </a:gs>
            <a:gs pos="45000">
              <a:schemeClr val="phClr">
                <a:tint val="66000"/>
                <a:satMod val="200000"/>
              </a:schemeClr>
            </a:gs>
            <a:gs pos="55000">
              <a:schemeClr val="phClr">
                <a:tint val="66000"/>
                <a:satMod val="200000"/>
              </a:schemeClr>
            </a:gs>
            <a:gs pos="73000">
              <a:schemeClr val="phClr">
                <a:tint val="61000"/>
                <a:satMod val="200000"/>
              </a:schemeClr>
            </a:gs>
            <a:gs pos="100000">
              <a:schemeClr val="phClr">
                <a:tint val="45000"/>
                <a:satMod val="200000"/>
              </a:schemeClr>
            </a:gs>
          </a:gsLst>
          <a:lin ang="950000" scaled="1"/>
        </a:gradFill>
        <a:gradFill rotWithShape="1">
          <a:gsLst>
            <a:gs pos="0">
              <a:schemeClr val="phClr">
                <a:shade val="63000"/>
              </a:schemeClr>
            </a:gs>
            <a:gs pos="30000">
              <a:schemeClr val="phClr">
                <a:shade val="90000"/>
                <a:satMod val="110000"/>
              </a:schemeClr>
            </a:gs>
            <a:gs pos="45000">
              <a:schemeClr val="phClr">
                <a:shade val="100000"/>
                <a:satMod val="118000"/>
              </a:schemeClr>
            </a:gs>
            <a:gs pos="55000">
              <a:schemeClr val="phClr">
                <a:shade val="100000"/>
                <a:satMod val="118000"/>
              </a:schemeClr>
            </a:gs>
            <a:gs pos="73000">
              <a:schemeClr val="phClr">
                <a:shade val="90000"/>
                <a:satMod val="110000"/>
              </a:schemeClr>
            </a:gs>
            <a:gs pos="100000">
              <a:schemeClr val="phClr">
                <a:shade val="63000"/>
              </a:schemeClr>
            </a:gs>
          </a:gsLst>
          <a:lin ang="950000" scaled="1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3000" dir="5400000" rotWithShape="0">
              <a:srgbClr val="000000">
                <a:alpha val="40000"/>
              </a:srgbClr>
            </a:outerShdw>
          </a:effectLst>
          <a:scene3d>
            <a:camera prst="orthographicFront" fov="0">
              <a:rot lat="0" lon="0" rev="0"/>
            </a:camera>
            <a:lightRig rig="balanced" dir="t">
              <a:rot lat="0" lon="0" rev="0"/>
            </a:lightRig>
          </a:scene3d>
          <a:sp3d prstMaterial="matte">
            <a:bevelT w="0" h="0"/>
            <a:contourClr>
              <a:schemeClr val="phClr">
                <a:tint val="100000"/>
                <a:shade val="100000"/>
                <a:hueMod val="100000"/>
                <a:satMod val="100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50000"/>
              </a:srgbClr>
            </a:outerShdw>
          </a:effectLst>
          <a:scene3d>
            <a:camera prst="orthographicFront" fov="0">
              <a:rot lat="0" lon="0" rev="0"/>
            </a:camera>
            <a:lightRig rig="soft" dir="t">
              <a:rot lat="0" lon="0" rev="2700000"/>
            </a:lightRig>
          </a:scene3d>
          <a:sp3d prstMaterial="matte">
            <a:bevelT w="50800" h="50800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60000"/>
                <a:satMod val="300000"/>
              </a:schemeClr>
            </a:gs>
            <a:gs pos="30000">
              <a:schemeClr val="phClr">
                <a:shade val="80000"/>
                <a:satMod val="230000"/>
              </a:schemeClr>
            </a:gs>
            <a:gs pos="100000">
              <a:schemeClr val="phClr">
                <a:tint val="97000"/>
                <a:satMod val="22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6000"/>
                <a:satMod val="120000"/>
              </a:schemeClr>
              <a:schemeClr val="phClr">
                <a:tint val="90000"/>
              </a:schemeClr>
            </a:duotone>
          </a:blip>
          <a:tile tx="0" ty="0" sx="35000" sy="40000" flip="x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642</TotalTime>
  <Words>560</Words>
  <Application>Microsoft Office PowerPoint</Application>
  <PresentationFormat>On-screen Show (4:3)</PresentationFormat>
  <Paragraphs>82</Paragraphs>
  <Slides>18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3</vt:i4>
      </vt:variant>
      <vt:variant>
        <vt:lpstr>Slide Titles</vt:lpstr>
      </vt:variant>
      <vt:variant>
        <vt:i4>18</vt:i4>
      </vt:variant>
    </vt:vector>
  </HeadingPairs>
  <TitlesOfParts>
    <vt:vector size="21" baseType="lpstr">
      <vt:lpstr>Quadrant</vt:lpstr>
      <vt:lpstr>ThemeKatharina</vt:lpstr>
      <vt:lpstr>Origin</vt:lpstr>
      <vt:lpstr>An Introduction to Literary Chinese</vt:lpstr>
      <vt:lpstr>Classical Chinese</vt:lpstr>
      <vt:lpstr>“Ancient fossil, please do not approach”</vt:lpstr>
      <vt:lpstr>“To avoid danger, please do not leap over railing.”</vt:lpstr>
      <vt:lpstr>“…from here 100 metres to the south…”</vt:lpstr>
      <vt:lpstr>“No tourists beyond this point”</vt:lpstr>
      <vt:lpstr>“Yi wu suo you” 一無所有  “Nothing to my name”</vt:lpstr>
      <vt:lpstr>Classical texts on objects</vt:lpstr>
      <vt:lpstr>Oracle bone inscription (1300-1050 BC)</vt:lpstr>
      <vt:lpstr>Bronze inscriptions</vt:lpstr>
      <vt:lpstr>Chronology</vt:lpstr>
      <vt:lpstr>Variants of Classical Chinese </vt:lpstr>
      <vt:lpstr>Levels</vt:lpstr>
      <vt:lpstr>Characters</vt:lpstr>
      <vt:lpstr>baí 白</vt:lpstr>
      <vt:lpstr>Two basic rules</vt:lpstr>
      <vt:lpstr>Slide 17</vt:lpstr>
      <vt:lpstr>Grammatical ambiguity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Threats from Within and Without</dc:title>
  <dc:creator>Thomas Jansen</dc:creator>
  <cp:lastModifiedBy>Thomas</cp:lastModifiedBy>
  <cp:revision>51</cp:revision>
  <dcterms:created xsi:type="dcterms:W3CDTF">2010-02-10T05:41:56Z</dcterms:created>
  <dcterms:modified xsi:type="dcterms:W3CDTF">2012-03-11T16:13:08Z</dcterms:modified>
</cp:coreProperties>
</file>