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3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4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notesSlides/notesSlide5.xml" ContentType="application/vnd.openxmlformats-officedocument.presentationml.notesSlide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notesSlides/notesSlide6.xml" ContentType="application/vnd.openxmlformats-officedocument.presentationml.notesSlide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49"/>
  </p:notesMasterIdLst>
  <p:sldIdLst>
    <p:sldId id="256" r:id="rId2"/>
    <p:sldId id="257" r:id="rId3"/>
    <p:sldId id="258" r:id="rId4"/>
    <p:sldId id="260" r:id="rId5"/>
    <p:sldId id="261" r:id="rId6"/>
    <p:sldId id="309" r:id="rId7"/>
    <p:sldId id="310" r:id="rId8"/>
    <p:sldId id="311" r:id="rId9"/>
    <p:sldId id="312" r:id="rId10"/>
    <p:sldId id="313" r:id="rId11"/>
    <p:sldId id="314" r:id="rId12"/>
    <p:sldId id="339" r:id="rId13"/>
    <p:sldId id="340" r:id="rId14"/>
    <p:sldId id="337" r:id="rId15"/>
    <p:sldId id="308" r:id="rId16"/>
    <p:sldId id="270" r:id="rId17"/>
    <p:sldId id="259" r:id="rId18"/>
    <p:sldId id="315" r:id="rId19"/>
    <p:sldId id="317" r:id="rId20"/>
    <p:sldId id="318" r:id="rId21"/>
    <p:sldId id="319" r:id="rId22"/>
    <p:sldId id="320" r:id="rId23"/>
    <p:sldId id="263" r:id="rId24"/>
    <p:sldId id="264" r:id="rId25"/>
    <p:sldId id="265" r:id="rId26"/>
    <p:sldId id="273" r:id="rId27"/>
    <p:sldId id="274" r:id="rId28"/>
    <p:sldId id="275" r:id="rId29"/>
    <p:sldId id="276" r:id="rId30"/>
    <p:sldId id="306" r:id="rId31"/>
    <p:sldId id="277" r:id="rId32"/>
    <p:sldId id="342" r:id="rId33"/>
    <p:sldId id="279" r:id="rId34"/>
    <p:sldId id="307" r:id="rId35"/>
    <p:sldId id="334" r:id="rId36"/>
    <p:sldId id="335" r:id="rId37"/>
    <p:sldId id="281" r:id="rId38"/>
    <p:sldId id="280" r:id="rId39"/>
    <p:sldId id="283" r:id="rId40"/>
    <p:sldId id="332" r:id="rId41"/>
    <p:sldId id="285" r:id="rId42"/>
    <p:sldId id="304" r:id="rId43"/>
    <p:sldId id="333" r:id="rId44"/>
    <p:sldId id="305" r:id="rId45"/>
    <p:sldId id="341" r:id="rId46"/>
    <p:sldId id="288" r:id="rId47"/>
    <p:sldId id="289" r:id="rId4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73B6A7-4597-4708-A3A2-CE1CCE70AF82}" v="2" dt="2025-01-28T08:04:56.2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85653" autoAdjust="0"/>
  </p:normalViewPr>
  <p:slideViewPr>
    <p:cSldViewPr snapToGrid="0">
      <p:cViewPr varScale="1">
        <p:scale>
          <a:sx n="107" d="100"/>
          <a:sy n="107" d="100"/>
        </p:scale>
        <p:origin x="46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8F73B6A7-4597-4708-A3A2-CE1CCE70AF82}"/>
    <pc:docChg chg="custSel addSld delSld modSld sldOrd">
      <pc:chgData name="Zita Draper" userId="b063123c-f51f-481b-b99c-f574606c9ace" providerId="ADAL" clId="{8F73B6A7-4597-4708-A3A2-CE1CCE70AF82}" dt="2025-01-28T08:30:52.268" v="1241" actId="2696"/>
      <pc:docMkLst>
        <pc:docMk/>
      </pc:docMkLst>
      <pc:sldChg chg="modSp">
        <pc:chgData name="Zita Draper" userId="b063123c-f51f-481b-b99c-f574606c9ace" providerId="ADAL" clId="{8F73B6A7-4597-4708-A3A2-CE1CCE70AF82}" dt="2025-01-28T08:04:56.260" v="1" actId="20577"/>
        <pc:sldMkLst>
          <pc:docMk/>
          <pc:sldMk cId="266838181" sldId="273"/>
        </pc:sldMkLst>
        <pc:graphicFrameChg chg="mod">
          <ac:chgData name="Zita Draper" userId="b063123c-f51f-481b-b99c-f574606c9ace" providerId="ADAL" clId="{8F73B6A7-4597-4708-A3A2-CE1CCE70AF82}" dt="2025-01-28T08:04:56.260" v="1" actId="20577"/>
          <ac:graphicFrameMkLst>
            <pc:docMk/>
            <pc:sldMk cId="266838181" sldId="273"/>
            <ac:graphicFrameMk id="5" creationId="{0097B57C-CFB1-0001-DEE9-EE006E42CA97}"/>
          </ac:graphicFrameMkLst>
        </pc:graphicFrameChg>
      </pc:sldChg>
      <pc:sldChg chg="modNotesTx">
        <pc:chgData name="Zita Draper" userId="b063123c-f51f-481b-b99c-f574606c9ace" providerId="ADAL" clId="{8F73B6A7-4597-4708-A3A2-CE1CCE70AF82}" dt="2025-01-28T08:14:03.027" v="743" actId="20577"/>
        <pc:sldMkLst>
          <pc:docMk/>
          <pc:sldMk cId="171114396" sldId="274"/>
        </pc:sldMkLst>
      </pc:sldChg>
      <pc:sldChg chg="modNotesTx">
        <pc:chgData name="Zita Draper" userId="b063123c-f51f-481b-b99c-f574606c9ace" providerId="ADAL" clId="{8F73B6A7-4597-4708-A3A2-CE1CCE70AF82}" dt="2025-01-28T08:12:20.418" v="373" actId="20577"/>
        <pc:sldMkLst>
          <pc:docMk/>
          <pc:sldMk cId="1695077186" sldId="275"/>
        </pc:sldMkLst>
      </pc:sldChg>
      <pc:sldChg chg="addSp delSp modSp mod setBg">
        <pc:chgData name="Zita Draper" userId="b063123c-f51f-481b-b99c-f574606c9ace" providerId="ADAL" clId="{8F73B6A7-4597-4708-A3A2-CE1CCE70AF82}" dt="2025-01-28T08:16:03.268" v="838" actId="26606"/>
        <pc:sldMkLst>
          <pc:docMk/>
          <pc:sldMk cId="1604091685" sldId="276"/>
        </pc:sldMkLst>
        <pc:spChg chg="mod">
          <ac:chgData name="Zita Draper" userId="b063123c-f51f-481b-b99c-f574606c9ace" providerId="ADAL" clId="{8F73B6A7-4597-4708-A3A2-CE1CCE70AF82}" dt="2025-01-28T08:16:03.268" v="838" actId="26606"/>
          <ac:spMkLst>
            <pc:docMk/>
            <pc:sldMk cId="1604091685" sldId="276"/>
            <ac:spMk id="2" creationId="{C1490A92-7EF9-2D87-71D6-7821DF045BB1}"/>
          </ac:spMkLst>
        </pc:spChg>
        <pc:spChg chg="del mod">
          <ac:chgData name="Zita Draper" userId="b063123c-f51f-481b-b99c-f574606c9ace" providerId="ADAL" clId="{8F73B6A7-4597-4708-A3A2-CE1CCE70AF82}" dt="2025-01-28T08:16:03.268" v="838" actId="26606"/>
          <ac:spMkLst>
            <pc:docMk/>
            <pc:sldMk cId="1604091685" sldId="276"/>
            <ac:spMk id="3" creationId="{BE61594D-BF85-9F8D-756A-BE6515549DB4}"/>
          </ac:spMkLst>
        </pc:spChg>
        <pc:spChg chg="add">
          <ac:chgData name="Zita Draper" userId="b063123c-f51f-481b-b99c-f574606c9ace" providerId="ADAL" clId="{8F73B6A7-4597-4708-A3A2-CE1CCE70AF82}" dt="2025-01-28T08:16:03.268" v="838" actId="26606"/>
          <ac:spMkLst>
            <pc:docMk/>
            <pc:sldMk cId="1604091685" sldId="276"/>
            <ac:spMk id="9" creationId="{73FAFB3F-DE4E-478C-9ECA-E9FAAE5A7A56}"/>
          </ac:spMkLst>
        </pc:spChg>
        <pc:graphicFrameChg chg="add">
          <ac:chgData name="Zita Draper" userId="b063123c-f51f-481b-b99c-f574606c9ace" providerId="ADAL" clId="{8F73B6A7-4597-4708-A3A2-CE1CCE70AF82}" dt="2025-01-28T08:16:03.268" v="838" actId="26606"/>
          <ac:graphicFrameMkLst>
            <pc:docMk/>
            <pc:sldMk cId="1604091685" sldId="276"/>
            <ac:graphicFrameMk id="5" creationId="{0D700E88-FCFE-93E9-AC9C-82697A64E766}"/>
          </ac:graphicFrameMkLst>
        </pc:graphicFrameChg>
      </pc:sldChg>
      <pc:sldChg chg="addSp delSp modSp mod setBg">
        <pc:chgData name="Zita Draper" userId="b063123c-f51f-481b-b99c-f574606c9ace" providerId="ADAL" clId="{8F73B6A7-4597-4708-A3A2-CE1CCE70AF82}" dt="2025-01-28T08:19:28.751" v="840" actId="26606"/>
        <pc:sldMkLst>
          <pc:docMk/>
          <pc:sldMk cId="627379127" sldId="277"/>
        </pc:sldMkLst>
        <pc:spChg chg="mod">
          <ac:chgData name="Zita Draper" userId="b063123c-f51f-481b-b99c-f574606c9ace" providerId="ADAL" clId="{8F73B6A7-4597-4708-A3A2-CE1CCE70AF82}" dt="2025-01-28T08:19:28.751" v="840" actId="26606"/>
          <ac:spMkLst>
            <pc:docMk/>
            <pc:sldMk cId="627379127" sldId="277"/>
            <ac:spMk id="2" creationId="{6DCDD4AA-02F1-6BFC-F1F5-13E0FF77A031}"/>
          </ac:spMkLst>
        </pc:spChg>
        <pc:spChg chg="del">
          <ac:chgData name="Zita Draper" userId="b063123c-f51f-481b-b99c-f574606c9ace" providerId="ADAL" clId="{8F73B6A7-4597-4708-A3A2-CE1CCE70AF82}" dt="2025-01-28T08:19:28.751" v="840" actId="26606"/>
          <ac:spMkLst>
            <pc:docMk/>
            <pc:sldMk cId="627379127" sldId="277"/>
            <ac:spMk id="3" creationId="{E7A0D674-11CB-FE6C-5EC0-46104CDB8FF0}"/>
          </ac:spMkLst>
        </pc:spChg>
        <pc:spChg chg="add">
          <ac:chgData name="Zita Draper" userId="b063123c-f51f-481b-b99c-f574606c9ace" providerId="ADAL" clId="{8F73B6A7-4597-4708-A3A2-CE1CCE70AF82}" dt="2025-01-28T08:19:28.751" v="840" actId="26606"/>
          <ac:spMkLst>
            <pc:docMk/>
            <pc:sldMk cId="627379127" sldId="277"/>
            <ac:spMk id="9" creationId="{C9E61CF6-8F07-4962-9613-3E030E3AE360}"/>
          </ac:spMkLst>
        </pc:spChg>
        <pc:grpChg chg="add">
          <ac:chgData name="Zita Draper" userId="b063123c-f51f-481b-b99c-f574606c9ace" providerId="ADAL" clId="{8F73B6A7-4597-4708-A3A2-CE1CCE70AF82}" dt="2025-01-28T08:19:28.751" v="840" actId="26606"/>
          <ac:grpSpMkLst>
            <pc:docMk/>
            <pc:sldMk cId="627379127" sldId="277"/>
            <ac:grpSpMk id="11" creationId="{693D30EF-116A-4B76-BB80-8E43340D4952}"/>
          </ac:grpSpMkLst>
        </pc:grpChg>
        <pc:graphicFrameChg chg="add">
          <ac:chgData name="Zita Draper" userId="b063123c-f51f-481b-b99c-f574606c9ace" providerId="ADAL" clId="{8F73B6A7-4597-4708-A3A2-CE1CCE70AF82}" dt="2025-01-28T08:19:28.751" v="840" actId="26606"/>
          <ac:graphicFrameMkLst>
            <pc:docMk/>
            <pc:sldMk cId="627379127" sldId="277"/>
            <ac:graphicFrameMk id="5" creationId="{D3A19AB8-4F0E-9C70-A7F0-E953DD1A20BF}"/>
          </ac:graphicFrameMkLst>
        </pc:graphicFrameChg>
      </pc:sldChg>
      <pc:sldChg chg="addSp delSp modSp mod ord setBg">
        <pc:chgData name="Zita Draper" userId="b063123c-f51f-481b-b99c-f574606c9ace" providerId="ADAL" clId="{8F73B6A7-4597-4708-A3A2-CE1CCE70AF82}" dt="2025-01-28T08:23:16.635" v="869" actId="26606"/>
        <pc:sldMkLst>
          <pc:docMk/>
          <pc:sldMk cId="2585555297" sldId="279"/>
        </pc:sldMkLst>
        <pc:spChg chg="mod">
          <ac:chgData name="Zita Draper" userId="b063123c-f51f-481b-b99c-f574606c9ace" providerId="ADAL" clId="{8F73B6A7-4597-4708-A3A2-CE1CCE70AF82}" dt="2025-01-28T08:23:16.635" v="869" actId="26606"/>
          <ac:spMkLst>
            <pc:docMk/>
            <pc:sldMk cId="2585555297" sldId="279"/>
            <ac:spMk id="2" creationId="{61C3EB35-D527-3EA3-6029-E30CD91374DE}"/>
          </ac:spMkLst>
        </pc:spChg>
        <pc:spChg chg="del">
          <ac:chgData name="Zita Draper" userId="b063123c-f51f-481b-b99c-f574606c9ace" providerId="ADAL" clId="{8F73B6A7-4597-4708-A3A2-CE1CCE70AF82}" dt="2025-01-28T08:23:16.635" v="869" actId="26606"/>
          <ac:spMkLst>
            <pc:docMk/>
            <pc:sldMk cId="2585555297" sldId="279"/>
            <ac:spMk id="3" creationId="{D29DB0DE-8563-4987-6877-F0C8327A2812}"/>
          </ac:spMkLst>
        </pc:spChg>
        <pc:spChg chg="add">
          <ac:chgData name="Zita Draper" userId="b063123c-f51f-481b-b99c-f574606c9ace" providerId="ADAL" clId="{8F73B6A7-4597-4708-A3A2-CE1CCE70AF82}" dt="2025-01-28T08:23:16.635" v="869" actId="26606"/>
          <ac:spMkLst>
            <pc:docMk/>
            <pc:sldMk cId="2585555297" sldId="279"/>
            <ac:spMk id="9" creationId="{C9E61CF6-8F07-4962-9613-3E030E3AE360}"/>
          </ac:spMkLst>
        </pc:spChg>
        <pc:grpChg chg="add">
          <ac:chgData name="Zita Draper" userId="b063123c-f51f-481b-b99c-f574606c9ace" providerId="ADAL" clId="{8F73B6A7-4597-4708-A3A2-CE1CCE70AF82}" dt="2025-01-28T08:23:16.635" v="869" actId="26606"/>
          <ac:grpSpMkLst>
            <pc:docMk/>
            <pc:sldMk cId="2585555297" sldId="279"/>
            <ac:grpSpMk id="11" creationId="{693D30EF-116A-4B76-BB80-8E43340D4952}"/>
          </ac:grpSpMkLst>
        </pc:grpChg>
        <pc:graphicFrameChg chg="add">
          <ac:chgData name="Zita Draper" userId="b063123c-f51f-481b-b99c-f574606c9ace" providerId="ADAL" clId="{8F73B6A7-4597-4708-A3A2-CE1CCE70AF82}" dt="2025-01-28T08:23:16.635" v="869" actId="26606"/>
          <ac:graphicFrameMkLst>
            <pc:docMk/>
            <pc:sldMk cId="2585555297" sldId="279"/>
            <ac:graphicFrameMk id="5" creationId="{62A1E314-9D72-89B6-554A-902C39A05461}"/>
          </ac:graphicFrameMkLst>
        </pc:graphicFrameChg>
      </pc:sldChg>
      <pc:sldChg chg="addSp delSp modSp mod setBg modNotesTx">
        <pc:chgData name="Zita Draper" userId="b063123c-f51f-481b-b99c-f574606c9ace" providerId="ADAL" clId="{8F73B6A7-4597-4708-A3A2-CE1CCE70AF82}" dt="2025-01-28T08:26:59.285" v="1232" actId="20577"/>
        <pc:sldMkLst>
          <pc:docMk/>
          <pc:sldMk cId="1887619558" sldId="280"/>
        </pc:sldMkLst>
        <pc:spChg chg="mod">
          <ac:chgData name="Zita Draper" userId="b063123c-f51f-481b-b99c-f574606c9ace" providerId="ADAL" clId="{8F73B6A7-4597-4708-A3A2-CE1CCE70AF82}" dt="2025-01-28T08:24:20.569" v="879" actId="26606"/>
          <ac:spMkLst>
            <pc:docMk/>
            <pc:sldMk cId="1887619558" sldId="280"/>
            <ac:spMk id="2" creationId="{CD45FB59-C316-4BE7-1BC0-2735273A920D}"/>
          </ac:spMkLst>
        </pc:spChg>
        <pc:spChg chg="del">
          <ac:chgData name="Zita Draper" userId="b063123c-f51f-481b-b99c-f574606c9ace" providerId="ADAL" clId="{8F73B6A7-4597-4708-A3A2-CE1CCE70AF82}" dt="2025-01-28T08:24:20.569" v="879" actId="26606"/>
          <ac:spMkLst>
            <pc:docMk/>
            <pc:sldMk cId="1887619558" sldId="280"/>
            <ac:spMk id="3" creationId="{9C693714-D98F-FCE2-F096-6FDFE8C7DBBD}"/>
          </ac:spMkLst>
        </pc:spChg>
        <pc:spChg chg="add">
          <ac:chgData name="Zita Draper" userId="b063123c-f51f-481b-b99c-f574606c9ace" providerId="ADAL" clId="{8F73B6A7-4597-4708-A3A2-CE1CCE70AF82}" dt="2025-01-28T08:24:20.569" v="879" actId="26606"/>
          <ac:spMkLst>
            <pc:docMk/>
            <pc:sldMk cId="1887619558" sldId="280"/>
            <ac:spMk id="9" creationId="{C9E61CF6-8F07-4962-9613-3E030E3AE360}"/>
          </ac:spMkLst>
        </pc:spChg>
        <pc:grpChg chg="add">
          <ac:chgData name="Zita Draper" userId="b063123c-f51f-481b-b99c-f574606c9ace" providerId="ADAL" clId="{8F73B6A7-4597-4708-A3A2-CE1CCE70AF82}" dt="2025-01-28T08:24:20.569" v="879" actId="26606"/>
          <ac:grpSpMkLst>
            <pc:docMk/>
            <pc:sldMk cId="1887619558" sldId="280"/>
            <ac:grpSpMk id="11" creationId="{693D30EF-116A-4B76-BB80-8E43340D4952}"/>
          </ac:grpSpMkLst>
        </pc:grpChg>
        <pc:graphicFrameChg chg="add">
          <ac:chgData name="Zita Draper" userId="b063123c-f51f-481b-b99c-f574606c9ace" providerId="ADAL" clId="{8F73B6A7-4597-4708-A3A2-CE1CCE70AF82}" dt="2025-01-28T08:24:20.569" v="879" actId="26606"/>
          <ac:graphicFrameMkLst>
            <pc:docMk/>
            <pc:sldMk cId="1887619558" sldId="280"/>
            <ac:graphicFrameMk id="5" creationId="{FB4057AA-AD3E-C6A6-7E59-173924F4D0C0}"/>
          </ac:graphicFrameMkLst>
        </pc:graphicFrameChg>
      </pc:sldChg>
      <pc:sldChg chg="addSp delSp modSp mod ord setBg">
        <pc:chgData name="Zita Draper" userId="b063123c-f51f-481b-b99c-f574606c9ace" providerId="ADAL" clId="{8F73B6A7-4597-4708-A3A2-CE1CCE70AF82}" dt="2025-01-28T08:24:16.735" v="878" actId="26606"/>
        <pc:sldMkLst>
          <pc:docMk/>
          <pc:sldMk cId="2947184602" sldId="281"/>
        </pc:sldMkLst>
        <pc:spChg chg="mod">
          <ac:chgData name="Zita Draper" userId="b063123c-f51f-481b-b99c-f574606c9ace" providerId="ADAL" clId="{8F73B6A7-4597-4708-A3A2-CE1CCE70AF82}" dt="2025-01-28T08:24:16.735" v="878" actId="26606"/>
          <ac:spMkLst>
            <pc:docMk/>
            <pc:sldMk cId="2947184602" sldId="281"/>
            <ac:spMk id="2" creationId="{6597A29B-EC2E-C02F-D775-2AB56CBBA717}"/>
          </ac:spMkLst>
        </pc:spChg>
        <pc:spChg chg="del">
          <ac:chgData name="Zita Draper" userId="b063123c-f51f-481b-b99c-f574606c9ace" providerId="ADAL" clId="{8F73B6A7-4597-4708-A3A2-CE1CCE70AF82}" dt="2025-01-28T08:24:16.735" v="878" actId="26606"/>
          <ac:spMkLst>
            <pc:docMk/>
            <pc:sldMk cId="2947184602" sldId="281"/>
            <ac:spMk id="3" creationId="{4898301F-322F-22CD-EA50-DDD484093A36}"/>
          </ac:spMkLst>
        </pc:spChg>
        <pc:spChg chg="add">
          <ac:chgData name="Zita Draper" userId="b063123c-f51f-481b-b99c-f574606c9ace" providerId="ADAL" clId="{8F73B6A7-4597-4708-A3A2-CE1CCE70AF82}" dt="2025-01-28T08:24:16.735" v="878" actId="26606"/>
          <ac:spMkLst>
            <pc:docMk/>
            <pc:sldMk cId="2947184602" sldId="281"/>
            <ac:spMk id="9" creationId="{C9E61CF6-8F07-4962-9613-3E030E3AE360}"/>
          </ac:spMkLst>
        </pc:spChg>
        <pc:grpChg chg="add">
          <ac:chgData name="Zita Draper" userId="b063123c-f51f-481b-b99c-f574606c9ace" providerId="ADAL" clId="{8F73B6A7-4597-4708-A3A2-CE1CCE70AF82}" dt="2025-01-28T08:24:16.735" v="878" actId="26606"/>
          <ac:grpSpMkLst>
            <pc:docMk/>
            <pc:sldMk cId="2947184602" sldId="281"/>
            <ac:grpSpMk id="11" creationId="{693D30EF-116A-4B76-BB80-8E43340D4952}"/>
          </ac:grpSpMkLst>
        </pc:grpChg>
        <pc:graphicFrameChg chg="add">
          <ac:chgData name="Zita Draper" userId="b063123c-f51f-481b-b99c-f574606c9ace" providerId="ADAL" clId="{8F73B6A7-4597-4708-A3A2-CE1CCE70AF82}" dt="2025-01-28T08:24:16.735" v="878" actId="26606"/>
          <ac:graphicFrameMkLst>
            <pc:docMk/>
            <pc:sldMk cId="2947184602" sldId="281"/>
            <ac:graphicFrameMk id="5" creationId="{83D3D068-72D5-B765-5D62-7798B59E03DA}"/>
          </ac:graphicFrameMkLst>
        </pc:graphicFrameChg>
      </pc:sldChg>
      <pc:sldChg chg="addSp modSp mod setBg">
        <pc:chgData name="Zita Draper" userId="b063123c-f51f-481b-b99c-f574606c9ace" providerId="ADAL" clId="{8F73B6A7-4597-4708-A3A2-CE1CCE70AF82}" dt="2025-01-28T08:29:00.669" v="1240" actId="122"/>
        <pc:sldMkLst>
          <pc:docMk/>
          <pc:sldMk cId="1287659538" sldId="283"/>
        </pc:sldMkLst>
        <pc:spChg chg="mod">
          <ac:chgData name="Zita Draper" userId="b063123c-f51f-481b-b99c-f574606c9ace" providerId="ADAL" clId="{8F73B6A7-4597-4708-A3A2-CE1CCE70AF82}" dt="2025-01-28T08:29:00.669" v="1240" actId="122"/>
          <ac:spMkLst>
            <pc:docMk/>
            <pc:sldMk cId="1287659538" sldId="283"/>
            <ac:spMk id="2" creationId="{DCFD101D-9639-7A74-005E-00E42E267240}"/>
          </ac:spMkLst>
        </pc:spChg>
        <pc:spChg chg="add">
          <ac:chgData name="Zita Draper" userId="b063123c-f51f-481b-b99c-f574606c9ace" providerId="ADAL" clId="{8F73B6A7-4597-4708-A3A2-CE1CCE70AF82}" dt="2025-01-28T08:28:55.552" v="1237" actId="26606"/>
          <ac:spMkLst>
            <pc:docMk/>
            <pc:sldMk cId="1287659538" sldId="283"/>
            <ac:spMk id="10" creationId="{73FAFB3F-DE4E-478C-9ECA-E9FAAE5A7A56}"/>
          </ac:spMkLst>
        </pc:spChg>
        <pc:graphicFrameChg chg="mod modGraphic">
          <ac:chgData name="Zita Draper" userId="b063123c-f51f-481b-b99c-f574606c9ace" providerId="ADAL" clId="{8F73B6A7-4597-4708-A3A2-CE1CCE70AF82}" dt="2025-01-28T08:28:55.552" v="1237" actId="26606"/>
          <ac:graphicFrameMkLst>
            <pc:docMk/>
            <pc:sldMk cId="1287659538" sldId="283"/>
            <ac:graphicFrameMk id="5" creationId="{1D7DDF1E-03CE-2C5B-CF5D-9740317DE605}"/>
          </ac:graphicFrameMkLst>
        </pc:graphicFrameChg>
      </pc:sldChg>
      <pc:sldChg chg="addSp delSp modSp mod ord setBg">
        <pc:chgData name="Zita Draper" userId="b063123c-f51f-481b-b99c-f574606c9ace" providerId="ADAL" clId="{8F73B6A7-4597-4708-A3A2-CE1CCE70AF82}" dt="2025-01-28T08:23:37.118" v="872" actId="26606"/>
        <pc:sldMkLst>
          <pc:docMk/>
          <pc:sldMk cId="3681930126" sldId="307"/>
        </pc:sldMkLst>
        <pc:spChg chg="mod">
          <ac:chgData name="Zita Draper" userId="b063123c-f51f-481b-b99c-f574606c9ace" providerId="ADAL" clId="{8F73B6A7-4597-4708-A3A2-CE1CCE70AF82}" dt="2025-01-28T08:23:37.118" v="872" actId="26606"/>
          <ac:spMkLst>
            <pc:docMk/>
            <pc:sldMk cId="3681930126" sldId="307"/>
            <ac:spMk id="2" creationId="{E9A0F737-D6D4-A0F5-36A6-AAEEA7F92196}"/>
          </ac:spMkLst>
        </pc:spChg>
        <pc:spChg chg="del">
          <ac:chgData name="Zita Draper" userId="b063123c-f51f-481b-b99c-f574606c9ace" providerId="ADAL" clId="{8F73B6A7-4597-4708-A3A2-CE1CCE70AF82}" dt="2025-01-28T08:23:37.118" v="872" actId="26606"/>
          <ac:spMkLst>
            <pc:docMk/>
            <pc:sldMk cId="3681930126" sldId="307"/>
            <ac:spMk id="3" creationId="{D8B88FFF-4ABE-E8AE-2948-72EE0E7458A8}"/>
          </ac:spMkLst>
        </pc:spChg>
        <pc:spChg chg="add">
          <ac:chgData name="Zita Draper" userId="b063123c-f51f-481b-b99c-f574606c9ace" providerId="ADAL" clId="{8F73B6A7-4597-4708-A3A2-CE1CCE70AF82}" dt="2025-01-28T08:23:37.118" v="872" actId="26606"/>
          <ac:spMkLst>
            <pc:docMk/>
            <pc:sldMk cId="3681930126" sldId="307"/>
            <ac:spMk id="9" creationId="{73FAFB3F-DE4E-478C-9ECA-E9FAAE5A7A56}"/>
          </ac:spMkLst>
        </pc:spChg>
        <pc:graphicFrameChg chg="add">
          <ac:chgData name="Zita Draper" userId="b063123c-f51f-481b-b99c-f574606c9ace" providerId="ADAL" clId="{8F73B6A7-4597-4708-A3A2-CE1CCE70AF82}" dt="2025-01-28T08:23:37.118" v="872" actId="26606"/>
          <ac:graphicFrameMkLst>
            <pc:docMk/>
            <pc:sldMk cId="3681930126" sldId="307"/>
            <ac:graphicFrameMk id="5" creationId="{0C34214D-EDC7-D1E4-5C06-8CAF6C881BE8}"/>
          </ac:graphicFrameMkLst>
        </pc:graphicFrameChg>
      </pc:sldChg>
      <pc:sldChg chg="addSp modSp del mod setBg">
        <pc:chgData name="Zita Draper" userId="b063123c-f51f-481b-b99c-f574606c9ace" providerId="ADAL" clId="{8F73B6A7-4597-4708-A3A2-CE1CCE70AF82}" dt="2025-01-28T08:30:52.268" v="1241" actId="2696"/>
        <pc:sldMkLst>
          <pc:docMk/>
          <pc:sldMk cId="3932878041" sldId="331"/>
        </pc:sldMkLst>
        <pc:spChg chg="mod">
          <ac:chgData name="Zita Draper" userId="b063123c-f51f-481b-b99c-f574606c9ace" providerId="ADAL" clId="{8F73B6A7-4597-4708-A3A2-CE1CCE70AF82}" dt="2025-01-28T08:16:55.535" v="839" actId="26606"/>
          <ac:spMkLst>
            <pc:docMk/>
            <pc:sldMk cId="3932878041" sldId="331"/>
            <ac:spMk id="2" creationId="{08DF3CD1-2841-5690-1A1C-8E0F57721F18}"/>
          </ac:spMkLst>
        </pc:spChg>
        <pc:spChg chg="add">
          <ac:chgData name="Zita Draper" userId="b063123c-f51f-481b-b99c-f574606c9ace" providerId="ADAL" clId="{8F73B6A7-4597-4708-A3A2-CE1CCE70AF82}" dt="2025-01-28T08:16:55.535" v="839" actId="26606"/>
          <ac:spMkLst>
            <pc:docMk/>
            <pc:sldMk cId="3932878041" sldId="331"/>
            <ac:spMk id="10" creationId="{73FAFB3F-DE4E-478C-9ECA-E9FAAE5A7A56}"/>
          </ac:spMkLst>
        </pc:spChg>
        <pc:graphicFrameChg chg="mod modGraphic">
          <ac:chgData name="Zita Draper" userId="b063123c-f51f-481b-b99c-f574606c9ace" providerId="ADAL" clId="{8F73B6A7-4597-4708-A3A2-CE1CCE70AF82}" dt="2025-01-28T08:16:55.535" v="839" actId="26606"/>
          <ac:graphicFrameMkLst>
            <pc:docMk/>
            <pc:sldMk cId="3932878041" sldId="331"/>
            <ac:graphicFrameMk id="5" creationId="{51136A27-A645-F8E5-82BB-F4F67FF5F3A0}"/>
          </ac:graphicFrameMkLst>
        </pc:graphicFrameChg>
      </pc:sldChg>
      <pc:sldChg chg="ord">
        <pc:chgData name="Zita Draper" userId="b063123c-f51f-481b-b99c-f574606c9ace" providerId="ADAL" clId="{8F73B6A7-4597-4708-A3A2-CE1CCE70AF82}" dt="2025-01-28T08:28:42.152" v="1236"/>
        <pc:sldMkLst>
          <pc:docMk/>
          <pc:sldMk cId="65853249" sldId="333"/>
        </pc:sldMkLst>
      </pc:sldChg>
      <pc:sldChg chg="addSp delSp modSp mod ord setBg">
        <pc:chgData name="Zita Draper" userId="b063123c-f51f-481b-b99c-f574606c9ace" providerId="ADAL" clId="{8F73B6A7-4597-4708-A3A2-CE1CCE70AF82}" dt="2025-01-28T08:23:58.102" v="875" actId="26606"/>
        <pc:sldMkLst>
          <pc:docMk/>
          <pc:sldMk cId="4133720579" sldId="334"/>
        </pc:sldMkLst>
        <pc:spChg chg="mod">
          <ac:chgData name="Zita Draper" userId="b063123c-f51f-481b-b99c-f574606c9ace" providerId="ADAL" clId="{8F73B6A7-4597-4708-A3A2-CE1CCE70AF82}" dt="2025-01-28T08:23:58.102" v="875" actId="26606"/>
          <ac:spMkLst>
            <pc:docMk/>
            <pc:sldMk cId="4133720579" sldId="334"/>
            <ac:spMk id="2" creationId="{08CDEE03-D20D-EC70-3281-5C875CCDD7AE}"/>
          </ac:spMkLst>
        </pc:spChg>
        <pc:spChg chg="del">
          <ac:chgData name="Zita Draper" userId="b063123c-f51f-481b-b99c-f574606c9ace" providerId="ADAL" clId="{8F73B6A7-4597-4708-A3A2-CE1CCE70AF82}" dt="2025-01-28T08:23:58.102" v="875" actId="26606"/>
          <ac:spMkLst>
            <pc:docMk/>
            <pc:sldMk cId="4133720579" sldId="334"/>
            <ac:spMk id="3" creationId="{48439414-C999-A98B-F28D-5B091187370A}"/>
          </ac:spMkLst>
        </pc:spChg>
        <pc:spChg chg="add">
          <ac:chgData name="Zita Draper" userId="b063123c-f51f-481b-b99c-f574606c9ace" providerId="ADAL" clId="{8F73B6A7-4597-4708-A3A2-CE1CCE70AF82}" dt="2025-01-28T08:23:58.102" v="875" actId="26606"/>
          <ac:spMkLst>
            <pc:docMk/>
            <pc:sldMk cId="4133720579" sldId="334"/>
            <ac:spMk id="9" creationId="{73FAFB3F-DE4E-478C-9ECA-E9FAAE5A7A56}"/>
          </ac:spMkLst>
        </pc:spChg>
        <pc:graphicFrameChg chg="add">
          <ac:chgData name="Zita Draper" userId="b063123c-f51f-481b-b99c-f574606c9ace" providerId="ADAL" clId="{8F73B6A7-4597-4708-A3A2-CE1CCE70AF82}" dt="2025-01-28T08:23:58.102" v="875" actId="26606"/>
          <ac:graphicFrameMkLst>
            <pc:docMk/>
            <pc:sldMk cId="4133720579" sldId="334"/>
            <ac:graphicFrameMk id="5" creationId="{E2F0DCD6-4B32-5326-5503-0B4C21866B14}"/>
          </ac:graphicFrameMkLst>
        </pc:graphicFrameChg>
      </pc:sldChg>
      <pc:sldChg chg="ord">
        <pc:chgData name="Zita Draper" userId="b063123c-f51f-481b-b99c-f574606c9ace" providerId="ADAL" clId="{8F73B6A7-4597-4708-A3A2-CE1CCE70AF82}" dt="2025-01-28T08:27:08.702" v="1234"/>
        <pc:sldMkLst>
          <pc:docMk/>
          <pc:sldMk cId="3621707076" sldId="335"/>
        </pc:sldMkLst>
      </pc:sldChg>
      <pc:sldChg chg="addSp delSp modSp new mod modClrScheme chgLayout">
        <pc:chgData name="Zita Draper" userId="b063123c-f51f-481b-b99c-f574606c9ace" providerId="ADAL" clId="{8F73B6A7-4597-4708-A3A2-CE1CCE70AF82}" dt="2025-01-28T08:21:33.152" v="866" actId="478"/>
        <pc:sldMkLst>
          <pc:docMk/>
          <pc:sldMk cId="4239209270" sldId="342"/>
        </pc:sldMkLst>
        <pc:spChg chg="del mod ord">
          <ac:chgData name="Zita Draper" userId="b063123c-f51f-481b-b99c-f574606c9ace" providerId="ADAL" clId="{8F73B6A7-4597-4708-A3A2-CE1CCE70AF82}" dt="2025-01-28T08:21:20.901" v="842" actId="700"/>
          <ac:spMkLst>
            <pc:docMk/>
            <pc:sldMk cId="4239209270" sldId="342"/>
            <ac:spMk id="2" creationId="{D0EFB7AD-2C37-D0D8-BA9C-02E3FFDD8067}"/>
          </ac:spMkLst>
        </pc:spChg>
        <pc:spChg chg="del mod ord">
          <ac:chgData name="Zita Draper" userId="b063123c-f51f-481b-b99c-f574606c9ace" providerId="ADAL" clId="{8F73B6A7-4597-4708-A3A2-CE1CCE70AF82}" dt="2025-01-28T08:21:20.901" v="842" actId="700"/>
          <ac:spMkLst>
            <pc:docMk/>
            <pc:sldMk cId="4239209270" sldId="342"/>
            <ac:spMk id="3" creationId="{6087AB5F-AADF-8754-60F0-86A69B9E38FC}"/>
          </ac:spMkLst>
        </pc:spChg>
        <pc:spChg chg="add mod ord">
          <ac:chgData name="Zita Draper" userId="b063123c-f51f-481b-b99c-f574606c9ace" providerId="ADAL" clId="{8F73B6A7-4597-4708-A3A2-CE1CCE70AF82}" dt="2025-01-28T08:21:30.118" v="865" actId="115"/>
          <ac:spMkLst>
            <pc:docMk/>
            <pc:sldMk cId="4239209270" sldId="342"/>
            <ac:spMk id="4" creationId="{7CEB80D8-8E97-D249-114F-2E027F9485CE}"/>
          </ac:spMkLst>
        </pc:spChg>
        <pc:spChg chg="add del mod ord">
          <ac:chgData name="Zita Draper" userId="b063123c-f51f-481b-b99c-f574606c9ace" providerId="ADAL" clId="{8F73B6A7-4597-4708-A3A2-CE1CCE70AF82}" dt="2025-01-28T08:21:33.152" v="866" actId="478"/>
          <ac:spMkLst>
            <pc:docMk/>
            <pc:sldMk cId="4239209270" sldId="342"/>
            <ac:spMk id="5" creationId="{0A0A856C-ADEC-E89D-A2BE-134A231F9257}"/>
          </ac:spMkLst>
        </pc:spChg>
      </pc:sldChg>
    </pc:docChg>
  </pc:docChgLst>
</pc:chgInfo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ata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26.svg"/><Relationship Id="rId11" Type="http://schemas.openxmlformats.org/officeDocument/2006/relationships/image" Target="../media/image29.png"/><Relationship Id="rId5" Type="http://schemas.openxmlformats.org/officeDocument/2006/relationships/image" Target="../media/image25.png"/><Relationship Id="rId10" Type="http://schemas.openxmlformats.org/officeDocument/2006/relationships/image" Target="../media/image12.svg"/><Relationship Id="rId4" Type="http://schemas.openxmlformats.org/officeDocument/2006/relationships/image" Target="../media/image24.svg"/><Relationship Id="rId9" Type="http://schemas.openxmlformats.org/officeDocument/2006/relationships/image" Target="../media/image11.png"/></Relationships>
</file>

<file path=ppt/diagrams/_rels/data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4" Type="http://schemas.openxmlformats.org/officeDocument/2006/relationships/image" Target="../media/image34.svg"/></Relationships>
</file>

<file path=ppt/diagrams/_rels/data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ata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26.svg"/><Relationship Id="rId11" Type="http://schemas.openxmlformats.org/officeDocument/2006/relationships/image" Target="../media/image29.png"/><Relationship Id="rId5" Type="http://schemas.openxmlformats.org/officeDocument/2006/relationships/image" Target="../media/image25.png"/><Relationship Id="rId10" Type="http://schemas.openxmlformats.org/officeDocument/2006/relationships/image" Target="../media/image12.svg"/><Relationship Id="rId4" Type="http://schemas.openxmlformats.org/officeDocument/2006/relationships/image" Target="../media/image24.svg"/><Relationship Id="rId9" Type="http://schemas.openxmlformats.org/officeDocument/2006/relationships/image" Target="../media/image11.png"/></Relationships>
</file>

<file path=ppt/diagrams/_rels/drawing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4" Type="http://schemas.openxmlformats.org/officeDocument/2006/relationships/image" Target="../media/image34.svg"/></Relationships>
</file>

<file path=ppt/diagrams/_rels/drawing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7AD1D2-5952-4148-BD17-FE804CB364B4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88D7CB6-6DA1-4338-A930-097B45CF4C37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24BEFB85-1550-4D3C-B9EE-29F0C1B6588A}" type="parTrans" cxnId="{9221D41A-4917-48C9-AB91-79A4A0B3B8D9}">
      <dgm:prSet/>
      <dgm:spPr/>
      <dgm:t>
        <a:bodyPr/>
        <a:lstStyle/>
        <a:p>
          <a:endParaRPr lang="en-US"/>
        </a:p>
      </dgm:t>
    </dgm:pt>
    <dgm:pt modelId="{B4E0BC6A-B453-4830-A3B8-0E6140AEB5EB}" type="sibTrans" cxnId="{9221D41A-4917-48C9-AB91-79A4A0B3B8D9}">
      <dgm:prSet/>
      <dgm:spPr/>
      <dgm:t>
        <a:bodyPr/>
        <a:lstStyle/>
        <a:p>
          <a:endParaRPr lang="en-US"/>
        </a:p>
      </dgm:t>
    </dgm:pt>
    <dgm:pt modelId="{8930A9D1-9342-4106-A63A-C4B078E1BF96}">
      <dgm:prSet/>
      <dgm:spPr/>
      <dgm:t>
        <a:bodyPr/>
        <a:lstStyle/>
        <a:p>
          <a:r>
            <a:rPr lang="en-US" dirty="0"/>
            <a:t>Case citations</a:t>
          </a:r>
        </a:p>
      </dgm:t>
    </dgm:pt>
    <dgm:pt modelId="{58ECB502-8977-4405-8530-452B86A7B7D3}" type="parTrans" cxnId="{8B4C3580-D72C-4901-B78B-16F48082FDC5}">
      <dgm:prSet/>
      <dgm:spPr/>
      <dgm:t>
        <a:bodyPr/>
        <a:lstStyle/>
        <a:p>
          <a:endParaRPr lang="en-US"/>
        </a:p>
      </dgm:t>
    </dgm:pt>
    <dgm:pt modelId="{11586C7B-69BC-463D-9E62-32EA1C630C33}" type="sibTrans" cxnId="{8B4C3580-D72C-4901-B78B-16F48082FDC5}">
      <dgm:prSet/>
      <dgm:spPr/>
      <dgm:t>
        <a:bodyPr/>
        <a:lstStyle/>
        <a:p>
          <a:endParaRPr lang="en-US"/>
        </a:p>
      </dgm:t>
    </dgm:pt>
    <dgm:pt modelId="{6EA520AD-5F55-4411-8C7C-7EF832A5227A}">
      <dgm:prSet/>
      <dgm:spPr/>
      <dgm:t>
        <a:bodyPr/>
        <a:lstStyle/>
        <a:p>
          <a:r>
            <a:rPr lang="en-GB" dirty="0"/>
            <a:t>Who makes the law? </a:t>
          </a:r>
          <a:endParaRPr lang="en-US" dirty="0"/>
        </a:p>
      </dgm:t>
    </dgm:pt>
    <dgm:pt modelId="{7A1D7E46-B992-4BC0-A265-C7CDD2685BDF}" type="parTrans" cxnId="{B0FF6991-30CE-49F0-B711-C461E05C08C5}">
      <dgm:prSet/>
      <dgm:spPr/>
      <dgm:t>
        <a:bodyPr/>
        <a:lstStyle/>
        <a:p>
          <a:endParaRPr lang="en-US"/>
        </a:p>
      </dgm:t>
    </dgm:pt>
    <dgm:pt modelId="{622F95C5-9241-4184-BBC7-7D5FF0E9246B}" type="sibTrans" cxnId="{B0FF6991-30CE-49F0-B711-C461E05C08C5}">
      <dgm:prSet/>
      <dgm:spPr/>
      <dgm:t>
        <a:bodyPr/>
        <a:lstStyle/>
        <a:p>
          <a:endParaRPr lang="en-US"/>
        </a:p>
      </dgm:t>
    </dgm:pt>
    <dgm:pt modelId="{84A8EB69-C15F-4315-B8BB-E2D5B5C65AF2}">
      <dgm:prSet/>
      <dgm:spPr/>
      <dgm:t>
        <a:bodyPr/>
        <a:lstStyle/>
        <a:p>
          <a:r>
            <a:rPr lang="en-GB" dirty="0"/>
            <a:t>Role. </a:t>
          </a:r>
          <a:endParaRPr lang="en-US" dirty="0"/>
        </a:p>
      </dgm:t>
    </dgm:pt>
    <dgm:pt modelId="{7FCE6AA2-220D-44C3-86D2-57B682867815}" type="parTrans" cxnId="{49737599-D9E6-4789-890F-7556923DFD4E}">
      <dgm:prSet/>
      <dgm:spPr/>
      <dgm:t>
        <a:bodyPr/>
        <a:lstStyle/>
        <a:p>
          <a:endParaRPr lang="en-US"/>
        </a:p>
      </dgm:t>
    </dgm:pt>
    <dgm:pt modelId="{1EC95417-2245-4CB4-B901-87192701D033}" type="sibTrans" cxnId="{49737599-D9E6-4789-890F-7556923DFD4E}">
      <dgm:prSet/>
      <dgm:spPr/>
      <dgm:t>
        <a:bodyPr/>
        <a:lstStyle/>
        <a:p>
          <a:endParaRPr lang="en-US"/>
        </a:p>
      </dgm:t>
    </dgm:pt>
    <dgm:pt modelId="{A5D19F84-6123-4F02-9E79-4AA34D9B28E6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6C515822-649E-45EC-A3ED-E5B2E622FE4C}" type="parTrans" cxnId="{1F44803D-EACF-4008-8DD4-513D9CE37198}">
      <dgm:prSet/>
      <dgm:spPr/>
      <dgm:t>
        <a:bodyPr/>
        <a:lstStyle/>
        <a:p>
          <a:endParaRPr lang="en-US"/>
        </a:p>
      </dgm:t>
    </dgm:pt>
    <dgm:pt modelId="{A9FD94CC-FB48-47FE-8B9C-673ABC911BA8}" type="sibTrans" cxnId="{1F44803D-EACF-4008-8DD4-513D9CE37198}">
      <dgm:prSet/>
      <dgm:spPr/>
      <dgm:t>
        <a:bodyPr/>
        <a:lstStyle/>
        <a:p>
          <a:endParaRPr lang="en-US"/>
        </a:p>
      </dgm:t>
    </dgm:pt>
    <dgm:pt modelId="{D425C9FB-5530-4AEC-AAD9-C3823F3D2E9E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52DA1769-D6C5-4A3E-AEC4-371024A818C0}" type="parTrans" cxnId="{1193612C-9220-4D25-A1FA-3A223F6CB488}">
      <dgm:prSet/>
      <dgm:spPr/>
      <dgm:t>
        <a:bodyPr/>
        <a:lstStyle/>
        <a:p>
          <a:endParaRPr lang="en-US"/>
        </a:p>
      </dgm:t>
    </dgm:pt>
    <dgm:pt modelId="{5B212E34-7326-405F-9C70-66F4E1076CDF}" type="sibTrans" cxnId="{1193612C-9220-4D25-A1FA-3A223F6CB488}">
      <dgm:prSet/>
      <dgm:spPr/>
      <dgm:t>
        <a:bodyPr/>
        <a:lstStyle/>
        <a:p>
          <a:endParaRPr lang="en-US"/>
        </a:p>
      </dgm:t>
    </dgm:pt>
    <dgm:pt modelId="{ECD498D0-3317-43F4-8A3E-B436BC901282}" type="pres">
      <dgm:prSet presAssocID="{617AD1D2-5952-4148-BD17-FE804CB364B4}" presName="diagram" presStyleCnt="0">
        <dgm:presLayoutVars>
          <dgm:dir/>
          <dgm:resizeHandles val="exact"/>
        </dgm:presLayoutVars>
      </dgm:prSet>
      <dgm:spPr/>
    </dgm:pt>
    <dgm:pt modelId="{CF78811C-0BC4-4F2B-B55A-E8332D1E0ACF}" type="pres">
      <dgm:prSet presAssocID="{788D7CB6-6DA1-4338-A930-097B45CF4C37}" presName="node" presStyleLbl="node1" presStyleIdx="0" presStyleCnt="6">
        <dgm:presLayoutVars>
          <dgm:bulletEnabled val="1"/>
        </dgm:presLayoutVars>
      </dgm:prSet>
      <dgm:spPr/>
    </dgm:pt>
    <dgm:pt modelId="{8974369B-BA90-49F0-A280-4F4B8B49C158}" type="pres">
      <dgm:prSet presAssocID="{B4E0BC6A-B453-4830-A3B8-0E6140AEB5EB}" presName="sibTrans" presStyleCnt="0"/>
      <dgm:spPr/>
    </dgm:pt>
    <dgm:pt modelId="{81E8D89C-C69A-47E2-9659-E950ADAAABDB}" type="pres">
      <dgm:prSet presAssocID="{8930A9D1-9342-4106-A63A-C4B078E1BF96}" presName="node" presStyleLbl="node1" presStyleIdx="1" presStyleCnt="6">
        <dgm:presLayoutVars>
          <dgm:bulletEnabled val="1"/>
        </dgm:presLayoutVars>
      </dgm:prSet>
      <dgm:spPr/>
    </dgm:pt>
    <dgm:pt modelId="{0006A5BB-3F6D-450A-9B26-8645D2D32E8D}" type="pres">
      <dgm:prSet presAssocID="{11586C7B-69BC-463D-9E62-32EA1C630C33}" presName="sibTrans" presStyleCnt="0"/>
      <dgm:spPr/>
    </dgm:pt>
    <dgm:pt modelId="{A439FCC6-06B8-4FFF-A024-C55FF3E587A5}" type="pres">
      <dgm:prSet presAssocID="{6EA520AD-5F55-4411-8C7C-7EF832A5227A}" presName="node" presStyleLbl="node1" presStyleIdx="2" presStyleCnt="6">
        <dgm:presLayoutVars>
          <dgm:bulletEnabled val="1"/>
        </dgm:presLayoutVars>
      </dgm:prSet>
      <dgm:spPr/>
    </dgm:pt>
    <dgm:pt modelId="{C8A9439A-97E2-4583-A89C-791700264919}" type="pres">
      <dgm:prSet presAssocID="{622F95C5-9241-4184-BBC7-7D5FF0E9246B}" presName="sibTrans" presStyleCnt="0"/>
      <dgm:spPr/>
    </dgm:pt>
    <dgm:pt modelId="{3FFFB3C9-2A51-4630-A1AA-E0ADB87E0B25}" type="pres">
      <dgm:prSet presAssocID="{84A8EB69-C15F-4315-B8BB-E2D5B5C65AF2}" presName="node" presStyleLbl="node1" presStyleIdx="3" presStyleCnt="6">
        <dgm:presLayoutVars>
          <dgm:bulletEnabled val="1"/>
        </dgm:presLayoutVars>
      </dgm:prSet>
      <dgm:spPr/>
    </dgm:pt>
    <dgm:pt modelId="{EF1660C6-1459-417E-9E2E-560B3B24D18A}" type="pres">
      <dgm:prSet presAssocID="{1EC95417-2245-4CB4-B901-87192701D033}" presName="sibTrans" presStyleCnt="0"/>
      <dgm:spPr/>
    </dgm:pt>
    <dgm:pt modelId="{EBB7431E-FE09-40FA-A47D-602019D52A5B}" type="pres">
      <dgm:prSet presAssocID="{A5D19F84-6123-4F02-9E79-4AA34D9B28E6}" presName="node" presStyleLbl="node1" presStyleIdx="4" presStyleCnt="6">
        <dgm:presLayoutVars>
          <dgm:bulletEnabled val="1"/>
        </dgm:presLayoutVars>
      </dgm:prSet>
      <dgm:spPr/>
    </dgm:pt>
    <dgm:pt modelId="{BAF4E56E-0D3B-4DF2-8641-91F66D94F7C9}" type="pres">
      <dgm:prSet presAssocID="{A9FD94CC-FB48-47FE-8B9C-673ABC911BA8}" presName="sibTrans" presStyleCnt="0"/>
      <dgm:spPr/>
    </dgm:pt>
    <dgm:pt modelId="{FE5BADC9-79AF-4363-B54D-E428BD1AF1D4}" type="pres">
      <dgm:prSet presAssocID="{D425C9FB-5530-4AEC-AAD9-C3823F3D2E9E}" presName="node" presStyleLbl="node1" presStyleIdx="5" presStyleCnt="6">
        <dgm:presLayoutVars>
          <dgm:bulletEnabled val="1"/>
        </dgm:presLayoutVars>
      </dgm:prSet>
      <dgm:spPr/>
    </dgm:pt>
  </dgm:ptLst>
  <dgm:cxnLst>
    <dgm:cxn modelId="{9221D41A-4917-48C9-AB91-79A4A0B3B8D9}" srcId="{617AD1D2-5952-4148-BD17-FE804CB364B4}" destId="{788D7CB6-6DA1-4338-A930-097B45CF4C37}" srcOrd="0" destOrd="0" parTransId="{24BEFB85-1550-4D3C-B9EE-29F0C1B6588A}" sibTransId="{B4E0BC6A-B453-4830-A3B8-0E6140AEB5EB}"/>
    <dgm:cxn modelId="{1193612C-9220-4D25-A1FA-3A223F6CB488}" srcId="{617AD1D2-5952-4148-BD17-FE804CB364B4}" destId="{D425C9FB-5530-4AEC-AAD9-C3823F3D2E9E}" srcOrd="5" destOrd="0" parTransId="{52DA1769-D6C5-4A3E-AEC4-371024A818C0}" sibTransId="{5B212E34-7326-405F-9C70-66F4E1076CDF}"/>
    <dgm:cxn modelId="{6F733330-2E2F-4363-91E2-78E33E4DC7F6}" type="presOf" srcId="{6EA520AD-5F55-4411-8C7C-7EF832A5227A}" destId="{A439FCC6-06B8-4FFF-A024-C55FF3E587A5}" srcOrd="0" destOrd="0" presId="urn:microsoft.com/office/officeart/2005/8/layout/default"/>
    <dgm:cxn modelId="{1F44803D-EACF-4008-8DD4-513D9CE37198}" srcId="{617AD1D2-5952-4148-BD17-FE804CB364B4}" destId="{A5D19F84-6123-4F02-9E79-4AA34D9B28E6}" srcOrd="4" destOrd="0" parTransId="{6C515822-649E-45EC-A3ED-E5B2E622FE4C}" sibTransId="{A9FD94CC-FB48-47FE-8B9C-673ABC911BA8}"/>
    <dgm:cxn modelId="{0178F469-1C0E-4B78-A7CA-1EB015A7361A}" type="presOf" srcId="{A5D19F84-6123-4F02-9E79-4AA34D9B28E6}" destId="{EBB7431E-FE09-40FA-A47D-602019D52A5B}" srcOrd="0" destOrd="0" presId="urn:microsoft.com/office/officeart/2005/8/layout/default"/>
    <dgm:cxn modelId="{8B4C3580-D72C-4901-B78B-16F48082FDC5}" srcId="{617AD1D2-5952-4148-BD17-FE804CB364B4}" destId="{8930A9D1-9342-4106-A63A-C4B078E1BF96}" srcOrd="1" destOrd="0" parTransId="{58ECB502-8977-4405-8530-452B86A7B7D3}" sibTransId="{11586C7B-69BC-463D-9E62-32EA1C630C33}"/>
    <dgm:cxn modelId="{EAEDA78E-F74F-4083-9F7D-ABABF96EECC3}" type="presOf" srcId="{D425C9FB-5530-4AEC-AAD9-C3823F3D2E9E}" destId="{FE5BADC9-79AF-4363-B54D-E428BD1AF1D4}" srcOrd="0" destOrd="0" presId="urn:microsoft.com/office/officeart/2005/8/layout/default"/>
    <dgm:cxn modelId="{B0FF6991-30CE-49F0-B711-C461E05C08C5}" srcId="{617AD1D2-5952-4148-BD17-FE804CB364B4}" destId="{6EA520AD-5F55-4411-8C7C-7EF832A5227A}" srcOrd="2" destOrd="0" parTransId="{7A1D7E46-B992-4BC0-A265-C7CDD2685BDF}" sibTransId="{622F95C5-9241-4184-BBC7-7D5FF0E9246B}"/>
    <dgm:cxn modelId="{49737599-D9E6-4789-890F-7556923DFD4E}" srcId="{617AD1D2-5952-4148-BD17-FE804CB364B4}" destId="{84A8EB69-C15F-4315-B8BB-E2D5B5C65AF2}" srcOrd="3" destOrd="0" parTransId="{7FCE6AA2-220D-44C3-86D2-57B682867815}" sibTransId="{1EC95417-2245-4CB4-B901-87192701D033}"/>
    <dgm:cxn modelId="{EA00479D-A8A4-4FE9-BA51-95D1AA12D85B}" type="presOf" srcId="{84A8EB69-C15F-4315-B8BB-E2D5B5C65AF2}" destId="{3FFFB3C9-2A51-4630-A1AA-E0ADB87E0B25}" srcOrd="0" destOrd="0" presId="urn:microsoft.com/office/officeart/2005/8/layout/default"/>
    <dgm:cxn modelId="{8025DEA2-849E-4C6E-ADF0-E82C2B47C4FC}" type="presOf" srcId="{8930A9D1-9342-4106-A63A-C4B078E1BF96}" destId="{81E8D89C-C69A-47E2-9659-E950ADAAABDB}" srcOrd="0" destOrd="0" presId="urn:microsoft.com/office/officeart/2005/8/layout/default"/>
    <dgm:cxn modelId="{5D0C8CC5-B7E7-4567-AEEF-5FD037630497}" type="presOf" srcId="{788D7CB6-6DA1-4338-A930-097B45CF4C37}" destId="{CF78811C-0BC4-4F2B-B55A-E8332D1E0ACF}" srcOrd="0" destOrd="0" presId="urn:microsoft.com/office/officeart/2005/8/layout/default"/>
    <dgm:cxn modelId="{86BA9AF3-0AE7-43E3-9504-96E7AC50A3B1}" type="presOf" srcId="{617AD1D2-5952-4148-BD17-FE804CB364B4}" destId="{ECD498D0-3317-43F4-8A3E-B436BC901282}" srcOrd="0" destOrd="0" presId="urn:microsoft.com/office/officeart/2005/8/layout/default"/>
    <dgm:cxn modelId="{3DACAD67-5947-4DC2-80AF-E8A3E83BC557}" type="presParOf" srcId="{ECD498D0-3317-43F4-8A3E-B436BC901282}" destId="{CF78811C-0BC4-4F2B-B55A-E8332D1E0ACF}" srcOrd="0" destOrd="0" presId="urn:microsoft.com/office/officeart/2005/8/layout/default"/>
    <dgm:cxn modelId="{D6E8432D-836B-4279-A4E1-3F9B41EEDD50}" type="presParOf" srcId="{ECD498D0-3317-43F4-8A3E-B436BC901282}" destId="{8974369B-BA90-49F0-A280-4F4B8B49C158}" srcOrd="1" destOrd="0" presId="urn:microsoft.com/office/officeart/2005/8/layout/default"/>
    <dgm:cxn modelId="{EEF42F0C-7ABB-40CA-9118-B795E9EAD9C9}" type="presParOf" srcId="{ECD498D0-3317-43F4-8A3E-B436BC901282}" destId="{81E8D89C-C69A-47E2-9659-E950ADAAABDB}" srcOrd="2" destOrd="0" presId="urn:microsoft.com/office/officeart/2005/8/layout/default"/>
    <dgm:cxn modelId="{A40D9E41-8D73-435F-BC28-BF00B956113C}" type="presParOf" srcId="{ECD498D0-3317-43F4-8A3E-B436BC901282}" destId="{0006A5BB-3F6D-450A-9B26-8645D2D32E8D}" srcOrd="3" destOrd="0" presId="urn:microsoft.com/office/officeart/2005/8/layout/default"/>
    <dgm:cxn modelId="{0B29CBBC-955D-416F-BF20-561C77E5E278}" type="presParOf" srcId="{ECD498D0-3317-43F4-8A3E-B436BC901282}" destId="{A439FCC6-06B8-4FFF-A024-C55FF3E587A5}" srcOrd="4" destOrd="0" presId="urn:microsoft.com/office/officeart/2005/8/layout/default"/>
    <dgm:cxn modelId="{F24CE865-A337-4EB7-B5D5-414D9D3FDB1B}" type="presParOf" srcId="{ECD498D0-3317-43F4-8A3E-B436BC901282}" destId="{C8A9439A-97E2-4583-A89C-791700264919}" srcOrd="5" destOrd="0" presId="urn:microsoft.com/office/officeart/2005/8/layout/default"/>
    <dgm:cxn modelId="{D5B78930-EBE6-4BA7-A320-8AA99DECF03C}" type="presParOf" srcId="{ECD498D0-3317-43F4-8A3E-B436BC901282}" destId="{3FFFB3C9-2A51-4630-A1AA-E0ADB87E0B25}" srcOrd="6" destOrd="0" presId="urn:microsoft.com/office/officeart/2005/8/layout/default"/>
    <dgm:cxn modelId="{F1CC92C5-788D-40E4-A9A3-C12AC7CE9690}" type="presParOf" srcId="{ECD498D0-3317-43F4-8A3E-B436BC901282}" destId="{EF1660C6-1459-417E-9E2E-560B3B24D18A}" srcOrd="7" destOrd="0" presId="urn:microsoft.com/office/officeart/2005/8/layout/default"/>
    <dgm:cxn modelId="{E27BAC4A-F899-4EBA-B2F5-22C4102D2477}" type="presParOf" srcId="{ECD498D0-3317-43F4-8A3E-B436BC901282}" destId="{EBB7431E-FE09-40FA-A47D-602019D52A5B}" srcOrd="8" destOrd="0" presId="urn:microsoft.com/office/officeart/2005/8/layout/default"/>
    <dgm:cxn modelId="{C3E3CDA0-E109-48BB-ACA7-3EB5B7A95ED2}" type="presParOf" srcId="{ECD498D0-3317-43F4-8A3E-B436BC901282}" destId="{BAF4E56E-0D3B-4DF2-8641-91F66D94F7C9}" srcOrd="9" destOrd="0" presId="urn:microsoft.com/office/officeart/2005/8/layout/default"/>
    <dgm:cxn modelId="{0F89D093-A87C-4BA3-B926-467668F8C3D5}" type="presParOf" srcId="{ECD498D0-3317-43F4-8A3E-B436BC901282}" destId="{FE5BADC9-79AF-4363-B54D-E428BD1AF1D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98F134-7382-4F72-9688-32089BB0D42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D423779-9C48-4C36-B059-53396CA37AB6}">
      <dgm:prSet/>
      <dgm:spPr/>
      <dgm:t>
        <a:bodyPr/>
        <a:lstStyle/>
        <a:p>
          <a:r>
            <a:rPr lang="en-GB"/>
            <a:t>The aim of today’s session is to discuss those who make the law in the United kingdom. </a:t>
          </a:r>
          <a:endParaRPr lang="en-US"/>
        </a:p>
      </dgm:t>
    </dgm:pt>
    <dgm:pt modelId="{C341535F-6ED1-4A5B-B231-F53C9C2802BC}" type="parTrans" cxnId="{788F8EF3-70AE-473A-9A89-92E1E3B1803C}">
      <dgm:prSet/>
      <dgm:spPr/>
      <dgm:t>
        <a:bodyPr/>
        <a:lstStyle/>
        <a:p>
          <a:endParaRPr lang="en-US"/>
        </a:p>
      </dgm:t>
    </dgm:pt>
    <dgm:pt modelId="{A3F22D38-F8D3-43CC-9C7E-EEB7884994DA}" type="sibTrans" cxnId="{788F8EF3-70AE-473A-9A89-92E1E3B1803C}">
      <dgm:prSet/>
      <dgm:spPr/>
      <dgm:t>
        <a:bodyPr/>
        <a:lstStyle/>
        <a:p>
          <a:endParaRPr lang="en-US"/>
        </a:p>
      </dgm:t>
    </dgm:pt>
    <dgm:pt modelId="{10C3B265-2D0C-4D4E-AE38-A1AB0434FAC9}">
      <dgm:prSet/>
      <dgm:spPr/>
      <dgm:t>
        <a:bodyPr/>
        <a:lstStyle/>
        <a:p>
          <a:r>
            <a:rPr lang="en-GB"/>
            <a:t>By the end of today’s session students should be able to demonstrate their understanding of those who make the law in the United Kingdom. </a:t>
          </a:r>
          <a:endParaRPr lang="en-US"/>
        </a:p>
      </dgm:t>
    </dgm:pt>
    <dgm:pt modelId="{A2AD876F-1911-429A-BBFA-F111BA4DAD20}" type="parTrans" cxnId="{CDE0D558-6911-497E-9AE5-E759D166EDD7}">
      <dgm:prSet/>
      <dgm:spPr/>
      <dgm:t>
        <a:bodyPr/>
        <a:lstStyle/>
        <a:p>
          <a:endParaRPr lang="en-US"/>
        </a:p>
      </dgm:t>
    </dgm:pt>
    <dgm:pt modelId="{7953E8A9-45E2-45A6-94D8-3D20DE14EF3D}" type="sibTrans" cxnId="{CDE0D558-6911-497E-9AE5-E759D166EDD7}">
      <dgm:prSet/>
      <dgm:spPr/>
      <dgm:t>
        <a:bodyPr/>
        <a:lstStyle/>
        <a:p>
          <a:endParaRPr lang="en-US"/>
        </a:p>
      </dgm:t>
    </dgm:pt>
    <dgm:pt modelId="{C42F20C1-348F-428A-9B54-F2C58D3BE5F4}" type="pres">
      <dgm:prSet presAssocID="{8D98F134-7382-4F72-9688-32089BB0D42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C47CA9-6E93-43CD-BF65-371F1F12ED43}" type="pres">
      <dgm:prSet presAssocID="{5D423779-9C48-4C36-B059-53396CA37AB6}" presName="hierRoot1" presStyleCnt="0"/>
      <dgm:spPr/>
    </dgm:pt>
    <dgm:pt modelId="{00B2053C-B45A-4B5B-8D11-2D9F6454439B}" type="pres">
      <dgm:prSet presAssocID="{5D423779-9C48-4C36-B059-53396CA37AB6}" presName="composite" presStyleCnt="0"/>
      <dgm:spPr/>
    </dgm:pt>
    <dgm:pt modelId="{C7CCAEFC-BAA8-484E-A098-9C25AD125D7C}" type="pres">
      <dgm:prSet presAssocID="{5D423779-9C48-4C36-B059-53396CA37AB6}" presName="background" presStyleLbl="node0" presStyleIdx="0" presStyleCnt="2"/>
      <dgm:spPr/>
    </dgm:pt>
    <dgm:pt modelId="{FBB6E7F2-9846-4A42-BC7D-6E001D671D29}" type="pres">
      <dgm:prSet presAssocID="{5D423779-9C48-4C36-B059-53396CA37AB6}" presName="text" presStyleLbl="fgAcc0" presStyleIdx="0" presStyleCnt="2">
        <dgm:presLayoutVars>
          <dgm:chPref val="3"/>
        </dgm:presLayoutVars>
      </dgm:prSet>
      <dgm:spPr/>
    </dgm:pt>
    <dgm:pt modelId="{A9147C34-65AC-4EDF-B378-DD5552C48E1A}" type="pres">
      <dgm:prSet presAssocID="{5D423779-9C48-4C36-B059-53396CA37AB6}" presName="hierChild2" presStyleCnt="0"/>
      <dgm:spPr/>
    </dgm:pt>
    <dgm:pt modelId="{9224C236-8078-410D-A172-2EE913E3C690}" type="pres">
      <dgm:prSet presAssocID="{10C3B265-2D0C-4D4E-AE38-A1AB0434FAC9}" presName="hierRoot1" presStyleCnt="0"/>
      <dgm:spPr/>
    </dgm:pt>
    <dgm:pt modelId="{CAE069CD-AFEC-4A04-A078-D1CC7F22E311}" type="pres">
      <dgm:prSet presAssocID="{10C3B265-2D0C-4D4E-AE38-A1AB0434FAC9}" presName="composite" presStyleCnt="0"/>
      <dgm:spPr/>
    </dgm:pt>
    <dgm:pt modelId="{114BC41F-4BF0-412C-AAF4-36E34F9B3E95}" type="pres">
      <dgm:prSet presAssocID="{10C3B265-2D0C-4D4E-AE38-A1AB0434FAC9}" presName="background" presStyleLbl="node0" presStyleIdx="1" presStyleCnt="2"/>
      <dgm:spPr/>
    </dgm:pt>
    <dgm:pt modelId="{B7050101-C5B2-4AB9-937E-F51C74504B18}" type="pres">
      <dgm:prSet presAssocID="{10C3B265-2D0C-4D4E-AE38-A1AB0434FAC9}" presName="text" presStyleLbl="fgAcc0" presStyleIdx="1" presStyleCnt="2">
        <dgm:presLayoutVars>
          <dgm:chPref val="3"/>
        </dgm:presLayoutVars>
      </dgm:prSet>
      <dgm:spPr/>
    </dgm:pt>
    <dgm:pt modelId="{4BDB86FA-FC6F-4CD7-84C7-91C5820E8337}" type="pres">
      <dgm:prSet presAssocID="{10C3B265-2D0C-4D4E-AE38-A1AB0434FAC9}" presName="hierChild2" presStyleCnt="0"/>
      <dgm:spPr/>
    </dgm:pt>
  </dgm:ptLst>
  <dgm:cxnLst>
    <dgm:cxn modelId="{E4F25F5C-11D7-4571-AB27-CC81B901B5AA}" type="presOf" srcId="{5D423779-9C48-4C36-B059-53396CA37AB6}" destId="{FBB6E7F2-9846-4A42-BC7D-6E001D671D29}" srcOrd="0" destOrd="0" presId="urn:microsoft.com/office/officeart/2005/8/layout/hierarchy1"/>
    <dgm:cxn modelId="{CDE0D558-6911-497E-9AE5-E759D166EDD7}" srcId="{8D98F134-7382-4F72-9688-32089BB0D427}" destId="{10C3B265-2D0C-4D4E-AE38-A1AB0434FAC9}" srcOrd="1" destOrd="0" parTransId="{A2AD876F-1911-429A-BBFA-F111BA4DAD20}" sibTransId="{7953E8A9-45E2-45A6-94D8-3D20DE14EF3D}"/>
    <dgm:cxn modelId="{025B77A4-0FBC-4AFB-B4A5-E5CC599E2A19}" type="presOf" srcId="{8D98F134-7382-4F72-9688-32089BB0D427}" destId="{C42F20C1-348F-428A-9B54-F2C58D3BE5F4}" srcOrd="0" destOrd="0" presId="urn:microsoft.com/office/officeart/2005/8/layout/hierarchy1"/>
    <dgm:cxn modelId="{2BAB51C5-97C3-4341-9741-9B4FBBD5D753}" type="presOf" srcId="{10C3B265-2D0C-4D4E-AE38-A1AB0434FAC9}" destId="{B7050101-C5B2-4AB9-937E-F51C74504B18}" srcOrd="0" destOrd="0" presId="urn:microsoft.com/office/officeart/2005/8/layout/hierarchy1"/>
    <dgm:cxn modelId="{788F8EF3-70AE-473A-9A89-92E1E3B1803C}" srcId="{8D98F134-7382-4F72-9688-32089BB0D427}" destId="{5D423779-9C48-4C36-B059-53396CA37AB6}" srcOrd="0" destOrd="0" parTransId="{C341535F-6ED1-4A5B-B231-F53C9C2802BC}" sibTransId="{A3F22D38-F8D3-43CC-9C7E-EEB7884994DA}"/>
    <dgm:cxn modelId="{2C9FACA9-0A6A-4DAD-A3E8-90FFC21671CD}" type="presParOf" srcId="{C42F20C1-348F-428A-9B54-F2C58D3BE5F4}" destId="{95C47CA9-6E93-43CD-BF65-371F1F12ED43}" srcOrd="0" destOrd="0" presId="urn:microsoft.com/office/officeart/2005/8/layout/hierarchy1"/>
    <dgm:cxn modelId="{562082C7-3019-4F4E-923B-3A3D1CE47E15}" type="presParOf" srcId="{95C47CA9-6E93-43CD-BF65-371F1F12ED43}" destId="{00B2053C-B45A-4B5B-8D11-2D9F6454439B}" srcOrd="0" destOrd="0" presId="urn:microsoft.com/office/officeart/2005/8/layout/hierarchy1"/>
    <dgm:cxn modelId="{5245A509-A9D6-4C07-A33D-762FBF94A088}" type="presParOf" srcId="{00B2053C-B45A-4B5B-8D11-2D9F6454439B}" destId="{C7CCAEFC-BAA8-484E-A098-9C25AD125D7C}" srcOrd="0" destOrd="0" presId="urn:microsoft.com/office/officeart/2005/8/layout/hierarchy1"/>
    <dgm:cxn modelId="{8AC798D9-5B25-466E-A3DE-A2533660A119}" type="presParOf" srcId="{00B2053C-B45A-4B5B-8D11-2D9F6454439B}" destId="{FBB6E7F2-9846-4A42-BC7D-6E001D671D29}" srcOrd="1" destOrd="0" presId="urn:microsoft.com/office/officeart/2005/8/layout/hierarchy1"/>
    <dgm:cxn modelId="{1E9A9CEC-9FEC-45D5-9533-887D447CEDCC}" type="presParOf" srcId="{95C47CA9-6E93-43CD-BF65-371F1F12ED43}" destId="{A9147C34-65AC-4EDF-B378-DD5552C48E1A}" srcOrd="1" destOrd="0" presId="urn:microsoft.com/office/officeart/2005/8/layout/hierarchy1"/>
    <dgm:cxn modelId="{7D5DA9AE-9AF8-460B-9B2D-C77EB72C2C65}" type="presParOf" srcId="{C42F20C1-348F-428A-9B54-F2C58D3BE5F4}" destId="{9224C236-8078-410D-A172-2EE913E3C690}" srcOrd="1" destOrd="0" presId="urn:microsoft.com/office/officeart/2005/8/layout/hierarchy1"/>
    <dgm:cxn modelId="{067A8710-1743-432B-8A4A-842DA230951C}" type="presParOf" srcId="{9224C236-8078-410D-A172-2EE913E3C690}" destId="{CAE069CD-AFEC-4A04-A078-D1CC7F22E311}" srcOrd="0" destOrd="0" presId="urn:microsoft.com/office/officeart/2005/8/layout/hierarchy1"/>
    <dgm:cxn modelId="{67845252-06A8-496E-BC0B-CFDAD33DFA7A}" type="presParOf" srcId="{CAE069CD-AFEC-4A04-A078-D1CC7F22E311}" destId="{114BC41F-4BF0-412C-AAF4-36E34F9B3E95}" srcOrd="0" destOrd="0" presId="urn:microsoft.com/office/officeart/2005/8/layout/hierarchy1"/>
    <dgm:cxn modelId="{10555BC6-2BC5-460E-8695-E172775645BD}" type="presParOf" srcId="{CAE069CD-AFEC-4A04-A078-D1CC7F22E311}" destId="{B7050101-C5B2-4AB9-937E-F51C74504B18}" srcOrd="1" destOrd="0" presId="urn:microsoft.com/office/officeart/2005/8/layout/hierarchy1"/>
    <dgm:cxn modelId="{C09FCE9C-14B4-42EF-AA87-32F8B693A0D1}" type="presParOf" srcId="{9224C236-8078-410D-A172-2EE913E3C690}" destId="{4BDB86FA-FC6F-4CD7-84C7-91C5820E833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88B2D7-CC65-4BB2-9FFC-7F4B54EFD539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D5649DE9-A530-4EE0-974E-FE3341BB8169}">
      <dgm:prSet/>
      <dgm:spPr/>
      <dgm:t>
        <a:bodyPr/>
        <a:lstStyle/>
        <a:p>
          <a:r>
            <a:rPr lang="en-GB"/>
            <a:t>Different cases have different citations. </a:t>
          </a:r>
          <a:endParaRPr lang="en-US"/>
        </a:p>
      </dgm:t>
    </dgm:pt>
    <dgm:pt modelId="{4F0CD6A1-6FA5-4236-BE01-C9E8954D8978}" type="parTrans" cxnId="{48FE82C2-2771-42A7-9822-3D4BF574818C}">
      <dgm:prSet/>
      <dgm:spPr/>
      <dgm:t>
        <a:bodyPr/>
        <a:lstStyle/>
        <a:p>
          <a:endParaRPr lang="en-US"/>
        </a:p>
      </dgm:t>
    </dgm:pt>
    <dgm:pt modelId="{C2BFC2CC-FB9C-49B9-BEE0-DE6C3A6D1D3F}" type="sibTrans" cxnId="{48FE82C2-2771-42A7-9822-3D4BF574818C}">
      <dgm:prSet/>
      <dgm:spPr/>
      <dgm:t>
        <a:bodyPr/>
        <a:lstStyle/>
        <a:p>
          <a:endParaRPr lang="en-US"/>
        </a:p>
      </dgm:t>
    </dgm:pt>
    <dgm:pt modelId="{F3DD9C6D-A374-49A9-810B-0A69D95FB80F}">
      <dgm:prSet/>
      <dgm:spPr/>
      <dgm:t>
        <a:bodyPr/>
        <a:lstStyle/>
        <a:p>
          <a:r>
            <a:rPr lang="en-GB"/>
            <a:t>A citation is where the case is recorded. Where is it written down?</a:t>
          </a:r>
          <a:endParaRPr lang="en-US"/>
        </a:p>
      </dgm:t>
    </dgm:pt>
    <dgm:pt modelId="{4C9F9464-0726-4E52-AB30-94C84D8E59A3}" type="parTrans" cxnId="{68C1BC1E-D676-44EE-B0A1-7A7142439ADF}">
      <dgm:prSet/>
      <dgm:spPr/>
      <dgm:t>
        <a:bodyPr/>
        <a:lstStyle/>
        <a:p>
          <a:endParaRPr lang="en-US"/>
        </a:p>
      </dgm:t>
    </dgm:pt>
    <dgm:pt modelId="{3DD39403-C689-4F0B-B469-D8E382C001C3}" type="sibTrans" cxnId="{68C1BC1E-D676-44EE-B0A1-7A7142439ADF}">
      <dgm:prSet/>
      <dgm:spPr/>
      <dgm:t>
        <a:bodyPr/>
        <a:lstStyle/>
        <a:p>
          <a:endParaRPr lang="en-US"/>
        </a:p>
      </dgm:t>
    </dgm:pt>
    <dgm:pt modelId="{59D01147-CCF2-46D7-B504-E94D86C083C9}">
      <dgm:prSet/>
      <dgm:spPr/>
      <dgm:t>
        <a:bodyPr/>
        <a:lstStyle/>
        <a:p>
          <a:r>
            <a:rPr lang="en-GB"/>
            <a:t>Criminal </a:t>
          </a:r>
          <a:endParaRPr lang="en-US"/>
        </a:p>
      </dgm:t>
    </dgm:pt>
    <dgm:pt modelId="{7116A8F1-6125-411E-A0F4-B174CD94C6E9}" type="parTrans" cxnId="{B0C557EB-6F9E-4C97-8475-CDCE89592490}">
      <dgm:prSet/>
      <dgm:spPr/>
      <dgm:t>
        <a:bodyPr/>
        <a:lstStyle/>
        <a:p>
          <a:endParaRPr lang="en-US"/>
        </a:p>
      </dgm:t>
    </dgm:pt>
    <dgm:pt modelId="{6F1E536E-C686-4D9E-B750-B12420C12EE1}" type="sibTrans" cxnId="{B0C557EB-6F9E-4C97-8475-CDCE89592490}">
      <dgm:prSet/>
      <dgm:spPr/>
      <dgm:t>
        <a:bodyPr/>
        <a:lstStyle/>
        <a:p>
          <a:endParaRPr lang="en-US"/>
        </a:p>
      </dgm:t>
    </dgm:pt>
    <dgm:pt modelId="{D35829B0-CCB6-47B2-AC38-72A3647745D3}">
      <dgm:prSet/>
      <dgm:spPr/>
      <dgm:t>
        <a:bodyPr/>
        <a:lstStyle/>
        <a:p>
          <a:r>
            <a:rPr lang="en-GB"/>
            <a:t>Civil </a:t>
          </a:r>
          <a:endParaRPr lang="en-US"/>
        </a:p>
      </dgm:t>
    </dgm:pt>
    <dgm:pt modelId="{5FD073CD-0781-4944-BFC6-284F6E23A89E}" type="parTrans" cxnId="{5D1DDFEB-3A0C-431D-B8BE-F32857A5DB7E}">
      <dgm:prSet/>
      <dgm:spPr/>
      <dgm:t>
        <a:bodyPr/>
        <a:lstStyle/>
        <a:p>
          <a:endParaRPr lang="en-US"/>
        </a:p>
      </dgm:t>
    </dgm:pt>
    <dgm:pt modelId="{EE6D1985-35FD-412F-A926-5B97C720D8D1}" type="sibTrans" cxnId="{5D1DDFEB-3A0C-431D-B8BE-F32857A5DB7E}">
      <dgm:prSet/>
      <dgm:spPr/>
      <dgm:t>
        <a:bodyPr/>
        <a:lstStyle/>
        <a:p>
          <a:endParaRPr lang="en-US"/>
        </a:p>
      </dgm:t>
    </dgm:pt>
    <dgm:pt modelId="{857C36BC-2974-4BDC-B3CC-8EA0CCF9E14F}">
      <dgm:prSet/>
      <dgm:spPr/>
      <dgm:t>
        <a:bodyPr/>
        <a:lstStyle/>
        <a:p>
          <a:r>
            <a:rPr lang="en-GB"/>
            <a:t>Public </a:t>
          </a:r>
          <a:endParaRPr lang="en-US"/>
        </a:p>
      </dgm:t>
    </dgm:pt>
    <dgm:pt modelId="{DE0C9FB5-0287-4CD2-BEE7-B6C10DAD4B28}" type="parTrans" cxnId="{8870057B-08F8-41B1-847A-484483E2D1DB}">
      <dgm:prSet/>
      <dgm:spPr/>
      <dgm:t>
        <a:bodyPr/>
        <a:lstStyle/>
        <a:p>
          <a:endParaRPr lang="en-US"/>
        </a:p>
      </dgm:t>
    </dgm:pt>
    <dgm:pt modelId="{D28131FD-D239-4BD0-889B-AC8047969573}" type="sibTrans" cxnId="{8870057B-08F8-41B1-847A-484483E2D1DB}">
      <dgm:prSet/>
      <dgm:spPr/>
      <dgm:t>
        <a:bodyPr/>
        <a:lstStyle/>
        <a:p>
          <a:endParaRPr lang="en-US"/>
        </a:p>
      </dgm:t>
    </dgm:pt>
    <dgm:pt modelId="{179B5E6C-A168-4ED8-81B0-FC563591C9D0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4493EC3C-AF5A-40BE-B58E-28089AC2534F}" type="parTrans" cxnId="{140DF1A7-5C65-49C1-9A92-78CDD9012CAF}">
      <dgm:prSet/>
      <dgm:spPr/>
      <dgm:t>
        <a:bodyPr/>
        <a:lstStyle/>
        <a:p>
          <a:endParaRPr lang="en-US"/>
        </a:p>
      </dgm:t>
    </dgm:pt>
    <dgm:pt modelId="{B486994B-5149-4BA1-8B99-6A2D234981C6}" type="sibTrans" cxnId="{140DF1A7-5C65-49C1-9A92-78CDD9012CAF}">
      <dgm:prSet/>
      <dgm:spPr/>
      <dgm:t>
        <a:bodyPr/>
        <a:lstStyle/>
        <a:p>
          <a:endParaRPr lang="en-US"/>
        </a:p>
      </dgm:t>
    </dgm:pt>
    <dgm:pt modelId="{EF4652DB-3B64-4D96-9942-01E2468915BB}" type="pres">
      <dgm:prSet presAssocID="{E388B2D7-CC65-4BB2-9FFC-7F4B54EFD539}" presName="linear" presStyleCnt="0">
        <dgm:presLayoutVars>
          <dgm:animLvl val="lvl"/>
          <dgm:resizeHandles val="exact"/>
        </dgm:presLayoutVars>
      </dgm:prSet>
      <dgm:spPr/>
    </dgm:pt>
    <dgm:pt modelId="{26E0A0C0-BF15-4525-BBCA-57B0BFF24566}" type="pres">
      <dgm:prSet presAssocID="{D5649DE9-A530-4EE0-974E-FE3341BB816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B432FB6-1BAF-4B81-AFC3-C491BC45D46D}" type="pres">
      <dgm:prSet presAssocID="{C2BFC2CC-FB9C-49B9-BEE0-DE6C3A6D1D3F}" presName="spacer" presStyleCnt="0"/>
      <dgm:spPr/>
    </dgm:pt>
    <dgm:pt modelId="{BC90E1A3-197C-4CFF-BCDD-147567174962}" type="pres">
      <dgm:prSet presAssocID="{F3DD9C6D-A374-49A9-810B-0A69D95FB80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149F23A-312E-4F5D-9087-193547C97218}" type="pres">
      <dgm:prSet presAssocID="{3DD39403-C689-4F0B-B469-D8E382C001C3}" presName="spacer" presStyleCnt="0"/>
      <dgm:spPr/>
    </dgm:pt>
    <dgm:pt modelId="{53A8310C-BB33-41F7-9E02-1D23ADAAEAB5}" type="pres">
      <dgm:prSet presAssocID="{59D01147-CCF2-46D7-B504-E94D86C083C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8533858-CCEE-48D8-A5AB-30C2E699D459}" type="pres">
      <dgm:prSet presAssocID="{6F1E536E-C686-4D9E-B750-B12420C12EE1}" presName="spacer" presStyleCnt="0"/>
      <dgm:spPr/>
    </dgm:pt>
    <dgm:pt modelId="{FB1A2FD6-6415-4B77-B510-D021715C74D1}" type="pres">
      <dgm:prSet presAssocID="{D35829B0-CCB6-47B2-AC38-72A3647745D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6335C34-C51F-4611-BA6F-B3C00C69F990}" type="pres">
      <dgm:prSet presAssocID="{EE6D1985-35FD-412F-A926-5B97C720D8D1}" presName="spacer" presStyleCnt="0"/>
      <dgm:spPr/>
    </dgm:pt>
    <dgm:pt modelId="{70404E53-A909-46A6-AD34-912FC9D2E3F4}" type="pres">
      <dgm:prSet presAssocID="{857C36BC-2974-4BDC-B3CC-8EA0CCF9E14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60A0680-09EB-45AA-A99A-9C2AD8CE6935}" type="pres">
      <dgm:prSet presAssocID="{D28131FD-D239-4BD0-889B-AC8047969573}" presName="spacer" presStyleCnt="0"/>
      <dgm:spPr/>
    </dgm:pt>
    <dgm:pt modelId="{BA88999B-6E11-441D-8690-679AA2D4ADCB}" type="pres">
      <dgm:prSet presAssocID="{179B5E6C-A168-4ED8-81B0-FC563591C9D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1B8E912-542B-4650-B307-6DEABA5CC7E4}" type="presOf" srcId="{D5649DE9-A530-4EE0-974E-FE3341BB8169}" destId="{26E0A0C0-BF15-4525-BBCA-57B0BFF24566}" srcOrd="0" destOrd="0" presId="urn:microsoft.com/office/officeart/2005/8/layout/vList2"/>
    <dgm:cxn modelId="{68C1BC1E-D676-44EE-B0A1-7A7142439ADF}" srcId="{E388B2D7-CC65-4BB2-9FFC-7F4B54EFD539}" destId="{F3DD9C6D-A374-49A9-810B-0A69D95FB80F}" srcOrd="1" destOrd="0" parTransId="{4C9F9464-0726-4E52-AB30-94C84D8E59A3}" sibTransId="{3DD39403-C689-4F0B-B469-D8E382C001C3}"/>
    <dgm:cxn modelId="{499B4C3D-E216-43FE-8640-ED173C287935}" type="presOf" srcId="{59D01147-CCF2-46D7-B504-E94D86C083C9}" destId="{53A8310C-BB33-41F7-9E02-1D23ADAAEAB5}" srcOrd="0" destOrd="0" presId="urn:microsoft.com/office/officeart/2005/8/layout/vList2"/>
    <dgm:cxn modelId="{81A82540-1DF4-476C-A4CF-548C9D814201}" type="presOf" srcId="{179B5E6C-A168-4ED8-81B0-FC563591C9D0}" destId="{BA88999B-6E11-441D-8690-679AA2D4ADCB}" srcOrd="0" destOrd="0" presId="urn:microsoft.com/office/officeart/2005/8/layout/vList2"/>
    <dgm:cxn modelId="{8870057B-08F8-41B1-847A-484483E2D1DB}" srcId="{E388B2D7-CC65-4BB2-9FFC-7F4B54EFD539}" destId="{857C36BC-2974-4BDC-B3CC-8EA0CCF9E14F}" srcOrd="4" destOrd="0" parTransId="{DE0C9FB5-0287-4CD2-BEE7-B6C10DAD4B28}" sibTransId="{D28131FD-D239-4BD0-889B-AC8047969573}"/>
    <dgm:cxn modelId="{EF613793-2F36-45FE-AB4A-1DD8B7CF9FEC}" type="presOf" srcId="{857C36BC-2974-4BDC-B3CC-8EA0CCF9E14F}" destId="{70404E53-A909-46A6-AD34-912FC9D2E3F4}" srcOrd="0" destOrd="0" presId="urn:microsoft.com/office/officeart/2005/8/layout/vList2"/>
    <dgm:cxn modelId="{EAEF7DA1-C9B0-4C32-8376-15875CD04ECC}" type="presOf" srcId="{F3DD9C6D-A374-49A9-810B-0A69D95FB80F}" destId="{BC90E1A3-197C-4CFF-BCDD-147567174962}" srcOrd="0" destOrd="0" presId="urn:microsoft.com/office/officeart/2005/8/layout/vList2"/>
    <dgm:cxn modelId="{140DF1A7-5C65-49C1-9A92-78CDD9012CAF}" srcId="{E388B2D7-CC65-4BB2-9FFC-7F4B54EFD539}" destId="{179B5E6C-A168-4ED8-81B0-FC563591C9D0}" srcOrd="5" destOrd="0" parTransId="{4493EC3C-AF5A-40BE-B58E-28089AC2534F}" sibTransId="{B486994B-5149-4BA1-8B99-6A2D234981C6}"/>
    <dgm:cxn modelId="{217406B2-DAD4-4D36-AF1D-19136C6FAEC7}" type="presOf" srcId="{D35829B0-CCB6-47B2-AC38-72A3647745D3}" destId="{FB1A2FD6-6415-4B77-B510-D021715C74D1}" srcOrd="0" destOrd="0" presId="urn:microsoft.com/office/officeart/2005/8/layout/vList2"/>
    <dgm:cxn modelId="{662218BC-3ADF-4538-ACB4-E765342EB231}" type="presOf" srcId="{E388B2D7-CC65-4BB2-9FFC-7F4B54EFD539}" destId="{EF4652DB-3B64-4D96-9942-01E2468915BB}" srcOrd="0" destOrd="0" presId="urn:microsoft.com/office/officeart/2005/8/layout/vList2"/>
    <dgm:cxn modelId="{48FE82C2-2771-42A7-9822-3D4BF574818C}" srcId="{E388B2D7-CC65-4BB2-9FFC-7F4B54EFD539}" destId="{D5649DE9-A530-4EE0-974E-FE3341BB8169}" srcOrd="0" destOrd="0" parTransId="{4F0CD6A1-6FA5-4236-BE01-C9E8954D8978}" sibTransId="{C2BFC2CC-FB9C-49B9-BEE0-DE6C3A6D1D3F}"/>
    <dgm:cxn modelId="{B0C557EB-6F9E-4C97-8475-CDCE89592490}" srcId="{E388B2D7-CC65-4BB2-9FFC-7F4B54EFD539}" destId="{59D01147-CCF2-46D7-B504-E94D86C083C9}" srcOrd="2" destOrd="0" parTransId="{7116A8F1-6125-411E-A0F4-B174CD94C6E9}" sibTransId="{6F1E536E-C686-4D9E-B750-B12420C12EE1}"/>
    <dgm:cxn modelId="{5D1DDFEB-3A0C-431D-B8BE-F32857A5DB7E}" srcId="{E388B2D7-CC65-4BB2-9FFC-7F4B54EFD539}" destId="{D35829B0-CCB6-47B2-AC38-72A3647745D3}" srcOrd="3" destOrd="0" parTransId="{5FD073CD-0781-4944-BFC6-284F6E23A89E}" sibTransId="{EE6D1985-35FD-412F-A926-5B97C720D8D1}"/>
    <dgm:cxn modelId="{D9089FC9-B973-4DE5-9725-61DBD284FF9A}" type="presParOf" srcId="{EF4652DB-3B64-4D96-9942-01E2468915BB}" destId="{26E0A0C0-BF15-4525-BBCA-57B0BFF24566}" srcOrd="0" destOrd="0" presId="urn:microsoft.com/office/officeart/2005/8/layout/vList2"/>
    <dgm:cxn modelId="{026153D9-7329-4529-A4DB-401454367483}" type="presParOf" srcId="{EF4652DB-3B64-4D96-9942-01E2468915BB}" destId="{9B432FB6-1BAF-4B81-AFC3-C491BC45D46D}" srcOrd="1" destOrd="0" presId="urn:microsoft.com/office/officeart/2005/8/layout/vList2"/>
    <dgm:cxn modelId="{EE7FDA21-0D4D-4443-A641-22A6860480EE}" type="presParOf" srcId="{EF4652DB-3B64-4D96-9942-01E2468915BB}" destId="{BC90E1A3-197C-4CFF-BCDD-147567174962}" srcOrd="2" destOrd="0" presId="urn:microsoft.com/office/officeart/2005/8/layout/vList2"/>
    <dgm:cxn modelId="{C3BBBD19-5DC8-45C4-8AD3-17A8D8A475B6}" type="presParOf" srcId="{EF4652DB-3B64-4D96-9942-01E2468915BB}" destId="{9149F23A-312E-4F5D-9087-193547C97218}" srcOrd="3" destOrd="0" presId="urn:microsoft.com/office/officeart/2005/8/layout/vList2"/>
    <dgm:cxn modelId="{E78F1F21-D349-42DF-9534-2602B9C8D2B1}" type="presParOf" srcId="{EF4652DB-3B64-4D96-9942-01E2468915BB}" destId="{53A8310C-BB33-41F7-9E02-1D23ADAAEAB5}" srcOrd="4" destOrd="0" presId="urn:microsoft.com/office/officeart/2005/8/layout/vList2"/>
    <dgm:cxn modelId="{66B16D9F-AEB3-49CB-8C24-CD903E11FDAC}" type="presParOf" srcId="{EF4652DB-3B64-4D96-9942-01E2468915BB}" destId="{58533858-CCEE-48D8-A5AB-30C2E699D459}" srcOrd="5" destOrd="0" presId="urn:microsoft.com/office/officeart/2005/8/layout/vList2"/>
    <dgm:cxn modelId="{97824EDD-7340-4B6A-AF00-AC87EEFAA715}" type="presParOf" srcId="{EF4652DB-3B64-4D96-9942-01E2468915BB}" destId="{FB1A2FD6-6415-4B77-B510-D021715C74D1}" srcOrd="6" destOrd="0" presId="urn:microsoft.com/office/officeart/2005/8/layout/vList2"/>
    <dgm:cxn modelId="{243BD91A-467B-444F-86E9-241D5C8D46E3}" type="presParOf" srcId="{EF4652DB-3B64-4D96-9942-01E2468915BB}" destId="{A6335C34-C51F-4611-BA6F-B3C00C69F990}" srcOrd="7" destOrd="0" presId="urn:microsoft.com/office/officeart/2005/8/layout/vList2"/>
    <dgm:cxn modelId="{90B3F6AC-2BF0-40E2-929C-00316D6221BF}" type="presParOf" srcId="{EF4652DB-3B64-4D96-9942-01E2468915BB}" destId="{70404E53-A909-46A6-AD34-912FC9D2E3F4}" srcOrd="8" destOrd="0" presId="urn:microsoft.com/office/officeart/2005/8/layout/vList2"/>
    <dgm:cxn modelId="{9211F2D6-BDA3-41DB-A9A5-5D87A629B928}" type="presParOf" srcId="{EF4652DB-3B64-4D96-9942-01E2468915BB}" destId="{360A0680-09EB-45AA-A99A-9C2AD8CE6935}" srcOrd="9" destOrd="0" presId="urn:microsoft.com/office/officeart/2005/8/layout/vList2"/>
    <dgm:cxn modelId="{53E55305-F9F2-4C9C-82AB-24A41D275FBB}" type="presParOf" srcId="{EF4652DB-3B64-4D96-9942-01E2468915BB}" destId="{BA88999B-6E11-441D-8690-679AA2D4ADC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97E40D5-1FF7-402D-A4B3-311BC020A20C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2FB5C19-A549-4375-B234-7880EA19F5BC}">
      <dgm:prSet/>
      <dgm:spPr/>
      <dgm:t>
        <a:bodyPr/>
        <a:lstStyle/>
        <a:p>
          <a:r>
            <a:rPr lang="en-GB"/>
            <a:t>R v </a:t>
          </a:r>
          <a:endParaRPr lang="en-US"/>
        </a:p>
      </dgm:t>
    </dgm:pt>
    <dgm:pt modelId="{CA951FEA-A7B2-475B-BBB9-34A2F8420368}" type="parTrans" cxnId="{717DCC97-172F-40CD-95C8-286E9D3F9286}">
      <dgm:prSet/>
      <dgm:spPr/>
      <dgm:t>
        <a:bodyPr/>
        <a:lstStyle/>
        <a:p>
          <a:endParaRPr lang="en-US"/>
        </a:p>
      </dgm:t>
    </dgm:pt>
    <dgm:pt modelId="{F01FFA35-F366-4915-AA20-B953D4C3977F}" type="sibTrans" cxnId="{717DCC97-172F-40CD-95C8-286E9D3F9286}">
      <dgm:prSet/>
      <dgm:spPr/>
      <dgm:t>
        <a:bodyPr/>
        <a:lstStyle/>
        <a:p>
          <a:endParaRPr lang="en-US"/>
        </a:p>
      </dgm:t>
    </dgm:pt>
    <dgm:pt modelId="{D608EBC7-25C4-430F-AB6F-6C5449B4D035}">
      <dgm:prSet/>
      <dgm:spPr/>
      <dgm:t>
        <a:bodyPr/>
        <a:lstStyle/>
        <a:p>
          <a:r>
            <a:rPr lang="en-GB"/>
            <a:t>Rex – King </a:t>
          </a:r>
          <a:endParaRPr lang="en-US"/>
        </a:p>
      </dgm:t>
    </dgm:pt>
    <dgm:pt modelId="{72890057-5713-49A5-9A39-4E95AE97BD5D}" type="parTrans" cxnId="{32F98D94-4C7D-4DFC-924D-F35EB8B31DBC}">
      <dgm:prSet/>
      <dgm:spPr/>
      <dgm:t>
        <a:bodyPr/>
        <a:lstStyle/>
        <a:p>
          <a:endParaRPr lang="en-US"/>
        </a:p>
      </dgm:t>
    </dgm:pt>
    <dgm:pt modelId="{54CD3374-231E-44A1-A5C8-3E6B3D77A469}" type="sibTrans" cxnId="{32F98D94-4C7D-4DFC-924D-F35EB8B31DBC}">
      <dgm:prSet/>
      <dgm:spPr/>
      <dgm:t>
        <a:bodyPr/>
        <a:lstStyle/>
        <a:p>
          <a:endParaRPr lang="en-US"/>
        </a:p>
      </dgm:t>
    </dgm:pt>
    <dgm:pt modelId="{D6635CAF-0567-4971-8FEA-2295DFED87F9}">
      <dgm:prSet/>
      <dgm:spPr/>
      <dgm:t>
        <a:bodyPr/>
        <a:lstStyle/>
        <a:p>
          <a:r>
            <a:rPr lang="en-GB"/>
            <a:t>Regina – Queen </a:t>
          </a:r>
          <a:endParaRPr lang="en-US"/>
        </a:p>
      </dgm:t>
    </dgm:pt>
    <dgm:pt modelId="{2D05A98F-7148-489A-9175-490171E3411F}" type="parTrans" cxnId="{56B57ABE-2297-45C7-A07E-B5090E3459C8}">
      <dgm:prSet/>
      <dgm:spPr/>
      <dgm:t>
        <a:bodyPr/>
        <a:lstStyle/>
        <a:p>
          <a:endParaRPr lang="en-US"/>
        </a:p>
      </dgm:t>
    </dgm:pt>
    <dgm:pt modelId="{FB26CDD9-6BC9-462C-8131-0A9102F5E202}" type="sibTrans" cxnId="{56B57ABE-2297-45C7-A07E-B5090E3459C8}">
      <dgm:prSet/>
      <dgm:spPr/>
      <dgm:t>
        <a:bodyPr/>
        <a:lstStyle/>
        <a:p>
          <a:endParaRPr lang="en-US"/>
        </a:p>
      </dgm:t>
    </dgm:pt>
    <dgm:pt modelId="{D9BA82F3-6161-4A31-B574-E5EBB886F464}">
      <dgm:prSet/>
      <dgm:spPr/>
      <dgm:t>
        <a:bodyPr/>
        <a:lstStyle/>
        <a:p>
          <a:r>
            <a:rPr lang="en-GB"/>
            <a:t>Case examples- R v Ahluwalia – important case in criminal law- which set a motion in the law to change the law for women who kill their husbands due to domestic abuse. </a:t>
          </a:r>
          <a:endParaRPr lang="en-US"/>
        </a:p>
      </dgm:t>
    </dgm:pt>
    <dgm:pt modelId="{F1A91241-3789-4CAD-B5CC-DE1328EDFB6B}" type="parTrans" cxnId="{5524DA9D-9493-425F-A42F-C1E19FD07BED}">
      <dgm:prSet/>
      <dgm:spPr/>
      <dgm:t>
        <a:bodyPr/>
        <a:lstStyle/>
        <a:p>
          <a:endParaRPr lang="en-US"/>
        </a:p>
      </dgm:t>
    </dgm:pt>
    <dgm:pt modelId="{A00DF0A1-FB7B-4BC5-ACB2-C9331F225A91}" type="sibTrans" cxnId="{5524DA9D-9493-425F-A42F-C1E19FD07BED}">
      <dgm:prSet/>
      <dgm:spPr/>
      <dgm:t>
        <a:bodyPr/>
        <a:lstStyle/>
        <a:p>
          <a:endParaRPr lang="en-US"/>
        </a:p>
      </dgm:t>
    </dgm:pt>
    <dgm:pt modelId="{FB0223C4-BA0E-4A87-899E-AFA755747A2A}" type="pres">
      <dgm:prSet presAssocID="{497E40D5-1FF7-402D-A4B3-311BC020A20C}" presName="Name0" presStyleCnt="0">
        <dgm:presLayoutVars>
          <dgm:dir/>
          <dgm:animLvl val="lvl"/>
          <dgm:resizeHandles val="exact"/>
        </dgm:presLayoutVars>
      </dgm:prSet>
      <dgm:spPr/>
    </dgm:pt>
    <dgm:pt modelId="{D0BA30CD-FB89-4924-A465-BEB71C876B8D}" type="pres">
      <dgm:prSet presAssocID="{D9BA82F3-6161-4A31-B574-E5EBB886F464}" presName="boxAndChildren" presStyleCnt="0"/>
      <dgm:spPr/>
    </dgm:pt>
    <dgm:pt modelId="{9A55B4DC-BBCF-4CCA-A75C-78E60CBF85F6}" type="pres">
      <dgm:prSet presAssocID="{D9BA82F3-6161-4A31-B574-E5EBB886F464}" presName="parentTextBox" presStyleLbl="node1" presStyleIdx="0" presStyleCnt="4"/>
      <dgm:spPr/>
    </dgm:pt>
    <dgm:pt modelId="{8929F9AA-3F26-4F04-A3B6-C61B192EEB86}" type="pres">
      <dgm:prSet presAssocID="{FB26CDD9-6BC9-462C-8131-0A9102F5E202}" presName="sp" presStyleCnt="0"/>
      <dgm:spPr/>
    </dgm:pt>
    <dgm:pt modelId="{3800102C-9D1D-48C7-B2D0-9117E121578E}" type="pres">
      <dgm:prSet presAssocID="{D6635CAF-0567-4971-8FEA-2295DFED87F9}" presName="arrowAndChildren" presStyleCnt="0"/>
      <dgm:spPr/>
    </dgm:pt>
    <dgm:pt modelId="{FC078295-AAA7-4BCC-A0FE-D3118C4447D3}" type="pres">
      <dgm:prSet presAssocID="{D6635CAF-0567-4971-8FEA-2295DFED87F9}" presName="parentTextArrow" presStyleLbl="node1" presStyleIdx="1" presStyleCnt="4"/>
      <dgm:spPr/>
    </dgm:pt>
    <dgm:pt modelId="{9FF8A925-6651-46EA-9500-46E159FB2E61}" type="pres">
      <dgm:prSet presAssocID="{54CD3374-231E-44A1-A5C8-3E6B3D77A469}" presName="sp" presStyleCnt="0"/>
      <dgm:spPr/>
    </dgm:pt>
    <dgm:pt modelId="{E6649E95-1D30-45EC-820F-EF473D533B7F}" type="pres">
      <dgm:prSet presAssocID="{D608EBC7-25C4-430F-AB6F-6C5449B4D035}" presName="arrowAndChildren" presStyleCnt="0"/>
      <dgm:spPr/>
    </dgm:pt>
    <dgm:pt modelId="{3D8D01AD-B728-4BF9-9BBB-AE04C73726AF}" type="pres">
      <dgm:prSet presAssocID="{D608EBC7-25C4-430F-AB6F-6C5449B4D035}" presName="parentTextArrow" presStyleLbl="node1" presStyleIdx="2" presStyleCnt="4"/>
      <dgm:spPr/>
    </dgm:pt>
    <dgm:pt modelId="{7B014B85-1B57-4540-A6BB-866DDA622E28}" type="pres">
      <dgm:prSet presAssocID="{F01FFA35-F366-4915-AA20-B953D4C3977F}" presName="sp" presStyleCnt="0"/>
      <dgm:spPr/>
    </dgm:pt>
    <dgm:pt modelId="{89376D02-E3CD-4B97-8089-44B37E2620DF}" type="pres">
      <dgm:prSet presAssocID="{D2FB5C19-A549-4375-B234-7880EA19F5BC}" presName="arrowAndChildren" presStyleCnt="0"/>
      <dgm:spPr/>
    </dgm:pt>
    <dgm:pt modelId="{32210C0C-C9D1-40B1-AD93-AE1EE9BCE325}" type="pres">
      <dgm:prSet presAssocID="{D2FB5C19-A549-4375-B234-7880EA19F5BC}" presName="parentTextArrow" presStyleLbl="node1" presStyleIdx="3" presStyleCnt="4"/>
      <dgm:spPr/>
    </dgm:pt>
  </dgm:ptLst>
  <dgm:cxnLst>
    <dgm:cxn modelId="{084F0D3D-52B3-4ECE-9679-E902278DD2AD}" type="presOf" srcId="{D2FB5C19-A549-4375-B234-7880EA19F5BC}" destId="{32210C0C-C9D1-40B1-AD93-AE1EE9BCE325}" srcOrd="0" destOrd="0" presId="urn:microsoft.com/office/officeart/2005/8/layout/process4"/>
    <dgm:cxn modelId="{4E331C50-19DF-4FEB-9B63-E50C2EF95951}" type="presOf" srcId="{D6635CAF-0567-4971-8FEA-2295DFED87F9}" destId="{FC078295-AAA7-4BCC-A0FE-D3118C4447D3}" srcOrd="0" destOrd="0" presId="urn:microsoft.com/office/officeart/2005/8/layout/process4"/>
    <dgm:cxn modelId="{32F98D94-4C7D-4DFC-924D-F35EB8B31DBC}" srcId="{497E40D5-1FF7-402D-A4B3-311BC020A20C}" destId="{D608EBC7-25C4-430F-AB6F-6C5449B4D035}" srcOrd="1" destOrd="0" parTransId="{72890057-5713-49A5-9A39-4E95AE97BD5D}" sibTransId="{54CD3374-231E-44A1-A5C8-3E6B3D77A469}"/>
    <dgm:cxn modelId="{B34B7D97-F14F-41C8-8A42-9226782D8FE9}" type="presOf" srcId="{497E40D5-1FF7-402D-A4B3-311BC020A20C}" destId="{FB0223C4-BA0E-4A87-899E-AFA755747A2A}" srcOrd="0" destOrd="0" presId="urn:microsoft.com/office/officeart/2005/8/layout/process4"/>
    <dgm:cxn modelId="{717DCC97-172F-40CD-95C8-286E9D3F9286}" srcId="{497E40D5-1FF7-402D-A4B3-311BC020A20C}" destId="{D2FB5C19-A549-4375-B234-7880EA19F5BC}" srcOrd="0" destOrd="0" parTransId="{CA951FEA-A7B2-475B-BBB9-34A2F8420368}" sibTransId="{F01FFA35-F366-4915-AA20-B953D4C3977F}"/>
    <dgm:cxn modelId="{24A31D9C-7788-44D6-92AF-46399158E8B7}" type="presOf" srcId="{D9BA82F3-6161-4A31-B574-E5EBB886F464}" destId="{9A55B4DC-BBCF-4CCA-A75C-78E60CBF85F6}" srcOrd="0" destOrd="0" presId="urn:microsoft.com/office/officeart/2005/8/layout/process4"/>
    <dgm:cxn modelId="{5524DA9D-9493-425F-A42F-C1E19FD07BED}" srcId="{497E40D5-1FF7-402D-A4B3-311BC020A20C}" destId="{D9BA82F3-6161-4A31-B574-E5EBB886F464}" srcOrd="3" destOrd="0" parTransId="{F1A91241-3789-4CAD-B5CC-DE1328EDFB6B}" sibTransId="{A00DF0A1-FB7B-4BC5-ACB2-C9331F225A91}"/>
    <dgm:cxn modelId="{56B57ABE-2297-45C7-A07E-B5090E3459C8}" srcId="{497E40D5-1FF7-402D-A4B3-311BC020A20C}" destId="{D6635CAF-0567-4971-8FEA-2295DFED87F9}" srcOrd="2" destOrd="0" parTransId="{2D05A98F-7148-489A-9175-490171E3411F}" sibTransId="{FB26CDD9-6BC9-462C-8131-0A9102F5E202}"/>
    <dgm:cxn modelId="{6E4D93F7-7298-44A4-B00C-1F203BB1A401}" type="presOf" srcId="{D608EBC7-25C4-430F-AB6F-6C5449B4D035}" destId="{3D8D01AD-B728-4BF9-9BBB-AE04C73726AF}" srcOrd="0" destOrd="0" presId="urn:microsoft.com/office/officeart/2005/8/layout/process4"/>
    <dgm:cxn modelId="{4A67B9A8-A775-4AEA-9741-774B2A3FB130}" type="presParOf" srcId="{FB0223C4-BA0E-4A87-899E-AFA755747A2A}" destId="{D0BA30CD-FB89-4924-A465-BEB71C876B8D}" srcOrd="0" destOrd="0" presId="urn:microsoft.com/office/officeart/2005/8/layout/process4"/>
    <dgm:cxn modelId="{0232A4AC-0A31-4920-85A3-840661DDFF24}" type="presParOf" srcId="{D0BA30CD-FB89-4924-A465-BEB71C876B8D}" destId="{9A55B4DC-BBCF-4CCA-A75C-78E60CBF85F6}" srcOrd="0" destOrd="0" presId="urn:microsoft.com/office/officeart/2005/8/layout/process4"/>
    <dgm:cxn modelId="{AD035F5E-70BC-4F3E-84EB-7EDFAAEF58CA}" type="presParOf" srcId="{FB0223C4-BA0E-4A87-899E-AFA755747A2A}" destId="{8929F9AA-3F26-4F04-A3B6-C61B192EEB86}" srcOrd="1" destOrd="0" presId="urn:microsoft.com/office/officeart/2005/8/layout/process4"/>
    <dgm:cxn modelId="{4AD8716C-4CB5-4F07-84B6-8A8F50B7C4D5}" type="presParOf" srcId="{FB0223C4-BA0E-4A87-899E-AFA755747A2A}" destId="{3800102C-9D1D-48C7-B2D0-9117E121578E}" srcOrd="2" destOrd="0" presId="urn:microsoft.com/office/officeart/2005/8/layout/process4"/>
    <dgm:cxn modelId="{1E9676D3-A671-4E44-9D48-30F95D855BAF}" type="presParOf" srcId="{3800102C-9D1D-48C7-B2D0-9117E121578E}" destId="{FC078295-AAA7-4BCC-A0FE-D3118C4447D3}" srcOrd="0" destOrd="0" presId="urn:microsoft.com/office/officeart/2005/8/layout/process4"/>
    <dgm:cxn modelId="{AC92CBC7-3DC2-41DA-B685-778CD8864360}" type="presParOf" srcId="{FB0223C4-BA0E-4A87-899E-AFA755747A2A}" destId="{9FF8A925-6651-46EA-9500-46E159FB2E61}" srcOrd="3" destOrd="0" presId="urn:microsoft.com/office/officeart/2005/8/layout/process4"/>
    <dgm:cxn modelId="{3311A908-91C3-4589-BB63-0C3F4A21328B}" type="presParOf" srcId="{FB0223C4-BA0E-4A87-899E-AFA755747A2A}" destId="{E6649E95-1D30-45EC-820F-EF473D533B7F}" srcOrd="4" destOrd="0" presId="urn:microsoft.com/office/officeart/2005/8/layout/process4"/>
    <dgm:cxn modelId="{A3DB84D5-3D9E-42EC-8319-A4EE947C7D99}" type="presParOf" srcId="{E6649E95-1D30-45EC-820F-EF473D533B7F}" destId="{3D8D01AD-B728-4BF9-9BBB-AE04C73726AF}" srcOrd="0" destOrd="0" presId="urn:microsoft.com/office/officeart/2005/8/layout/process4"/>
    <dgm:cxn modelId="{074A4B5D-3527-4E92-AFE5-A5F5479EBD50}" type="presParOf" srcId="{FB0223C4-BA0E-4A87-899E-AFA755747A2A}" destId="{7B014B85-1B57-4540-A6BB-866DDA622E28}" srcOrd="5" destOrd="0" presId="urn:microsoft.com/office/officeart/2005/8/layout/process4"/>
    <dgm:cxn modelId="{DD6C6D07-2E15-417C-B36A-07F1193D0F51}" type="presParOf" srcId="{FB0223C4-BA0E-4A87-899E-AFA755747A2A}" destId="{89376D02-E3CD-4B97-8089-44B37E2620DF}" srcOrd="6" destOrd="0" presId="urn:microsoft.com/office/officeart/2005/8/layout/process4"/>
    <dgm:cxn modelId="{C632C98A-660C-497E-AC06-0DE5780A6269}" type="presParOf" srcId="{89376D02-E3CD-4B97-8089-44B37E2620DF}" destId="{32210C0C-C9D1-40B1-AD93-AE1EE9BCE32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0DE6326-3610-4BFD-9654-3F470F2E58B1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3093DB4-1E93-4DBA-9546-BE7158560A7D}">
      <dgm:prSet/>
      <dgm:spPr/>
      <dgm:t>
        <a:bodyPr/>
        <a:lstStyle/>
        <a:p>
          <a:r>
            <a:rPr lang="en-GB"/>
            <a:t>Judicial review- R (name of the person) v the government. </a:t>
          </a:r>
          <a:endParaRPr lang="en-US"/>
        </a:p>
      </dgm:t>
    </dgm:pt>
    <dgm:pt modelId="{AC301337-7906-4831-B0E2-409920B181B3}" type="parTrans" cxnId="{D34DD8CC-643A-4648-80FE-A8F5FAD5FAEE}">
      <dgm:prSet/>
      <dgm:spPr/>
      <dgm:t>
        <a:bodyPr/>
        <a:lstStyle/>
        <a:p>
          <a:endParaRPr lang="en-US"/>
        </a:p>
      </dgm:t>
    </dgm:pt>
    <dgm:pt modelId="{900B9BF4-A70C-4056-A68A-29D099636C9C}" type="sibTrans" cxnId="{D34DD8CC-643A-4648-80FE-A8F5FAD5FAEE}">
      <dgm:prSet/>
      <dgm:spPr/>
      <dgm:t>
        <a:bodyPr/>
        <a:lstStyle/>
        <a:p>
          <a:endParaRPr lang="en-US"/>
        </a:p>
      </dgm:t>
    </dgm:pt>
    <dgm:pt modelId="{04880DC6-339D-430E-963E-6EFE33021546}">
      <dgm:prSet/>
      <dgm:spPr/>
      <dgm:t>
        <a:bodyPr/>
        <a:lstStyle/>
        <a:p>
          <a:r>
            <a:rPr lang="en-GB"/>
            <a:t>Example; “R(Miller) v Secretary of State for Exiting the European Union [2017]”</a:t>
          </a:r>
          <a:endParaRPr lang="en-US"/>
        </a:p>
      </dgm:t>
    </dgm:pt>
    <dgm:pt modelId="{CE2EB6CB-AFB7-4196-93AA-7CD478FF36E1}" type="parTrans" cxnId="{1376B1D1-4C12-4619-8951-4769D5A7FB90}">
      <dgm:prSet/>
      <dgm:spPr/>
      <dgm:t>
        <a:bodyPr/>
        <a:lstStyle/>
        <a:p>
          <a:endParaRPr lang="en-US"/>
        </a:p>
      </dgm:t>
    </dgm:pt>
    <dgm:pt modelId="{D35A2CB3-AF69-4767-AF7E-7CBD66DB2230}" type="sibTrans" cxnId="{1376B1D1-4C12-4619-8951-4769D5A7FB90}">
      <dgm:prSet/>
      <dgm:spPr/>
      <dgm:t>
        <a:bodyPr/>
        <a:lstStyle/>
        <a:p>
          <a:endParaRPr lang="en-US"/>
        </a:p>
      </dgm:t>
    </dgm:pt>
    <dgm:pt modelId="{55A51208-206B-4DDB-9B92-396C1054ACA5}">
      <dgm:prSet/>
      <dgm:spPr/>
      <dgm:t>
        <a:bodyPr/>
        <a:lstStyle/>
        <a:p>
          <a:r>
            <a:rPr lang="en-GB"/>
            <a:t>Before 2001 cases will look like this; '' “R v Secretary of State for the Home Department ex p Brind” ''. </a:t>
          </a:r>
          <a:endParaRPr lang="en-US"/>
        </a:p>
      </dgm:t>
    </dgm:pt>
    <dgm:pt modelId="{F3B065F9-244B-4A8B-80C4-8E2E4D772EDF}" type="parTrans" cxnId="{87608A01-5242-48B0-A62E-083875E8AD36}">
      <dgm:prSet/>
      <dgm:spPr/>
      <dgm:t>
        <a:bodyPr/>
        <a:lstStyle/>
        <a:p>
          <a:endParaRPr lang="en-US"/>
        </a:p>
      </dgm:t>
    </dgm:pt>
    <dgm:pt modelId="{003E82AD-0EBE-45D3-B728-080241879EB6}" type="sibTrans" cxnId="{87608A01-5242-48B0-A62E-083875E8AD36}">
      <dgm:prSet/>
      <dgm:spPr/>
      <dgm:t>
        <a:bodyPr/>
        <a:lstStyle/>
        <a:p>
          <a:endParaRPr lang="en-US"/>
        </a:p>
      </dgm:t>
    </dgm:pt>
    <dgm:pt modelId="{B423D720-3864-4C1F-8910-8C104B587D63}" type="pres">
      <dgm:prSet presAssocID="{50DE6326-3610-4BFD-9654-3F470F2E58B1}" presName="diagram" presStyleCnt="0">
        <dgm:presLayoutVars>
          <dgm:dir/>
          <dgm:resizeHandles val="exact"/>
        </dgm:presLayoutVars>
      </dgm:prSet>
      <dgm:spPr/>
    </dgm:pt>
    <dgm:pt modelId="{25173CD1-4531-4E50-A61D-90F65838DE56}" type="pres">
      <dgm:prSet presAssocID="{F3093DB4-1E93-4DBA-9546-BE7158560A7D}" presName="node" presStyleLbl="node1" presStyleIdx="0" presStyleCnt="3">
        <dgm:presLayoutVars>
          <dgm:bulletEnabled val="1"/>
        </dgm:presLayoutVars>
      </dgm:prSet>
      <dgm:spPr/>
    </dgm:pt>
    <dgm:pt modelId="{D8A77BF0-70C3-4F00-B414-BE6FD55F63F8}" type="pres">
      <dgm:prSet presAssocID="{900B9BF4-A70C-4056-A68A-29D099636C9C}" presName="sibTrans" presStyleLbl="sibTrans2D1" presStyleIdx="0" presStyleCnt="2"/>
      <dgm:spPr/>
    </dgm:pt>
    <dgm:pt modelId="{D21C2761-5A22-469E-8100-777B44748CF0}" type="pres">
      <dgm:prSet presAssocID="{900B9BF4-A70C-4056-A68A-29D099636C9C}" presName="connectorText" presStyleLbl="sibTrans2D1" presStyleIdx="0" presStyleCnt="2"/>
      <dgm:spPr/>
    </dgm:pt>
    <dgm:pt modelId="{6D03F48F-41AE-404D-B4E5-FA2F2E2B5469}" type="pres">
      <dgm:prSet presAssocID="{04880DC6-339D-430E-963E-6EFE33021546}" presName="node" presStyleLbl="node1" presStyleIdx="1" presStyleCnt="3">
        <dgm:presLayoutVars>
          <dgm:bulletEnabled val="1"/>
        </dgm:presLayoutVars>
      </dgm:prSet>
      <dgm:spPr/>
    </dgm:pt>
    <dgm:pt modelId="{0A0F07D4-4C18-4C37-840F-9909F2BF69B8}" type="pres">
      <dgm:prSet presAssocID="{D35A2CB3-AF69-4767-AF7E-7CBD66DB2230}" presName="sibTrans" presStyleLbl="sibTrans2D1" presStyleIdx="1" presStyleCnt="2"/>
      <dgm:spPr/>
    </dgm:pt>
    <dgm:pt modelId="{62CEDB40-F9F3-439F-9F5E-D1C687DCF6BE}" type="pres">
      <dgm:prSet presAssocID="{D35A2CB3-AF69-4767-AF7E-7CBD66DB2230}" presName="connectorText" presStyleLbl="sibTrans2D1" presStyleIdx="1" presStyleCnt="2"/>
      <dgm:spPr/>
    </dgm:pt>
    <dgm:pt modelId="{EBE2B6B2-07EF-4A59-BF1D-A2C3C59DA7E1}" type="pres">
      <dgm:prSet presAssocID="{55A51208-206B-4DDB-9B92-396C1054ACA5}" presName="node" presStyleLbl="node1" presStyleIdx="2" presStyleCnt="3">
        <dgm:presLayoutVars>
          <dgm:bulletEnabled val="1"/>
        </dgm:presLayoutVars>
      </dgm:prSet>
      <dgm:spPr/>
    </dgm:pt>
  </dgm:ptLst>
  <dgm:cxnLst>
    <dgm:cxn modelId="{87608A01-5242-48B0-A62E-083875E8AD36}" srcId="{50DE6326-3610-4BFD-9654-3F470F2E58B1}" destId="{55A51208-206B-4DDB-9B92-396C1054ACA5}" srcOrd="2" destOrd="0" parTransId="{F3B065F9-244B-4A8B-80C4-8E2E4D772EDF}" sibTransId="{003E82AD-0EBE-45D3-B728-080241879EB6}"/>
    <dgm:cxn modelId="{4F61E725-449D-4CD5-A379-80AC2942E401}" type="presOf" srcId="{55A51208-206B-4DDB-9B92-396C1054ACA5}" destId="{EBE2B6B2-07EF-4A59-BF1D-A2C3C59DA7E1}" srcOrd="0" destOrd="0" presId="urn:microsoft.com/office/officeart/2005/8/layout/process5"/>
    <dgm:cxn modelId="{4C2FCA2B-33DF-4594-B4D5-7EBC6673BF7A}" type="presOf" srcId="{F3093DB4-1E93-4DBA-9546-BE7158560A7D}" destId="{25173CD1-4531-4E50-A61D-90F65838DE56}" srcOrd="0" destOrd="0" presId="urn:microsoft.com/office/officeart/2005/8/layout/process5"/>
    <dgm:cxn modelId="{27866D52-A056-4BF8-835B-173FBDAC49FA}" type="presOf" srcId="{900B9BF4-A70C-4056-A68A-29D099636C9C}" destId="{D8A77BF0-70C3-4F00-B414-BE6FD55F63F8}" srcOrd="0" destOrd="0" presId="urn:microsoft.com/office/officeart/2005/8/layout/process5"/>
    <dgm:cxn modelId="{A82C27A3-B29D-4A04-83AE-BEA096DE6DB1}" type="presOf" srcId="{04880DC6-339D-430E-963E-6EFE33021546}" destId="{6D03F48F-41AE-404D-B4E5-FA2F2E2B5469}" srcOrd="0" destOrd="0" presId="urn:microsoft.com/office/officeart/2005/8/layout/process5"/>
    <dgm:cxn modelId="{DCEAB4A6-ECF3-4FE7-ADCC-CCBF74CDFE39}" type="presOf" srcId="{50DE6326-3610-4BFD-9654-3F470F2E58B1}" destId="{B423D720-3864-4C1F-8910-8C104B587D63}" srcOrd="0" destOrd="0" presId="urn:microsoft.com/office/officeart/2005/8/layout/process5"/>
    <dgm:cxn modelId="{838483BA-9142-451B-A1E9-1F46E8D8E304}" type="presOf" srcId="{900B9BF4-A70C-4056-A68A-29D099636C9C}" destId="{D21C2761-5A22-469E-8100-777B44748CF0}" srcOrd="1" destOrd="0" presId="urn:microsoft.com/office/officeart/2005/8/layout/process5"/>
    <dgm:cxn modelId="{D34DD8CC-643A-4648-80FE-A8F5FAD5FAEE}" srcId="{50DE6326-3610-4BFD-9654-3F470F2E58B1}" destId="{F3093DB4-1E93-4DBA-9546-BE7158560A7D}" srcOrd="0" destOrd="0" parTransId="{AC301337-7906-4831-B0E2-409920B181B3}" sibTransId="{900B9BF4-A70C-4056-A68A-29D099636C9C}"/>
    <dgm:cxn modelId="{1376B1D1-4C12-4619-8951-4769D5A7FB90}" srcId="{50DE6326-3610-4BFD-9654-3F470F2E58B1}" destId="{04880DC6-339D-430E-963E-6EFE33021546}" srcOrd="1" destOrd="0" parTransId="{CE2EB6CB-AFB7-4196-93AA-7CD478FF36E1}" sibTransId="{D35A2CB3-AF69-4767-AF7E-7CBD66DB2230}"/>
    <dgm:cxn modelId="{B25650D4-2B29-4477-A105-0DD32EF1332E}" type="presOf" srcId="{D35A2CB3-AF69-4767-AF7E-7CBD66DB2230}" destId="{62CEDB40-F9F3-439F-9F5E-D1C687DCF6BE}" srcOrd="1" destOrd="0" presId="urn:microsoft.com/office/officeart/2005/8/layout/process5"/>
    <dgm:cxn modelId="{AFECA6FD-BA8B-4464-8F49-8404873B126E}" type="presOf" srcId="{D35A2CB3-AF69-4767-AF7E-7CBD66DB2230}" destId="{0A0F07D4-4C18-4C37-840F-9909F2BF69B8}" srcOrd="0" destOrd="0" presId="urn:microsoft.com/office/officeart/2005/8/layout/process5"/>
    <dgm:cxn modelId="{273BFF06-E0F8-4C3F-8407-E345120789EF}" type="presParOf" srcId="{B423D720-3864-4C1F-8910-8C104B587D63}" destId="{25173CD1-4531-4E50-A61D-90F65838DE56}" srcOrd="0" destOrd="0" presId="urn:microsoft.com/office/officeart/2005/8/layout/process5"/>
    <dgm:cxn modelId="{54901817-A27B-4A8F-BC74-D4E558647610}" type="presParOf" srcId="{B423D720-3864-4C1F-8910-8C104B587D63}" destId="{D8A77BF0-70C3-4F00-B414-BE6FD55F63F8}" srcOrd="1" destOrd="0" presId="urn:microsoft.com/office/officeart/2005/8/layout/process5"/>
    <dgm:cxn modelId="{AAB9B7C4-C701-4E26-AA0E-84AD7C022BAF}" type="presParOf" srcId="{D8A77BF0-70C3-4F00-B414-BE6FD55F63F8}" destId="{D21C2761-5A22-469E-8100-777B44748CF0}" srcOrd="0" destOrd="0" presId="urn:microsoft.com/office/officeart/2005/8/layout/process5"/>
    <dgm:cxn modelId="{841AF48E-2950-4CEE-8025-D136A0E0CD29}" type="presParOf" srcId="{B423D720-3864-4C1F-8910-8C104B587D63}" destId="{6D03F48F-41AE-404D-B4E5-FA2F2E2B5469}" srcOrd="2" destOrd="0" presId="urn:microsoft.com/office/officeart/2005/8/layout/process5"/>
    <dgm:cxn modelId="{2B532CBA-17C9-419D-8427-AD160F4A2B50}" type="presParOf" srcId="{B423D720-3864-4C1F-8910-8C104B587D63}" destId="{0A0F07D4-4C18-4C37-840F-9909F2BF69B8}" srcOrd="3" destOrd="0" presId="urn:microsoft.com/office/officeart/2005/8/layout/process5"/>
    <dgm:cxn modelId="{FD7E387F-E29E-46E8-82F0-EF2409A402DB}" type="presParOf" srcId="{0A0F07D4-4C18-4C37-840F-9909F2BF69B8}" destId="{62CEDB40-F9F3-439F-9F5E-D1C687DCF6BE}" srcOrd="0" destOrd="0" presId="urn:microsoft.com/office/officeart/2005/8/layout/process5"/>
    <dgm:cxn modelId="{D6DF506E-2920-4F19-B274-1AE880D4298D}" type="presParOf" srcId="{B423D720-3864-4C1F-8910-8C104B587D63}" destId="{EBE2B6B2-07EF-4A59-BF1D-A2C3C59DA7E1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6E3779E-3FFF-4F74-8E5F-D8DE5E7AE5C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780A0D7-2046-4DCF-9528-16253D74D0F6}">
      <dgm:prSet/>
      <dgm:spPr/>
      <dgm:t>
        <a:bodyPr/>
        <a:lstStyle/>
        <a:p>
          <a:r>
            <a:rPr lang="en-GB"/>
            <a:t>Help distinguish between cases with the same name. </a:t>
          </a:r>
          <a:endParaRPr lang="en-US"/>
        </a:p>
      </dgm:t>
    </dgm:pt>
    <dgm:pt modelId="{B0AA3521-AEDA-4612-B321-EEFBF106137E}" type="parTrans" cxnId="{3921B1D4-D6ED-4685-A683-61E9ED6F771F}">
      <dgm:prSet/>
      <dgm:spPr/>
      <dgm:t>
        <a:bodyPr/>
        <a:lstStyle/>
        <a:p>
          <a:endParaRPr lang="en-US"/>
        </a:p>
      </dgm:t>
    </dgm:pt>
    <dgm:pt modelId="{E3A71D93-DD10-41D3-AA4C-708BF3FD162E}" type="sibTrans" cxnId="{3921B1D4-D6ED-4685-A683-61E9ED6F771F}">
      <dgm:prSet/>
      <dgm:spPr/>
      <dgm:t>
        <a:bodyPr/>
        <a:lstStyle/>
        <a:p>
          <a:endParaRPr lang="en-US"/>
        </a:p>
      </dgm:t>
    </dgm:pt>
    <dgm:pt modelId="{C91AFF52-9335-4150-8823-CE70FAF942C5}">
      <dgm:prSet/>
      <dgm:spPr/>
      <dgm:t>
        <a:bodyPr/>
        <a:lstStyle/>
        <a:p>
          <a:r>
            <a:rPr lang="en-GB"/>
            <a:t>Case name – year - How many reports in include the case - volume. </a:t>
          </a:r>
          <a:endParaRPr lang="en-US"/>
        </a:p>
      </dgm:t>
    </dgm:pt>
    <dgm:pt modelId="{890C8F88-FD31-4806-B84A-19061BD14A5A}" type="parTrans" cxnId="{1BF000F4-3A51-4530-A8F4-B59339175EFD}">
      <dgm:prSet/>
      <dgm:spPr/>
      <dgm:t>
        <a:bodyPr/>
        <a:lstStyle/>
        <a:p>
          <a:endParaRPr lang="en-US"/>
        </a:p>
      </dgm:t>
    </dgm:pt>
    <dgm:pt modelId="{1261635D-8398-4738-9477-29DA739273C9}" type="sibTrans" cxnId="{1BF000F4-3A51-4530-A8F4-B59339175EFD}">
      <dgm:prSet/>
      <dgm:spPr/>
      <dgm:t>
        <a:bodyPr/>
        <a:lstStyle/>
        <a:p>
          <a:endParaRPr lang="en-US"/>
        </a:p>
      </dgm:t>
    </dgm:pt>
    <dgm:pt modelId="{7A886B8B-3FC8-4569-BF15-4444D435A8AD}">
      <dgm:prSet/>
      <dgm:spPr/>
      <dgm:t>
        <a:bodyPr/>
        <a:lstStyle/>
        <a:p>
          <a:r>
            <a:rPr lang="en-GB"/>
            <a:t>Example = ''Ghaidan v Godin-Mendoza [2004] 3 All ER 411''</a:t>
          </a:r>
          <a:endParaRPr lang="en-US"/>
        </a:p>
      </dgm:t>
    </dgm:pt>
    <dgm:pt modelId="{16E52CF0-5D13-4B37-9F36-031E846BAB6C}" type="parTrans" cxnId="{4556211A-6170-4042-88F6-B6534FE381E7}">
      <dgm:prSet/>
      <dgm:spPr/>
      <dgm:t>
        <a:bodyPr/>
        <a:lstStyle/>
        <a:p>
          <a:endParaRPr lang="en-US"/>
        </a:p>
      </dgm:t>
    </dgm:pt>
    <dgm:pt modelId="{9399F837-57CE-48B2-92B0-C943F1E25BA7}" type="sibTrans" cxnId="{4556211A-6170-4042-88F6-B6534FE381E7}">
      <dgm:prSet/>
      <dgm:spPr/>
      <dgm:t>
        <a:bodyPr/>
        <a:lstStyle/>
        <a:p>
          <a:endParaRPr lang="en-US"/>
        </a:p>
      </dgm:t>
    </dgm:pt>
    <dgm:pt modelId="{B9C39B7C-95AE-4B32-AD34-5DA580345F3D}" type="pres">
      <dgm:prSet presAssocID="{36E3779E-3FFF-4F74-8E5F-D8DE5E7AE5CA}" presName="outerComposite" presStyleCnt="0">
        <dgm:presLayoutVars>
          <dgm:chMax val="5"/>
          <dgm:dir/>
          <dgm:resizeHandles val="exact"/>
        </dgm:presLayoutVars>
      </dgm:prSet>
      <dgm:spPr/>
    </dgm:pt>
    <dgm:pt modelId="{3F70EEBD-494F-4549-B810-CB5A2C3A2E5C}" type="pres">
      <dgm:prSet presAssocID="{36E3779E-3FFF-4F74-8E5F-D8DE5E7AE5CA}" presName="dummyMaxCanvas" presStyleCnt="0">
        <dgm:presLayoutVars/>
      </dgm:prSet>
      <dgm:spPr/>
    </dgm:pt>
    <dgm:pt modelId="{237577F1-494E-4B03-93C4-061CF46A683F}" type="pres">
      <dgm:prSet presAssocID="{36E3779E-3FFF-4F74-8E5F-D8DE5E7AE5CA}" presName="ThreeNodes_1" presStyleLbl="node1" presStyleIdx="0" presStyleCnt="3">
        <dgm:presLayoutVars>
          <dgm:bulletEnabled val="1"/>
        </dgm:presLayoutVars>
      </dgm:prSet>
      <dgm:spPr/>
    </dgm:pt>
    <dgm:pt modelId="{AA050471-3B61-40C5-BF2E-8963CE4BA29F}" type="pres">
      <dgm:prSet presAssocID="{36E3779E-3FFF-4F74-8E5F-D8DE5E7AE5CA}" presName="ThreeNodes_2" presStyleLbl="node1" presStyleIdx="1" presStyleCnt="3">
        <dgm:presLayoutVars>
          <dgm:bulletEnabled val="1"/>
        </dgm:presLayoutVars>
      </dgm:prSet>
      <dgm:spPr/>
    </dgm:pt>
    <dgm:pt modelId="{F77877B6-33DE-46B0-8E03-61E48C86A9C5}" type="pres">
      <dgm:prSet presAssocID="{36E3779E-3FFF-4F74-8E5F-D8DE5E7AE5CA}" presName="ThreeNodes_3" presStyleLbl="node1" presStyleIdx="2" presStyleCnt="3">
        <dgm:presLayoutVars>
          <dgm:bulletEnabled val="1"/>
        </dgm:presLayoutVars>
      </dgm:prSet>
      <dgm:spPr/>
    </dgm:pt>
    <dgm:pt modelId="{1268029B-7E6E-4C84-B04F-6DFC5F6C6F39}" type="pres">
      <dgm:prSet presAssocID="{36E3779E-3FFF-4F74-8E5F-D8DE5E7AE5CA}" presName="ThreeConn_1-2" presStyleLbl="fgAccFollowNode1" presStyleIdx="0" presStyleCnt="2">
        <dgm:presLayoutVars>
          <dgm:bulletEnabled val="1"/>
        </dgm:presLayoutVars>
      </dgm:prSet>
      <dgm:spPr/>
    </dgm:pt>
    <dgm:pt modelId="{0D7143A0-5D05-4FAA-93A4-C19BB9A81F40}" type="pres">
      <dgm:prSet presAssocID="{36E3779E-3FFF-4F74-8E5F-D8DE5E7AE5CA}" presName="ThreeConn_2-3" presStyleLbl="fgAccFollowNode1" presStyleIdx="1" presStyleCnt="2">
        <dgm:presLayoutVars>
          <dgm:bulletEnabled val="1"/>
        </dgm:presLayoutVars>
      </dgm:prSet>
      <dgm:spPr/>
    </dgm:pt>
    <dgm:pt modelId="{56BA8A6D-4570-4353-9A35-E668AFCF1873}" type="pres">
      <dgm:prSet presAssocID="{36E3779E-3FFF-4F74-8E5F-D8DE5E7AE5CA}" presName="ThreeNodes_1_text" presStyleLbl="node1" presStyleIdx="2" presStyleCnt="3">
        <dgm:presLayoutVars>
          <dgm:bulletEnabled val="1"/>
        </dgm:presLayoutVars>
      </dgm:prSet>
      <dgm:spPr/>
    </dgm:pt>
    <dgm:pt modelId="{474DDB65-050C-4BBF-8011-BE4E9AA265D1}" type="pres">
      <dgm:prSet presAssocID="{36E3779E-3FFF-4F74-8E5F-D8DE5E7AE5CA}" presName="ThreeNodes_2_text" presStyleLbl="node1" presStyleIdx="2" presStyleCnt="3">
        <dgm:presLayoutVars>
          <dgm:bulletEnabled val="1"/>
        </dgm:presLayoutVars>
      </dgm:prSet>
      <dgm:spPr/>
    </dgm:pt>
    <dgm:pt modelId="{A28651FC-7FA3-46CB-92FF-767EF7E772D9}" type="pres">
      <dgm:prSet presAssocID="{36E3779E-3FFF-4F74-8E5F-D8DE5E7AE5C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556211A-6170-4042-88F6-B6534FE381E7}" srcId="{36E3779E-3FFF-4F74-8E5F-D8DE5E7AE5CA}" destId="{7A886B8B-3FC8-4569-BF15-4444D435A8AD}" srcOrd="2" destOrd="0" parTransId="{16E52CF0-5D13-4B37-9F36-031E846BAB6C}" sibTransId="{9399F837-57CE-48B2-92B0-C943F1E25BA7}"/>
    <dgm:cxn modelId="{904F3D29-6CF9-44ED-9E21-80AC9868B014}" type="presOf" srcId="{1261635D-8398-4738-9477-29DA739273C9}" destId="{0D7143A0-5D05-4FAA-93A4-C19BB9A81F40}" srcOrd="0" destOrd="0" presId="urn:microsoft.com/office/officeart/2005/8/layout/vProcess5"/>
    <dgm:cxn modelId="{9BB7FE4B-ED81-4E13-A4DC-F48E7410BB7B}" type="presOf" srcId="{3780A0D7-2046-4DCF-9528-16253D74D0F6}" destId="{237577F1-494E-4B03-93C4-061CF46A683F}" srcOrd="0" destOrd="0" presId="urn:microsoft.com/office/officeart/2005/8/layout/vProcess5"/>
    <dgm:cxn modelId="{356ABB4C-4F69-4889-B1B2-9247006822A2}" type="presOf" srcId="{C91AFF52-9335-4150-8823-CE70FAF942C5}" destId="{474DDB65-050C-4BBF-8011-BE4E9AA265D1}" srcOrd="1" destOrd="0" presId="urn:microsoft.com/office/officeart/2005/8/layout/vProcess5"/>
    <dgm:cxn modelId="{95E0E856-32CA-47E9-881F-F5CDDD206E80}" type="presOf" srcId="{E3A71D93-DD10-41D3-AA4C-708BF3FD162E}" destId="{1268029B-7E6E-4C84-B04F-6DFC5F6C6F39}" srcOrd="0" destOrd="0" presId="urn:microsoft.com/office/officeart/2005/8/layout/vProcess5"/>
    <dgm:cxn modelId="{6BC0835A-ED8D-4A07-980C-25A5734B31E4}" type="presOf" srcId="{36E3779E-3FFF-4F74-8E5F-D8DE5E7AE5CA}" destId="{B9C39B7C-95AE-4B32-AD34-5DA580345F3D}" srcOrd="0" destOrd="0" presId="urn:microsoft.com/office/officeart/2005/8/layout/vProcess5"/>
    <dgm:cxn modelId="{6DC338A5-0E9D-490D-8E9D-E8690992F288}" type="presOf" srcId="{7A886B8B-3FC8-4569-BF15-4444D435A8AD}" destId="{F77877B6-33DE-46B0-8E03-61E48C86A9C5}" srcOrd="0" destOrd="0" presId="urn:microsoft.com/office/officeart/2005/8/layout/vProcess5"/>
    <dgm:cxn modelId="{E8D535C8-461D-4408-957F-B873E005241F}" type="presOf" srcId="{3780A0D7-2046-4DCF-9528-16253D74D0F6}" destId="{56BA8A6D-4570-4353-9A35-E668AFCF1873}" srcOrd="1" destOrd="0" presId="urn:microsoft.com/office/officeart/2005/8/layout/vProcess5"/>
    <dgm:cxn modelId="{CF5DDCD1-2946-4381-9CD5-C9ACADF0919A}" type="presOf" srcId="{7A886B8B-3FC8-4569-BF15-4444D435A8AD}" destId="{A28651FC-7FA3-46CB-92FF-767EF7E772D9}" srcOrd="1" destOrd="0" presId="urn:microsoft.com/office/officeart/2005/8/layout/vProcess5"/>
    <dgm:cxn modelId="{3921B1D4-D6ED-4685-A683-61E9ED6F771F}" srcId="{36E3779E-3FFF-4F74-8E5F-D8DE5E7AE5CA}" destId="{3780A0D7-2046-4DCF-9528-16253D74D0F6}" srcOrd="0" destOrd="0" parTransId="{B0AA3521-AEDA-4612-B321-EEFBF106137E}" sibTransId="{E3A71D93-DD10-41D3-AA4C-708BF3FD162E}"/>
    <dgm:cxn modelId="{AA088AE6-E24F-4565-8A60-86CFD9A936CE}" type="presOf" srcId="{C91AFF52-9335-4150-8823-CE70FAF942C5}" destId="{AA050471-3B61-40C5-BF2E-8963CE4BA29F}" srcOrd="0" destOrd="0" presId="urn:microsoft.com/office/officeart/2005/8/layout/vProcess5"/>
    <dgm:cxn modelId="{1BF000F4-3A51-4530-A8F4-B59339175EFD}" srcId="{36E3779E-3FFF-4F74-8E5F-D8DE5E7AE5CA}" destId="{C91AFF52-9335-4150-8823-CE70FAF942C5}" srcOrd="1" destOrd="0" parTransId="{890C8F88-FD31-4806-B84A-19061BD14A5A}" sibTransId="{1261635D-8398-4738-9477-29DA739273C9}"/>
    <dgm:cxn modelId="{076C9DF4-CC12-4F36-B38D-61294F3666E1}" type="presParOf" srcId="{B9C39B7C-95AE-4B32-AD34-5DA580345F3D}" destId="{3F70EEBD-494F-4549-B810-CB5A2C3A2E5C}" srcOrd="0" destOrd="0" presId="urn:microsoft.com/office/officeart/2005/8/layout/vProcess5"/>
    <dgm:cxn modelId="{8443E066-93B6-4D26-9673-ED1BB15DA141}" type="presParOf" srcId="{B9C39B7C-95AE-4B32-AD34-5DA580345F3D}" destId="{237577F1-494E-4B03-93C4-061CF46A683F}" srcOrd="1" destOrd="0" presId="urn:microsoft.com/office/officeart/2005/8/layout/vProcess5"/>
    <dgm:cxn modelId="{46756A71-C826-4E89-9C59-F8A6DA365FF2}" type="presParOf" srcId="{B9C39B7C-95AE-4B32-AD34-5DA580345F3D}" destId="{AA050471-3B61-40C5-BF2E-8963CE4BA29F}" srcOrd="2" destOrd="0" presId="urn:microsoft.com/office/officeart/2005/8/layout/vProcess5"/>
    <dgm:cxn modelId="{9D20F254-91E8-4536-B37A-6B47E320F605}" type="presParOf" srcId="{B9C39B7C-95AE-4B32-AD34-5DA580345F3D}" destId="{F77877B6-33DE-46B0-8E03-61E48C86A9C5}" srcOrd="3" destOrd="0" presId="urn:microsoft.com/office/officeart/2005/8/layout/vProcess5"/>
    <dgm:cxn modelId="{423B11E0-F483-42E1-BAC5-F14956650C92}" type="presParOf" srcId="{B9C39B7C-95AE-4B32-AD34-5DA580345F3D}" destId="{1268029B-7E6E-4C84-B04F-6DFC5F6C6F39}" srcOrd="4" destOrd="0" presId="urn:microsoft.com/office/officeart/2005/8/layout/vProcess5"/>
    <dgm:cxn modelId="{BE31CFC6-EE4F-4B75-B6A7-9444E01BF1E0}" type="presParOf" srcId="{B9C39B7C-95AE-4B32-AD34-5DA580345F3D}" destId="{0D7143A0-5D05-4FAA-93A4-C19BB9A81F40}" srcOrd="5" destOrd="0" presId="urn:microsoft.com/office/officeart/2005/8/layout/vProcess5"/>
    <dgm:cxn modelId="{C5942479-7910-4E02-9A1B-FCEF5892A2B9}" type="presParOf" srcId="{B9C39B7C-95AE-4B32-AD34-5DA580345F3D}" destId="{56BA8A6D-4570-4353-9A35-E668AFCF1873}" srcOrd="6" destOrd="0" presId="urn:microsoft.com/office/officeart/2005/8/layout/vProcess5"/>
    <dgm:cxn modelId="{29DD89DC-EAFA-4D65-BEC0-799821C8F3B4}" type="presParOf" srcId="{B9C39B7C-95AE-4B32-AD34-5DA580345F3D}" destId="{474DDB65-050C-4BBF-8011-BE4E9AA265D1}" srcOrd="7" destOrd="0" presId="urn:microsoft.com/office/officeart/2005/8/layout/vProcess5"/>
    <dgm:cxn modelId="{130CDD72-3158-4B2C-ACB3-26665631B145}" type="presParOf" srcId="{B9C39B7C-95AE-4B32-AD34-5DA580345F3D}" destId="{A28651FC-7FA3-46CB-92FF-767EF7E772D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01F8E91-93BB-4A37-9497-62D898E1807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E7937D-9347-409A-B285-0DF7F3E336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Stare decisis – Higher court decisions bind lower court decisions. </a:t>
          </a:r>
          <a:endParaRPr lang="en-US"/>
        </a:p>
      </dgm:t>
    </dgm:pt>
    <dgm:pt modelId="{646C31E1-72F4-47C1-994A-A38C91E79CB3}" type="parTrans" cxnId="{2736C73D-8F47-413D-BF4F-152FABCDCF16}">
      <dgm:prSet/>
      <dgm:spPr/>
      <dgm:t>
        <a:bodyPr/>
        <a:lstStyle/>
        <a:p>
          <a:endParaRPr lang="en-US"/>
        </a:p>
      </dgm:t>
    </dgm:pt>
    <dgm:pt modelId="{B703CEC5-7F53-408A-A461-9AC9B68A3F26}" type="sibTrans" cxnId="{2736C73D-8F47-413D-BF4F-152FABCDCF16}">
      <dgm:prSet/>
      <dgm:spPr/>
      <dgm:t>
        <a:bodyPr/>
        <a:lstStyle/>
        <a:p>
          <a:endParaRPr lang="en-US"/>
        </a:p>
      </dgm:t>
    </dgm:pt>
    <dgm:pt modelId="{41E8C5C0-1277-4EEE-8118-507BE27C32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Precedent. </a:t>
          </a:r>
          <a:endParaRPr lang="en-US"/>
        </a:p>
      </dgm:t>
    </dgm:pt>
    <dgm:pt modelId="{4DAB622B-85F3-4F84-A6D9-BEF06B5D0016}" type="parTrans" cxnId="{AF4F20D0-FCF7-40C7-AD23-59A27FC98985}">
      <dgm:prSet/>
      <dgm:spPr/>
      <dgm:t>
        <a:bodyPr/>
        <a:lstStyle/>
        <a:p>
          <a:endParaRPr lang="en-US"/>
        </a:p>
      </dgm:t>
    </dgm:pt>
    <dgm:pt modelId="{B63869BB-3445-43DB-9DBE-BB80CD2EA2DA}" type="sibTrans" cxnId="{AF4F20D0-FCF7-40C7-AD23-59A27FC98985}">
      <dgm:prSet/>
      <dgm:spPr/>
      <dgm:t>
        <a:bodyPr/>
        <a:lstStyle/>
        <a:p>
          <a:endParaRPr lang="en-US"/>
        </a:p>
      </dgm:t>
    </dgm:pt>
    <dgm:pt modelId="{1A2C8DA4-108B-454E-8429-D72FB9EC79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Being bound by. </a:t>
          </a:r>
          <a:endParaRPr lang="en-US"/>
        </a:p>
      </dgm:t>
    </dgm:pt>
    <dgm:pt modelId="{8D60AC7A-5DCC-4995-9DD0-0335769A95E4}" type="parTrans" cxnId="{6C702FBB-3F03-4E0B-975A-D4E40C9FCCC9}">
      <dgm:prSet/>
      <dgm:spPr/>
      <dgm:t>
        <a:bodyPr/>
        <a:lstStyle/>
        <a:p>
          <a:endParaRPr lang="en-US"/>
        </a:p>
      </dgm:t>
    </dgm:pt>
    <dgm:pt modelId="{A5A60C32-4BCB-46C3-838B-3FC869BE0999}" type="sibTrans" cxnId="{6C702FBB-3F03-4E0B-975A-D4E40C9FCCC9}">
      <dgm:prSet/>
      <dgm:spPr/>
      <dgm:t>
        <a:bodyPr/>
        <a:lstStyle/>
        <a:p>
          <a:endParaRPr lang="en-US"/>
        </a:p>
      </dgm:t>
    </dgm:pt>
    <dgm:pt modelId="{01B15CE6-38A5-410D-9EBE-871CA1DB65D4}" type="pres">
      <dgm:prSet presAssocID="{D01F8E91-93BB-4A37-9497-62D898E18075}" presName="root" presStyleCnt="0">
        <dgm:presLayoutVars>
          <dgm:dir/>
          <dgm:resizeHandles val="exact"/>
        </dgm:presLayoutVars>
      </dgm:prSet>
      <dgm:spPr/>
    </dgm:pt>
    <dgm:pt modelId="{0CFC5F5C-872B-409F-BF87-BBAF56BFEE96}" type="pres">
      <dgm:prSet presAssocID="{B4E7937D-9347-409A-B285-0DF7F3E33699}" presName="compNode" presStyleCnt="0"/>
      <dgm:spPr/>
    </dgm:pt>
    <dgm:pt modelId="{FD1BFFA4-9DC2-45C6-87CE-F8E7EFAC279E}" type="pres">
      <dgm:prSet presAssocID="{B4E7937D-9347-409A-B285-0DF7F3E3369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6FBD7FD-F025-4A44-9226-F7CBB2A9875E}" type="pres">
      <dgm:prSet presAssocID="{B4E7937D-9347-409A-B285-0DF7F3E33699}" presName="spaceRect" presStyleCnt="0"/>
      <dgm:spPr/>
    </dgm:pt>
    <dgm:pt modelId="{D3FE6A30-1C6F-4782-9FF2-D5D2D67B3BF0}" type="pres">
      <dgm:prSet presAssocID="{B4E7937D-9347-409A-B285-0DF7F3E33699}" presName="textRect" presStyleLbl="revTx" presStyleIdx="0" presStyleCnt="3">
        <dgm:presLayoutVars>
          <dgm:chMax val="1"/>
          <dgm:chPref val="1"/>
        </dgm:presLayoutVars>
      </dgm:prSet>
      <dgm:spPr/>
    </dgm:pt>
    <dgm:pt modelId="{484370BB-1936-49F2-9977-F0E284E2E50A}" type="pres">
      <dgm:prSet presAssocID="{B703CEC5-7F53-408A-A461-9AC9B68A3F26}" presName="sibTrans" presStyleCnt="0"/>
      <dgm:spPr/>
    </dgm:pt>
    <dgm:pt modelId="{DCF28917-F05C-4B43-916C-812A0893F306}" type="pres">
      <dgm:prSet presAssocID="{41E8C5C0-1277-4EEE-8118-507BE27C32A6}" presName="compNode" presStyleCnt="0"/>
      <dgm:spPr/>
    </dgm:pt>
    <dgm:pt modelId="{4428383F-BA80-449E-B519-93D217E3D7B5}" type="pres">
      <dgm:prSet presAssocID="{41E8C5C0-1277-4EEE-8118-507BE27C32A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6C28F7A8-1BCC-4A74-93C3-74A327F68264}" type="pres">
      <dgm:prSet presAssocID="{41E8C5C0-1277-4EEE-8118-507BE27C32A6}" presName="spaceRect" presStyleCnt="0"/>
      <dgm:spPr/>
    </dgm:pt>
    <dgm:pt modelId="{E3EC8929-808C-4592-A21A-B2327B1EE315}" type="pres">
      <dgm:prSet presAssocID="{41E8C5C0-1277-4EEE-8118-507BE27C32A6}" presName="textRect" presStyleLbl="revTx" presStyleIdx="1" presStyleCnt="3">
        <dgm:presLayoutVars>
          <dgm:chMax val="1"/>
          <dgm:chPref val="1"/>
        </dgm:presLayoutVars>
      </dgm:prSet>
      <dgm:spPr/>
    </dgm:pt>
    <dgm:pt modelId="{C75FFBB7-3951-4429-9E23-A4220F13F0AB}" type="pres">
      <dgm:prSet presAssocID="{B63869BB-3445-43DB-9DBE-BB80CD2EA2DA}" presName="sibTrans" presStyleCnt="0"/>
      <dgm:spPr/>
    </dgm:pt>
    <dgm:pt modelId="{5C1C089C-E8D7-4A22-9151-10E7758FE306}" type="pres">
      <dgm:prSet presAssocID="{1A2C8DA4-108B-454E-8429-D72FB9EC79BE}" presName="compNode" presStyleCnt="0"/>
      <dgm:spPr/>
    </dgm:pt>
    <dgm:pt modelId="{3A8B55E9-EF13-4D24-8D09-C835275D1160}" type="pres">
      <dgm:prSet presAssocID="{1A2C8DA4-108B-454E-8429-D72FB9EC79B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C4C8200-930E-4ECE-92F2-48BAC5C94649}" type="pres">
      <dgm:prSet presAssocID="{1A2C8DA4-108B-454E-8429-D72FB9EC79BE}" presName="spaceRect" presStyleCnt="0"/>
      <dgm:spPr/>
    </dgm:pt>
    <dgm:pt modelId="{7F081BCF-3740-4AFD-86FE-5417DE5AF86E}" type="pres">
      <dgm:prSet presAssocID="{1A2C8DA4-108B-454E-8429-D72FB9EC79B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736C73D-8F47-413D-BF4F-152FABCDCF16}" srcId="{D01F8E91-93BB-4A37-9497-62D898E18075}" destId="{B4E7937D-9347-409A-B285-0DF7F3E33699}" srcOrd="0" destOrd="0" parTransId="{646C31E1-72F4-47C1-994A-A38C91E79CB3}" sibTransId="{B703CEC5-7F53-408A-A461-9AC9B68A3F26}"/>
    <dgm:cxn modelId="{A708BA61-AEC0-45A0-9294-F2250D23493C}" type="presOf" srcId="{41E8C5C0-1277-4EEE-8118-507BE27C32A6}" destId="{E3EC8929-808C-4592-A21A-B2327B1EE315}" srcOrd="0" destOrd="0" presId="urn:microsoft.com/office/officeart/2018/2/layout/IconLabelList"/>
    <dgm:cxn modelId="{D26A2354-A142-48C0-9F7B-D05B4815B1F2}" type="presOf" srcId="{B4E7937D-9347-409A-B285-0DF7F3E33699}" destId="{D3FE6A30-1C6F-4782-9FF2-D5D2D67B3BF0}" srcOrd="0" destOrd="0" presId="urn:microsoft.com/office/officeart/2018/2/layout/IconLabelList"/>
    <dgm:cxn modelId="{238E018C-9231-424A-A782-CD1A42346636}" type="presOf" srcId="{D01F8E91-93BB-4A37-9497-62D898E18075}" destId="{01B15CE6-38A5-410D-9EBE-871CA1DB65D4}" srcOrd="0" destOrd="0" presId="urn:microsoft.com/office/officeart/2018/2/layout/IconLabelList"/>
    <dgm:cxn modelId="{6C702FBB-3F03-4E0B-975A-D4E40C9FCCC9}" srcId="{D01F8E91-93BB-4A37-9497-62D898E18075}" destId="{1A2C8DA4-108B-454E-8429-D72FB9EC79BE}" srcOrd="2" destOrd="0" parTransId="{8D60AC7A-5DCC-4995-9DD0-0335769A95E4}" sibTransId="{A5A60C32-4BCB-46C3-838B-3FC869BE0999}"/>
    <dgm:cxn modelId="{AF4F20D0-FCF7-40C7-AD23-59A27FC98985}" srcId="{D01F8E91-93BB-4A37-9497-62D898E18075}" destId="{41E8C5C0-1277-4EEE-8118-507BE27C32A6}" srcOrd="1" destOrd="0" parTransId="{4DAB622B-85F3-4F84-A6D9-BEF06B5D0016}" sibTransId="{B63869BB-3445-43DB-9DBE-BB80CD2EA2DA}"/>
    <dgm:cxn modelId="{20C7E3D9-B951-4EE9-810F-DF2C9575594F}" type="presOf" srcId="{1A2C8DA4-108B-454E-8429-D72FB9EC79BE}" destId="{7F081BCF-3740-4AFD-86FE-5417DE5AF86E}" srcOrd="0" destOrd="0" presId="urn:microsoft.com/office/officeart/2018/2/layout/IconLabelList"/>
    <dgm:cxn modelId="{B75AB978-BC6B-4862-818A-ED73A5F856B3}" type="presParOf" srcId="{01B15CE6-38A5-410D-9EBE-871CA1DB65D4}" destId="{0CFC5F5C-872B-409F-BF87-BBAF56BFEE96}" srcOrd="0" destOrd="0" presId="urn:microsoft.com/office/officeart/2018/2/layout/IconLabelList"/>
    <dgm:cxn modelId="{817C5605-2B9A-4A66-A635-99A06EBFAB43}" type="presParOf" srcId="{0CFC5F5C-872B-409F-BF87-BBAF56BFEE96}" destId="{FD1BFFA4-9DC2-45C6-87CE-F8E7EFAC279E}" srcOrd="0" destOrd="0" presId="urn:microsoft.com/office/officeart/2018/2/layout/IconLabelList"/>
    <dgm:cxn modelId="{ECCB0EB5-6BE8-429A-90CC-D2664CE6A390}" type="presParOf" srcId="{0CFC5F5C-872B-409F-BF87-BBAF56BFEE96}" destId="{66FBD7FD-F025-4A44-9226-F7CBB2A9875E}" srcOrd="1" destOrd="0" presId="urn:microsoft.com/office/officeart/2018/2/layout/IconLabelList"/>
    <dgm:cxn modelId="{71403A6A-5BD9-4D6A-9160-B698383D21D1}" type="presParOf" srcId="{0CFC5F5C-872B-409F-BF87-BBAF56BFEE96}" destId="{D3FE6A30-1C6F-4782-9FF2-D5D2D67B3BF0}" srcOrd="2" destOrd="0" presId="urn:microsoft.com/office/officeart/2018/2/layout/IconLabelList"/>
    <dgm:cxn modelId="{EC88AC4A-D288-4231-BB48-8B1E132C96C0}" type="presParOf" srcId="{01B15CE6-38A5-410D-9EBE-871CA1DB65D4}" destId="{484370BB-1936-49F2-9977-F0E284E2E50A}" srcOrd="1" destOrd="0" presId="urn:microsoft.com/office/officeart/2018/2/layout/IconLabelList"/>
    <dgm:cxn modelId="{8474933B-F32D-42CE-B3A3-E824DF70847D}" type="presParOf" srcId="{01B15CE6-38A5-410D-9EBE-871CA1DB65D4}" destId="{DCF28917-F05C-4B43-916C-812A0893F306}" srcOrd="2" destOrd="0" presId="urn:microsoft.com/office/officeart/2018/2/layout/IconLabelList"/>
    <dgm:cxn modelId="{4F773D4D-E4AA-4368-9A4F-4008DA2EFC53}" type="presParOf" srcId="{DCF28917-F05C-4B43-916C-812A0893F306}" destId="{4428383F-BA80-449E-B519-93D217E3D7B5}" srcOrd="0" destOrd="0" presId="urn:microsoft.com/office/officeart/2018/2/layout/IconLabelList"/>
    <dgm:cxn modelId="{D25B498A-B378-4A9D-B06F-34D8CBB3BE0E}" type="presParOf" srcId="{DCF28917-F05C-4B43-916C-812A0893F306}" destId="{6C28F7A8-1BCC-4A74-93C3-74A327F68264}" srcOrd="1" destOrd="0" presId="urn:microsoft.com/office/officeart/2018/2/layout/IconLabelList"/>
    <dgm:cxn modelId="{65994937-4065-45CC-BBF3-95D985FE577D}" type="presParOf" srcId="{DCF28917-F05C-4B43-916C-812A0893F306}" destId="{E3EC8929-808C-4592-A21A-B2327B1EE315}" srcOrd="2" destOrd="0" presId="urn:microsoft.com/office/officeart/2018/2/layout/IconLabelList"/>
    <dgm:cxn modelId="{214E2FAB-08EC-4CD6-A28B-2FDDD8D20D69}" type="presParOf" srcId="{01B15CE6-38A5-410D-9EBE-871CA1DB65D4}" destId="{C75FFBB7-3951-4429-9E23-A4220F13F0AB}" srcOrd="3" destOrd="0" presId="urn:microsoft.com/office/officeart/2018/2/layout/IconLabelList"/>
    <dgm:cxn modelId="{F18ED5EF-066D-487B-8AE4-55C4A839739E}" type="presParOf" srcId="{01B15CE6-38A5-410D-9EBE-871CA1DB65D4}" destId="{5C1C089C-E8D7-4A22-9151-10E7758FE306}" srcOrd="4" destOrd="0" presId="urn:microsoft.com/office/officeart/2018/2/layout/IconLabelList"/>
    <dgm:cxn modelId="{6876D958-C68D-423C-9F34-6BEF658FC22C}" type="presParOf" srcId="{5C1C089C-E8D7-4A22-9151-10E7758FE306}" destId="{3A8B55E9-EF13-4D24-8D09-C835275D1160}" srcOrd="0" destOrd="0" presId="urn:microsoft.com/office/officeart/2018/2/layout/IconLabelList"/>
    <dgm:cxn modelId="{1EFB19F4-6CD8-4BBF-9D23-38F56C6EEE4C}" type="presParOf" srcId="{5C1C089C-E8D7-4A22-9151-10E7758FE306}" destId="{4C4C8200-930E-4ECE-92F2-48BAC5C94649}" srcOrd="1" destOrd="0" presId="urn:microsoft.com/office/officeart/2018/2/layout/IconLabelList"/>
    <dgm:cxn modelId="{BBC208F9-F067-4E47-802D-45AA268C6F2F}" type="presParOf" srcId="{5C1C089C-E8D7-4A22-9151-10E7758FE306}" destId="{7F081BCF-3740-4AFD-86FE-5417DE5AF86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F400285-CF59-45A1-B6E7-73D4481E3A2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D0FF907-6238-4452-8413-D88FA3B21B45}">
      <dgm:prSet/>
      <dgm:spPr/>
      <dgm:t>
        <a:bodyPr/>
        <a:lstStyle/>
        <a:p>
          <a:r>
            <a:rPr lang="en-GB"/>
            <a:t>Cases are decided by judges. </a:t>
          </a:r>
          <a:endParaRPr lang="en-US"/>
        </a:p>
      </dgm:t>
    </dgm:pt>
    <dgm:pt modelId="{31888512-C94B-45CB-AF31-4F4E1BF6537C}" type="parTrans" cxnId="{23D0A1AF-CFAF-4379-A901-B4A25607045E}">
      <dgm:prSet/>
      <dgm:spPr/>
      <dgm:t>
        <a:bodyPr/>
        <a:lstStyle/>
        <a:p>
          <a:endParaRPr lang="en-US"/>
        </a:p>
      </dgm:t>
    </dgm:pt>
    <dgm:pt modelId="{3C419C4A-FAC0-4E24-AABE-A72752D6DE72}" type="sibTrans" cxnId="{23D0A1AF-CFAF-4379-A901-B4A25607045E}">
      <dgm:prSet/>
      <dgm:spPr/>
      <dgm:t>
        <a:bodyPr/>
        <a:lstStyle/>
        <a:p>
          <a:endParaRPr lang="en-US"/>
        </a:p>
      </dgm:t>
    </dgm:pt>
    <dgm:pt modelId="{CD7D48B8-2D44-4B50-B726-E10D5028B8FD}">
      <dgm:prSet/>
      <dgm:spPr/>
      <dgm:t>
        <a:bodyPr/>
        <a:lstStyle/>
        <a:p>
          <a:r>
            <a:rPr lang="en-GB"/>
            <a:t>They decide the successful party and the sentence. </a:t>
          </a:r>
          <a:endParaRPr lang="en-US"/>
        </a:p>
      </dgm:t>
    </dgm:pt>
    <dgm:pt modelId="{8023FE9A-83F1-47BF-9F90-8CD16C19CA97}" type="parTrans" cxnId="{9CF4A4DE-03A9-4C52-B8BE-F0C79DAB7ED0}">
      <dgm:prSet/>
      <dgm:spPr/>
      <dgm:t>
        <a:bodyPr/>
        <a:lstStyle/>
        <a:p>
          <a:endParaRPr lang="en-US"/>
        </a:p>
      </dgm:t>
    </dgm:pt>
    <dgm:pt modelId="{39DA007F-A185-4C77-979D-BEA7BECA67D8}" type="sibTrans" cxnId="{9CF4A4DE-03A9-4C52-B8BE-F0C79DAB7ED0}">
      <dgm:prSet/>
      <dgm:spPr/>
      <dgm:t>
        <a:bodyPr/>
        <a:lstStyle/>
        <a:p>
          <a:endParaRPr lang="en-US"/>
        </a:p>
      </dgm:t>
    </dgm:pt>
    <dgm:pt modelId="{848ECDD2-60DA-4E42-BCDF-CC199D589B80}">
      <dgm:prSet/>
      <dgm:spPr/>
      <dgm:t>
        <a:bodyPr/>
        <a:lstStyle/>
        <a:p>
          <a:r>
            <a:rPr lang="en-GB"/>
            <a:t>It is the judge's job to write the judgement. </a:t>
          </a:r>
          <a:endParaRPr lang="en-US"/>
        </a:p>
      </dgm:t>
    </dgm:pt>
    <dgm:pt modelId="{61BD3061-F10D-4C67-95AD-3042C33051B6}" type="parTrans" cxnId="{82CC643B-31B0-41FB-B501-599454CA922E}">
      <dgm:prSet/>
      <dgm:spPr/>
      <dgm:t>
        <a:bodyPr/>
        <a:lstStyle/>
        <a:p>
          <a:endParaRPr lang="en-US"/>
        </a:p>
      </dgm:t>
    </dgm:pt>
    <dgm:pt modelId="{7298ED5E-5EBB-4382-94DD-F6905D75F2FF}" type="sibTrans" cxnId="{82CC643B-31B0-41FB-B501-599454CA922E}">
      <dgm:prSet/>
      <dgm:spPr/>
      <dgm:t>
        <a:bodyPr/>
        <a:lstStyle/>
        <a:p>
          <a:endParaRPr lang="en-US"/>
        </a:p>
      </dgm:t>
    </dgm:pt>
    <dgm:pt modelId="{9AD959BE-FA6D-424D-9A4B-699E84DACF8F}">
      <dgm:prSet/>
      <dgm:spPr/>
      <dgm:t>
        <a:bodyPr/>
        <a:lstStyle/>
        <a:p>
          <a:r>
            <a:rPr lang="en-GB"/>
            <a:t>This forms part of the body of legal reasoning. </a:t>
          </a:r>
          <a:endParaRPr lang="en-US"/>
        </a:p>
      </dgm:t>
    </dgm:pt>
    <dgm:pt modelId="{E2B5AD9E-631F-4F2C-A5E9-390FD1B7BE4C}" type="parTrans" cxnId="{6CCE810D-1234-495B-B3A8-BC17E3B70FA3}">
      <dgm:prSet/>
      <dgm:spPr/>
      <dgm:t>
        <a:bodyPr/>
        <a:lstStyle/>
        <a:p>
          <a:endParaRPr lang="en-US"/>
        </a:p>
      </dgm:t>
    </dgm:pt>
    <dgm:pt modelId="{EA313060-766B-4783-9C29-66ADAA6E1E38}" type="sibTrans" cxnId="{6CCE810D-1234-495B-B3A8-BC17E3B70FA3}">
      <dgm:prSet/>
      <dgm:spPr/>
      <dgm:t>
        <a:bodyPr/>
        <a:lstStyle/>
        <a:p>
          <a:endParaRPr lang="en-US"/>
        </a:p>
      </dgm:t>
    </dgm:pt>
    <dgm:pt modelId="{43E0C9D5-9E04-4E5F-B2CD-06708E3E54FA}">
      <dgm:prSet/>
      <dgm:spPr/>
      <dgm:t>
        <a:bodyPr/>
        <a:lstStyle/>
        <a:p>
          <a:r>
            <a:rPr lang="en-GB"/>
            <a:t>Also known as case law. </a:t>
          </a:r>
          <a:endParaRPr lang="en-US"/>
        </a:p>
      </dgm:t>
    </dgm:pt>
    <dgm:pt modelId="{21CB4FBA-94C2-4EDA-986C-068AFD88CAA2}" type="parTrans" cxnId="{A6DB6903-0912-4AF9-900F-227A93C4E9F2}">
      <dgm:prSet/>
      <dgm:spPr/>
      <dgm:t>
        <a:bodyPr/>
        <a:lstStyle/>
        <a:p>
          <a:endParaRPr lang="en-US"/>
        </a:p>
      </dgm:t>
    </dgm:pt>
    <dgm:pt modelId="{B0FF207D-1ABA-42B2-AC91-DC6860CA897F}" type="sibTrans" cxnId="{A6DB6903-0912-4AF9-900F-227A93C4E9F2}">
      <dgm:prSet/>
      <dgm:spPr/>
      <dgm:t>
        <a:bodyPr/>
        <a:lstStyle/>
        <a:p>
          <a:endParaRPr lang="en-US"/>
        </a:p>
      </dgm:t>
    </dgm:pt>
    <dgm:pt modelId="{609EB7D6-7FE7-45D5-A4E3-FAA8BFFF153B}">
      <dgm:prSet/>
      <dgm:spPr/>
      <dgm:t>
        <a:bodyPr/>
        <a:lstStyle/>
        <a:p>
          <a:r>
            <a:rPr lang="en-GB"/>
            <a:t>This means that if there is the same case later the same decision can be followed. </a:t>
          </a:r>
          <a:endParaRPr lang="en-US"/>
        </a:p>
      </dgm:t>
    </dgm:pt>
    <dgm:pt modelId="{7995F663-E312-4626-BF8A-F324497D771D}" type="parTrans" cxnId="{9006CEAF-2F67-41FC-9677-2CDC358CA710}">
      <dgm:prSet/>
      <dgm:spPr/>
      <dgm:t>
        <a:bodyPr/>
        <a:lstStyle/>
        <a:p>
          <a:endParaRPr lang="en-US"/>
        </a:p>
      </dgm:t>
    </dgm:pt>
    <dgm:pt modelId="{BEEC25B2-73B3-4B7A-B63F-0103B43F003E}" type="sibTrans" cxnId="{9006CEAF-2F67-41FC-9677-2CDC358CA710}">
      <dgm:prSet/>
      <dgm:spPr/>
      <dgm:t>
        <a:bodyPr/>
        <a:lstStyle/>
        <a:p>
          <a:endParaRPr lang="en-US"/>
        </a:p>
      </dgm:t>
    </dgm:pt>
    <dgm:pt modelId="{B1E6844E-9555-4923-801D-DB36512264BA}" type="pres">
      <dgm:prSet presAssocID="{6F400285-CF59-45A1-B6E7-73D4481E3A21}" presName="Name0" presStyleCnt="0">
        <dgm:presLayoutVars>
          <dgm:dir/>
          <dgm:resizeHandles val="exact"/>
        </dgm:presLayoutVars>
      </dgm:prSet>
      <dgm:spPr/>
    </dgm:pt>
    <dgm:pt modelId="{A55C9510-EAFE-45C7-8CF0-A2E9D1A4DABA}" type="pres">
      <dgm:prSet presAssocID="{3D0FF907-6238-4452-8413-D88FA3B21B45}" presName="node" presStyleLbl="node1" presStyleIdx="0" presStyleCnt="6">
        <dgm:presLayoutVars>
          <dgm:bulletEnabled val="1"/>
        </dgm:presLayoutVars>
      </dgm:prSet>
      <dgm:spPr/>
    </dgm:pt>
    <dgm:pt modelId="{10F3FA64-5F23-4FF0-965A-6020F5751007}" type="pres">
      <dgm:prSet presAssocID="{3C419C4A-FAC0-4E24-AABE-A72752D6DE72}" presName="sibTrans" presStyleLbl="sibTrans1D1" presStyleIdx="0" presStyleCnt="5"/>
      <dgm:spPr/>
    </dgm:pt>
    <dgm:pt modelId="{618A04E6-4F8A-481F-94E5-91776F4BADE3}" type="pres">
      <dgm:prSet presAssocID="{3C419C4A-FAC0-4E24-AABE-A72752D6DE72}" presName="connectorText" presStyleLbl="sibTrans1D1" presStyleIdx="0" presStyleCnt="5"/>
      <dgm:spPr/>
    </dgm:pt>
    <dgm:pt modelId="{9BFBD354-CEAD-4D3A-A684-FD0F316EF7BD}" type="pres">
      <dgm:prSet presAssocID="{CD7D48B8-2D44-4B50-B726-E10D5028B8FD}" presName="node" presStyleLbl="node1" presStyleIdx="1" presStyleCnt="6">
        <dgm:presLayoutVars>
          <dgm:bulletEnabled val="1"/>
        </dgm:presLayoutVars>
      </dgm:prSet>
      <dgm:spPr/>
    </dgm:pt>
    <dgm:pt modelId="{880F2A5B-049D-48F1-ACBC-98B17F6C9E6E}" type="pres">
      <dgm:prSet presAssocID="{39DA007F-A185-4C77-979D-BEA7BECA67D8}" presName="sibTrans" presStyleLbl="sibTrans1D1" presStyleIdx="1" presStyleCnt="5"/>
      <dgm:spPr/>
    </dgm:pt>
    <dgm:pt modelId="{8ADC9C79-76CF-4BED-9A5F-49D740A2AA56}" type="pres">
      <dgm:prSet presAssocID="{39DA007F-A185-4C77-979D-BEA7BECA67D8}" presName="connectorText" presStyleLbl="sibTrans1D1" presStyleIdx="1" presStyleCnt="5"/>
      <dgm:spPr/>
    </dgm:pt>
    <dgm:pt modelId="{0B4A123B-37CB-4C39-AC94-203082261B55}" type="pres">
      <dgm:prSet presAssocID="{848ECDD2-60DA-4E42-BCDF-CC199D589B80}" presName="node" presStyleLbl="node1" presStyleIdx="2" presStyleCnt="6">
        <dgm:presLayoutVars>
          <dgm:bulletEnabled val="1"/>
        </dgm:presLayoutVars>
      </dgm:prSet>
      <dgm:spPr/>
    </dgm:pt>
    <dgm:pt modelId="{71980690-551E-43DF-8E83-5A9C626EC7C4}" type="pres">
      <dgm:prSet presAssocID="{7298ED5E-5EBB-4382-94DD-F6905D75F2FF}" presName="sibTrans" presStyleLbl="sibTrans1D1" presStyleIdx="2" presStyleCnt="5"/>
      <dgm:spPr/>
    </dgm:pt>
    <dgm:pt modelId="{46B9AC65-F653-4601-B9C3-9124706D4E98}" type="pres">
      <dgm:prSet presAssocID="{7298ED5E-5EBB-4382-94DD-F6905D75F2FF}" presName="connectorText" presStyleLbl="sibTrans1D1" presStyleIdx="2" presStyleCnt="5"/>
      <dgm:spPr/>
    </dgm:pt>
    <dgm:pt modelId="{ED4E1B59-9E24-4F33-9C2B-93F9BC080C7C}" type="pres">
      <dgm:prSet presAssocID="{9AD959BE-FA6D-424D-9A4B-699E84DACF8F}" presName="node" presStyleLbl="node1" presStyleIdx="3" presStyleCnt="6">
        <dgm:presLayoutVars>
          <dgm:bulletEnabled val="1"/>
        </dgm:presLayoutVars>
      </dgm:prSet>
      <dgm:spPr/>
    </dgm:pt>
    <dgm:pt modelId="{88B890E5-589A-4E97-BF9D-B1B10AED13F9}" type="pres">
      <dgm:prSet presAssocID="{EA313060-766B-4783-9C29-66ADAA6E1E38}" presName="sibTrans" presStyleLbl="sibTrans1D1" presStyleIdx="3" presStyleCnt="5"/>
      <dgm:spPr/>
    </dgm:pt>
    <dgm:pt modelId="{0BC4489F-AEB8-4B55-A35E-0F5429DE706C}" type="pres">
      <dgm:prSet presAssocID="{EA313060-766B-4783-9C29-66ADAA6E1E38}" presName="connectorText" presStyleLbl="sibTrans1D1" presStyleIdx="3" presStyleCnt="5"/>
      <dgm:spPr/>
    </dgm:pt>
    <dgm:pt modelId="{6976AB23-6F02-4C4A-A4AA-A4C048B92D7C}" type="pres">
      <dgm:prSet presAssocID="{43E0C9D5-9E04-4E5F-B2CD-06708E3E54FA}" presName="node" presStyleLbl="node1" presStyleIdx="4" presStyleCnt="6">
        <dgm:presLayoutVars>
          <dgm:bulletEnabled val="1"/>
        </dgm:presLayoutVars>
      </dgm:prSet>
      <dgm:spPr/>
    </dgm:pt>
    <dgm:pt modelId="{3C138FC1-9A1A-4C48-A7F2-66B63431A5B5}" type="pres">
      <dgm:prSet presAssocID="{B0FF207D-1ABA-42B2-AC91-DC6860CA897F}" presName="sibTrans" presStyleLbl="sibTrans1D1" presStyleIdx="4" presStyleCnt="5"/>
      <dgm:spPr/>
    </dgm:pt>
    <dgm:pt modelId="{9D5612CB-4BC2-4269-BF90-20682BA69A94}" type="pres">
      <dgm:prSet presAssocID="{B0FF207D-1ABA-42B2-AC91-DC6860CA897F}" presName="connectorText" presStyleLbl="sibTrans1D1" presStyleIdx="4" presStyleCnt="5"/>
      <dgm:spPr/>
    </dgm:pt>
    <dgm:pt modelId="{60A82E9C-C673-44CD-AF79-38A360BB037F}" type="pres">
      <dgm:prSet presAssocID="{609EB7D6-7FE7-45D5-A4E3-FAA8BFFF153B}" presName="node" presStyleLbl="node1" presStyleIdx="5" presStyleCnt="6">
        <dgm:presLayoutVars>
          <dgm:bulletEnabled val="1"/>
        </dgm:presLayoutVars>
      </dgm:prSet>
      <dgm:spPr/>
    </dgm:pt>
  </dgm:ptLst>
  <dgm:cxnLst>
    <dgm:cxn modelId="{A6DB6903-0912-4AF9-900F-227A93C4E9F2}" srcId="{6F400285-CF59-45A1-B6E7-73D4481E3A21}" destId="{43E0C9D5-9E04-4E5F-B2CD-06708E3E54FA}" srcOrd="4" destOrd="0" parTransId="{21CB4FBA-94C2-4EDA-986C-068AFD88CAA2}" sibTransId="{B0FF207D-1ABA-42B2-AC91-DC6860CA897F}"/>
    <dgm:cxn modelId="{6CCE810D-1234-495B-B3A8-BC17E3B70FA3}" srcId="{6F400285-CF59-45A1-B6E7-73D4481E3A21}" destId="{9AD959BE-FA6D-424D-9A4B-699E84DACF8F}" srcOrd="3" destOrd="0" parTransId="{E2B5AD9E-631F-4F2C-A5E9-390FD1B7BE4C}" sibTransId="{EA313060-766B-4783-9C29-66ADAA6E1E38}"/>
    <dgm:cxn modelId="{E95A3511-CEB4-42C1-BC62-8F81D4D6EF78}" type="presOf" srcId="{3C419C4A-FAC0-4E24-AABE-A72752D6DE72}" destId="{618A04E6-4F8A-481F-94E5-91776F4BADE3}" srcOrd="1" destOrd="0" presId="urn:microsoft.com/office/officeart/2016/7/layout/RepeatingBendingProcessNew"/>
    <dgm:cxn modelId="{1876482F-C446-4DE4-B275-8DAC1B1159D1}" type="presOf" srcId="{6F400285-CF59-45A1-B6E7-73D4481E3A21}" destId="{B1E6844E-9555-4923-801D-DB36512264BA}" srcOrd="0" destOrd="0" presId="urn:microsoft.com/office/officeart/2016/7/layout/RepeatingBendingProcessNew"/>
    <dgm:cxn modelId="{16849D33-3B27-43BF-A115-4F5213FF1438}" type="presOf" srcId="{EA313060-766B-4783-9C29-66ADAA6E1E38}" destId="{88B890E5-589A-4E97-BF9D-B1B10AED13F9}" srcOrd="0" destOrd="0" presId="urn:microsoft.com/office/officeart/2016/7/layout/RepeatingBendingProcessNew"/>
    <dgm:cxn modelId="{82CC643B-31B0-41FB-B501-599454CA922E}" srcId="{6F400285-CF59-45A1-B6E7-73D4481E3A21}" destId="{848ECDD2-60DA-4E42-BCDF-CC199D589B80}" srcOrd="2" destOrd="0" parTransId="{61BD3061-F10D-4C67-95AD-3042C33051B6}" sibTransId="{7298ED5E-5EBB-4382-94DD-F6905D75F2FF}"/>
    <dgm:cxn modelId="{17E87B5D-4049-4D5B-AAA6-6F57565E0C98}" type="presOf" srcId="{3D0FF907-6238-4452-8413-D88FA3B21B45}" destId="{A55C9510-EAFE-45C7-8CF0-A2E9D1A4DABA}" srcOrd="0" destOrd="0" presId="urn:microsoft.com/office/officeart/2016/7/layout/RepeatingBendingProcessNew"/>
    <dgm:cxn modelId="{CCDBBE6D-B958-4DA6-8931-D98607A922E4}" type="presOf" srcId="{7298ED5E-5EBB-4382-94DD-F6905D75F2FF}" destId="{71980690-551E-43DF-8E83-5A9C626EC7C4}" srcOrd="0" destOrd="0" presId="urn:microsoft.com/office/officeart/2016/7/layout/RepeatingBendingProcessNew"/>
    <dgm:cxn modelId="{084C416F-6624-4A06-B453-46B1BC3ED03E}" type="presOf" srcId="{43E0C9D5-9E04-4E5F-B2CD-06708E3E54FA}" destId="{6976AB23-6F02-4C4A-A4AA-A4C048B92D7C}" srcOrd="0" destOrd="0" presId="urn:microsoft.com/office/officeart/2016/7/layout/RepeatingBendingProcessNew"/>
    <dgm:cxn modelId="{E0CC0280-AD19-4672-B7A2-75132B028CE1}" type="presOf" srcId="{EA313060-766B-4783-9C29-66ADAA6E1E38}" destId="{0BC4489F-AEB8-4B55-A35E-0F5429DE706C}" srcOrd="1" destOrd="0" presId="urn:microsoft.com/office/officeart/2016/7/layout/RepeatingBendingProcessNew"/>
    <dgm:cxn modelId="{F15E1782-8E12-47A4-B802-5965EE0521E4}" type="presOf" srcId="{3C419C4A-FAC0-4E24-AABE-A72752D6DE72}" destId="{10F3FA64-5F23-4FF0-965A-6020F5751007}" srcOrd="0" destOrd="0" presId="urn:microsoft.com/office/officeart/2016/7/layout/RepeatingBendingProcessNew"/>
    <dgm:cxn modelId="{64378582-744C-4BB4-8164-918879A18013}" type="presOf" srcId="{CD7D48B8-2D44-4B50-B726-E10D5028B8FD}" destId="{9BFBD354-CEAD-4D3A-A684-FD0F316EF7BD}" srcOrd="0" destOrd="0" presId="urn:microsoft.com/office/officeart/2016/7/layout/RepeatingBendingProcessNew"/>
    <dgm:cxn modelId="{6E774F89-C4ED-45D6-82BD-577D40E61A6A}" type="presOf" srcId="{848ECDD2-60DA-4E42-BCDF-CC199D589B80}" destId="{0B4A123B-37CB-4C39-AC94-203082261B55}" srcOrd="0" destOrd="0" presId="urn:microsoft.com/office/officeart/2016/7/layout/RepeatingBendingProcessNew"/>
    <dgm:cxn modelId="{733CF79D-392F-4933-9889-25AD5F1E6BD7}" type="presOf" srcId="{B0FF207D-1ABA-42B2-AC91-DC6860CA897F}" destId="{3C138FC1-9A1A-4C48-A7F2-66B63431A5B5}" srcOrd="0" destOrd="0" presId="urn:microsoft.com/office/officeart/2016/7/layout/RepeatingBendingProcessNew"/>
    <dgm:cxn modelId="{8994B3A9-6D9A-4D0E-890D-51B38ACFBCF7}" type="presOf" srcId="{39DA007F-A185-4C77-979D-BEA7BECA67D8}" destId="{8ADC9C79-76CF-4BED-9A5F-49D740A2AA56}" srcOrd="1" destOrd="0" presId="urn:microsoft.com/office/officeart/2016/7/layout/RepeatingBendingProcessNew"/>
    <dgm:cxn modelId="{23D0A1AF-CFAF-4379-A901-B4A25607045E}" srcId="{6F400285-CF59-45A1-B6E7-73D4481E3A21}" destId="{3D0FF907-6238-4452-8413-D88FA3B21B45}" srcOrd="0" destOrd="0" parTransId="{31888512-C94B-45CB-AF31-4F4E1BF6537C}" sibTransId="{3C419C4A-FAC0-4E24-AABE-A72752D6DE72}"/>
    <dgm:cxn modelId="{9006CEAF-2F67-41FC-9677-2CDC358CA710}" srcId="{6F400285-CF59-45A1-B6E7-73D4481E3A21}" destId="{609EB7D6-7FE7-45D5-A4E3-FAA8BFFF153B}" srcOrd="5" destOrd="0" parTransId="{7995F663-E312-4626-BF8A-F324497D771D}" sibTransId="{BEEC25B2-73B3-4B7A-B63F-0103B43F003E}"/>
    <dgm:cxn modelId="{1D07CEB2-D1FE-4FE7-AF75-EBF44FF75DA7}" type="presOf" srcId="{609EB7D6-7FE7-45D5-A4E3-FAA8BFFF153B}" destId="{60A82E9C-C673-44CD-AF79-38A360BB037F}" srcOrd="0" destOrd="0" presId="urn:microsoft.com/office/officeart/2016/7/layout/RepeatingBendingProcessNew"/>
    <dgm:cxn modelId="{3160AEC8-DFF4-4A2E-A191-6EE3C7572823}" type="presOf" srcId="{7298ED5E-5EBB-4382-94DD-F6905D75F2FF}" destId="{46B9AC65-F653-4601-B9C3-9124706D4E98}" srcOrd="1" destOrd="0" presId="urn:microsoft.com/office/officeart/2016/7/layout/RepeatingBendingProcessNew"/>
    <dgm:cxn modelId="{2FAFA6CC-4EB3-4CC9-BED4-8AA9B7A40482}" type="presOf" srcId="{B0FF207D-1ABA-42B2-AC91-DC6860CA897F}" destId="{9D5612CB-4BC2-4269-BF90-20682BA69A94}" srcOrd="1" destOrd="0" presId="urn:microsoft.com/office/officeart/2016/7/layout/RepeatingBendingProcessNew"/>
    <dgm:cxn modelId="{D07B6BD4-7F36-47B4-A647-55A2D9F1455D}" type="presOf" srcId="{39DA007F-A185-4C77-979D-BEA7BECA67D8}" destId="{880F2A5B-049D-48F1-ACBC-98B17F6C9E6E}" srcOrd="0" destOrd="0" presId="urn:microsoft.com/office/officeart/2016/7/layout/RepeatingBendingProcessNew"/>
    <dgm:cxn modelId="{9CF4A4DE-03A9-4C52-B8BE-F0C79DAB7ED0}" srcId="{6F400285-CF59-45A1-B6E7-73D4481E3A21}" destId="{CD7D48B8-2D44-4B50-B726-E10D5028B8FD}" srcOrd="1" destOrd="0" parTransId="{8023FE9A-83F1-47BF-9F90-8CD16C19CA97}" sibTransId="{39DA007F-A185-4C77-979D-BEA7BECA67D8}"/>
    <dgm:cxn modelId="{44B98CF2-FB75-4A2E-A597-10E589065EFF}" type="presOf" srcId="{9AD959BE-FA6D-424D-9A4B-699E84DACF8F}" destId="{ED4E1B59-9E24-4F33-9C2B-93F9BC080C7C}" srcOrd="0" destOrd="0" presId="urn:microsoft.com/office/officeart/2016/7/layout/RepeatingBendingProcessNew"/>
    <dgm:cxn modelId="{9C4DFFB8-C6DE-463D-80AA-6A41F3D1F10D}" type="presParOf" srcId="{B1E6844E-9555-4923-801D-DB36512264BA}" destId="{A55C9510-EAFE-45C7-8CF0-A2E9D1A4DABA}" srcOrd="0" destOrd="0" presId="urn:microsoft.com/office/officeart/2016/7/layout/RepeatingBendingProcessNew"/>
    <dgm:cxn modelId="{2E0613E9-322A-4D75-804E-64ED1E0D5B38}" type="presParOf" srcId="{B1E6844E-9555-4923-801D-DB36512264BA}" destId="{10F3FA64-5F23-4FF0-965A-6020F5751007}" srcOrd="1" destOrd="0" presId="urn:microsoft.com/office/officeart/2016/7/layout/RepeatingBendingProcessNew"/>
    <dgm:cxn modelId="{0693485D-515C-4395-821B-DC7762263ACD}" type="presParOf" srcId="{10F3FA64-5F23-4FF0-965A-6020F5751007}" destId="{618A04E6-4F8A-481F-94E5-91776F4BADE3}" srcOrd="0" destOrd="0" presId="urn:microsoft.com/office/officeart/2016/7/layout/RepeatingBendingProcessNew"/>
    <dgm:cxn modelId="{26C367B8-5D23-45CD-9321-28FEBC5B5E06}" type="presParOf" srcId="{B1E6844E-9555-4923-801D-DB36512264BA}" destId="{9BFBD354-CEAD-4D3A-A684-FD0F316EF7BD}" srcOrd="2" destOrd="0" presId="urn:microsoft.com/office/officeart/2016/7/layout/RepeatingBendingProcessNew"/>
    <dgm:cxn modelId="{45592FDD-47E1-4E35-8B1E-42088752C0C5}" type="presParOf" srcId="{B1E6844E-9555-4923-801D-DB36512264BA}" destId="{880F2A5B-049D-48F1-ACBC-98B17F6C9E6E}" srcOrd="3" destOrd="0" presId="urn:microsoft.com/office/officeart/2016/7/layout/RepeatingBendingProcessNew"/>
    <dgm:cxn modelId="{BF2B6963-DC8B-4292-B5E0-3C1E0F8FD826}" type="presParOf" srcId="{880F2A5B-049D-48F1-ACBC-98B17F6C9E6E}" destId="{8ADC9C79-76CF-4BED-9A5F-49D740A2AA56}" srcOrd="0" destOrd="0" presId="urn:microsoft.com/office/officeart/2016/7/layout/RepeatingBendingProcessNew"/>
    <dgm:cxn modelId="{642EFBC3-3E82-456B-973B-ED53D24E9647}" type="presParOf" srcId="{B1E6844E-9555-4923-801D-DB36512264BA}" destId="{0B4A123B-37CB-4C39-AC94-203082261B55}" srcOrd="4" destOrd="0" presId="urn:microsoft.com/office/officeart/2016/7/layout/RepeatingBendingProcessNew"/>
    <dgm:cxn modelId="{008C0B68-9ABB-477D-A38C-8E55D67FEF7C}" type="presParOf" srcId="{B1E6844E-9555-4923-801D-DB36512264BA}" destId="{71980690-551E-43DF-8E83-5A9C626EC7C4}" srcOrd="5" destOrd="0" presId="urn:microsoft.com/office/officeart/2016/7/layout/RepeatingBendingProcessNew"/>
    <dgm:cxn modelId="{CC7F535E-A1EA-498B-9D78-4599879DAD57}" type="presParOf" srcId="{71980690-551E-43DF-8E83-5A9C626EC7C4}" destId="{46B9AC65-F653-4601-B9C3-9124706D4E98}" srcOrd="0" destOrd="0" presId="urn:microsoft.com/office/officeart/2016/7/layout/RepeatingBendingProcessNew"/>
    <dgm:cxn modelId="{484D37E0-578D-4E21-8FFA-38BC3352E3B8}" type="presParOf" srcId="{B1E6844E-9555-4923-801D-DB36512264BA}" destId="{ED4E1B59-9E24-4F33-9C2B-93F9BC080C7C}" srcOrd="6" destOrd="0" presId="urn:microsoft.com/office/officeart/2016/7/layout/RepeatingBendingProcessNew"/>
    <dgm:cxn modelId="{EB681835-BD8A-4812-8FC1-E6C15EA45D8C}" type="presParOf" srcId="{B1E6844E-9555-4923-801D-DB36512264BA}" destId="{88B890E5-589A-4E97-BF9D-B1B10AED13F9}" srcOrd="7" destOrd="0" presId="urn:microsoft.com/office/officeart/2016/7/layout/RepeatingBendingProcessNew"/>
    <dgm:cxn modelId="{1699AEB4-F193-408F-B3F8-53082FF3DF65}" type="presParOf" srcId="{88B890E5-589A-4E97-BF9D-B1B10AED13F9}" destId="{0BC4489F-AEB8-4B55-A35E-0F5429DE706C}" srcOrd="0" destOrd="0" presId="urn:microsoft.com/office/officeart/2016/7/layout/RepeatingBendingProcessNew"/>
    <dgm:cxn modelId="{105B6B65-33C8-471C-8959-3A12F8A0A907}" type="presParOf" srcId="{B1E6844E-9555-4923-801D-DB36512264BA}" destId="{6976AB23-6F02-4C4A-A4AA-A4C048B92D7C}" srcOrd="8" destOrd="0" presId="urn:microsoft.com/office/officeart/2016/7/layout/RepeatingBendingProcessNew"/>
    <dgm:cxn modelId="{7B188B0E-1B80-4706-B796-FABB18D17D97}" type="presParOf" srcId="{B1E6844E-9555-4923-801D-DB36512264BA}" destId="{3C138FC1-9A1A-4C48-A7F2-66B63431A5B5}" srcOrd="9" destOrd="0" presId="urn:microsoft.com/office/officeart/2016/7/layout/RepeatingBendingProcessNew"/>
    <dgm:cxn modelId="{9AF64EF1-17A3-4917-A7C3-4AC684BAB6C0}" type="presParOf" srcId="{3C138FC1-9A1A-4C48-A7F2-66B63431A5B5}" destId="{9D5612CB-4BC2-4269-BF90-20682BA69A94}" srcOrd="0" destOrd="0" presId="urn:microsoft.com/office/officeart/2016/7/layout/RepeatingBendingProcessNew"/>
    <dgm:cxn modelId="{AB7397A9-A5AF-403F-BFBC-F7362A9A5D56}" type="presParOf" srcId="{B1E6844E-9555-4923-801D-DB36512264BA}" destId="{60A82E9C-C673-44CD-AF79-38A360BB037F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19E1623-DED3-4ADD-A801-039DA2AA113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8449B11-0D20-4032-BCD4-8B53EB050F44}">
      <dgm:prSet/>
      <dgm:spPr/>
      <dgm:t>
        <a:bodyPr/>
        <a:lstStyle/>
        <a:p>
          <a:r>
            <a:rPr lang="en-GB"/>
            <a:t>Some cases will have similar facts to an old case. </a:t>
          </a:r>
          <a:endParaRPr lang="en-US"/>
        </a:p>
      </dgm:t>
    </dgm:pt>
    <dgm:pt modelId="{43E3D1E1-01E3-4CD7-8A6F-EEA9B8F06A56}" type="parTrans" cxnId="{6FB56974-6634-43E1-AFF3-6C94FB1DBB40}">
      <dgm:prSet/>
      <dgm:spPr/>
      <dgm:t>
        <a:bodyPr/>
        <a:lstStyle/>
        <a:p>
          <a:endParaRPr lang="en-US"/>
        </a:p>
      </dgm:t>
    </dgm:pt>
    <dgm:pt modelId="{127E3692-CC84-4EAE-9754-7CA1BCCA8E24}" type="sibTrans" cxnId="{6FB56974-6634-43E1-AFF3-6C94FB1DBB40}">
      <dgm:prSet/>
      <dgm:spPr/>
      <dgm:t>
        <a:bodyPr/>
        <a:lstStyle/>
        <a:p>
          <a:endParaRPr lang="en-US"/>
        </a:p>
      </dgm:t>
    </dgm:pt>
    <dgm:pt modelId="{6EBC6529-3F70-400D-891E-1555934641B9}">
      <dgm:prSet/>
      <dgm:spPr/>
      <dgm:t>
        <a:bodyPr/>
        <a:lstStyle/>
        <a:p>
          <a:r>
            <a:rPr lang="en-GB"/>
            <a:t>Case decisions may set precedent in the future. </a:t>
          </a:r>
          <a:endParaRPr lang="en-US"/>
        </a:p>
      </dgm:t>
    </dgm:pt>
    <dgm:pt modelId="{DF9CC465-A1D1-4BF1-B8F3-E0EE8B7B47BB}" type="parTrans" cxnId="{8238ED34-99FD-458B-B95A-7F353EF7DEFE}">
      <dgm:prSet/>
      <dgm:spPr/>
      <dgm:t>
        <a:bodyPr/>
        <a:lstStyle/>
        <a:p>
          <a:endParaRPr lang="en-US"/>
        </a:p>
      </dgm:t>
    </dgm:pt>
    <dgm:pt modelId="{96770B5C-8175-4308-8B73-11F8369982A0}" type="sibTrans" cxnId="{8238ED34-99FD-458B-B95A-7F353EF7DEFE}">
      <dgm:prSet/>
      <dgm:spPr/>
      <dgm:t>
        <a:bodyPr/>
        <a:lstStyle/>
        <a:p>
          <a:endParaRPr lang="en-US"/>
        </a:p>
      </dgm:t>
    </dgm:pt>
    <dgm:pt modelId="{444BE930-14F8-443A-9E13-D8F2EFC56409}">
      <dgm:prSet/>
      <dgm:spPr/>
      <dgm:t>
        <a:bodyPr/>
        <a:lstStyle/>
        <a:p>
          <a:r>
            <a:rPr lang="en-US" dirty="0"/>
            <a:t>Some</a:t>
          </a:r>
          <a:r>
            <a:rPr lang="en-US" baseline="0" dirty="0"/>
            <a:t> key cases</a:t>
          </a:r>
          <a:endParaRPr lang="en-US" dirty="0"/>
        </a:p>
      </dgm:t>
    </dgm:pt>
    <dgm:pt modelId="{A97FE4AE-C32B-415C-ADBB-80848E125841}" type="parTrans" cxnId="{4F27E062-0380-4FFA-BEB6-577CB9C231D9}">
      <dgm:prSet/>
      <dgm:spPr/>
      <dgm:t>
        <a:bodyPr/>
        <a:lstStyle/>
        <a:p>
          <a:endParaRPr lang="en-US"/>
        </a:p>
      </dgm:t>
    </dgm:pt>
    <dgm:pt modelId="{F094F792-C9A8-4E64-BBFF-CDAF5D6FD5B5}" type="sibTrans" cxnId="{4F27E062-0380-4FFA-BEB6-577CB9C231D9}">
      <dgm:prSet/>
      <dgm:spPr/>
      <dgm:t>
        <a:bodyPr/>
        <a:lstStyle/>
        <a:p>
          <a:endParaRPr lang="en-US"/>
        </a:p>
      </dgm:t>
    </dgm:pt>
    <dgm:pt modelId="{8A3B4392-C64F-4138-A15D-629328E95438}">
      <dgm:prSet/>
      <dgm:spPr/>
      <dgm:t>
        <a:bodyPr/>
        <a:lstStyle/>
        <a:p>
          <a:r>
            <a:rPr lang="en-US" dirty="0"/>
            <a:t>R</a:t>
          </a:r>
          <a:r>
            <a:rPr lang="en-US" baseline="0" dirty="0"/>
            <a:t> v R [1991]</a:t>
          </a:r>
          <a:endParaRPr lang="en-US" dirty="0"/>
        </a:p>
      </dgm:t>
    </dgm:pt>
    <dgm:pt modelId="{A2E6F238-C778-446D-AAEA-F0E0D11CB20C}" type="parTrans" cxnId="{8F2BEFED-1A00-4624-A35C-9F820B4802E4}">
      <dgm:prSet/>
      <dgm:spPr/>
      <dgm:t>
        <a:bodyPr/>
        <a:lstStyle/>
        <a:p>
          <a:endParaRPr lang="en-US"/>
        </a:p>
      </dgm:t>
    </dgm:pt>
    <dgm:pt modelId="{970BA97C-DA2C-4AE3-964C-22BEFF1A8E72}" type="sibTrans" cxnId="{8F2BEFED-1A00-4624-A35C-9F820B4802E4}">
      <dgm:prSet/>
      <dgm:spPr/>
      <dgm:t>
        <a:bodyPr/>
        <a:lstStyle/>
        <a:p>
          <a:endParaRPr lang="en-US"/>
        </a:p>
      </dgm:t>
    </dgm:pt>
    <dgm:pt modelId="{C7342AE4-0128-436A-AC10-77AA88E07268}">
      <dgm:prSet/>
      <dgm:spPr/>
      <dgm:t>
        <a:bodyPr/>
        <a:lstStyle/>
        <a:p>
          <a:r>
            <a:rPr lang="en-US" dirty="0"/>
            <a:t>Carlill</a:t>
          </a:r>
          <a:r>
            <a:rPr lang="en-US" baseline="0" dirty="0"/>
            <a:t> v Carbolic Smoke Ball Co [1893]</a:t>
          </a:r>
          <a:endParaRPr lang="en-US" dirty="0"/>
        </a:p>
      </dgm:t>
    </dgm:pt>
    <dgm:pt modelId="{E3CA0E89-3B8C-4AC1-AEDF-79C6AA2CFCD8}" type="parTrans" cxnId="{8C1B4A24-5EBD-487C-9110-6233CC0562E3}">
      <dgm:prSet/>
      <dgm:spPr/>
      <dgm:t>
        <a:bodyPr/>
        <a:lstStyle/>
        <a:p>
          <a:endParaRPr lang="en-US"/>
        </a:p>
      </dgm:t>
    </dgm:pt>
    <dgm:pt modelId="{068DFA07-0701-4470-AF76-6B02BE6B4DCC}" type="sibTrans" cxnId="{8C1B4A24-5EBD-487C-9110-6233CC0562E3}">
      <dgm:prSet/>
      <dgm:spPr/>
      <dgm:t>
        <a:bodyPr/>
        <a:lstStyle/>
        <a:p>
          <a:endParaRPr lang="en-US"/>
        </a:p>
      </dgm:t>
    </dgm:pt>
    <dgm:pt modelId="{68427B4B-D012-4614-B346-8192E514256B}">
      <dgm:prSet/>
      <dgm:spPr/>
      <dgm:t>
        <a:bodyPr/>
        <a:lstStyle/>
        <a:p>
          <a:r>
            <a:rPr lang="en-US" dirty="0"/>
            <a:t>Donoghue v Stevenson</a:t>
          </a:r>
        </a:p>
      </dgm:t>
    </dgm:pt>
    <dgm:pt modelId="{62EE73E1-5B6B-42BF-94A5-89EBD80D295F}" type="parTrans" cxnId="{5BB116A0-A1B2-43CD-97AD-A74CFBCC9733}">
      <dgm:prSet/>
      <dgm:spPr/>
      <dgm:t>
        <a:bodyPr/>
        <a:lstStyle/>
        <a:p>
          <a:endParaRPr lang="en-US"/>
        </a:p>
      </dgm:t>
    </dgm:pt>
    <dgm:pt modelId="{F8C4C960-7E09-4A3F-AB73-DDBEB55E9307}" type="sibTrans" cxnId="{5BB116A0-A1B2-43CD-97AD-A74CFBCC9733}">
      <dgm:prSet/>
      <dgm:spPr/>
      <dgm:t>
        <a:bodyPr/>
        <a:lstStyle/>
        <a:p>
          <a:endParaRPr lang="en-US"/>
        </a:p>
      </dgm:t>
    </dgm:pt>
    <dgm:pt modelId="{1C89E09A-9831-4597-AD2C-63469F1B01DD}" type="pres">
      <dgm:prSet presAssocID="{719E1623-DED3-4ADD-A801-039DA2AA1131}" presName="Name0" presStyleCnt="0">
        <dgm:presLayoutVars>
          <dgm:dir/>
          <dgm:resizeHandles val="exact"/>
        </dgm:presLayoutVars>
      </dgm:prSet>
      <dgm:spPr/>
    </dgm:pt>
    <dgm:pt modelId="{53CF79D8-8615-42AD-9A08-72C9EDCA1B54}" type="pres">
      <dgm:prSet presAssocID="{C8449B11-0D20-4032-BCD4-8B53EB050F44}" presName="node" presStyleLbl="node1" presStyleIdx="0" presStyleCnt="6">
        <dgm:presLayoutVars>
          <dgm:bulletEnabled val="1"/>
        </dgm:presLayoutVars>
      </dgm:prSet>
      <dgm:spPr/>
    </dgm:pt>
    <dgm:pt modelId="{0FA7C5F6-0C54-4FD7-8EC7-C358C5BEAEA8}" type="pres">
      <dgm:prSet presAssocID="{127E3692-CC84-4EAE-9754-7CA1BCCA8E24}" presName="sibTrans" presStyleLbl="sibTrans1D1" presStyleIdx="0" presStyleCnt="5"/>
      <dgm:spPr/>
    </dgm:pt>
    <dgm:pt modelId="{DC2E5258-6D83-4D6B-8EDB-27D43B22FB97}" type="pres">
      <dgm:prSet presAssocID="{127E3692-CC84-4EAE-9754-7CA1BCCA8E24}" presName="connectorText" presStyleLbl="sibTrans1D1" presStyleIdx="0" presStyleCnt="5"/>
      <dgm:spPr/>
    </dgm:pt>
    <dgm:pt modelId="{5FBA8EBA-69A7-4D75-9E86-3D1EE38791C2}" type="pres">
      <dgm:prSet presAssocID="{6EBC6529-3F70-400D-891E-1555934641B9}" presName="node" presStyleLbl="node1" presStyleIdx="1" presStyleCnt="6">
        <dgm:presLayoutVars>
          <dgm:bulletEnabled val="1"/>
        </dgm:presLayoutVars>
      </dgm:prSet>
      <dgm:spPr/>
    </dgm:pt>
    <dgm:pt modelId="{B1ECBBBE-D968-4CDF-A500-B20FE0D0B7C8}" type="pres">
      <dgm:prSet presAssocID="{96770B5C-8175-4308-8B73-11F8369982A0}" presName="sibTrans" presStyleLbl="sibTrans1D1" presStyleIdx="1" presStyleCnt="5"/>
      <dgm:spPr/>
    </dgm:pt>
    <dgm:pt modelId="{4BEA0879-67C1-4D3E-91CD-7C0ACC1C3BEF}" type="pres">
      <dgm:prSet presAssocID="{96770B5C-8175-4308-8B73-11F8369982A0}" presName="connectorText" presStyleLbl="sibTrans1D1" presStyleIdx="1" presStyleCnt="5"/>
      <dgm:spPr/>
    </dgm:pt>
    <dgm:pt modelId="{AB33E68B-78F0-4AFA-A0D5-4461AFA20EE7}" type="pres">
      <dgm:prSet presAssocID="{444BE930-14F8-443A-9E13-D8F2EFC56409}" presName="node" presStyleLbl="node1" presStyleIdx="2" presStyleCnt="6">
        <dgm:presLayoutVars>
          <dgm:bulletEnabled val="1"/>
        </dgm:presLayoutVars>
      </dgm:prSet>
      <dgm:spPr/>
    </dgm:pt>
    <dgm:pt modelId="{CD428DD5-DE14-4A16-B67F-69AE90AA989B}" type="pres">
      <dgm:prSet presAssocID="{F094F792-C9A8-4E64-BBFF-CDAF5D6FD5B5}" presName="sibTrans" presStyleLbl="sibTrans1D1" presStyleIdx="2" presStyleCnt="5"/>
      <dgm:spPr/>
    </dgm:pt>
    <dgm:pt modelId="{B787EDB4-9F30-4C8A-AB96-D1A2F47070AD}" type="pres">
      <dgm:prSet presAssocID="{F094F792-C9A8-4E64-BBFF-CDAF5D6FD5B5}" presName="connectorText" presStyleLbl="sibTrans1D1" presStyleIdx="2" presStyleCnt="5"/>
      <dgm:spPr/>
    </dgm:pt>
    <dgm:pt modelId="{805E1D68-9F46-4E87-AB06-2AB8648B7B5C}" type="pres">
      <dgm:prSet presAssocID="{8A3B4392-C64F-4138-A15D-629328E95438}" presName="node" presStyleLbl="node1" presStyleIdx="3" presStyleCnt="6">
        <dgm:presLayoutVars>
          <dgm:bulletEnabled val="1"/>
        </dgm:presLayoutVars>
      </dgm:prSet>
      <dgm:spPr/>
    </dgm:pt>
    <dgm:pt modelId="{D39C0842-D735-4CED-92FD-74594A7BCEA1}" type="pres">
      <dgm:prSet presAssocID="{970BA97C-DA2C-4AE3-964C-22BEFF1A8E72}" presName="sibTrans" presStyleLbl="sibTrans1D1" presStyleIdx="3" presStyleCnt="5"/>
      <dgm:spPr/>
    </dgm:pt>
    <dgm:pt modelId="{4A7DD699-5470-4071-A179-796FB377285F}" type="pres">
      <dgm:prSet presAssocID="{970BA97C-DA2C-4AE3-964C-22BEFF1A8E72}" presName="connectorText" presStyleLbl="sibTrans1D1" presStyleIdx="3" presStyleCnt="5"/>
      <dgm:spPr/>
    </dgm:pt>
    <dgm:pt modelId="{B9DB1AB5-29E0-4B30-988D-8AC5F448939B}" type="pres">
      <dgm:prSet presAssocID="{C7342AE4-0128-436A-AC10-77AA88E07268}" presName="node" presStyleLbl="node1" presStyleIdx="4" presStyleCnt="6">
        <dgm:presLayoutVars>
          <dgm:bulletEnabled val="1"/>
        </dgm:presLayoutVars>
      </dgm:prSet>
      <dgm:spPr/>
    </dgm:pt>
    <dgm:pt modelId="{BCA3F1B3-4C58-49BE-B905-2CFE9083F17A}" type="pres">
      <dgm:prSet presAssocID="{068DFA07-0701-4470-AF76-6B02BE6B4DCC}" presName="sibTrans" presStyleLbl="sibTrans1D1" presStyleIdx="4" presStyleCnt="5"/>
      <dgm:spPr/>
    </dgm:pt>
    <dgm:pt modelId="{5C445122-4026-4588-8557-CC72B80E44D6}" type="pres">
      <dgm:prSet presAssocID="{068DFA07-0701-4470-AF76-6B02BE6B4DCC}" presName="connectorText" presStyleLbl="sibTrans1D1" presStyleIdx="4" presStyleCnt="5"/>
      <dgm:spPr/>
    </dgm:pt>
    <dgm:pt modelId="{0135399D-4AB9-4534-9021-D183ADEDC1B2}" type="pres">
      <dgm:prSet presAssocID="{68427B4B-D012-4614-B346-8192E514256B}" presName="node" presStyleLbl="node1" presStyleIdx="5" presStyleCnt="6">
        <dgm:presLayoutVars>
          <dgm:bulletEnabled val="1"/>
        </dgm:presLayoutVars>
      </dgm:prSet>
      <dgm:spPr/>
    </dgm:pt>
  </dgm:ptLst>
  <dgm:cxnLst>
    <dgm:cxn modelId="{C41DE809-B203-478C-8603-88909BC015A4}" type="presOf" srcId="{96770B5C-8175-4308-8B73-11F8369982A0}" destId="{B1ECBBBE-D968-4CDF-A500-B20FE0D0B7C8}" srcOrd="0" destOrd="0" presId="urn:microsoft.com/office/officeart/2016/7/layout/RepeatingBendingProcessNew"/>
    <dgm:cxn modelId="{8542EC12-37DF-48F0-83A0-EC7B7FAFD027}" type="presOf" srcId="{444BE930-14F8-443A-9E13-D8F2EFC56409}" destId="{AB33E68B-78F0-4AFA-A0D5-4461AFA20EE7}" srcOrd="0" destOrd="0" presId="urn:microsoft.com/office/officeart/2016/7/layout/RepeatingBendingProcessNew"/>
    <dgm:cxn modelId="{39EA0616-DE04-4788-9B74-FD431295E6F4}" type="presOf" srcId="{068DFA07-0701-4470-AF76-6B02BE6B4DCC}" destId="{5C445122-4026-4588-8557-CC72B80E44D6}" srcOrd="1" destOrd="0" presId="urn:microsoft.com/office/officeart/2016/7/layout/RepeatingBendingProcessNew"/>
    <dgm:cxn modelId="{FAC1A922-1519-44AA-9559-77D82896EAEE}" type="presOf" srcId="{F094F792-C9A8-4E64-BBFF-CDAF5D6FD5B5}" destId="{CD428DD5-DE14-4A16-B67F-69AE90AA989B}" srcOrd="0" destOrd="0" presId="urn:microsoft.com/office/officeart/2016/7/layout/RepeatingBendingProcessNew"/>
    <dgm:cxn modelId="{8C1B4A24-5EBD-487C-9110-6233CC0562E3}" srcId="{719E1623-DED3-4ADD-A801-039DA2AA1131}" destId="{C7342AE4-0128-436A-AC10-77AA88E07268}" srcOrd="4" destOrd="0" parTransId="{E3CA0E89-3B8C-4AC1-AEDF-79C6AA2CFCD8}" sibTransId="{068DFA07-0701-4470-AF76-6B02BE6B4DCC}"/>
    <dgm:cxn modelId="{6A00632E-4969-4388-ADEC-0434BF236977}" type="presOf" srcId="{96770B5C-8175-4308-8B73-11F8369982A0}" destId="{4BEA0879-67C1-4D3E-91CD-7C0ACC1C3BEF}" srcOrd="1" destOrd="0" presId="urn:microsoft.com/office/officeart/2016/7/layout/RepeatingBendingProcessNew"/>
    <dgm:cxn modelId="{8238ED34-99FD-458B-B95A-7F353EF7DEFE}" srcId="{719E1623-DED3-4ADD-A801-039DA2AA1131}" destId="{6EBC6529-3F70-400D-891E-1555934641B9}" srcOrd="1" destOrd="0" parTransId="{DF9CC465-A1D1-4BF1-B8F3-E0EE8B7B47BB}" sibTransId="{96770B5C-8175-4308-8B73-11F8369982A0}"/>
    <dgm:cxn modelId="{8003CF3D-45CD-4C86-A275-3DD2167A3C1C}" type="presOf" srcId="{6EBC6529-3F70-400D-891E-1555934641B9}" destId="{5FBA8EBA-69A7-4D75-9E86-3D1EE38791C2}" srcOrd="0" destOrd="0" presId="urn:microsoft.com/office/officeart/2016/7/layout/RepeatingBendingProcessNew"/>
    <dgm:cxn modelId="{4F27E062-0380-4FFA-BEB6-577CB9C231D9}" srcId="{719E1623-DED3-4ADD-A801-039DA2AA1131}" destId="{444BE930-14F8-443A-9E13-D8F2EFC56409}" srcOrd="2" destOrd="0" parTransId="{A97FE4AE-C32B-415C-ADBB-80848E125841}" sibTransId="{F094F792-C9A8-4E64-BBFF-CDAF5D6FD5B5}"/>
    <dgm:cxn modelId="{D0ACB664-6382-4B9F-8D24-0CC3740C343D}" type="presOf" srcId="{68427B4B-D012-4614-B346-8192E514256B}" destId="{0135399D-4AB9-4534-9021-D183ADEDC1B2}" srcOrd="0" destOrd="0" presId="urn:microsoft.com/office/officeart/2016/7/layout/RepeatingBendingProcessNew"/>
    <dgm:cxn modelId="{3F464345-34AA-41ED-AEEB-33B6E1727B7E}" type="presOf" srcId="{127E3692-CC84-4EAE-9754-7CA1BCCA8E24}" destId="{DC2E5258-6D83-4D6B-8EDB-27D43B22FB97}" srcOrd="1" destOrd="0" presId="urn:microsoft.com/office/officeart/2016/7/layout/RepeatingBendingProcessNew"/>
    <dgm:cxn modelId="{57A5E071-A336-4D1C-A6BB-42C5B58913E1}" type="presOf" srcId="{C8449B11-0D20-4032-BCD4-8B53EB050F44}" destId="{53CF79D8-8615-42AD-9A08-72C9EDCA1B54}" srcOrd="0" destOrd="0" presId="urn:microsoft.com/office/officeart/2016/7/layout/RepeatingBendingProcessNew"/>
    <dgm:cxn modelId="{6FB56974-6634-43E1-AFF3-6C94FB1DBB40}" srcId="{719E1623-DED3-4ADD-A801-039DA2AA1131}" destId="{C8449B11-0D20-4032-BCD4-8B53EB050F44}" srcOrd="0" destOrd="0" parTransId="{43E3D1E1-01E3-4CD7-8A6F-EEA9B8F06A56}" sibTransId="{127E3692-CC84-4EAE-9754-7CA1BCCA8E24}"/>
    <dgm:cxn modelId="{F7D90E89-66AF-4D1B-8679-38F1E71056F9}" type="presOf" srcId="{8A3B4392-C64F-4138-A15D-629328E95438}" destId="{805E1D68-9F46-4E87-AB06-2AB8648B7B5C}" srcOrd="0" destOrd="0" presId="urn:microsoft.com/office/officeart/2016/7/layout/RepeatingBendingProcessNew"/>
    <dgm:cxn modelId="{CBAEF08A-800B-494F-8C7A-C251434F1753}" type="presOf" srcId="{F094F792-C9A8-4E64-BBFF-CDAF5D6FD5B5}" destId="{B787EDB4-9F30-4C8A-AB96-D1A2F47070AD}" srcOrd="1" destOrd="0" presId="urn:microsoft.com/office/officeart/2016/7/layout/RepeatingBendingProcessNew"/>
    <dgm:cxn modelId="{17F0188E-5D91-4F5A-A065-223F107EBB31}" type="presOf" srcId="{970BA97C-DA2C-4AE3-964C-22BEFF1A8E72}" destId="{4A7DD699-5470-4071-A179-796FB377285F}" srcOrd="1" destOrd="0" presId="urn:microsoft.com/office/officeart/2016/7/layout/RepeatingBendingProcessNew"/>
    <dgm:cxn modelId="{A82C7F91-F1FD-4991-BC9B-2494CE08A570}" type="presOf" srcId="{127E3692-CC84-4EAE-9754-7CA1BCCA8E24}" destId="{0FA7C5F6-0C54-4FD7-8EC7-C358C5BEAEA8}" srcOrd="0" destOrd="0" presId="urn:microsoft.com/office/officeart/2016/7/layout/RepeatingBendingProcessNew"/>
    <dgm:cxn modelId="{5BB116A0-A1B2-43CD-97AD-A74CFBCC9733}" srcId="{719E1623-DED3-4ADD-A801-039DA2AA1131}" destId="{68427B4B-D012-4614-B346-8192E514256B}" srcOrd="5" destOrd="0" parTransId="{62EE73E1-5B6B-42BF-94A5-89EBD80D295F}" sibTransId="{F8C4C960-7E09-4A3F-AB73-DDBEB55E9307}"/>
    <dgm:cxn modelId="{387726CE-BE7C-449F-8615-027E25E2F7FB}" type="presOf" srcId="{C7342AE4-0128-436A-AC10-77AA88E07268}" destId="{B9DB1AB5-29E0-4B30-988D-8AC5F448939B}" srcOrd="0" destOrd="0" presId="urn:microsoft.com/office/officeart/2016/7/layout/RepeatingBendingProcessNew"/>
    <dgm:cxn modelId="{5C22CDD2-746D-494F-A938-52736186FCA3}" type="presOf" srcId="{719E1623-DED3-4ADD-A801-039DA2AA1131}" destId="{1C89E09A-9831-4597-AD2C-63469F1B01DD}" srcOrd="0" destOrd="0" presId="urn:microsoft.com/office/officeart/2016/7/layout/RepeatingBendingProcessNew"/>
    <dgm:cxn modelId="{6405C2D7-D1C6-4AAD-BE88-6A42DB2FBF17}" type="presOf" srcId="{068DFA07-0701-4470-AF76-6B02BE6B4DCC}" destId="{BCA3F1B3-4C58-49BE-B905-2CFE9083F17A}" srcOrd="0" destOrd="0" presId="urn:microsoft.com/office/officeart/2016/7/layout/RepeatingBendingProcessNew"/>
    <dgm:cxn modelId="{8F2BEFED-1A00-4624-A35C-9F820B4802E4}" srcId="{719E1623-DED3-4ADD-A801-039DA2AA1131}" destId="{8A3B4392-C64F-4138-A15D-629328E95438}" srcOrd="3" destOrd="0" parTransId="{A2E6F238-C778-446D-AAEA-F0E0D11CB20C}" sibTransId="{970BA97C-DA2C-4AE3-964C-22BEFF1A8E72}"/>
    <dgm:cxn modelId="{0DD80BEE-7A0C-49E8-AA41-9F85CDB4C644}" type="presOf" srcId="{970BA97C-DA2C-4AE3-964C-22BEFF1A8E72}" destId="{D39C0842-D735-4CED-92FD-74594A7BCEA1}" srcOrd="0" destOrd="0" presId="urn:microsoft.com/office/officeart/2016/7/layout/RepeatingBendingProcessNew"/>
    <dgm:cxn modelId="{BDA56065-FCB7-416B-AF26-24F027149FC6}" type="presParOf" srcId="{1C89E09A-9831-4597-AD2C-63469F1B01DD}" destId="{53CF79D8-8615-42AD-9A08-72C9EDCA1B54}" srcOrd="0" destOrd="0" presId="urn:microsoft.com/office/officeart/2016/7/layout/RepeatingBendingProcessNew"/>
    <dgm:cxn modelId="{EED5BEE2-DE3C-4013-81A2-B68109A97B0C}" type="presParOf" srcId="{1C89E09A-9831-4597-AD2C-63469F1B01DD}" destId="{0FA7C5F6-0C54-4FD7-8EC7-C358C5BEAEA8}" srcOrd="1" destOrd="0" presId="urn:microsoft.com/office/officeart/2016/7/layout/RepeatingBendingProcessNew"/>
    <dgm:cxn modelId="{6AB10C20-11BF-4AE8-8A9D-DA2AAF93DFC0}" type="presParOf" srcId="{0FA7C5F6-0C54-4FD7-8EC7-C358C5BEAEA8}" destId="{DC2E5258-6D83-4D6B-8EDB-27D43B22FB97}" srcOrd="0" destOrd="0" presId="urn:microsoft.com/office/officeart/2016/7/layout/RepeatingBendingProcessNew"/>
    <dgm:cxn modelId="{AC7D2780-E22C-4C39-8257-E8D71E869311}" type="presParOf" srcId="{1C89E09A-9831-4597-AD2C-63469F1B01DD}" destId="{5FBA8EBA-69A7-4D75-9E86-3D1EE38791C2}" srcOrd="2" destOrd="0" presId="urn:microsoft.com/office/officeart/2016/7/layout/RepeatingBendingProcessNew"/>
    <dgm:cxn modelId="{7D2FD705-1470-4B8F-883E-354BB6FFE96D}" type="presParOf" srcId="{1C89E09A-9831-4597-AD2C-63469F1B01DD}" destId="{B1ECBBBE-D968-4CDF-A500-B20FE0D0B7C8}" srcOrd="3" destOrd="0" presId="urn:microsoft.com/office/officeart/2016/7/layout/RepeatingBendingProcessNew"/>
    <dgm:cxn modelId="{9676BDC5-139B-46F2-AB9C-07F876A2A713}" type="presParOf" srcId="{B1ECBBBE-D968-4CDF-A500-B20FE0D0B7C8}" destId="{4BEA0879-67C1-4D3E-91CD-7C0ACC1C3BEF}" srcOrd="0" destOrd="0" presId="urn:microsoft.com/office/officeart/2016/7/layout/RepeatingBendingProcessNew"/>
    <dgm:cxn modelId="{F9D2AEEA-6AB9-4301-A9F3-23684689D252}" type="presParOf" srcId="{1C89E09A-9831-4597-AD2C-63469F1B01DD}" destId="{AB33E68B-78F0-4AFA-A0D5-4461AFA20EE7}" srcOrd="4" destOrd="0" presId="urn:microsoft.com/office/officeart/2016/7/layout/RepeatingBendingProcessNew"/>
    <dgm:cxn modelId="{6F4A9500-98F5-4A7F-83E7-1A495E5A3BB8}" type="presParOf" srcId="{1C89E09A-9831-4597-AD2C-63469F1B01DD}" destId="{CD428DD5-DE14-4A16-B67F-69AE90AA989B}" srcOrd="5" destOrd="0" presId="urn:microsoft.com/office/officeart/2016/7/layout/RepeatingBendingProcessNew"/>
    <dgm:cxn modelId="{0CC7CF89-6126-43FF-BFFA-F8132B07DCAC}" type="presParOf" srcId="{CD428DD5-DE14-4A16-B67F-69AE90AA989B}" destId="{B787EDB4-9F30-4C8A-AB96-D1A2F47070AD}" srcOrd="0" destOrd="0" presId="urn:microsoft.com/office/officeart/2016/7/layout/RepeatingBendingProcessNew"/>
    <dgm:cxn modelId="{7B285A5C-08A5-4B8D-9B9B-4B1A2126CF69}" type="presParOf" srcId="{1C89E09A-9831-4597-AD2C-63469F1B01DD}" destId="{805E1D68-9F46-4E87-AB06-2AB8648B7B5C}" srcOrd="6" destOrd="0" presId="urn:microsoft.com/office/officeart/2016/7/layout/RepeatingBendingProcessNew"/>
    <dgm:cxn modelId="{1B10EFF6-2448-48A4-8A65-7A6A57E1E542}" type="presParOf" srcId="{1C89E09A-9831-4597-AD2C-63469F1B01DD}" destId="{D39C0842-D735-4CED-92FD-74594A7BCEA1}" srcOrd="7" destOrd="0" presId="urn:microsoft.com/office/officeart/2016/7/layout/RepeatingBendingProcessNew"/>
    <dgm:cxn modelId="{5436D598-3775-47E0-9607-99A244A7E7BB}" type="presParOf" srcId="{D39C0842-D735-4CED-92FD-74594A7BCEA1}" destId="{4A7DD699-5470-4071-A179-796FB377285F}" srcOrd="0" destOrd="0" presId="urn:microsoft.com/office/officeart/2016/7/layout/RepeatingBendingProcessNew"/>
    <dgm:cxn modelId="{1D284DD8-5D26-4FBF-AB76-0E190A3CE305}" type="presParOf" srcId="{1C89E09A-9831-4597-AD2C-63469F1B01DD}" destId="{B9DB1AB5-29E0-4B30-988D-8AC5F448939B}" srcOrd="8" destOrd="0" presId="urn:microsoft.com/office/officeart/2016/7/layout/RepeatingBendingProcessNew"/>
    <dgm:cxn modelId="{AB495395-8EDF-417E-AB32-E3F65BC16962}" type="presParOf" srcId="{1C89E09A-9831-4597-AD2C-63469F1B01DD}" destId="{BCA3F1B3-4C58-49BE-B905-2CFE9083F17A}" srcOrd="9" destOrd="0" presId="urn:microsoft.com/office/officeart/2016/7/layout/RepeatingBendingProcessNew"/>
    <dgm:cxn modelId="{1896300B-5E6E-4A74-AF6F-577CF8532806}" type="presParOf" srcId="{BCA3F1B3-4C58-49BE-B905-2CFE9083F17A}" destId="{5C445122-4026-4588-8557-CC72B80E44D6}" srcOrd="0" destOrd="0" presId="urn:microsoft.com/office/officeart/2016/7/layout/RepeatingBendingProcessNew"/>
    <dgm:cxn modelId="{BF3E58DE-0C16-4665-A07A-AAB59F1E150E}" type="presParOf" srcId="{1C89E09A-9831-4597-AD2C-63469F1B01DD}" destId="{0135399D-4AB9-4534-9021-D183ADEDC1B2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F36CD80-24A2-43A2-B053-B0472FEF7BD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718B88-4CEB-4B5C-A7DB-B2373DA49131}">
      <dgm:prSet/>
      <dgm:spPr/>
      <dgm:t>
        <a:bodyPr/>
        <a:lstStyle/>
        <a:p>
          <a:r>
            <a:rPr lang="en-GB"/>
            <a:t>R v Ahluwalia. </a:t>
          </a:r>
          <a:endParaRPr lang="en-US"/>
        </a:p>
      </dgm:t>
    </dgm:pt>
    <dgm:pt modelId="{4E2CBBF3-1DEC-4869-A379-D227068B1073}" type="parTrans" cxnId="{FEF7683E-8AA0-4985-A120-62019FBE3CF4}">
      <dgm:prSet/>
      <dgm:spPr/>
      <dgm:t>
        <a:bodyPr/>
        <a:lstStyle/>
        <a:p>
          <a:endParaRPr lang="en-US"/>
        </a:p>
      </dgm:t>
    </dgm:pt>
    <dgm:pt modelId="{4C6D6936-AD69-4806-BD3A-BDC7A97626E2}" type="sibTrans" cxnId="{FEF7683E-8AA0-4985-A120-62019FBE3CF4}">
      <dgm:prSet/>
      <dgm:spPr/>
      <dgm:t>
        <a:bodyPr/>
        <a:lstStyle/>
        <a:p>
          <a:endParaRPr lang="en-US"/>
        </a:p>
      </dgm:t>
    </dgm:pt>
    <dgm:pt modelId="{BE8AC050-92E2-4B5F-85A0-64064E31892E}">
      <dgm:prSet/>
      <dgm:spPr/>
      <dgm:t>
        <a:bodyPr/>
        <a:lstStyle/>
        <a:p>
          <a:r>
            <a:rPr lang="en-GB"/>
            <a:t>Donoghue v Stevenson. </a:t>
          </a:r>
          <a:endParaRPr lang="en-US"/>
        </a:p>
      </dgm:t>
    </dgm:pt>
    <dgm:pt modelId="{BFC1A9C7-590F-4945-969C-C1D43EB17F6D}" type="parTrans" cxnId="{D53C7B16-7524-4AE1-BC34-259C713D826E}">
      <dgm:prSet/>
      <dgm:spPr/>
      <dgm:t>
        <a:bodyPr/>
        <a:lstStyle/>
        <a:p>
          <a:endParaRPr lang="en-US"/>
        </a:p>
      </dgm:t>
    </dgm:pt>
    <dgm:pt modelId="{FC60D705-EE0E-4B2F-920A-DBA6C15F4922}" type="sibTrans" cxnId="{D53C7B16-7524-4AE1-BC34-259C713D826E}">
      <dgm:prSet/>
      <dgm:spPr/>
      <dgm:t>
        <a:bodyPr/>
        <a:lstStyle/>
        <a:p>
          <a:endParaRPr lang="en-US"/>
        </a:p>
      </dgm:t>
    </dgm:pt>
    <dgm:pt modelId="{7464375A-EA31-4521-9D5C-1E10F3FB21C7}">
      <dgm:prSet/>
      <dgm:spPr/>
      <dgm:t>
        <a:bodyPr/>
        <a:lstStyle/>
        <a:p>
          <a:r>
            <a:rPr lang="en-GB"/>
            <a:t>S v R (Parental Responsibility) [1993]</a:t>
          </a:r>
          <a:endParaRPr lang="en-US"/>
        </a:p>
      </dgm:t>
    </dgm:pt>
    <dgm:pt modelId="{4367C11C-1872-4BDA-A855-6B0529CF3A7A}" type="parTrans" cxnId="{7D36C221-B60B-4A90-A018-CDC9AEA46767}">
      <dgm:prSet/>
      <dgm:spPr/>
      <dgm:t>
        <a:bodyPr/>
        <a:lstStyle/>
        <a:p>
          <a:endParaRPr lang="en-US"/>
        </a:p>
      </dgm:t>
    </dgm:pt>
    <dgm:pt modelId="{77216891-8C71-4099-A0AB-B17C425D4D16}" type="sibTrans" cxnId="{7D36C221-B60B-4A90-A018-CDC9AEA46767}">
      <dgm:prSet/>
      <dgm:spPr/>
      <dgm:t>
        <a:bodyPr/>
        <a:lstStyle/>
        <a:p>
          <a:endParaRPr lang="en-US"/>
        </a:p>
      </dgm:t>
    </dgm:pt>
    <dgm:pt modelId="{491CA963-9361-4660-BA03-A9F2CD753A67}">
      <dgm:prSet/>
      <dgm:spPr/>
      <dgm:t>
        <a:bodyPr/>
        <a:lstStyle/>
        <a:p>
          <a:r>
            <a:rPr lang="en-GB"/>
            <a:t>Higher Education Funding Council, ex parte Institute of ­ Dental Surgery [1994]</a:t>
          </a:r>
          <a:endParaRPr lang="en-US"/>
        </a:p>
      </dgm:t>
    </dgm:pt>
    <dgm:pt modelId="{D1CF8956-16B7-4439-B70D-5D3FA91020C0}" type="parTrans" cxnId="{4081BD35-4961-48C0-B522-F564A76EAAAD}">
      <dgm:prSet/>
      <dgm:spPr/>
      <dgm:t>
        <a:bodyPr/>
        <a:lstStyle/>
        <a:p>
          <a:endParaRPr lang="en-US"/>
        </a:p>
      </dgm:t>
    </dgm:pt>
    <dgm:pt modelId="{ED08CD32-F40F-4E1F-810C-6F0891D91B89}" type="sibTrans" cxnId="{4081BD35-4961-48C0-B522-F564A76EAAAD}">
      <dgm:prSet/>
      <dgm:spPr/>
      <dgm:t>
        <a:bodyPr/>
        <a:lstStyle/>
        <a:p>
          <a:endParaRPr lang="en-US"/>
        </a:p>
      </dgm:t>
    </dgm:pt>
    <dgm:pt modelId="{6BCF8FF7-43C8-47B7-9604-2A2CEB27D4B6}">
      <dgm:prSet/>
      <dgm:spPr/>
      <dgm:t>
        <a:bodyPr/>
        <a:lstStyle/>
        <a:p>
          <a:r>
            <a:rPr lang="en-GB"/>
            <a:t>Discuss in groups and prepare to feedback to the class. </a:t>
          </a:r>
          <a:endParaRPr lang="en-US"/>
        </a:p>
      </dgm:t>
    </dgm:pt>
    <dgm:pt modelId="{B4B7F31F-11F8-4B8B-B52B-8200EF956149}" type="parTrans" cxnId="{FAAC822F-3F2A-478A-BA31-767B0621261D}">
      <dgm:prSet/>
      <dgm:spPr/>
      <dgm:t>
        <a:bodyPr/>
        <a:lstStyle/>
        <a:p>
          <a:endParaRPr lang="en-US"/>
        </a:p>
      </dgm:t>
    </dgm:pt>
    <dgm:pt modelId="{7E8B6D74-0D51-43A2-B650-75C9ABA84184}" type="sibTrans" cxnId="{FAAC822F-3F2A-478A-BA31-767B0621261D}">
      <dgm:prSet/>
      <dgm:spPr/>
      <dgm:t>
        <a:bodyPr/>
        <a:lstStyle/>
        <a:p>
          <a:endParaRPr lang="en-US"/>
        </a:p>
      </dgm:t>
    </dgm:pt>
    <dgm:pt modelId="{B88BA017-CCA2-4BDA-9587-D672C1E8A3D6}" type="pres">
      <dgm:prSet presAssocID="{8F36CD80-24A2-43A2-B053-B0472FEF7BDA}" presName="diagram" presStyleCnt="0">
        <dgm:presLayoutVars>
          <dgm:dir/>
          <dgm:resizeHandles val="exact"/>
        </dgm:presLayoutVars>
      </dgm:prSet>
      <dgm:spPr/>
    </dgm:pt>
    <dgm:pt modelId="{B13A4082-AF0E-4164-94AD-CE2CF64C2C97}" type="pres">
      <dgm:prSet presAssocID="{FD718B88-4CEB-4B5C-A7DB-B2373DA49131}" presName="node" presStyleLbl="node1" presStyleIdx="0" presStyleCnt="5">
        <dgm:presLayoutVars>
          <dgm:bulletEnabled val="1"/>
        </dgm:presLayoutVars>
      </dgm:prSet>
      <dgm:spPr/>
    </dgm:pt>
    <dgm:pt modelId="{F872127B-3E8C-46AE-A44D-7A1721F00E83}" type="pres">
      <dgm:prSet presAssocID="{4C6D6936-AD69-4806-BD3A-BDC7A97626E2}" presName="sibTrans" presStyleCnt="0"/>
      <dgm:spPr/>
    </dgm:pt>
    <dgm:pt modelId="{BA7734C0-797B-49A0-9559-09FEE16965E9}" type="pres">
      <dgm:prSet presAssocID="{BE8AC050-92E2-4B5F-85A0-64064E31892E}" presName="node" presStyleLbl="node1" presStyleIdx="1" presStyleCnt="5">
        <dgm:presLayoutVars>
          <dgm:bulletEnabled val="1"/>
        </dgm:presLayoutVars>
      </dgm:prSet>
      <dgm:spPr/>
    </dgm:pt>
    <dgm:pt modelId="{ABD8B6EE-7142-4164-8159-D1A6FA6457E6}" type="pres">
      <dgm:prSet presAssocID="{FC60D705-EE0E-4B2F-920A-DBA6C15F4922}" presName="sibTrans" presStyleCnt="0"/>
      <dgm:spPr/>
    </dgm:pt>
    <dgm:pt modelId="{7487EB13-BC65-4C25-A401-2D46B7B7CC66}" type="pres">
      <dgm:prSet presAssocID="{7464375A-EA31-4521-9D5C-1E10F3FB21C7}" presName="node" presStyleLbl="node1" presStyleIdx="2" presStyleCnt="5">
        <dgm:presLayoutVars>
          <dgm:bulletEnabled val="1"/>
        </dgm:presLayoutVars>
      </dgm:prSet>
      <dgm:spPr/>
    </dgm:pt>
    <dgm:pt modelId="{2FF4575E-CA13-4197-8A1C-642212DAE2A4}" type="pres">
      <dgm:prSet presAssocID="{77216891-8C71-4099-A0AB-B17C425D4D16}" presName="sibTrans" presStyleCnt="0"/>
      <dgm:spPr/>
    </dgm:pt>
    <dgm:pt modelId="{162D6C40-FE3E-4CB7-8D1A-E9811EDAE569}" type="pres">
      <dgm:prSet presAssocID="{491CA963-9361-4660-BA03-A9F2CD753A67}" presName="node" presStyleLbl="node1" presStyleIdx="3" presStyleCnt="5">
        <dgm:presLayoutVars>
          <dgm:bulletEnabled val="1"/>
        </dgm:presLayoutVars>
      </dgm:prSet>
      <dgm:spPr/>
    </dgm:pt>
    <dgm:pt modelId="{6760959E-B915-4C4C-8426-25118F2C77EF}" type="pres">
      <dgm:prSet presAssocID="{ED08CD32-F40F-4E1F-810C-6F0891D91B89}" presName="sibTrans" presStyleCnt="0"/>
      <dgm:spPr/>
    </dgm:pt>
    <dgm:pt modelId="{C84256BC-B67A-478B-845D-C2276B84BE87}" type="pres">
      <dgm:prSet presAssocID="{6BCF8FF7-43C8-47B7-9604-2A2CEB27D4B6}" presName="node" presStyleLbl="node1" presStyleIdx="4" presStyleCnt="5">
        <dgm:presLayoutVars>
          <dgm:bulletEnabled val="1"/>
        </dgm:presLayoutVars>
      </dgm:prSet>
      <dgm:spPr/>
    </dgm:pt>
  </dgm:ptLst>
  <dgm:cxnLst>
    <dgm:cxn modelId="{8C5EE507-330C-4F2B-A406-17DB3C1CB5F4}" type="presOf" srcId="{BE8AC050-92E2-4B5F-85A0-64064E31892E}" destId="{BA7734C0-797B-49A0-9559-09FEE16965E9}" srcOrd="0" destOrd="0" presId="urn:microsoft.com/office/officeart/2005/8/layout/default"/>
    <dgm:cxn modelId="{D53C7B16-7524-4AE1-BC34-259C713D826E}" srcId="{8F36CD80-24A2-43A2-B053-B0472FEF7BDA}" destId="{BE8AC050-92E2-4B5F-85A0-64064E31892E}" srcOrd="1" destOrd="0" parTransId="{BFC1A9C7-590F-4945-969C-C1D43EB17F6D}" sibTransId="{FC60D705-EE0E-4B2F-920A-DBA6C15F4922}"/>
    <dgm:cxn modelId="{7D36C221-B60B-4A90-A018-CDC9AEA46767}" srcId="{8F36CD80-24A2-43A2-B053-B0472FEF7BDA}" destId="{7464375A-EA31-4521-9D5C-1E10F3FB21C7}" srcOrd="2" destOrd="0" parTransId="{4367C11C-1872-4BDA-A855-6B0529CF3A7A}" sibTransId="{77216891-8C71-4099-A0AB-B17C425D4D16}"/>
    <dgm:cxn modelId="{FAAC822F-3F2A-478A-BA31-767B0621261D}" srcId="{8F36CD80-24A2-43A2-B053-B0472FEF7BDA}" destId="{6BCF8FF7-43C8-47B7-9604-2A2CEB27D4B6}" srcOrd="4" destOrd="0" parTransId="{B4B7F31F-11F8-4B8B-B52B-8200EF956149}" sibTransId="{7E8B6D74-0D51-43A2-B650-75C9ABA84184}"/>
    <dgm:cxn modelId="{4081BD35-4961-48C0-B522-F564A76EAAAD}" srcId="{8F36CD80-24A2-43A2-B053-B0472FEF7BDA}" destId="{491CA963-9361-4660-BA03-A9F2CD753A67}" srcOrd="3" destOrd="0" parTransId="{D1CF8956-16B7-4439-B70D-5D3FA91020C0}" sibTransId="{ED08CD32-F40F-4E1F-810C-6F0891D91B89}"/>
    <dgm:cxn modelId="{8BF2523A-C360-45A7-A76A-AE2C091D3AC6}" type="presOf" srcId="{FD718B88-4CEB-4B5C-A7DB-B2373DA49131}" destId="{B13A4082-AF0E-4164-94AD-CE2CF64C2C97}" srcOrd="0" destOrd="0" presId="urn:microsoft.com/office/officeart/2005/8/layout/default"/>
    <dgm:cxn modelId="{FEF7683E-8AA0-4985-A120-62019FBE3CF4}" srcId="{8F36CD80-24A2-43A2-B053-B0472FEF7BDA}" destId="{FD718B88-4CEB-4B5C-A7DB-B2373DA49131}" srcOrd="0" destOrd="0" parTransId="{4E2CBBF3-1DEC-4869-A379-D227068B1073}" sibTransId="{4C6D6936-AD69-4806-BD3A-BDC7A97626E2}"/>
    <dgm:cxn modelId="{2CD0D65E-5E7F-495F-9C9F-C76CCE59CBF5}" type="presOf" srcId="{6BCF8FF7-43C8-47B7-9604-2A2CEB27D4B6}" destId="{C84256BC-B67A-478B-845D-C2276B84BE87}" srcOrd="0" destOrd="0" presId="urn:microsoft.com/office/officeart/2005/8/layout/default"/>
    <dgm:cxn modelId="{7F55CF4E-2711-4601-9B6C-88029B1263EF}" type="presOf" srcId="{491CA963-9361-4660-BA03-A9F2CD753A67}" destId="{162D6C40-FE3E-4CB7-8D1A-E9811EDAE569}" srcOrd="0" destOrd="0" presId="urn:microsoft.com/office/officeart/2005/8/layout/default"/>
    <dgm:cxn modelId="{0099E654-80D4-4753-873A-4E55E89E4B48}" type="presOf" srcId="{8F36CD80-24A2-43A2-B053-B0472FEF7BDA}" destId="{B88BA017-CCA2-4BDA-9587-D672C1E8A3D6}" srcOrd="0" destOrd="0" presId="urn:microsoft.com/office/officeart/2005/8/layout/default"/>
    <dgm:cxn modelId="{CB7B718F-D1CA-447E-8838-F624F42DA260}" type="presOf" srcId="{7464375A-EA31-4521-9D5C-1E10F3FB21C7}" destId="{7487EB13-BC65-4C25-A401-2D46B7B7CC66}" srcOrd="0" destOrd="0" presId="urn:microsoft.com/office/officeart/2005/8/layout/default"/>
    <dgm:cxn modelId="{0E4DF2D8-41AD-46B5-81AE-DB8E50E7557F}" type="presParOf" srcId="{B88BA017-CCA2-4BDA-9587-D672C1E8A3D6}" destId="{B13A4082-AF0E-4164-94AD-CE2CF64C2C97}" srcOrd="0" destOrd="0" presId="urn:microsoft.com/office/officeart/2005/8/layout/default"/>
    <dgm:cxn modelId="{F100F42C-10AD-4E74-8724-1A455C3D89EA}" type="presParOf" srcId="{B88BA017-CCA2-4BDA-9587-D672C1E8A3D6}" destId="{F872127B-3E8C-46AE-A44D-7A1721F00E83}" srcOrd="1" destOrd="0" presId="urn:microsoft.com/office/officeart/2005/8/layout/default"/>
    <dgm:cxn modelId="{51F6D0A8-BD79-4C75-B555-CDD5BA2AE6BF}" type="presParOf" srcId="{B88BA017-CCA2-4BDA-9587-D672C1E8A3D6}" destId="{BA7734C0-797B-49A0-9559-09FEE16965E9}" srcOrd="2" destOrd="0" presId="urn:microsoft.com/office/officeart/2005/8/layout/default"/>
    <dgm:cxn modelId="{E35EFBE0-B07C-4385-A890-553082161A31}" type="presParOf" srcId="{B88BA017-CCA2-4BDA-9587-D672C1E8A3D6}" destId="{ABD8B6EE-7142-4164-8159-D1A6FA6457E6}" srcOrd="3" destOrd="0" presId="urn:microsoft.com/office/officeart/2005/8/layout/default"/>
    <dgm:cxn modelId="{25008844-8C95-4F67-852F-806C4D23261B}" type="presParOf" srcId="{B88BA017-CCA2-4BDA-9587-D672C1E8A3D6}" destId="{7487EB13-BC65-4C25-A401-2D46B7B7CC66}" srcOrd="4" destOrd="0" presId="urn:microsoft.com/office/officeart/2005/8/layout/default"/>
    <dgm:cxn modelId="{AC9C2532-8EF6-4798-A910-2E9D4525BC4F}" type="presParOf" srcId="{B88BA017-CCA2-4BDA-9587-D672C1E8A3D6}" destId="{2FF4575E-CA13-4197-8A1C-642212DAE2A4}" srcOrd="5" destOrd="0" presId="urn:microsoft.com/office/officeart/2005/8/layout/default"/>
    <dgm:cxn modelId="{8739B235-898C-422A-9A39-F3BF53E87E77}" type="presParOf" srcId="{B88BA017-CCA2-4BDA-9587-D672C1E8A3D6}" destId="{162D6C40-FE3E-4CB7-8D1A-E9811EDAE569}" srcOrd="6" destOrd="0" presId="urn:microsoft.com/office/officeart/2005/8/layout/default"/>
    <dgm:cxn modelId="{B1451A23-DC8B-4EDB-83CE-04EFB90A3053}" type="presParOf" srcId="{B88BA017-CCA2-4BDA-9587-D672C1E8A3D6}" destId="{6760959E-B915-4C4C-8426-25118F2C77EF}" srcOrd="7" destOrd="0" presId="urn:microsoft.com/office/officeart/2005/8/layout/default"/>
    <dgm:cxn modelId="{85153173-E9D3-4F6E-9D5B-75E04FF0B4C1}" type="presParOf" srcId="{B88BA017-CCA2-4BDA-9587-D672C1E8A3D6}" destId="{C84256BC-B67A-478B-845D-C2276B84BE8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3B77EA0-596F-475D-95C1-E82177801B8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B32431-1C82-4F38-9EDB-9194283011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groups create 5 question on what we have just discussed. </a:t>
          </a:r>
          <a:endParaRPr lang="en-US"/>
        </a:p>
      </dgm:t>
    </dgm:pt>
    <dgm:pt modelId="{34680486-5365-4ED2-9753-1A7E1BD41A4D}" type="parTrans" cxnId="{C44E3886-1F7D-4F14-A786-E1C5B200B28F}">
      <dgm:prSet/>
      <dgm:spPr/>
      <dgm:t>
        <a:bodyPr/>
        <a:lstStyle/>
        <a:p>
          <a:endParaRPr lang="en-US"/>
        </a:p>
      </dgm:t>
    </dgm:pt>
    <dgm:pt modelId="{0C9D2539-7714-4308-A62F-DFF7DB301C78}" type="sibTrans" cxnId="{C44E3886-1F7D-4F14-A786-E1C5B200B28F}">
      <dgm:prSet/>
      <dgm:spPr/>
      <dgm:t>
        <a:bodyPr/>
        <a:lstStyle/>
        <a:p>
          <a:endParaRPr lang="en-US"/>
        </a:p>
      </dgm:t>
    </dgm:pt>
    <dgm:pt modelId="{79EA6C6A-ECEC-4C2C-9BBC-D8A67B6D4B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is important to ask questions otherwise I do not know if you do not understand something. </a:t>
          </a:r>
          <a:endParaRPr lang="en-US"/>
        </a:p>
      </dgm:t>
    </dgm:pt>
    <dgm:pt modelId="{0F90BA01-C217-4D34-B221-15F1E6B2BE94}" type="parTrans" cxnId="{0AF81FDC-E7A1-4D4E-BB68-1742C52250E7}">
      <dgm:prSet/>
      <dgm:spPr/>
      <dgm:t>
        <a:bodyPr/>
        <a:lstStyle/>
        <a:p>
          <a:endParaRPr lang="en-US"/>
        </a:p>
      </dgm:t>
    </dgm:pt>
    <dgm:pt modelId="{8A44F292-0CC2-434F-A9D2-85F72A5EAE9B}" type="sibTrans" cxnId="{0AF81FDC-E7A1-4D4E-BB68-1742C52250E7}">
      <dgm:prSet/>
      <dgm:spPr/>
      <dgm:t>
        <a:bodyPr/>
        <a:lstStyle/>
        <a:p>
          <a:endParaRPr lang="en-US"/>
        </a:p>
      </dgm:t>
    </dgm:pt>
    <dgm:pt modelId="{4FCBAC4E-36DF-4D1A-8D44-4F99A6EA2814}" type="pres">
      <dgm:prSet presAssocID="{33B77EA0-596F-475D-95C1-E82177801B87}" presName="root" presStyleCnt="0">
        <dgm:presLayoutVars>
          <dgm:dir/>
          <dgm:resizeHandles val="exact"/>
        </dgm:presLayoutVars>
      </dgm:prSet>
      <dgm:spPr/>
    </dgm:pt>
    <dgm:pt modelId="{F415907F-409D-41B7-8397-5A66096D064A}" type="pres">
      <dgm:prSet presAssocID="{CFB32431-1C82-4F38-9EDB-9194283011B0}" presName="compNode" presStyleCnt="0"/>
      <dgm:spPr/>
    </dgm:pt>
    <dgm:pt modelId="{F49D463B-534C-40A8-8A1A-F362585477B7}" type="pres">
      <dgm:prSet presAssocID="{CFB32431-1C82-4F38-9EDB-9194283011B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BAC6DDA-7B81-4571-8C42-A91CA96E5B57}" type="pres">
      <dgm:prSet presAssocID="{CFB32431-1C82-4F38-9EDB-9194283011B0}" presName="spaceRect" presStyleCnt="0"/>
      <dgm:spPr/>
    </dgm:pt>
    <dgm:pt modelId="{DCC1B969-04A7-40F2-BE5F-1B8C61DF5241}" type="pres">
      <dgm:prSet presAssocID="{CFB32431-1C82-4F38-9EDB-9194283011B0}" presName="textRect" presStyleLbl="revTx" presStyleIdx="0" presStyleCnt="2">
        <dgm:presLayoutVars>
          <dgm:chMax val="1"/>
          <dgm:chPref val="1"/>
        </dgm:presLayoutVars>
      </dgm:prSet>
      <dgm:spPr/>
    </dgm:pt>
    <dgm:pt modelId="{2B8CDB66-AB18-4E3C-BBD0-E55E4D67BF36}" type="pres">
      <dgm:prSet presAssocID="{0C9D2539-7714-4308-A62F-DFF7DB301C78}" presName="sibTrans" presStyleCnt="0"/>
      <dgm:spPr/>
    </dgm:pt>
    <dgm:pt modelId="{3490CA53-5856-4803-AF74-583511E45773}" type="pres">
      <dgm:prSet presAssocID="{79EA6C6A-ECEC-4C2C-9BBC-D8A67B6D4BF2}" presName="compNode" presStyleCnt="0"/>
      <dgm:spPr/>
    </dgm:pt>
    <dgm:pt modelId="{5423CB1F-E158-4509-BBB3-7E69B12FBCD3}" type="pres">
      <dgm:prSet presAssocID="{79EA6C6A-ECEC-4C2C-9BBC-D8A67B6D4BF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0FA0589-7879-4DAA-B8D2-3E3798050958}" type="pres">
      <dgm:prSet presAssocID="{79EA6C6A-ECEC-4C2C-9BBC-D8A67B6D4BF2}" presName="spaceRect" presStyleCnt="0"/>
      <dgm:spPr/>
    </dgm:pt>
    <dgm:pt modelId="{50C7356B-47B5-43C7-8299-03321BEE350A}" type="pres">
      <dgm:prSet presAssocID="{79EA6C6A-ECEC-4C2C-9BBC-D8A67B6D4BF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3299D5C-3D04-4417-9956-DA501896E563}" type="presOf" srcId="{33B77EA0-596F-475D-95C1-E82177801B87}" destId="{4FCBAC4E-36DF-4D1A-8D44-4F99A6EA2814}" srcOrd="0" destOrd="0" presId="urn:microsoft.com/office/officeart/2018/2/layout/IconLabelList"/>
    <dgm:cxn modelId="{C44E3886-1F7D-4F14-A786-E1C5B200B28F}" srcId="{33B77EA0-596F-475D-95C1-E82177801B87}" destId="{CFB32431-1C82-4F38-9EDB-9194283011B0}" srcOrd="0" destOrd="0" parTransId="{34680486-5365-4ED2-9753-1A7E1BD41A4D}" sibTransId="{0C9D2539-7714-4308-A62F-DFF7DB301C78}"/>
    <dgm:cxn modelId="{4B87F289-2407-49D4-8E06-D8BF32CA2A76}" type="presOf" srcId="{79EA6C6A-ECEC-4C2C-9BBC-D8A67B6D4BF2}" destId="{50C7356B-47B5-43C7-8299-03321BEE350A}" srcOrd="0" destOrd="0" presId="urn:microsoft.com/office/officeart/2018/2/layout/IconLabelList"/>
    <dgm:cxn modelId="{5B2167D1-7D24-48ED-881A-79B5A04ADE07}" type="presOf" srcId="{CFB32431-1C82-4F38-9EDB-9194283011B0}" destId="{DCC1B969-04A7-40F2-BE5F-1B8C61DF5241}" srcOrd="0" destOrd="0" presId="urn:microsoft.com/office/officeart/2018/2/layout/IconLabelList"/>
    <dgm:cxn modelId="{0AF81FDC-E7A1-4D4E-BB68-1742C52250E7}" srcId="{33B77EA0-596F-475D-95C1-E82177801B87}" destId="{79EA6C6A-ECEC-4C2C-9BBC-D8A67B6D4BF2}" srcOrd="1" destOrd="0" parTransId="{0F90BA01-C217-4D34-B221-15F1E6B2BE94}" sibTransId="{8A44F292-0CC2-434F-A9D2-85F72A5EAE9B}"/>
    <dgm:cxn modelId="{EB39C943-859F-43AE-8BF2-73D165E30FC0}" type="presParOf" srcId="{4FCBAC4E-36DF-4D1A-8D44-4F99A6EA2814}" destId="{F415907F-409D-41B7-8397-5A66096D064A}" srcOrd="0" destOrd="0" presId="urn:microsoft.com/office/officeart/2018/2/layout/IconLabelList"/>
    <dgm:cxn modelId="{F985F52F-6F52-4A58-B7E1-683DD454DCC4}" type="presParOf" srcId="{F415907F-409D-41B7-8397-5A66096D064A}" destId="{F49D463B-534C-40A8-8A1A-F362585477B7}" srcOrd="0" destOrd="0" presId="urn:microsoft.com/office/officeart/2018/2/layout/IconLabelList"/>
    <dgm:cxn modelId="{4EA7C850-4256-4974-B543-2A473E503938}" type="presParOf" srcId="{F415907F-409D-41B7-8397-5A66096D064A}" destId="{2BAC6DDA-7B81-4571-8C42-A91CA96E5B57}" srcOrd="1" destOrd="0" presId="urn:microsoft.com/office/officeart/2018/2/layout/IconLabelList"/>
    <dgm:cxn modelId="{FB948365-3155-4EE6-9B1B-924F02FC9855}" type="presParOf" srcId="{F415907F-409D-41B7-8397-5A66096D064A}" destId="{DCC1B969-04A7-40F2-BE5F-1B8C61DF5241}" srcOrd="2" destOrd="0" presId="urn:microsoft.com/office/officeart/2018/2/layout/IconLabelList"/>
    <dgm:cxn modelId="{6E843386-4DD1-4AC2-A77F-187266E4E1DE}" type="presParOf" srcId="{4FCBAC4E-36DF-4D1A-8D44-4F99A6EA2814}" destId="{2B8CDB66-AB18-4E3C-BBD0-E55E4D67BF36}" srcOrd="1" destOrd="0" presId="urn:microsoft.com/office/officeart/2018/2/layout/IconLabelList"/>
    <dgm:cxn modelId="{4E97E308-B57B-494D-A552-99B2F3679FAF}" type="presParOf" srcId="{4FCBAC4E-36DF-4D1A-8D44-4F99A6EA2814}" destId="{3490CA53-5856-4803-AF74-583511E45773}" srcOrd="2" destOrd="0" presId="urn:microsoft.com/office/officeart/2018/2/layout/IconLabelList"/>
    <dgm:cxn modelId="{04F5D0E5-1B40-4DDD-A7C4-03E66EDBE912}" type="presParOf" srcId="{3490CA53-5856-4803-AF74-583511E45773}" destId="{5423CB1F-E158-4509-BBB3-7E69B12FBCD3}" srcOrd="0" destOrd="0" presId="urn:microsoft.com/office/officeart/2018/2/layout/IconLabelList"/>
    <dgm:cxn modelId="{917A775A-9250-4580-9259-62FE07E1C468}" type="presParOf" srcId="{3490CA53-5856-4803-AF74-583511E45773}" destId="{70FA0589-7879-4DAA-B8D2-3E3798050958}" srcOrd="1" destOrd="0" presId="urn:microsoft.com/office/officeart/2018/2/layout/IconLabelList"/>
    <dgm:cxn modelId="{E0598D99-2BD6-49A5-9BB3-3D2E7E019D4C}" type="presParOf" srcId="{3490CA53-5856-4803-AF74-583511E45773}" destId="{50C7356B-47B5-43C7-8299-03321BEE350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CA07CD5-6E1C-4404-9DAF-E29DE5C3414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04B85E-1F1E-4711-A33D-479112E4515C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/>
            <a:t>Parliament</a:t>
          </a:r>
          <a:endParaRPr lang="en-US"/>
        </a:p>
      </dgm:t>
    </dgm:pt>
    <dgm:pt modelId="{6141A67F-A181-4ECC-9DEA-165EDD0277BE}" type="parTrans" cxnId="{869457D4-2ED3-47A5-B464-1635D430E65A}">
      <dgm:prSet/>
      <dgm:spPr/>
      <dgm:t>
        <a:bodyPr/>
        <a:lstStyle/>
        <a:p>
          <a:endParaRPr lang="en-US"/>
        </a:p>
      </dgm:t>
    </dgm:pt>
    <dgm:pt modelId="{D6357BAE-E11E-4842-805C-09C526557ED1}" type="sibTrans" cxnId="{869457D4-2ED3-47A5-B464-1635D430E65A}">
      <dgm:prSet/>
      <dgm:spPr/>
      <dgm:t>
        <a:bodyPr/>
        <a:lstStyle/>
        <a:p>
          <a:endParaRPr lang="en-US"/>
        </a:p>
      </dgm:t>
    </dgm:pt>
    <dgm:pt modelId="{A9EBE594-B1CF-412B-AF78-326F8A87FE86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International law. </a:t>
          </a:r>
          <a:endParaRPr lang="en-US"/>
        </a:p>
      </dgm:t>
    </dgm:pt>
    <dgm:pt modelId="{01AB7299-E8F6-4D68-8CC8-7BDA2F1568BC}" type="parTrans" cxnId="{97E7559D-4C87-4AE8-9812-EDFB2ABC9DE4}">
      <dgm:prSet/>
      <dgm:spPr/>
      <dgm:t>
        <a:bodyPr/>
        <a:lstStyle/>
        <a:p>
          <a:endParaRPr lang="en-US"/>
        </a:p>
      </dgm:t>
    </dgm:pt>
    <dgm:pt modelId="{CF027685-2AF9-4344-A4FF-2B2DB9AA77B0}" type="sibTrans" cxnId="{97E7559D-4C87-4AE8-9812-EDFB2ABC9DE4}">
      <dgm:prSet/>
      <dgm:spPr/>
      <dgm:t>
        <a:bodyPr/>
        <a:lstStyle/>
        <a:p>
          <a:endParaRPr lang="en-US"/>
        </a:p>
      </dgm:t>
    </dgm:pt>
    <dgm:pt modelId="{3FBE1B3E-D24E-47E9-AFA8-BFF7872BA09A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Secondary legislation. </a:t>
          </a:r>
          <a:endParaRPr lang="en-US"/>
        </a:p>
      </dgm:t>
    </dgm:pt>
    <dgm:pt modelId="{31686540-10E8-4E18-A37E-2EA0FF872F09}" type="parTrans" cxnId="{6D61BD85-ECAE-43A3-8FC8-7389942E4651}">
      <dgm:prSet/>
      <dgm:spPr/>
      <dgm:t>
        <a:bodyPr/>
        <a:lstStyle/>
        <a:p>
          <a:endParaRPr lang="en-US"/>
        </a:p>
      </dgm:t>
    </dgm:pt>
    <dgm:pt modelId="{3ADF980F-B11B-4441-AC98-BB322436F57F}" type="sibTrans" cxnId="{6D61BD85-ECAE-43A3-8FC8-7389942E4651}">
      <dgm:prSet/>
      <dgm:spPr/>
      <dgm:t>
        <a:bodyPr/>
        <a:lstStyle/>
        <a:p>
          <a:endParaRPr lang="en-US"/>
        </a:p>
      </dgm:t>
    </dgm:pt>
    <dgm:pt modelId="{EF3228AE-D81E-4797-836F-14B7FACA9D1F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Case law. </a:t>
          </a:r>
          <a:endParaRPr lang="en-US"/>
        </a:p>
      </dgm:t>
    </dgm:pt>
    <dgm:pt modelId="{14E19EFF-BF67-4C6B-84D4-99B59AC97BF8}" type="parTrans" cxnId="{86A84DEA-4097-411B-B4F3-57BEB197299F}">
      <dgm:prSet/>
      <dgm:spPr/>
      <dgm:t>
        <a:bodyPr/>
        <a:lstStyle/>
        <a:p>
          <a:endParaRPr lang="en-US"/>
        </a:p>
      </dgm:t>
    </dgm:pt>
    <dgm:pt modelId="{398911C8-ED40-4664-874F-A9C213AA8CDB}" type="sibTrans" cxnId="{86A84DEA-4097-411B-B4F3-57BEB197299F}">
      <dgm:prSet/>
      <dgm:spPr/>
      <dgm:t>
        <a:bodyPr/>
        <a:lstStyle/>
        <a:p>
          <a:endParaRPr lang="en-US"/>
        </a:p>
      </dgm:t>
    </dgm:pt>
    <dgm:pt modelId="{EB83BF70-2C8E-454E-99F8-AF63BDF24BCF}" type="pres">
      <dgm:prSet presAssocID="{4CA07CD5-6E1C-4404-9DAF-E29DE5C34144}" presName="linear" presStyleCnt="0">
        <dgm:presLayoutVars>
          <dgm:animLvl val="lvl"/>
          <dgm:resizeHandles val="exact"/>
        </dgm:presLayoutVars>
      </dgm:prSet>
      <dgm:spPr/>
    </dgm:pt>
    <dgm:pt modelId="{16A3FF0C-DE70-4F98-944B-96F4F4592DD2}" type="pres">
      <dgm:prSet presAssocID="{7204B85E-1F1E-4711-A33D-479112E4515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8BB8A00-B6A7-4EC6-83B0-D0E6113F6726}" type="pres">
      <dgm:prSet presAssocID="{D6357BAE-E11E-4842-805C-09C526557ED1}" presName="spacer" presStyleCnt="0"/>
      <dgm:spPr/>
    </dgm:pt>
    <dgm:pt modelId="{163B10E2-79A9-4F07-8DAE-5B715BBD7FB4}" type="pres">
      <dgm:prSet presAssocID="{A9EBE594-B1CF-412B-AF78-326F8A87FE8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F3B7227-343E-4A63-A240-08E3160893A4}" type="pres">
      <dgm:prSet presAssocID="{CF027685-2AF9-4344-A4FF-2B2DB9AA77B0}" presName="spacer" presStyleCnt="0"/>
      <dgm:spPr/>
    </dgm:pt>
    <dgm:pt modelId="{8807184A-44A4-47E4-9FA6-E1D324BDDCCF}" type="pres">
      <dgm:prSet presAssocID="{3FBE1B3E-D24E-47E9-AFA8-BFF7872BA09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141F40D-AC3C-4DF6-A028-28103334F5A1}" type="pres">
      <dgm:prSet presAssocID="{3ADF980F-B11B-4441-AC98-BB322436F57F}" presName="spacer" presStyleCnt="0"/>
      <dgm:spPr/>
    </dgm:pt>
    <dgm:pt modelId="{CB7A61ED-32D5-4E96-83FD-E1B3CB0DF26D}" type="pres">
      <dgm:prSet presAssocID="{EF3228AE-D81E-4797-836F-14B7FACA9D1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D14E117-27D2-44EF-BC31-114030902B91}" type="presOf" srcId="{3FBE1B3E-D24E-47E9-AFA8-BFF7872BA09A}" destId="{8807184A-44A4-47E4-9FA6-E1D324BDDCCF}" srcOrd="0" destOrd="0" presId="urn:microsoft.com/office/officeart/2005/8/layout/vList2"/>
    <dgm:cxn modelId="{DCD82661-A064-4CDC-940E-5E85E8BD3D63}" type="presOf" srcId="{A9EBE594-B1CF-412B-AF78-326F8A87FE86}" destId="{163B10E2-79A9-4F07-8DAE-5B715BBD7FB4}" srcOrd="0" destOrd="0" presId="urn:microsoft.com/office/officeart/2005/8/layout/vList2"/>
    <dgm:cxn modelId="{64911D6F-2350-43AE-806D-53D1C605202C}" type="presOf" srcId="{EF3228AE-D81E-4797-836F-14B7FACA9D1F}" destId="{CB7A61ED-32D5-4E96-83FD-E1B3CB0DF26D}" srcOrd="0" destOrd="0" presId="urn:microsoft.com/office/officeart/2005/8/layout/vList2"/>
    <dgm:cxn modelId="{97997874-D396-46E8-B381-16367F5AA15E}" type="presOf" srcId="{7204B85E-1F1E-4711-A33D-479112E4515C}" destId="{16A3FF0C-DE70-4F98-944B-96F4F4592DD2}" srcOrd="0" destOrd="0" presId="urn:microsoft.com/office/officeart/2005/8/layout/vList2"/>
    <dgm:cxn modelId="{6D61BD85-ECAE-43A3-8FC8-7389942E4651}" srcId="{4CA07CD5-6E1C-4404-9DAF-E29DE5C34144}" destId="{3FBE1B3E-D24E-47E9-AFA8-BFF7872BA09A}" srcOrd="2" destOrd="0" parTransId="{31686540-10E8-4E18-A37E-2EA0FF872F09}" sibTransId="{3ADF980F-B11B-4441-AC98-BB322436F57F}"/>
    <dgm:cxn modelId="{97E7559D-4C87-4AE8-9812-EDFB2ABC9DE4}" srcId="{4CA07CD5-6E1C-4404-9DAF-E29DE5C34144}" destId="{A9EBE594-B1CF-412B-AF78-326F8A87FE86}" srcOrd="1" destOrd="0" parTransId="{01AB7299-E8F6-4D68-8CC8-7BDA2F1568BC}" sibTransId="{CF027685-2AF9-4344-A4FF-2B2DB9AA77B0}"/>
    <dgm:cxn modelId="{869457D4-2ED3-47A5-B464-1635D430E65A}" srcId="{4CA07CD5-6E1C-4404-9DAF-E29DE5C34144}" destId="{7204B85E-1F1E-4711-A33D-479112E4515C}" srcOrd="0" destOrd="0" parTransId="{6141A67F-A181-4ECC-9DEA-165EDD0277BE}" sibTransId="{D6357BAE-E11E-4842-805C-09C526557ED1}"/>
    <dgm:cxn modelId="{86A84DEA-4097-411B-B4F3-57BEB197299F}" srcId="{4CA07CD5-6E1C-4404-9DAF-E29DE5C34144}" destId="{EF3228AE-D81E-4797-836F-14B7FACA9D1F}" srcOrd="3" destOrd="0" parTransId="{14E19EFF-BF67-4C6B-84D4-99B59AC97BF8}" sibTransId="{398911C8-ED40-4664-874F-A9C213AA8CDB}"/>
    <dgm:cxn modelId="{D143EDF2-93F4-47B7-AB64-2BB969AC48F9}" type="presOf" srcId="{4CA07CD5-6E1C-4404-9DAF-E29DE5C34144}" destId="{EB83BF70-2C8E-454E-99F8-AF63BDF24BCF}" srcOrd="0" destOrd="0" presId="urn:microsoft.com/office/officeart/2005/8/layout/vList2"/>
    <dgm:cxn modelId="{DAB9D930-9353-4F26-85C3-ACD75A1FC89E}" type="presParOf" srcId="{EB83BF70-2C8E-454E-99F8-AF63BDF24BCF}" destId="{16A3FF0C-DE70-4F98-944B-96F4F4592DD2}" srcOrd="0" destOrd="0" presId="urn:microsoft.com/office/officeart/2005/8/layout/vList2"/>
    <dgm:cxn modelId="{3625B7A1-63F4-4DBD-9ACB-3DAA0B70B9EC}" type="presParOf" srcId="{EB83BF70-2C8E-454E-99F8-AF63BDF24BCF}" destId="{C8BB8A00-B6A7-4EC6-83B0-D0E6113F6726}" srcOrd="1" destOrd="0" presId="urn:microsoft.com/office/officeart/2005/8/layout/vList2"/>
    <dgm:cxn modelId="{45A48065-4D0E-4E3D-97D4-6B7DEBFE4AA5}" type="presParOf" srcId="{EB83BF70-2C8E-454E-99F8-AF63BDF24BCF}" destId="{163B10E2-79A9-4F07-8DAE-5B715BBD7FB4}" srcOrd="2" destOrd="0" presId="urn:microsoft.com/office/officeart/2005/8/layout/vList2"/>
    <dgm:cxn modelId="{1F7B619A-3132-441A-9CB5-F0ED703FCA28}" type="presParOf" srcId="{EB83BF70-2C8E-454E-99F8-AF63BDF24BCF}" destId="{BF3B7227-343E-4A63-A240-08E3160893A4}" srcOrd="3" destOrd="0" presId="urn:microsoft.com/office/officeart/2005/8/layout/vList2"/>
    <dgm:cxn modelId="{C04C2885-4B92-4D6A-B526-1791FC4D01C6}" type="presParOf" srcId="{EB83BF70-2C8E-454E-99F8-AF63BDF24BCF}" destId="{8807184A-44A4-47E4-9FA6-E1D324BDDCCF}" srcOrd="4" destOrd="0" presId="urn:microsoft.com/office/officeart/2005/8/layout/vList2"/>
    <dgm:cxn modelId="{44568591-0033-484C-A4D4-CC506AE95927}" type="presParOf" srcId="{EB83BF70-2C8E-454E-99F8-AF63BDF24BCF}" destId="{9141F40D-AC3C-4DF6-A028-28103334F5A1}" srcOrd="5" destOrd="0" presId="urn:microsoft.com/office/officeart/2005/8/layout/vList2"/>
    <dgm:cxn modelId="{002C9B49-5F56-4B92-A384-177B323F5381}" type="presParOf" srcId="{EB83BF70-2C8E-454E-99F8-AF63BDF24BCF}" destId="{CB7A61ED-32D5-4E96-83FD-E1B3CB0DF26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64C6542-AEE8-485D-844F-639B1555E50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C3A8C2-15B1-46F1-8609-754E933EA020}">
      <dgm:prSet/>
      <dgm:spPr/>
      <dgm:t>
        <a:bodyPr/>
        <a:lstStyle/>
        <a:p>
          <a:r>
            <a:rPr lang="en-GB"/>
            <a:t>Parliament- legislature  </a:t>
          </a:r>
          <a:endParaRPr lang="en-US"/>
        </a:p>
      </dgm:t>
    </dgm:pt>
    <dgm:pt modelId="{B92C3640-CDFA-4C09-A523-57B0756F4116}" type="parTrans" cxnId="{D10D0A45-60D7-4176-BEF2-5EE833D54630}">
      <dgm:prSet/>
      <dgm:spPr/>
      <dgm:t>
        <a:bodyPr/>
        <a:lstStyle/>
        <a:p>
          <a:endParaRPr lang="en-US"/>
        </a:p>
      </dgm:t>
    </dgm:pt>
    <dgm:pt modelId="{D509DE97-890E-4980-87B8-ABA19BA4A8D4}" type="sibTrans" cxnId="{D10D0A45-60D7-4176-BEF2-5EE833D54630}">
      <dgm:prSet/>
      <dgm:spPr/>
      <dgm:t>
        <a:bodyPr/>
        <a:lstStyle/>
        <a:p>
          <a:endParaRPr lang="en-US"/>
        </a:p>
      </dgm:t>
    </dgm:pt>
    <dgm:pt modelId="{C6363211-2279-4D14-A982-760C12918034}">
      <dgm:prSet/>
      <dgm:spPr/>
      <dgm:t>
        <a:bodyPr/>
        <a:lstStyle/>
        <a:p>
          <a:r>
            <a:rPr lang="en-GB"/>
            <a:t>Government – Executive </a:t>
          </a:r>
          <a:endParaRPr lang="en-US"/>
        </a:p>
      </dgm:t>
    </dgm:pt>
    <dgm:pt modelId="{AF29D276-15E5-4C76-9D53-DB28DDB70566}" type="parTrans" cxnId="{DC429BCB-6088-49B4-BC28-D479A17A8CF8}">
      <dgm:prSet/>
      <dgm:spPr/>
      <dgm:t>
        <a:bodyPr/>
        <a:lstStyle/>
        <a:p>
          <a:endParaRPr lang="en-US"/>
        </a:p>
      </dgm:t>
    </dgm:pt>
    <dgm:pt modelId="{3C99B259-66FF-4744-939C-F91C1DEC9748}" type="sibTrans" cxnId="{DC429BCB-6088-49B4-BC28-D479A17A8CF8}">
      <dgm:prSet/>
      <dgm:spPr/>
      <dgm:t>
        <a:bodyPr/>
        <a:lstStyle/>
        <a:p>
          <a:endParaRPr lang="en-US"/>
        </a:p>
      </dgm:t>
    </dgm:pt>
    <dgm:pt modelId="{EC74D437-A8C9-479F-A70F-5B11D7C92AD9}">
      <dgm:prSet/>
      <dgm:spPr/>
      <dgm:t>
        <a:bodyPr/>
        <a:lstStyle/>
        <a:p>
          <a:r>
            <a:rPr lang="en-GB"/>
            <a:t>Judiciary – Judges and member of the judiciary.</a:t>
          </a:r>
          <a:endParaRPr lang="en-US"/>
        </a:p>
      </dgm:t>
    </dgm:pt>
    <dgm:pt modelId="{E11B2AB3-3EAF-49D7-A3E7-CC5A0E8B5155}" type="parTrans" cxnId="{06ABF68A-41FD-4403-8375-B76601F0BBB9}">
      <dgm:prSet/>
      <dgm:spPr/>
      <dgm:t>
        <a:bodyPr/>
        <a:lstStyle/>
        <a:p>
          <a:endParaRPr lang="en-US"/>
        </a:p>
      </dgm:t>
    </dgm:pt>
    <dgm:pt modelId="{0B4887E7-7CF6-45BD-9F64-1780BAE03034}" type="sibTrans" cxnId="{06ABF68A-41FD-4403-8375-B76601F0BBB9}">
      <dgm:prSet/>
      <dgm:spPr/>
      <dgm:t>
        <a:bodyPr/>
        <a:lstStyle/>
        <a:p>
          <a:endParaRPr lang="en-US"/>
        </a:p>
      </dgm:t>
    </dgm:pt>
    <dgm:pt modelId="{30E1A658-DF68-444D-B91E-3073C73C1183}" type="pres">
      <dgm:prSet presAssocID="{164C6542-AEE8-485D-844F-639B1555E506}" presName="linear" presStyleCnt="0">
        <dgm:presLayoutVars>
          <dgm:animLvl val="lvl"/>
          <dgm:resizeHandles val="exact"/>
        </dgm:presLayoutVars>
      </dgm:prSet>
      <dgm:spPr/>
    </dgm:pt>
    <dgm:pt modelId="{43C9FBBB-08D6-491C-A441-8B6253187D4F}" type="pres">
      <dgm:prSet presAssocID="{18C3A8C2-15B1-46F1-8609-754E933EA0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2579B7B-3ECD-4B7E-A28E-574C1A5AC4F1}" type="pres">
      <dgm:prSet presAssocID="{D509DE97-890E-4980-87B8-ABA19BA4A8D4}" presName="spacer" presStyleCnt="0"/>
      <dgm:spPr/>
    </dgm:pt>
    <dgm:pt modelId="{39320860-5A18-4702-8781-425F64BFAC13}" type="pres">
      <dgm:prSet presAssocID="{C6363211-2279-4D14-A982-760C1291803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7ACD5FB-2404-4B9D-9723-A165BDDC8EC3}" type="pres">
      <dgm:prSet presAssocID="{3C99B259-66FF-4744-939C-F91C1DEC9748}" presName="spacer" presStyleCnt="0"/>
      <dgm:spPr/>
    </dgm:pt>
    <dgm:pt modelId="{AAD0BF07-FF5D-497C-A032-FB8A5D0D2637}" type="pres">
      <dgm:prSet presAssocID="{EC74D437-A8C9-479F-A70F-5B11D7C92A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64121B-66CB-4BC5-AD9B-EA5D2F61FB9E}" type="presOf" srcId="{18C3A8C2-15B1-46F1-8609-754E933EA020}" destId="{43C9FBBB-08D6-491C-A441-8B6253187D4F}" srcOrd="0" destOrd="0" presId="urn:microsoft.com/office/officeart/2005/8/layout/vList2"/>
    <dgm:cxn modelId="{D10D0A45-60D7-4176-BEF2-5EE833D54630}" srcId="{164C6542-AEE8-485D-844F-639B1555E506}" destId="{18C3A8C2-15B1-46F1-8609-754E933EA020}" srcOrd="0" destOrd="0" parTransId="{B92C3640-CDFA-4C09-A523-57B0756F4116}" sibTransId="{D509DE97-890E-4980-87B8-ABA19BA4A8D4}"/>
    <dgm:cxn modelId="{06ABF68A-41FD-4403-8375-B76601F0BBB9}" srcId="{164C6542-AEE8-485D-844F-639B1555E506}" destId="{EC74D437-A8C9-479F-A70F-5B11D7C92AD9}" srcOrd="2" destOrd="0" parTransId="{E11B2AB3-3EAF-49D7-A3E7-CC5A0E8B5155}" sibTransId="{0B4887E7-7CF6-45BD-9F64-1780BAE03034}"/>
    <dgm:cxn modelId="{306A2E8C-E366-4912-81E8-FBB61FBF975C}" type="presOf" srcId="{EC74D437-A8C9-479F-A70F-5B11D7C92AD9}" destId="{AAD0BF07-FF5D-497C-A032-FB8A5D0D2637}" srcOrd="0" destOrd="0" presId="urn:microsoft.com/office/officeart/2005/8/layout/vList2"/>
    <dgm:cxn modelId="{D6BA9B90-3A62-450B-9CF5-B176B996F0A2}" type="presOf" srcId="{164C6542-AEE8-485D-844F-639B1555E506}" destId="{30E1A658-DF68-444D-B91E-3073C73C1183}" srcOrd="0" destOrd="0" presId="urn:microsoft.com/office/officeart/2005/8/layout/vList2"/>
    <dgm:cxn modelId="{DC429BCB-6088-49B4-BC28-D479A17A8CF8}" srcId="{164C6542-AEE8-485D-844F-639B1555E506}" destId="{C6363211-2279-4D14-A982-760C12918034}" srcOrd="1" destOrd="0" parTransId="{AF29D276-15E5-4C76-9D53-DB28DDB70566}" sibTransId="{3C99B259-66FF-4744-939C-F91C1DEC9748}"/>
    <dgm:cxn modelId="{30EECFF6-A70C-4AAE-BC93-A815F625295B}" type="presOf" srcId="{C6363211-2279-4D14-A982-760C12918034}" destId="{39320860-5A18-4702-8781-425F64BFAC13}" srcOrd="0" destOrd="0" presId="urn:microsoft.com/office/officeart/2005/8/layout/vList2"/>
    <dgm:cxn modelId="{1FEA9EC9-CA8B-4940-9EEB-4B65D873981D}" type="presParOf" srcId="{30E1A658-DF68-444D-B91E-3073C73C1183}" destId="{43C9FBBB-08D6-491C-A441-8B6253187D4F}" srcOrd="0" destOrd="0" presId="urn:microsoft.com/office/officeart/2005/8/layout/vList2"/>
    <dgm:cxn modelId="{1267EC21-EFDD-4E5E-AE18-7FE2AA1E3999}" type="presParOf" srcId="{30E1A658-DF68-444D-B91E-3073C73C1183}" destId="{72579B7B-3ECD-4B7E-A28E-574C1A5AC4F1}" srcOrd="1" destOrd="0" presId="urn:microsoft.com/office/officeart/2005/8/layout/vList2"/>
    <dgm:cxn modelId="{0E10A7BA-0B41-40D2-9612-4B015F57F790}" type="presParOf" srcId="{30E1A658-DF68-444D-B91E-3073C73C1183}" destId="{39320860-5A18-4702-8781-425F64BFAC13}" srcOrd="2" destOrd="0" presId="urn:microsoft.com/office/officeart/2005/8/layout/vList2"/>
    <dgm:cxn modelId="{9D27B736-4336-444D-8268-1721CAD04076}" type="presParOf" srcId="{30E1A658-DF68-444D-B91E-3073C73C1183}" destId="{67ACD5FB-2404-4B9D-9723-A165BDDC8EC3}" srcOrd="3" destOrd="0" presId="urn:microsoft.com/office/officeart/2005/8/layout/vList2"/>
    <dgm:cxn modelId="{E7DF5F57-382D-4493-97FD-BF9DC1D4E26A}" type="presParOf" srcId="{30E1A658-DF68-444D-B91E-3073C73C1183}" destId="{AAD0BF07-FF5D-497C-A032-FB8A5D0D26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11A47A5-5823-43E3-A169-DFD35FC18DF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E087E2-20F1-4BDC-868E-9B2A0142ECD9}">
      <dgm:prSet/>
      <dgm:spPr/>
      <dgm:t>
        <a:bodyPr/>
        <a:lstStyle/>
        <a:p>
          <a:r>
            <a:rPr lang="en-GB"/>
            <a:t>An important element in the Uk system. </a:t>
          </a:r>
          <a:endParaRPr lang="en-US"/>
        </a:p>
      </dgm:t>
    </dgm:pt>
    <dgm:pt modelId="{C9D801EB-4DE6-4128-8B9C-F2948F664895}" type="parTrans" cxnId="{38A47F8F-C7E1-4A0D-9CBB-AF9C9B78F167}">
      <dgm:prSet/>
      <dgm:spPr/>
      <dgm:t>
        <a:bodyPr/>
        <a:lstStyle/>
        <a:p>
          <a:endParaRPr lang="en-US"/>
        </a:p>
      </dgm:t>
    </dgm:pt>
    <dgm:pt modelId="{E0545D8A-9B17-49FF-A328-345E5F19E229}" type="sibTrans" cxnId="{38A47F8F-C7E1-4A0D-9CBB-AF9C9B78F167}">
      <dgm:prSet/>
      <dgm:spPr/>
      <dgm:t>
        <a:bodyPr/>
        <a:lstStyle/>
        <a:p>
          <a:endParaRPr lang="en-US"/>
        </a:p>
      </dgm:t>
    </dgm:pt>
    <dgm:pt modelId="{E417C41D-146E-4522-ABE4-6B34B443BB12}">
      <dgm:prSet/>
      <dgm:spPr/>
      <dgm:t>
        <a:bodyPr/>
        <a:lstStyle/>
        <a:p>
          <a:r>
            <a:rPr lang="en-GB"/>
            <a:t>The crown is the symbol used to describe the state. </a:t>
          </a:r>
          <a:endParaRPr lang="en-US"/>
        </a:p>
      </dgm:t>
    </dgm:pt>
    <dgm:pt modelId="{4EE6810D-1FAC-41F6-A745-02659D65A299}" type="parTrans" cxnId="{23CC3108-08D8-4D58-B7D6-82AC5F99A6AF}">
      <dgm:prSet/>
      <dgm:spPr/>
      <dgm:t>
        <a:bodyPr/>
        <a:lstStyle/>
        <a:p>
          <a:endParaRPr lang="en-US"/>
        </a:p>
      </dgm:t>
    </dgm:pt>
    <dgm:pt modelId="{8152ED00-63FE-4E8C-8DFD-73D289C5324D}" type="sibTrans" cxnId="{23CC3108-08D8-4D58-B7D6-82AC5F99A6AF}">
      <dgm:prSet/>
      <dgm:spPr/>
      <dgm:t>
        <a:bodyPr/>
        <a:lstStyle/>
        <a:p>
          <a:endParaRPr lang="en-US"/>
        </a:p>
      </dgm:t>
    </dgm:pt>
    <dgm:pt modelId="{71B6F7C7-77D9-4426-9C50-B5C95D7F74CD}">
      <dgm:prSet/>
      <dgm:spPr/>
      <dgm:t>
        <a:bodyPr/>
        <a:lstStyle/>
        <a:p>
          <a:r>
            <a:rPr lang="en-GB"/>
            <a:t>We need to distinguish between – the crown, the state and the monarch. </a:t>
          </a:r>
          <a:endParaRPr lang="en-US"/>
        </a:p>
      </dgm:t>
    </dgm:pt>
    <dgm:pt modelId="{C4324407-F2EE-47EF-93E0-E7AB4BB06EE1}" type="parTrans" cxnId="{BFF70F72-728C-4764-B755-3DC2D8FC54E7}">
      <dgm:prSet/>
      <dgm:spPr/>
      <dgm:t>
        <a:bodyPr/>
        <a:lstStyle/>
        <a:p>
          <a:endParaRPr lang="en-US"/>
        </a:p>
      </dgm:t>
    </dgm:pt>
    <dgm:pt modelId="{196A0DC2-8977-4F2A-8D58-BDA3ECACCB8A}" type="sibTrans" cxnId="{BFF70F72-728C-4764-B755-3DC2D8FC54E7}">
      <dgm:prSet/>
      <dgm:spPr/>
      <dgm:t>
        <a:bodyPr/>
        <a:lstStyle/>
        <a:p>
          <a:endParaRPr lang="en-US"/>
        </a:p>
      </dgm:t>
    </dgm:pt>
    <dgm:pt modelId="{FD1BDE12-81FA-4457-9EC1-668D56A98F4D}" type="pres">
      <dgm:prSet presAssocID="{311A47A5-5823-43E3-A169-DFD35FC18DF1}" presName="outerComposite" presStyleCnt="0">
        <dgm:presLayoutVars>
          <dgm:chMax val="5"/>
          <dgm:dir/>
          <dgm:resizeHandles val="exact"/>
        </dgm:presLayoutVars>
      </dgm:prSet>
      <dgm:spPr/>
    </dgm:pt>
    <dgm:pt modelId="{5B806B32-F9AE-4B6F-B5F0-852C4E7CFA90}" type="pres">
      <dgm:prSet presAssocID="{311A47A5-5823-43E3-A169-DFD35FC18DF1}" presName="dummyMaxCanvas" presStyleCnt="0">
        <dgm:presLayoutVars/>
      </dgm:prSet>
      <dgm:spPr/>
    </dgm:pt>
    <dgm:pt modelId="{42D3D05D-5778-473B-8617-09C218D8F181}" type="pres">
      <dgm:prSet presAssocID="{311A47A5-5823-43E3-A169-DFD35FC18DF1}" presName="ThreeNodes_1" presStyleLbl="node1" presStyleIdx="0" presStyleCnt="3">
        <dgm:presLayoutVars>
          <dgm:bulletEnabled val="1"/>
        </dgm:presLayoutVars>
      </dgm:prSet>
      <dgm:spPr/>
    </dgm:pt>
    <dgm:pt modelId="{467DBFA6-805B-4E7B-B628-6F4952FA919F}" type="pres">
      <dgm:prSet presAssocID="{311A47A5-5823-43E3-A169-DFD35FC18DF1}" presName="ThreeNodes_2" presStyleLbl="node1" presStyleIdx="1" presStyleCnt="3">
        <dgm:presLayoutVars>
          <dgm:bulletEnabled val="1"/>
        </dgm:presLayoutVars>
      </dgm:prSet>
      <dgm:spPr/>
    </dgm:pt>
    <dgm:pt modelId="{142935B7-606F-478D-ADE1-6F7E2FB38FD0}" type="pres">
      <dgm:prSet presAssocID="{311A47A5-5823-43E3-A169-DFD35FC18DF1}" presName="ThreeNodes_3" presStyleLbl="node1" presStyleIdx="2" presStyleCnt="3">
        <dgm:presLayoutVars>
          <dgm:bulletEnabled val="1"/>
        </dgm:presLayoutVars>
      </dgm:prSet>
      <dgm:spPr/>
    </dgm:pt>
    <dgm:pt modelId="{368C1258-A8D6-496D-88F1-B315B5C0BF8B}" type="pres">
      <dgm:prSet presAssocID="{311A47A5-5823-43E3-A169-DFD35FC18DF1}" presName="ThreeConn_1-2" presStyleLbl="fgAccFollowNode1" presStyleIdx="0" presStyleCnt="2">
        <dgm:presLayoutVars>
          <dgm:bulletEnabled val="1"/>
        </dgm:presLayoutVars>
      </dgm:prSet>
      <dgm:spPr/>
    </dgm:pt>
    <dgm:pt modelId="{A7E90AF8-D2B3-4774-AB15-2E57EB2D2142}" type="pres">
      <dgm:prSet presAssocID="{311A47A5-5823-43E3-A169-DFD35FC18DF1}" presName="ThreeConn_2-3" presStyleLbl="fgAccFollowNode1" presStyleIdx="1" presStyleCnt="2">
        <dgm:presLayoutVars>
          <dgm:bulletEnabled val="1"/>
        </dgm:presLayoutVars>
      </dgm:prSet>
      <dgm:spPr/>
    </dgm:pt>
    <dgm:pt modelId="{91598F54-1AB6-4B5C-B8FD-AA17301A44F1}" type="pres">
      <dgm:prSet presAssocID="{311A47A5-5823-43E3-A169-DFD35FC18DF1}" presName="ThreeNodes_1_text" presStyleLbl="node1" presStyleIdx="2" presStyleCnt="3">
        <dgm:presLayoutVars>
          <dgm:bulletEnabled val="1"/>
        </dgm:presLayoutVars>
      </dgm:prSet>
      <dgm:spPr/>
    </dgm:pt>
    <dgm:pt modelId="{1909BAAF-260A-4CDA-9D8B-0A1C01FAB3F9}" type="pres">
      <dgm:prSet presAssocID="{311A47A5-5823-43E3-A169-DFD35FC18DF1}" presName="ThreeNodes_2_text" presStyleLbl="node1" presStyleIdx="2" presStyleCnt="3">
        <dgm:presLayoutVars>
          <dgm:bulletEnabled val="1"/>
        </dgm:presLayoutVars>
      </dgm:prSet>
      <dgm:spPr/>
    </dgm:pt>
    <dgm:pt modelId="{131F62E8-5F36-4F84-91C0-CF5C3101ABA0}" type="pres">
      <dgm:prSet presAssocID="{311A47A5-5823-43E3-A169-DFD35FC18DF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3CC3108-08D8-4D58-B7D6-82AC5F99A6AF}" srcId="{311A47A5-5823-43E3-A169-DFD35FC18DF1}" destId="{E417C41D-146E-4522-ABE4-6B34B443BB12}" srcOrd="1" destOrd="0" parTransId="{4EE6810D-1FAC-41F6-A745-02659D65A299}" sibTransId="{8152ED00-63FE-4E8C-8DFD-73D289C5324D}"/>
    <dgm:cxn modelId="{CF5FFA17-EFDB-4E03-BEBA-B7448DC1FB0B}" type="presOf" srcId="{05E087E2-20F1-4BDC-868E-9B2A0142ECD9}" destId="{42D3D05D-5778-473B-8617-09C218D8F181}" srcOrd="0" destOrd="0" presId="urn:microsoft.com/office/officeart/2005/8/layout/vProcess5"/>
    <dgm:cxn modelId="{B5C50B26-EA3D-4029-8D14-10645E34B916}" type="presOf" srcId="{E0545D8A-9B17-49FF-A328-345E5F19E229}" destId="{368C1258-A8D6-496D-88F1-B315B5C0BF8B}" srcOrd="0" destOrd="0" presId="urn:microsoft.com/office/officeart/2005/8/layout/vProcess5"/>
    <dgm:cxn modelId="{2117032B-3DD2-40B7-B8DE-C8D2372CDD11}" type="presOf" srcId="{71B6F7C7-77D9-4426-9C50-B5C95D7F74CD}" destId="{142935B7-606F-478D-ADE1-6F7E2FB38FD0}" srcOrd="0" destOrd="0" presId="urn:microsoft.com/office/officeart/2005/8/layout/vProcess5"/>
    <dgm:cxn modelId="{E6249737-7CD8-497D-A0ED-86C5475304AD}" type="presOf" srcId="{71B6F7C7-77D9-4426-9C50-B5C95D7F74CD}" destId="{131F62E8-5F36-4F84-91C0-CF5C3101ABA0}" srcOrd="1" destOrd="0" presId="urn:microsoft.com/office/officeart/2005/8/layout/vProcess5"/>
    <dgm:cxn modelId="{28D4734E-FD73-4794-93A9-4C43F34A3E6C}" type="presOf" srcId="{05E087E2-20F1-4BDC-868E-9B2A0142ECD9}" destId="{91598F54-1AB6-4B5C-B8FD-AA17301A44F1}" srcOrd="1" destOrd="0" presId="urn:microsoft.com/office/officeart/2005/8/layout/vProcess5"/>
    <dgm:cxn modelId="{BFF70F72-728C-4764-B755-3DC2D8FC54E7}" srcId="{311A47A5-5823-43E3-A169-DFD35FC18DF1}" destId="{71B6F7C7-77D9-4426-9C50-B5C95D7F74CD}" srcOrd="2" destOrd="0" parTransId="{C4324407-F2EE-47EF-93E0-E7AB4BB06EE1}" sibTransId="{196A0DC2-8977-4F2A-8D58-BDA3ECACCB8A}"/>
    <dgm:cxn modelId="{2994E37D-E577-4D74-88EF-07349C52CC1A}" type="presOf" srcId="{E417C41D-146E-4522-ABE4-6B34B443BB12}" destId="{467DBFA6-805B-4E7B-B628-6F4952FA919F}" srcOrd="0" destOrd="0" presId="urn:microsoft.com/office/officeart/2005/8/layout/vProcess5"/>
    <dgm:cxn modelId="{38A47F8F-C7E1-4A0D-9CBB-AF9C9B78F167}" srcId="{311A47A5-5823-43E3-A169-DFD35FC18DF1}" destId="{05E087E2-20F1-4BDC-868E-9B2A0142ECD9}" srcOrd="0" destOrd="0" parTransId="{C9D801EB-4DE6-4128-8B9C-F2948F664895}" sibTransId="{E0545D8A-9B17-49FF-A328-345E5F19E229}"/>
    <dgm:cxn modelId="{39DDC39D-9FA6-48FC-B070-6AC2804CD8B0}" type="presOf" srcId="{311A47A5-5823-43E3-A169-DFD35FC18DF1}" destId="{FD1BDE12-81FA-4457-9EC1-668D56A98F4D}" srcOrd="0" destOrd="0" presId="urn:microsoft.com/office/officeart/2005/8/layout/vProcess5"/>
    <dgm:cxn modelId="{EF16F8CC-F26D-4683-94D7-CA3A8E1ED476}" type="presOf" srcId="{E417C41D-146E-4522-ABE4-6B34B443BB12}" destId="{1909BAAF-260A-4CDA-9D8B-0A1C01FAB3F9}" srcOrd="1" destOrd="0" presId="urn:microsoft.com/office/officeart/2005/8/layout/vProcess5"/>
    <dgm:cxn modelId="{5521CDD9-421D-444E-9754-45CE15F8E261}" type="presOf" srcId="{8152ED00-63FE-4E8C-8DFD-73D289C5324D}" destId="{A7E90AF8-D2B3-4774-AB15-2E57EB2D2142}" srcOrd="0" destOrd="0" presId="urn:microsoft.com/office/officeart/2005/8/layout/vProcess5"/>
    <dgm:cxn modelId="{0F0E8FB2-211A-4A6C-A990-15EF9C7B3311}" type="presParOf" srcId="{FD1BDE12-81FA-4457-9EC1-668D56A98F4D}" destId="{5B806B32-F9AE-4B6F-B5F0-852C4E7CFA90}" srcOrd="0" destOrd="0" presId="urn:microsoft.com/office/officeart/2005/8/layout/vProcess5"/>
    <dgm:cxn modelId="{146F54AC-4105-44C1-B8FA-3D5B3B749017}" type="presParOf" srcId="{FD1BDE12-81FA-4457-9EC1-668D56A98F4D}" destId="{42D3D05D-5778-473B-8617-09C218D8F181}" srcOrd="1" destOrd="0" presId="urn:microsoft.com/office/officeart/2005/8/layout/vProcess5"/>
    <dgm:cxn modelId="{70F1588D-AAF5-4A6E-9A28-4C96706A1794}" type="presParOf" srcId="{FD1BDE12-81FA-4457-9EC1-668D56A98F4D}" destId="{467DBFA6-805B-4E7B-B628-6F4952FA919F}" srcOrd="2" destOrd="0" presId="urn:microsoft.com/office/officeart/2005/8/layout/vProcess5"/>
    <dgm:cxn modelId="{E3C2A650-FBE4-42A9-8578-49D462A3BA0F}" type="presParOf" srcId="{FD1BDE12-81FA-4457-9EC1-668D56A98F4D}" destId="{142935B7-606F-478D-ADE1-6F7E2FB38FD0}" srcOrd="3" destOrd="0" presId="urn:microsoft.com/office/officeart/2005/8/layout/vProcess5"/>
    <dgm:cxn modelId="{25A72010-4FA4-4045-B9C6-5E24B6CC819E}" type="presParOf" srcId="{FD1BDE12-81FA-4457-9EC1-668D56A98F4D}" destId="{368C1258-A8D6-496D-88F1-B315B5C0BF8B}" srcOrd="4" destOrd="0" presId="urn:microsoft.com/office/officeart/2005/8/layout/vProcess5"/>
    <dgm:cxn modelId="{846E2484-68D4-4BDC-871F-5BE9C1AE6C90}" type="presParOf" srcId="{FD1BDE12-81FA-4457-9EC1-668D56A98F4D}" destId="{A7E90AF8-D2B3-4774-AB15-2E57EB2D2142}" srcOrd="5" destOrd="0" presId="urn:microsoft.com/office/officeart/2005/8/layout/vProcess5"/>
    <dgm:cxn modelId="{EF809498-227D-4F01-8A3C-DBD449AC0AD2}" type="presParOf" srcId="{FD1BDE12-81FA-4457-9EC1-668D56A98F4D}" destId="{91598F54-1AB6-4B5C-B8FD-AA17301A44F1}" srcOrd="6" destOrd="0" presId="urn:microsoft.com/office/officeart/2005/8/layout/vProcess5"/>
    <dgm:cxn modelId="{0B88BF33-52B5-425D-A6A6-0F50AAA5C7B0}" type="presParOf" srcId="{FD1BDE12-81FA-4457-9EC1-668D56A98F4D}" destId="{1909BAAF-260A-4CDA-9D8B-0A1C01FAB3F9}" srcOrd="7" destOrd="0" presId="urn:microsoft.com/office/officeart/2005/8/layout/vProcess5"/>
    <dgm:cxn modelId="{54B64737-61B9-42A1-AF49-A5BC50BAE4AC}" type="presParOf" srcId="{FD1BDE12-81FA-4457-9EC1-668D56A98F4D}" destId="{131F62E8-5F36-4F84-91C0-CF5C3101ABA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2088F131-4431-494A-B2AC-140CCCAB41F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5EC200-5F2A-482F-9D01-03AB1A51DE7C}">
      <dgm:prSet phldrT="[Text]"/>
      <dgm:spPr/>
      <dgm:t>
        <a:bodyPr/>
        <a:lstStyle/>
        <a:p>
          <a:r>
            <a:rPr lang="en-GB" dirty="0"/>
            <a:t>The state </a:t>
          </a:r>
        </a:p>
      </dgm:t>
    </dgm:pt>
    <dgm:pt modelId="{AF90FA26-4582-4C6C-85BA-29862BCBD3A2}" type="parTrans" cxnId="{B3679146-BD19-4828-A288-88D8401D079E}">
      <dgm:prSet/>
      <dgm:spPr/>
      <dgm:t>
        <a:bodyPr/>
        <a:lstStyle/>
        <a:p>
          <a:endParaRPr lang="en-GB"/>
        </a:p>
      </dgm:t>
    </dgm:pt>
    <dgm:pt modelId="{246CA349-5DD6-423E-9AF3-A53D10C097F0}" type="sibTrans" cxnId="{B3679146-BD19-4828-A288-88D8401D079E}">
      <dgm:prSet/>
      <dgm:spPr/>
      <dgm:t>
        <a:bodyPr/>
        <a:lstStyle/>
        <a:p>
          <a:endParaRPr lang="en-GB"/>
        </a:p>
      </dgm:t>
    </dgm:pt>
    <dgm:pt modelId="{67BA6BA5-7F71-4083-9D72-55189607B90D}">
      <dgm:prSet phldrT="[Text]"/>
      <dgm:spPr/>
      <dgm:t>
        <a:bodyPr/>
        <a:lstStyle/>
        <a:p>
          <a:r>
            <a:rPr lang="en-GB" dirty="0"/>
            <a:t>Comprising the three powers that make up the United Kingdom of Great Britain and Northern Ireland. </a:t>
          </a:r>
        </a:p>
      </dgm:t>
    </dgm:pt>
    <dgm:pt modelId="{BB6D16D4-47C3-4C97-8506-C07E902400F1}" type="parTrans" cxnId="{FBD3656D-5397-438E-977C-B93B954D97CA}">
      <dgm:prSet/>
      <dgm:spPr/>
      <dgm:t>
        <a:bodyPr/>
        <a:lstStyle/>
        <a:p>
          <a:endParaRPr lang="en-GB"/>
        </a:p>
      </dgm:t>
    </dgm:pt>
    <dgm:pt modelId="{FC4A3BD0-67B4-4777-AAA4-559115955664}" type="sibTrans" cxnId="{FBD3656D-5397-438E-977C-B93B954D97CA}">
      <dgm:prSet/>
      <dgm:spPr/>
      <dgm:t>
        <a:bodyPr/>
        <a:lstStyle/>
        <a:p>
          <a:endParaRPr lang="en-GB"/>
        </a:p>
      </dgm:t>
    </dgm:pt>
    <dgm:pt modelId="{328A37C9-A464-48DA-B48F-5744B4B69B3C}">
      <dgm:prSet phldrT="[Text]"/>
      <dgm:spPr/>
      <dgm:t>
        <a:bodyPr/>
        <a:lstStyle/>
        <a:p>
          <a:r>
            <a:rPr lang="en-GB" dirty="0"/>
            <a:t>The monarch </a:t>
          </a:r>
        </a:p>
      </dgm:t>
    </dgm:pt>
    <dgm:pt modelId="{746EEECA-B636-4D49-AFA5-3624B73DB518}" type="parTrans" cxnId="{060809E3-AD34-4C0B-AC43-70BB6D3EC3A3}">
      <dgm:prSet/>
      <dgm:spPr/>
      <dgm:t>
        <a:bodyPr/>
        <a:lstStyle/>
        <a:p>
          <a:endParaRPr lang="en-GB"/>
        </a:p>
      </dgm:t>
    </dgm:pt>
    <dgm:pt modelId="{158D79C9-D2BB-48BD-8774-8E341C98FFD4}" type="sibTrans" cxnId="{060809E3-AD34-4C0B-AC43-70BB6D3EC3A3}">
      <dgm:prSet/>
      <dgm:spPr/>
      <dgm:t>
        <a:bodyPr/>
        <a:lstStyle/>
        <a:p>
          <a:endParaRPr lang="en-GB"/>
        </a:p>
      </dgm:t>
    </dgm:pt>
    <dgm:pt modelId="{2A5C913B-5C91-47D5-9791-55673E03D2FB}">
      <dgm:prSet phldrT="[Text]"/>
      <dgm:spPr/>
      <dgm:t>
        <a:bodyPr/>
        <a:lstStyle/>
        <a:p>
          <a:r>
            <a:rPr lang="en-GB" dirty="0"/>
            <a:t>The physical embodiment of the crown.</a:t>
          </a:r>
        </a:p>
      </dgm:t>
    </dgm:pt>
    <dgm:pt modelId="{9EFAE159-D6B9-4DDE-959B-A7CE34F54E4C}" type="parTrans" cxnId="{82BDE167-8538-41CA-8551-99E12A8E0439}">
      <dgm:prSet/>
      <dgm:spPr/>
      <dgm:t>
        <a:bodyPr/>
        <a:lstStyle/>
        <a:p>
          <a:endParaRPr lang="en-GB"/>
        </a:p>
      </dgm:t>
    </dgm:pt>
    <dgm:pt modelId="{00F5B9C2-A551-41B9-9001-27AA58AA6D30}" type="sibTrans" cxnId="{82BDE167-8538-41CA-8551-99E12A8E0439}">
      <dgm:prSet/>
      <dgm:spPr/>
      <dgm:t>
        <a:bodyPr/>
        <a:lstStyle/>
        <a:p>
          <a:endParaRPr lang="en-GB"/>
        </a:p>
      </dgm:t>
    </dgm:pt>
    <dgm:pt modelId="{A65D00BF-DC71-4DB9-89C9-92131911648D}">
      <dgm:prSet phldrT="[Text]"/>
      <dgm:spPr/>
      <dgm:t>
        <a:bodyPr/>
        <a:lstStyle/>
        <a:p>
          <a:r>
            <a:rPr lang="en-GB" dirty="0"/>
            <a:t>The Crown</a:t>
          </a:r>
        </a:p>
      </dgm:t>
    </dgm:pt>
    <dgm:pt modelId="{59997690-0A90-4321-BE82-901395B06A31}" type="parTrans" cxnId="{7FB006C7-BBC1-40C1-979D-36E5B85C0575}">
      <dgm:prSet/>
      <dgm:spPr/>
      <dgm:t>
        <a:bodyPr/>
        <a:lstStyle/>
        <a:p>
          <a:endParaRPr lang="en-GB"/>
        </a:p>
      </dgm:t>
    </dgm:pt>
    <dgm:pt modelId="{6A623C10-345C-4CAE-A506-713735BF1AE3}" type="sibTrans" cxnId="{7FB006C7-BBC1-40C1-979D-36E5B85C0575}">
      <dgm:prSet/>
      <dgm:spPr/>
      <dgm:t>
        <a:bodyPr/>
        <a:lstStyle/>
        <a:p>
          <a:endParaRPr lang="en-GB"/>
        </a:p>
      </dgm:t>
    </dgm:pt>
    <dgm:pt modelId="{BC209C93-FC9B-41CB-9AAD-C12672F15ECF}">
      <dgm:prSet phldrT="[Text]"/>
      <dgm:spPr/>
      <dgm:t>
        <a:bodyPr/>
        <a:lstStyle/>
        <a:p>
          <a:r>
            <a:rPr lang="en-GB" dirty="0"/>
            <a:t>The actual crown used in the coronation of the monarch.</a:t>
          </a:r>
        </a:p>
      </dgm:t>
    </dgm:pt>
    <dgm:pt modelId="{6EF1CB97-5BB2-448F-BD8A-52DCF1188E5A}" type="parTrans" cxnId="{51D2A67A-24F0-4103-B038-C2A94DF14E88}">
      <dgm:prSet/>
      <dgm:spPr/>
      <dgm:t>
        <a:bodyPr/>
        <a:lstStyle/>
        <a:p>
          <a:endParaRPr lang="en-GB"/>
        </a:p>
      </dgm:t>
    </dgm:pt>
    <dgm:pt modelId="{8D4868E4-560C-49CF-8FC3-7C69B24FE189}" type="sibTrans" cxnId="{51D2A67A-24F0-4103-B038-C2A94DF14E88}">
      <dgm:prSet/>
      <dgm:spPr/>
      <dgm:t>
        <a:bodyPr/>
        <a:lstStyle/>
        <a:p>
          <a:endParaRPr lang="en-GB"/>
        </a:p>
      </dgm:t>
    </dgm:pt>
    <dgm:pt modelId="{8003ECD8-9191-482F-B9FF-D409375D8868}" type="pres">
      <dgm:prSet presAssocID="{2088F131-4431-494A-B2AC-140CCCAB41F4}" presName="linearFlow" presStyleCnt="0">
        <dgm:presLayoutVars>
          <dgm:dir/>
          <dgm:animLvl val="lvl"/>
          <dgm:resizeHandles val="exact"/>
        </dgm:presLayoutVars>
      </dgm:prSet>
      <dgm:spPr/>
    </dgm:pt>
    <dgm:pt modelId="{B6F5FDCA-E9C0-45FE-97A4-D17294C04BF9}" type="pres">
      <dgm:prSet presAssocID="{FF5EC200-5F2A-482F-9D01-03AB1A51DE7C}" presName="composite" presStyleCnt="0"/>
      <dgm:spPr/>
    </dgm:pt>
    <dgm:pt modelId="{785BC5B9-77C3-4548-A982-A90DFF5F13CD}" type="pres">
      <dgm:prSet presAssocID="{FF5EC200-5F2A-482F-9D01-03AB1A51DE7C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0652EC1-7B55-4647-A84E-63BE377967EA}" type="pres">
      <dgm:prSet presAssocID="{FF5EC200-5F2A-482F-9D01-03AB1A51DE7C}" presName="descendantText" presStyleLbl="alignAcc1" presStyleIdx="0" presStyleCnt="3" custLinFactNeighborX="726" custLinFactNeighborY="2285">
        <dgm:presLayoutVars>
          <dgm:bulletEnabled val="1"/>
        </dgm:presLayoutVars>
      </dgm:prSet>
      <dgm:spPr/>
    </dgm:pt>
    <dgm:pt modelId="{1E0F089E-8CB3-4202-9637-920431148228}" type="pres">
      <dgm:prSet presAssocID="{246CA349-5DD6-423E-9AF3-A53D10C097F0}" presName="sp" presStyleCnt="0"/>
      <dgm:spPr/>
    </dgm:pt>
    <dgm:pt modelId="{240E53ED-4729-4182-9BFB-9BA1C5FBC2A7}" type="pres">
      <dgm:prSet presAssocID="{328A37C9-A464-48DA-B48F-5744B4B69B3C}" presName="composite" presStyleCnt="0"/>
      <dgm:spPr/>
    </dgm:pt>
    <dgm:pt modelId="{19CCB946-AB60-4999-AF57-A8A05E125212}" type="pres">
      <dgm:prSet presAssocID="{328A37C9-A464-48DA-B48F-5744B4B69B3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B0C1831-5503-46EE-9983-3D051F41C956}" type="pres">
      <dgm:prSet presAssocID="{328A37C9-A464-48DA-B48F-5744B4B69B3C}" presName="descendantText" presStyleLbl="alignAcc1" presStyleIdx="1" presStyleCnt="3">
        <dgm:presLayoutVars>
          <dgm:bulletEnabled val="1"/>
        </dgm:presLayoutVars>
      </dgm:prSet>
      <dgm:spPr/>
    </dgm:pt>
    <dgm:pt modelId="{79210954-497A-415E-8E2E-E6C283F95BDC}" type="pres">
      <dgm:prSet presAssocID="{158D79C9-D2BB-48BD-8774-8E341C98FFD4}" presName="sp" presStyleCnt="0"/>
      <dgm:spPr/>
    </dgm:pt>
    <dgm:pt modelId="{E325913D-3E20-48B8-BEF8-EB3F178B7298}" type="pres">
      <dgm:prSet presAssocID="{A65D00BF-DC71-4DB9-89C9-92131911648D}" presName="composite" presStyleCnt="0"/>
      <dgm:spPr/>
    </dgm:pt>
    <dgm:pt modelId="{9FE1229F-9D78-4B1B-A7FB-105EA37ADE11}" type="pres">
      <dgm:prSet presAssocID="{A65D00BF-DC71-4DB9-89C9-92131911648D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2159F3EB-0AB1-4C35-BB1C-B65AA73DE5E5}" type="pres">
      <dgm:prSet presAssocID="{A65D00BF-DC71-4DB9-89C9-92131911648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198FA926-5C32-47A5-B255-19607519AB47}" type="presOf" srcId="{BC209C93-FC9B-41CB-9AAD-C12672F15ECF}" destId="{2159F3EB-0AB1-4C35-BB1C-B65AA73DE5E5}" srcOrd="0" destOrd="0" presId="urn:microsoft.com/office/officeart/2005/8/layout/chevron2"/>
    <dgm:cxn modelId="{7A04D12D-CE9E-4543-A253-3CF0E22A92A2}" type="presOf" srcId="{2088F131-4431-494A-B2AC-140CCCAB41F4}" destId="{8003ECD8-9191-482F-B9FF-D409375D8868}" srcOrd="0" destOrd="0" presId="urn:microsoft.com/office/officeart/2005/8/layout/chevron2"/>
    <dgm:cxn modelId="{B2462C5C-C115-45B3-B2C3-0083D50F3CD5}" type="presOf" srcId="{328A37C9-A464-48DA-B48F-5744B4B69B3C}" destId="{19CCB946-AB60-4999-AF57-A8A05E125212}" srcOrd="0" destOrd="0" presId="urn:microsoft.com/office/officeart/2005/8/layout/chevron2"/>
    <dgm:cxn modelId="{B3679146-BD19-4828-A288-88D8401D079E}" srcId="{2088F131-4431-494A-B2AC-140CCCAB41F4}" destId="{FF5EC200-5F2A-482F-9D01-03AB1A51DE7C}" srcOrd="0" destOrd="0" parTransId="{AF90FA26-4582-4C6C-85BA-29862BCBD3A2}" sibTransId="{246CA349-5DD6-423E-9AF3-A53D10C097F0}"/>
    <dgm:cxn modelId="{E8D0E046-8433-467F-B7F9-800C2C22A83A}" type="presOf" srcId="{2A5C913B-5C91-47D5-9791-55673E03D2FB}" destId="{EB0C1831-5503-46EE-9983-3D051F41C956}" srcOrd="0" destOrd="0" presId="urn:microsoft.com/office/officeart/2005/8/layout/chevron2"/>
    <dgm:cxn modelId="{82BDE167-8538-41CA-8551-99E12A8E0439}" srcId="{328A37C9-A464-48DA-B48F-5744B4B69B3C}" destId="{2A5C913B-5C91-47D5-9791-55673E03D2FB}" srcOrd="0" destOrd="0" parTransId="{9EFAE159-D6B9-4DDE-959B-A7CE34F54E4C}" sibTransId="{00F5B9C2-A551-41B9-9001-27AA58AA6D30}"/>
    <dgm:cxn modelId="{25500949-C1D5-4AFE-AE18-A677F25B4977}" type="presOf" srcId="{FF5EC200-5F2A-482F-9D01-03AB1A51DE7C}" destId="{785BC5B9-77C3-4548-A982-A90DFF5F13CD}" srcOrd="0" destOrd="0" presId="urn:microsoft.com/office/officeart/2005/8/layout/chevron2"/>
    <dgm:cxn modelId="{FBD3656D-5397-438E-977C-B93B954D97CA}" srcId="{FF5EC200-5F2A-482F-9D01-03AB1A51DE7C}" destId="{67BA6BA5-7F71-4083-9D72-55189607B90D}" srcOrd="0" destOrd="0" parTransId="{BB6D16D4-47C3-4C97-8506-C07E902400F1}" sibTransId="{FC4A3BD0-67B4-4777-AAA4-559115955664}"/>
    <dgm:cxn modelId="{D022ED6F-D887-4A61-BFCD-D5136D8E17ED}" type="presOf" srcId="{A65D00BF-DC71-4DB9-89C9-92131911648D}" destId="{9FE1229F-9D78-4B1B-A7FB-105EA37ADE11}" srcOrd="0" destOrd="0" presId="urn:microsoft.com/office/officeart/2005/8/layout/chevron2"/>
    <dgm:cxn modelId="{51D2A67A-24F0-4103-B038-C2A94DF14E88}" srcId="{A65D00BF-DC71-4DB9-89C9-92131911648D}" destId="{BC209C93-FC9B-41CB-9AAD-C12672F15ECF}" srcOrd="0" destOrd="0" parTransId="{6EF1CB97-5BB2-448F-BD8A-52DCF1188E5A}" sibTransId="{8D4868E4-560C-49CF-8FC3-7C69B24FE189}"/>
    <dgm:cxn modelId="{7FB006C7-BBC1-40C1-979D-36E5B85C0575}" srcId="{2088F131-4431-494A-B2AC-140CCCAB41F4}" destId="{A65D00BF-DC71-4DB9-89C9-92131911648D}" srcOrd="2" destOrd="0" parTransId="{59997690-0A90-4321-BE82-901395B06A31}" sibTransId="{6A623C10-345C-4CAE-A506-713735BF1AE3}"/>
    <dgm:cxn modelId="{060809E3-AD34-4C0B-AC43-70BB6D3EC3A3}" srcId="{2088F131-4431-494A-B2AC-140CCCAB41F4}" destId="{328A37C9-A464-48DA-B48F-5744B4B69B3C}" srcOrd="1" destOrd="0" parTransId="{746EEECA-B636-4D49-AFA5-3624B73DB518}" sibTransId="{158D79C9-D2BB-48BD-8774-8E341C98FFD4}"/>
    <dgm:cxn modelId="{7886CDFB-BA8D-4B85-BDFE-407358B9E0FA}" type="presOf" srcId="{67BA6BA5-7F71-4083-9D72-55189607B90D}" destId="{90652EC1-7B55-4647-A84E-63BE377967EA}" srcOrd="0" destOrd="0" presId="urn:microsoft.com/office/officeart/2005/8/layout/chevron2"/>
    <dgm:cxn modelId="{03519930-C0BE-44FA-B551-E68015209094}" type="presParOf" srcId="{8003ECD8-9191-482F-B9FF-D409375D8868}" destId="{B6F5FDCA-E9C0-45FE-97A4-D17294C04BF9}" srcOrd="0" destOrd="0" presId="urn:microsoft.com/office/officeart/2005/8/layout/chevron2"/>
    <dgm:cxn modelId="{31EAD540-DE80-4222-A461-3516B26568B3}" type="presParOf" srcId="{B6F5FDCA-E9C0-45FE-97A4-D17294C04BF9}" destId="{785BC5B9-77C3-4548-A982-A90DFF5F13CD}" srcOrd="0" destOrd="0" presId="urn:microsoft.com/office/officeart/2005/8/layout/chevron2"/>
    <dgm:cxn modelId="{B9E6C615-956E-4F48-A2D7-F20961A4A6E0}" type="presParOf" srcId="{B6F5FDCA-E9C0-45FE-97A4-D17294C04BF9}" destId="{90652EC1-7B55-4647-A84E-63BE377967EA}" srcOrd="1" destOrd="0" presId="urn:microsoft.com/office/officeart/2005/8/layout/chevron2"/>
    <dgm:cxn modelId="{38DDF4E0-6556-4881-A473-2C9961C9CD74}" type="presParOf" srcId="{8003ECD8-9191-482F-B9FF-D409375D8868}" destId="{1E0F089E-8CB3-4202-9637-920431148228}" srcOrd="1" destOrd="0" presId="urn:microsoft.com/office/officeart/2005/8/layout/chevron2"/>
    <dgm:cxn modelId="{E323C02D-9FDB-47D1-AFA7-02B42D5782C5}" type="presParOf" srcId="{8003ECD8-9191-482F-B9FF-D409375D8868}" destId="{240E53ED-4729-4182-9BFB-9BA1C5FBC2A7}" srcOrd="2" destOrd="0" presId="urn:microsoft.com/office/officeart/2005/8/layout/chevron2"/>
    <dgm:cxn modelId="{1B352124-975D-45CB-B5D1-A50C1CF80F5A}" type="presParOf" srcId="{240E53ED-4729-4182-9BFB-9BA1C5FBC2A7}" destId="{19CCB946-AB60-4999-AF57-A8A05E125212}" srcOrd="0" destOrd="0" presId="urn:microsoft.com/office/officeart/2005/8/layout/chevron2"/>
    <dgm:cxn modelId="{2C2500AD-C07E-4816-B6E2-F8BBAB59A14B}" type="presParOf" srcId="{240E53ED-4729-4182-9BFB-9BA1C5FBC2A7}" destId="{EB0C1831-5503-46EE-9983-3D051F41C956}" srcOrd="1" destOrd="0" presId="urn:microsoft.com/office/officeart/2005/8/layout/chevron2"/>
    <dgm:cxn modelId="{132A0720-FC76-4F18-9E7C-F047BECEEA26}" type="presParOf" srcId="{8003ECD8-9191-482F-B9FF-D409375D8868}" destId="{79210954-497A-415E-8E2E-E6C283F95BDC}" srcOrd="3" destOrd="0" presId="urn:microsoft.com/office/officeart/2005/8/layout/chevron2"/>
    <dgm:cxn modelId="{06C7F6B1-7421-46E9-AA16-7E4A3A5F24FE}" type="presParOf" srcId="{8003ECD8-9191-482F-B9FF-D409375D8868}" destId="{E325913D-3E20-48B8-BEF8-EB3F178B7298}" srcOrd="4" destOrd="0" presId="urn:microsoft.com/office/officeart/2005/8/layout/chevron2"/>
    <dgm:cxn modelId="{B6639287-D886-48AE-9BE9-5DDC8D485EB6}" type="presParOf" srcId="{E325913D-3E20-48B8-BEF8-EB3F178B7298}" destId="{9FE1229F-9D78-4B1B-A7FB-105EA37ADE11}" srcOrd="0" destOrd="0" presId="urn:microsoft.com/office/officeart/2005/8/layout/chevron2"/>
    <dgm:cxn modelId="{7B61BE4C-F732-4B1F-8EA1-7D8BA8E7E909}" type="presParOf" srcId="{E325913D-3E20-48B8-BEF8-EB3F178B7298}" destId="{2159F3EB-0AB1-4C35-BB1C-B65AA73DE5E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48CD7F74-47A2-4198-9EE4-9632EB03F3B7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3FE3408-9401-434F-815F-443269FE8192}">
      <dgm:prSet/>
      <dgm:spPr/>
      <dgm:t>
        <a:bodyPr/>
        <a:lstStyle/>
        <a:p>
          <a:r>
            <a:rPr lang="en-GB"/>
            <a:t>Head of all the institutions. </a:t>
          </a:r>
          <a:endParaRPr lang="en-US"/>
        </a:p>
      </dgm:t>
    </dgm:pt>
    <dgm:pt modelId="{174362A4-86A3-4757-B068-69EDF8AC3C84}" type="parTrans" cxnId="{1A25B1C2-194E-4773-B2EA-582DBFB105B9}">
      <dgm:prSet/>
      <dgm:spPr/>
      <dgm:t>
        <a:bodyPr/>
        <a:lstStyle/>
        <a:p>
          <a:endParaRPr lang="en-US"/>
        </a:p>
      </dgm:t>
    </dgm:pt>
    <dgm:pt modelId="{54F667F6-AEC3-4E81-B3C1-BC203FA04A92}" type="sibTrans" cxnId="{1A25B1C2-194E-4773-B2EA-582DBFB105B9}">
      <dgm:prSet/>
      <dgm:spPr/>
      <dgm:t>
        <a:bodyPr/>
        <a:lstStyle/>
        <a:p>
          <a:endParaRPr lang="en-US"/>
        </a:p>
      </dgm:t>
    </dgm:pt>
    <dgm:pt modelId="{DED87292-C35E-4270-8E80-5B61D6F84B1F}">
      <dgm:prSet/>
      <dgm:spPr/>
      <dgm:t>
        <a:bodyPr/>
        <a:lstStyle/>
        <a:p>
          <a:r>
            <a:rPr lang="en-GB"/>
            <a:t>Including the government, parliament and the Judiciary. </a:t>
          </a:r>
          <a:endParaRPr lang="en-US"/>
        </a:p>
      </dgm:t>
    </dgm:pt>
    <dgm:pt modelId="{8DDF035D-7B92-47F9-B419-4F9CAC3291AB}" type="parTrans" cxnId="{2275C4A9-2A67-44EE-8281-9CCE8B002B9F}">
      <dgm:prSet/>
      <dgm:spPr/>
      <dgm:t>
        <a:bodyPr/>
        <a:lstStyle/>
        <a:p>
          <a:endParaRPr lang="en-US"/>
        </a:p>
      </dgm:t>
    </dgm:pt>
    <dgm:pt modelId="{21757B70-AC1D-4FA9-A9A6-AECA73BACCB1}" type="sibTrans" cxnId="{2275C4A9-2A67-44EE-8281-9CCE8B002B9F}">
      <dgm:prSet/>
      <dgm:spPr/>
      <dgm:t>
        <a:bodyPr/>
        <a:lstStyle/>
        <a:p>
          <a:endParaRPr lang="en-US"/>
        </a:p>
      </dgm:t>
    </dgm:pt>
    <dgm:pt modelId="{6C6539E8-1552-4E08-8C8F-C73B1C884291}">
      <dgm:prSet/>
      <dgm:spPr/>
      <dgm:t>
        <a:bodyPr/>
        <a:lstStyle/>
        <a:p>
          <a:r>
            <a:rPr lang="en-GB"/>
            <a:t>King in parliament, His majesty’s government, His  majesty’s ministers, the royal court of justice, Kings court and the kings counsel. </a:t>
          </a:r>
          <a:endParaRPr lang="en-US"/>
        </a:p>
      </dgm:t>
    </dgm:pt>
    <dgm:pt modelId="{2B71A5B4-112A-4E74-9652-EE23DCB37F89}" type="parTrans" cxnId="{5C31234C-AEF3-472D-B9EC-14616BCC35FA}">
      <dgm:prSet/>
      <dgm:spPr/>
      <dgm:t>
        <a:bodyPr/>
        <a:lstStyle/>
        <a:p>
          <a:endParaRPr lang="en-US"/>
        </a:p>
      </dgm:t>
    </dgm:pt>
    <dgm:pt modelId="{0F13F8D8-1213-4B9A-80FB-825E2CD5447B}" type="sibTrans" cxnId="{5C31234C-AEF3-472D-B9EC-14616BCC35FA}">
      <dgm:prSet/>
      <dgm:spPr/>
      <dgm:t>
        <a:bodyPr/>
        <a:lstStyle/>
        <a:p>
          <a:endParaRPr lang="en-US"/>
        </a:p>
      </dgm:t>
    </dgm:pt>
    <dgm:pt modelId="{A92340DE-68EA-426D-A143-A656762FDCAA}" type="pres">
      <dgm:prSet presAssocID="{48CD7F74-47A2-4198-9EE4-9632EB03F3B7}" presName="Name0" presStyleCnt="0">
        <dgm:presLayoutVars>
          <dgm:dir/>
          <dgm:animLvl val="lvl"/>
          <dgm:resizeHandles val="exact"/>
        </dgm:presLayoutVars>
      </dgm:prSet>
      <dgm:spPr/>
    </dgm:pt>
    <dgm:pt modelId="{F4A19CC9-64A0-4D5C-AB28-BC8157E3FEBD}" type="pres">
      <dgm:prSet presAssocID="{6C6539E8-1552-4E08-8C8F-C73B1C884291}" presName="boxAndChildren" presStyleCnt="0"/>
      <dgm:spPr/>
    </dgm:pt>
    <dgm:pt modelId="{9496FCC4-296C-41B6-8D0C-8DC33424AA8A}" type="pres">
      <dgm:prSet presAssocID="{6C6539E8-1552-4E08-8C8F-C73B1C884291}" presName="parentTextBox" presStyleLbl="node1" presStyleIdx="0" presStyleCnt="3"/>
      <dgm:spPr/>
    </dgm:pt>
    <dgm:pt modelId="{BFFBF38B-A444-4E7F-A5E6-F472991078DC}" type="pres">
      <dgm:prSet presAssocID="{21757B70-AC1D-4FA9-A9A6-AECA73BACCB1}" presName="sp" presStyleCnt="0"/>
      <dgm:spPr/>
    </dgm:pt>
    <dgm:pt modelId="{1EC4F68E-ADD2-4B47-8232-8335C9FCEA7E}" type="pres">
      <dgm:prSet presAssocID="{DED87292-C35E-4270-8E80-5B61D6F84B1F}" presName="arrowAndChildren" presStyleCnt="0"/>
      <dgm:spPr/>
    </dgm:pt>
    <dgm:pt modelId="{BAC76046-6D31-4687-B5D9-C4F2B7B1AFBB}" type="pres">
      <dgm:prSet presAssocID="{DED87292-C35E-4270-8E80-5B61D6F84B1F}" presName="parentTextArrow" presStyleLbl="node1" presStyleIdx="1" presStyleCnt="3"/>
      <dgm:spPr/>
    </dgm:pt>
    <dgm:pt modelId="{27BD9B72-7504-44BA-8399-34CE697A9926}" type="pres">
      <dgm:prSet presAssocID="{54F667F6-AEC3-4E81-B3C1-BC203FA04A92}" presName="sp" presStyleCnt="0"/>
      <dgm:spPr/>
    </dgm:pt>
    <dgm:pt modelId="{EB80CE9F-8809-48C9-A5E2-1B4A35426460}" type="pres">
      <dgm:prSet presAssocID="{E3FE3408-9401-434F-815F-443269FE8192}" presName="arrowAndChildren" presStyleCnt="0"/>
      <dgm:spPr/>
    </dgm:pt>
    <dgm:pt modelId="{C1516914-E139-41C6-ACE9-ABCE05234BFC}" type="pres">
      <dgm:prSet presAssocID="{E3FE3408-9401-434F-815F-443269FE8192}" presName="parentTextArrow" presStyleLbl="node1" presStyleIdx="2" presStyleCnt="3"/>
      <dgm:spPr/>
    </dgm:pt>
  </dgm:ptLst>
  <dgm:cxnLst>
    <dgm:cxn modelId="{726A1F24-CC79-4AB6-B993-D15AACA216C4}" type="presOf" srcId="{E3FE3408-9401-434F-815F-443269FE8192}" destId="{C1516914-E139-41C6-ACE9-ABCE05234BFC}" srcOrd="0" destOrd="0" presId="urn:microsoft.com/office/officeart/2005/8/layout/process4"/>
    <dgm:cxn modelId="{B2189A67-9A4D-4DBD-A49C-3F730908865F}" type="presOf" srcId="{6C6539E8-1552-4E08-8C8F-C73B1C884291}" destId="{9496FCC4-296C-41B6-8D0C-8DC33424AA8A}" srcOrd="0" destOrd="0" presId="urn:microsoft.com/office/officeart/2005/8/layout/process4"/>
    <dgm:cxn modelId="{5C31234C-AEF3-472D-B9EC-14616BCC35FA}" srcId="{48CD7F74-47A2-4198-9EE4-9632EB03F3B7}" destId="{6C6539E8-1552-4E08-8C8F-C73B1C884291}" srcOrd="2" destOrd="0" parTransId="{2B71A5B4-112A-4E74-9652-EE23DCB37F89}" sibTransId="{0F13F8D8-1213-4B9A-80FB-825E2CD5447B}"/>
    <dgm:cxn modelId="{B9744587-5F81-4795-B087-F76C53E0A8AE}" type="presOf" srcId="{DED87292-C35E-4270-8E80-5B61D6F84B1F}" destId="{BAC76046-6D31-4687-B5D9-C4F2B7B1AFBB}" srcOrd="0" destOrd="0" presId="urn:microsoft.com/office/officeart/2005/8/layout/process4"/>
    <dgm:cxn modelId="{2275C4A9-2A67-44EE-8281-9CCE8B002B9F}" srcId="{48CD7F74-47A2-4198-9EE4-9632EB03F3B7}" destId="{DED87292-C35E-4270-8E80-5B61D6F84B1F}" srcOrd="1" destOrd="0" parTransId="{8DDF035D-7B92-47F9-B419-4F9CAC3291AB}" sibTransId="{21757B70-AC1D-4FA9-A9A6-AECA73BACCB1}"/>
    <dgm:cxn modelId="{1A25B1C2-194E-4773-B2EA-582DBFB105B9}" srcId="{48CD7F74-47A2-4198-9EE4-9632EB03F3B7}" destId="{E3FE3408-9401-434F-815F-443269FE8192}" srcOrd="0" destOrd="0" parTransId="{174362A4-86A3-4757-B068-69EDF8AC3C84}" sibTransId="{54F667F6-AEC3-4E81-B3C1-BC203FA04A92}"/>
    <dgm:cxn modelId="{3FBF36DA-B4E3-4567-B1B2-113F40D89347}" type="presOf" srcId="{48CD7F74-47A2-4198-9EE4-9632EB03F3B7}" destId="{A92340DE-68EA-426D-A143-A656762FDCAA}" srcOrd="0" destOrd="0" presId="urn:microsoft.com/office/officeart/2005/8/layout/process4"/>
    <dgm:cxn modelId="{CD983652-ABC9-4364-9753-4D8B1BFADA31}" type="presParOf" srcId="{A92340DE-68EA-426D-A143-A656762FDCAA}" destId="{F4A19CC9-64A0-4D5C-AB28-BC8157E3FEBD}" srcOrd="0" destOrd="0" presId="urn:microsoft.com/office/officeart/2005/8/layout/process4"/>
    <dgm:cxn modelId="{EF4EC939-B4A3-463E-B18C-A0E0CF8BFAC9}" type="presParOf" srcId="{F4A19CC9-64A0-4D5C-AB28-BC8157E3FEBD}" destId="{9496FCC4-296C-41B6-8D0C-8DC33424AA8A}" srcOrd="0" destOrd="0" presId="urn:microsoft.com/office/officeart/2005/8/layout/process4"/>
    <dgm:cxn modelId="{9CE6776B-ECFC-43B0-8A36-4C851E1C362A}" type="presParOf" srcId="{A92340DE-68EA-426D-A143-A656762FDCAA}" destId="{BFFBF38B-A444-4E7F-A5E6-F472991078DC}" srcOrd="1" destOrd="0" presId="urn:microsoft.com/office/officeart/2005/8/layout/process4"/>
    <dgm:cxn modelId="{515173DE-3DC2-4889-A05C-213917490659}" type="presParOf" srcId="{A92340DE-68EA-426D-A143-A656762FDCAA}" destId="{1EC4F68E-ADD2-4B47-8232-8335C9FCEA7E}" srcOrd="2" destOrd="0" presId="urn:microsoft.com/office/officeart/2005/8/layout/process4"/>
    <dgm:cxn modelId="{B75B5E76-1EDB-404F-85D5-43D4D56290F8}" type="presParOf" srcId="{1EC4F68E-ADD2-4B47-8232-8335C9FCEA7E}" destId="{BAC76046-6D31-4687-B5D9-C4F2B7B1AFBB}" srcOrd="0" destOrd="0" presId="urn:microsoft.com/office/officeart/2005/8/layout/process4"/>
    <dgm:cxn modelId="{EF46850A-531A-40F5-860C-87DD12D2B711}" type="presParOf" srcId="{A92340DE-68EA-426D-A143-A656762FDCAA}" destId="{27BD9B72-7504-44BA-8399-34CE697A9926}" srcOrd="3" destOrd="0" presId="urn:microsoft.com/office/officeart/2005/8/layout/process4"/>
    <dgm:cxn modelId="{1FC25641-6B72-44CD-B737-33EB1B312F73}" type="presParOf" srcId="{A92340DE-68EA-426D-A143-A656762FDCAA}" destId="{EB80CE9F-8809-48C9-A5E2-1B4A35426460}" srcOrd="4" destOrd="0" presId="urn:microsoft.com/office/officeart/2005/8/layout/process4"/>
    <dgm:cxn modelId="{F41E01B9-2091-4555-B50B-1E3C113D6115}" type="presParOf" srcId="{EB80CE9F-8809-48C9-A5E2-1B4A35426460}" destId="{C1516914-E139-41C6-ACE9-ABCE05234BF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70309A1F-E9A0-4AA9-91A3-C649C366D1D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07E849E-4F09-46AB-8A21-9BA8047D38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Charged with law making. </a:t>
          </a:r>
          <a:endParaRPr lang="en-US" dirty="0"/>
        </a:p>
      </dgm:t>
    </dgm:pt>
    <dgm:pt modelId="{875ED3E9-E506-4ED2-AD28-A8F35DAB84C1}" type="parTrans" cxnId="{E5371D35-71A0-4A26-AE70-CB9E27BD22BA}">
      <dgm:prSet/>
      <dgm:spPr/>
      <dgm:t>
        <a:bodyPr/>
        <a:lstStyle/>
        <a:p>
          <a:endParaRPr lang="en-US"/>
        </a:p>
      </dgm:t>
    </dgm:pt>
    <dgm:pt modelId="{6DE64E23-43C9-41B0-A9C4-5E30CA7A4FB0}" type="sibTrans" cxnId="{E5371D35-71A0-4A26-AE70-CB9E27BD22BA}">
      <dgm:prSet/>
      <dgm:spPr/>
      <dgm:t>
        <a:bodyPr/>
        <a:lstStyle/>
        <a:p>
          <a:endParaRPr lang="en-US"/>
        </a:p>
      </dgm:t>
    </dgm:pt>
    <dgm:pt modelId="{249062AF-214B-4ED1-8033-36DED15C91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Scrutinising a bill. </a:t>
          </a:r>
          <a:endParaRPr lang="en-US"/>
        </a:p>
      </dgm:t>
    </dgm:pt>
    <dgm:pt modelId="{16CCE91A-D6E8-402F-8CB1-E3F4FBE3646E}" type="parTrans" cxnId="{3FC64670-4E5E-483D-AF8F-448D19F1AD0D}">
      <dgm:prSet/>
      <dgm:spPr/>
      <dgm:t>
        <a:bodyPr/>
        <a:lstStyle/>
        <a:p>
          <a:endParaRPr lang="en-US"/>
        </a:p>
      </dgm:t>
    </dgm:pt>
    <dgm:pt modelId="{0432C45C-11B8-4ACA-AF21-BBC7516E0165}" type="sibTrans" cxnId="{3FC64670-4E5E-483D-AF8F-448D19F1AD0D}">
      <dgm:prSet/>
      <dgm:spPr/>
      <dgm:t>
        <a:bodyPr/>
        <a:lstStyle/>
        <a:p>
          <a:endParaRPr lang="en-US"/>
        </a:p>
      </dgm:t>
    </dgm:pt>
    <dgm:pt modelId="{B324112A-5051-4F56-A140-AF5F1E8DA8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Hold the executive to account.</a:t>
          </a:r>
          <a:endParaRPr lang="en-US"/>
        </a:p>
      </dgm:t>
    </dgm:pt>
    <dgm:pt modelId="{ECAC3845-D4F0-4144-88F1-9E1BC2BE5AEB}" type="parTrans" cxnId="{FD5FC947-1E46-4BB3-AEC6-1E8A8F9B1608}">
      <dgm:prSet/>
      <dgm:spPr/>
      <dgm:t>
        <a:bodyPr/>
        <a:lstStyle/>
        <a:p>
          <a:endParaRPr lang="en-US"/>
        </a:p>
      </dgm:t>
    </dgm:pt>
    <dgm:pt modelId="{37E40BB7-55C8-4590-859C-C380939040A7}" type="sibTrans" cxnId="{FD5FC947-1E46-4BB3-AEC6-1E8A8F9B1608}">
      <dgm:prSet/>
      <dgm:spPr/>
      <dgm:t>
        <a:bodyPr/>
        <a:lstStyle/>
        <a:p>
          <a:endParaRPr lang="en-US"/>
        </a:p>
      </dgm:t>
    </dgm:pt>
    <dgm:pt modelId="{43B7A5D9-949C-4221-BF99-67ED32041A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Where is parliament? </a:t>
          </a:r>
          <a:endParaRPr lang="en-US"/>
        </a:p>
      </dgm:t>
    </dgm:pt>
    <dgm:pt modelId="{6EF10172-AB01-4BFF-A354-512017F654D3}" type="parTrans" cxnId="{2DBA2928-C58C-454C-81CE-CE91C848ADDB}">
      <dgm:prSet/>
      <dgm:spPr/>
      <dgm:t>
        <a:bodyPr/>
        <a:lstStyle/>
        <a:p>
          <a:endParaRPr lang="en-US"/>
        </a:p>
      </dgm:t>
    </dgm:pt>
    <dgm:pt modelId="{53550754-C7E0-4CEF-9460-8EDF78AA9C18}" type="sibTrans" cxnId="{2DBA2928-C58C-454C-81CE-CE91C848ADDB}">
      <dgm:prSet/>
      <dgm:spPr/>
      <dgm:t>
        <a:bodyPr/>
        <a:lstStyle/>
        <a:p>
          <a:endParaRPr lang="en-US"/>
        </a:p>
      </dgm:t>
    </dgm:pt>
    <dgm:pt modelId="{9B9CCADB-CE96-4E79-AAC2-074C4249B7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Includes the lower chamber which is the house of commons who are voted for in a general election. </a:t>
          </a:r>
          <a:endParaRPr lang="en-US"/>
        </a:p>
      </dgm:t>
    </dgm:pt>
    <dgm:pt modelId="{841DCF21-ED20-4FAD-A4A0-E293DD027DE0}" type="parTrans" cxnId="{D24B7BEC-762F-4300-BA37-5E8D207877D2}">
      <dgm:prSet/>
      <dgm:spPr/>
      <dgm:t>
        <a:bodyPr/>
        <a:lstStyle/>
        <a:p>
          <a:endParaRPr lang="en-US"/>
        </a:p>
      </dgm:t>
    </dgm:pt>
    <dgm:pt modelId="{390B4423-A2C2-43D7-B80A-87977A63253F}" type="sibTrans" cxnId="{D24B7BEC-762F-4300-BA37-5E8D207877D2}">
      <dgm:prSet/>
      <dgm:spPr/>
      <dgm:t>
        <a:bodyPr/>
        <a:lstStyle/>
        <a:p>
          <a:endParaRPr lang="en-US"/>
        </a:p>
      </dgm:t>
    </dgm:pt>
    <dgm:pt modelId="{6C512383-4946-4DFB-BE47-AE200785AB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Upper chamber which is the house of lords. </a:t>
          </a:r>
          <a:endParaRPr lang="en-US"/>
        </a:p>
      </dgm:t>
    </dgm:pt>
    <dgm:pt modelId="{489A2788-0C4A-40AD-920B-29950EAB0E6E}" type="parTrans" cxnId="{3E7DBA22-EC8E-4A1D-BCF5-C7EC890F0FF5}">
      <dgm:prSet/>
      <dgm:spPr/>
      <dgm:t>
        <a:bodyPr/>
        <a:lstStyle/>
        <a:p>
          <a:endParaRPr lang="en-US"/>
        </a:p>
      </dgm:t>
    </dgm:pt>
    <dgm:pt modelId="{DD02C98E-336C-4444-82BE-C9C531E75CE0}" type="sibTrans" cxnId="{3E7DBA22-EC8E-4A1D-BCF5-C7EC890F0FF5}">
      <dgm:prSet/>
      <dgm:spPr/>
      <dgm:t>
        <a:bodyPr/>
        <a:lstStyle/>
        <a:p>
          <a:endParaRPr lang="en-US"/>
        </a:p>
      </dgm:t>
    </dgm:pt>
    <dgm:pt modelId="{78D6654D-60AE-4C69-AEFE-B26A162EF5D4}" type="pres">
      <dgm:prSet presAssocID="{70309A1F-E9A0-4AA9-91A3-C649C366D1D1}" presName="root" presStyleCnt="0">
        <dgm:presLayoutVars>
          <dgm:dir/>
          <dgm:resizeHandles val="exact"/>
        </dgm:presLayoutVars>
      </dgm:prSet>
      <dgm:spPr/>
    </dgm:pt>
    <dgm:pt modelId="{93FDF863-468F-448C-B957-CF419759CAFD}" type="pres">
      <dgm:prSet presAssocID="{807E849E-4F09-46AB-8A21-9BA8047D3884}" presName="compNode" presStyleCnt="0"/>
      <dgm:spPr/>
    </dgm:pt>
    <dgm:pt modelId="{11C5CE79-049A-4F17-8523-D314BA827746}" type="pres">
      <dgm:prSet presAssocID="{807E849E-4F09-46AB-8A21-9BA8047D3884}" presName="bgRect" presStyleLbl="bgShp" presStyleIdx="0" presStyleCnt="6"/>
      <dgm:spPr/>
    </dgm:pt>
    <dgm:pt modelId="{5D61B4B6-331D-418F-B546-4F6D955B6C5C}" type="pres">
      <dgm:prSet presAssocID="{807E849E-4F09-46AB-8A21-9BA8047D388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A569966-E007-45DA-A7C0-F3F562D22945}" type="pres">
      <dgm:prSet presAssocID="{807E849E-4F09-46AB-8A21-9BA8047D3884}" presName="spaceRect" presStyleCnt="0"/>
      <dgm:spPr/>
    </dgm:pt>
    <dgm:pt modelId="{3678E6FD-A96F-4569-8B19-309C48DD9A57}" type="pres">
      <dgm:prSet presAssocID="{807E849E-4F09-46AB-8A21-9BA8047D3884}" presName="parTx" presStyleLbl="revTx" presStyleIdx="0" presStyleCnt="6">
        <dgm:presLayoutVars>
          <dgm:chMax val="0"/>
          <dgm:chPref val="0"/>
        </dgm:presLayoutVars>
      </dgm:prSet>
      <dgm:spPr/>
    </dgm:pt>
    <dgm:pt modelId="{DDB9C536-2FD6-4409-9216-A62EE9DA8E5C}" type="pres">
      <dgm:prSet presAssocID="{6DE64E23-43C9-41B0-A9C4-5E30CA7A4FB0}" presName="sibTrans" presStyleCnt="0"/>
      <dgm:spPr/>
    </dgm:pt>
    <dgm:pt modelId="{8BF83F3C-305F-4EE2-B7FC-DDC5C98775F6}" type="pres">
      <dgm:prSet presAssocID="{249062AF-214B-4ED1-8033-36DED15C9190}" presName="compNode" presStyleCnt="0"/>
      <dgm:spPr/>
    </dgm:pt>
    <dgm:pt modelId="{32EB7A27-499C-4A7B-92DF-95E314AA370F}" type="pres">
      <dgm:prSet presAssocID="{249062AF-214B-4ED1-8033-36DED15C9190}" presName="bgRect" presStyleLbl="bgShp" presStyleIdx="1" presStyleCnt="6"/>
      <dgm:spPr/>
    </dgm:pt>
    <dgm:pt modelId="{407735E5-9D62-42CA-B661-B54D648A0FB6}" type="pres">
      <dgm:prSet presAssocID="{249062AF-214B-4ED1-8033-36DED15C919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5CDBC02E-94B6-4C13-B25A-2C8EB56C9D2C}" type="pres">
      <dgm:prSet presAssocID="{249062AF-214B-4ED1-8033-36DED15C9190}" presName="spaceRect" presStyleCnt="0"/>
      <dgm:spPr/>
    </dgm:pt>
    <dgm:pt modelId="{8BA0E57E-8C18-49E1-92BB-51D284A51B27}" type="pres">
      <dgm:prSet presAssocID="{249062AF-214B-4ED1-8033-36DED15C9190}" presName="parTx" presStyleLbl="revTx" presStyleIdx="1" presStyleCnt="6">
        <dgm:presLayoutVars>
          <dgm:chMax val="0"/>
          <dgm:chPref val="0"/>
        </dgm:presLayoutVars>
      </dgm:prSet>
      <dgm:spPr/>
    </dgm:pt>
    <dgm:pt modelId="{37AC9046-78DD-44BB-8BBF-74AA44130ABA}" type="pres">
      <dgm:prSet presAssocID="{0432C45C-11B8-4ACA-AF21-BBC7516E0165}" presName="sibTrans" presStyleCnt="0"/>
      <dgm:spPr/>
    </dgm:pt>
    <dgm:pt modelId="{CD310B76-380E-4771-AFFD-82D539EBDC63}" type="pres">
      <dgm:prSet presAssocID="{B324112A-5051-4F56-A140-AF5F1E8DA8E1}" presName="compNode" presStyleCnt="0"/>
      <dgm:spPr/>
    </dgm:pt>
    <dgm:pt modelId="{5701A78E-AAA0-4FFF-9876-EE3C1504E3E8}" type="pres">
      <dgm:prSet presAssocID="{B324112A-5051-4F56-A140-AF5F1E8DA8E1}" presName="bgRect" presStyleLbl="bgShp" presStyleIdx="2" presStyleCnt="6"/>
      <dgm:spPr/>
    </dgm:pt>
    <dgm:pt modelId="{3C9C8BA1-FF8E-49B2-BFFB-25A906BC6F26}" type="pres">
      <dgm:prSet presAssocID="{B324112A-5051-4F56-A140-AF5F1E8DA8E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F42D6130-1CCF-4657-8D99-8608AE0CF377}" type="pres">
      <dgm:prSet presAssocID="{B324112A-5051-4F56-A140-AF5F1E8DA8E1}" presName="spaceRect" presStyleCnt="0"/>
      <dgm:spPr/>
    </dgm:pt>
    <dgm:pt modelId="{F906D0E1-4574-413B-8101-2AEDE431B1CB}" type="pres">
      <dgm:prSet presAssocID="{B324112A-5051-4F56-A140-AF5F1E8DA8E1}" presName="parTx" presStyleLbl="revTx" presStyleIdx="2" presStyleCnt="6">
        <dgm:presLayoutVars>
          <dgm:chMax val="0"/>
          <dgm:chPref val="0"/>
        </dgm:presLayoutVars>
      </dgm:prSet>
      <dgm:spPr/>
    </dgm:pt>
    <dgm:pt modelId="{FF96A26A-E896-4968-BDF0-15A6C996DD24}" type="pres">
      <dgm:prSet presAssocID="{37E40BB7-55C8-4590-859C-C380939040A7}" presName="sibTrans" presStyleCnt="0"/>
      <dgm:spPr/>
    </dgm:pt>
    <dgm:pt modelId="{035AD1EE-4360-4FFA-AF74-69BEB9CD1BAB}" type="pres">
      <dgm:prSet presAssocID="{43B7A5D9-949C-4221-BF99-67ED32041A43}" presName="compNode" presStyleCnt="0"/>
      <dgm:spPr/>
    </dgm:pt>
    <dgm:pt modelId="{4CCEDC6E-D9F3-4AA3-9A10-B4599B8E9818}" type="pres">
      <dgm:prSet presAssocID="{43B7A5D9-949C-4221-BF99-67ED32041A43}" presName="bgRect" presStyleLbl="bgShp" presStyleIdx="3" presStyleCnt="6"/>
      <dgm:spPr/>
    </dgm:pt>
    <dgm:pt modelId="{468F0BEE-15BA-43BD-AD7E-2D5465C5297E}" type="pres">
      <dgm:prSet presAssocID="{43B7A5D9-949C-4221-BF99-67ED32041A4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EEAE36E5-3167-468F-BA08-FA962F79832E}" type="pres">
      <dgm:prSet presAssocID="{43B7A5D9-949C-4221-BF99-67ED32041A43}" presName="spaceRect" presStyleCnt="0"/>
      <dgm:spPr/>
    </dgm:pt>
    <dgm:pt modelId="{F5B35360-5CF3-4581-855D-6BFA9F58511B}" type="pres">
      <dgm:prSet presAssocID="{43B7A5D9-949C-4221-BF99-67ED32041A43}" presName="parTx" presStyleLbl="revTx" presStyleIdx="3" presStyleCnt="6">
        <dgm:presLayoutVars>
          <dgm:chMax val="0"/>
          <dgm:chPref val="0"/>
        </dgm:presLayoutVars>
      </dgm:prSet>
      <dgm:spPr/>
    </dgm:pt>
    <dgm:pt modelId="{38C9EBF0-1727-41CF-B232-BF459E1161F1}" type="pres">
      <dgm:prSet presAssocID="{53550754-C7E0-4CEF-9460-8EDF78AA9C18}" presName="sibTrans" presStyleCnt="0"/>
      <dgm:spPr/>
    </dgm:pt>
    <dgm:pt modelId="{088C2E37-520D-46B9-A6B3-038E3FF25342}" type="pres">
      <dgm:prSet presAssocID="{9B9CCADB-CE96-4E79-AAC2-074C4249B783}" presName="compNode" presStyleCnt="0"/>
      <dgm:spPr/>
    </dgm:pt>
    <dgm:pt modelId="{25DA1775-CD5D-43BE-9873-838EE2B1EEB2}" type="pres">
      <dgm:prSet presAssocID="{9B9CCADB-CE96-4E79-AAC2-074C4249B783}" presName="bgRect" presStyleLbl="bgShp" presStyleIdx="4" presStyleCnt="6"/>
      <dgm:spPr/>
    </dgm:pt>
    <dgm:pt modelId="{CCE60431-373D-4DB6-9833-9CBD8E34A7C2}" type="pres">
      <dgm:prSet presAssocID="{9B9CCADB-CE96-4E79-AAC2-074C4249B78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BCDECE7-1D23-4E9A-9E57-ACD53A21B1AE}" type="pres">
      <dgm:prSet presAssocID="{9B9CCADB-CE96-4E79-AAC2-074C4249B783}" presName="spaceRect" presStyleCnt="0"/>
      <dgm:spPr/>
    </dgm:pt>
    <dgm:pt modelId="{05A78FF4-F5EC-499C-8538-868551FB6DBE}" type="pres">
      <dgm:prSet presAssocID="{9B9CCADB-CE96-4E79-AAC2-074C4249B783}" presName="parTx" presStyleLbl="revTx" presStyleIdx="4" presStyleCnt="6">
        <dgm:presLayoutVars>
          <dgm:chMax val="0"/>
          <dgm:chPref val="0"/>
        </dgm:presLayoutVars>
      </dgm:prSet>
      <dgm:spPr/>
    </dgm:pt>
    <dgm:pt modelId="{EA18C45B-E88A-4F72-B990-B7D408250171}" type="pres">
      <dgm:prSet presAssocID="{390B4423-A2C2-43D7-B80A-87977A63253F}" presName="sibTrans" presStyleCnt="0"/>
      <dgm:spPr/>
    </dgm:pt>
    <dgm:pt modelId="{0CAD8547-7066-4ABF-8E8A-211F8D060852}" type="pres">
      <dgm:prSet presAssocID="{6C512383-4946-4DFB-BE47-AE200785AB35}" presName="compNode" presStyleCnt="0"/>
      <dgm:spPr/>
    </dgm:pt>
    <dgm:pt modelId="{859A081B-A696-43E7-AA47-558BD6F6BB89}" type="pres">
      <dgm:prSet presAssocID="{6C512383-4946-4DFB-BE47-AE200785AB35}" presName="bgRect" presStyleLbl="bgShp" presStyleIdx="5" presStyleCnt="6"/>
      <dgm:spPr/>
    </dgm:pt>
    <dgm:pt modelId="{FD8081EA-A722-4669-8E33-A963AA2C9D49}" type="pres">
      <dgm:prSet presAssocID="{6C512383-4946-4DFB-BE47-AE200785AB3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91B48C24-73EA-4BF8-B398-944F55D18A43}" type="pres">
      <dgm:prSet presAssocID="{6C512383-4946-4DFB-BE47-AE200785AB35}" presName="spaceRect" presStyleCnt="0"/>
      <dgm:spPr/>
    </dgm:pt>
    <dgm:pt modelId="{A8FFA5C1-51D8-41C7-A9DB-DB06F4AE1CD3}" type="pres">
      <dgm:prSet presAssocID="{6C512383-4946-4DFB-BE47-AE200785AB3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E7DBA22-EC8E-4A1D-BCF5-C7EC890F0FF5}" srcId="{70309A1F-E9A0-4AA9-91A3-C649C366D1D1}" destId="{6C512383-4946-4DFB-BE47-AE200785AB35}" srcOrd="5" destOrd="0" parTransId="{489A2788-0C4A-40AD-920B-29950EAB0E6E}" sibTransId="{DD02C98E-336C-4444-82BE-C9C531E75CE0}"/>
    <dgm:cxn modelId="{F9CBAD27-7BF6-4B73-B03D-03E6DE416D60}" type="presOf" srcId="{9B9CCADB-CE96-4E79-AAC2-074C4249B783}" destId="{05A78FF4-F5EC-499C-8538-868551FB6DBE}" srcOrd="0" destOrd="0" presId="urn:microsoft.com/office/officeart/2018/2/layout/IconVerticalSolidList"/>
    <dgm:cxn modelId="{2DBA2928-C58C-454C-81CE-CE91C848ADDB}" srcId="{70309A1F-E9A0-4AA9-91A3-C649C366D1D1}" destId="{43B7A5D9-949C-4221-BF99-67ED32041A43}" srcOrd="3" destOrd="0" parTransId="{6EF10172-AB01-4BFF-A354-512017F654D3}" sibTransId="{53550754-C7E0-4CEF-9460-8EDF78AA9C18}"/>
    <dgm:cxn modelId="{E5371D35-71A0-4A26-AE70-CB9E27BD22BA}" srcId="{70309A1F-E9A0-4AA9-91A3-C649C366D1D1}" destId="{807E849E-4F09-46AB-8A21-9BA8047D3884}" srcOrd="0" destOrd="0" parTransId="{875ED3E9-E506-4ED2-AD28-A8F35DAB84C1}" sibTransId="{6DE64E23-43C9-41B0-A9C4-5E30CA7A4FB0}"/>
    <dgm:cxn modelId="{9D64F360-EA52-4D6F-9DD8-6228205156C3}" type="presOf" srcId="{43B7A5D9-949C-4221-BF99-67ED32041A43}" destId="{F5B35360-5CF3-4581-855D-6BFA9F58511B}" srcOrd="0" destOrd="0" presId="urn:microsoft.com/office/officeart/2018/2/layout/IconVerticalSolidList"/>
    <dgm:cxn modelId="{FD5FC947-1E46-4BB3-AEC6-1E8A8F9B1608}" srcId="{70309A1F-E9A0-4AA9-91A3-C649C366D1D1}" destId="{B324112A-5051-4F56-A140-AF5F1E8DA8E1}" srcOrd="2" destOrd="0" parTransId="{ECAC3845-D4F0-4144-88F1-9E1BC2BE5AEB}" sibTransId="{37E40BB7-55C8-4590-859C-C380939040A7}"/>
    <dgm:cxn modelId="{3FC64670-4E5E-483D-AF8F-448D19F1AD0D}" srcId="{70309A1F-E9A0-4AA9-91A3-C649C366D1D1}" destId="{249062AF-214B-4ED1-8033-36DED15C9190}" srcOrd="1" destOrd="0" parTransId="{16CCE91A-D6E8-402F-8CB1-E3F4FBE3646E}" sibTransId="{0432C45C-11B8-4ACA-AF21-BBC7516E0165}"/>
    <dgm:cxn modelId="{C771AC76-6810-44C2-866F-FFAD82E302F1}" type="presOf" srcId="{249062AF-214B-4ED1-8033-36DED15C9190}" destId="{8BA0E57E-8C18-49E1-92BB-51D284A51B27}" srcOrd="0" destOrd="0" presId="urn:microsoft.com/office/officeart/2018/2/layout/IconVerticalSolidList"/>
    <dgm:cxn modelId="{C4619DCB-CBDA-41D5-814B-A0CDF1A7C34B}" type="presOf" srcId="{70309A1F-E9A0-4AA9-91A3-C649C366D1D1}" destId="{78D6654D-60AE-4C69-AEFE-B26A162EF5D4}" srcOrd="0" destOrd="0" presId="urn:microsoft.com/office/officeart/2018/2/layout/IconVerticalSolidList"/>
    <dgm:cxn modelId="{15F11BCD-460A-499E-BBF2-E53B7DC13BE6}" type="presOf" srcId="{807E849E-4F09-46AB-8A21-9BA8047D3884}" destId="{3678E6FD-A96F-4569-8B19-309C48DD9A57}" srcOrd="0" destOrd="0" presId="urn:microsoft.com/office/officeart/2018/2/layout/IconVerticalSolidList"/>
    <dgm:cxn modelId="{02B159E3-9098-4653-AEC8-9CAE0270B472}" type="presOf" srcId="{B324112A-5051-4F56-A140-AF5F1E8DA8E1}" destId="{F906D0E1-4574-413B-8101-2AEDE431B1CB}" srcOrd="0" destOrd="0" presId="urn:microsoft.com/office/officeart/2018/2/layout/IconVerticalSolidList"/>
    <dgm:cxn modelId="{D24B7BEC-762F-4300-BA37-5E8D207877D2}" srcId="{70309A1F-E9A0-4AA9-91A3-C649C366D1D1}" destId="{9B9CCADB-CE96-4E79-AAC2-074C4249B783}" srcOrd="4" destOrd="0" parTransId="{841DCF21-ED20-4FAD-A4A0-E293DD027DE0}" sibTransId="{390B4423-A2C2-43D7-B80A-87977A63253F}"/>
    <dgm:cxn modelId="{8F3516FD-E3D2-41AF-BC74-5D30958F7CB0}" type="presOf" srcId="{6C512383-4946-4DFB-BE47-AE200785AB35}" destId="{A8FFA5C1-51D8-41C7-A9DB-DB06F4AE1CD3}" srcOrd="0" destOrd="0" presId="urn:microsoft.com/office/officeart/2018/2/layout/IconVerticalSolidList"/>
    <dgm:cxn modelId="{298A0517-070D-424E-9582-698704E98C16}" type="presParOf" srcId="{78D6654D-60AE-4C69-AEFE-B26A162EF5D4}" destId="{93FDF863-468F-448C-B957-CF419759CAFD}" srcOrd="0" destOrd="0" presId="urn:microsoft.com/office/officeart/2018/2/layout/IconVerticalSolidList"/>
    <dgm:cxn modelId="{B8C3BA7F-D2D8-4253-9643-776264037FB1}" type="presParOf" srcId="{93FDF863-468F-448C-B957-CF419759CAFD}" destId="{11C5CE79-049A-4F17-8523-D314BA827746}" srcOrd="0" destOrd="0" presId="urn:microsoft.com/office/officeart/2018/2/layout/IconVerticalSolidList"/>
    <dgm:cxn modelId="{338CAA5A-1C6F-4EA7-9756-0AC3C4DE893F}" type="presParOf" srcId="{93FDF863-468F-448C-B957-CF419759CAFD}" destId="{5D61B4B6-331D-418F-B546-4F6D955B6C5C}" srcOrd="1" destOrd="0" presId="urn:microsoft.com/office/officeart/2018/2/layout/IconVerticalSolidList"/>
    <dgm:cxn modelId="{A0C74CB9-7AC1-4611-9BCC-7616F6762463}" type="presParOf" srcId="{93FDF863-468F-448C-B957-CF419759CAFD}" destId="{DA569966-E007-45DA-A7C0-F3F562D22945}" srcOrd="2" destOrd="0" presId="urn:microsoft.com/office/officeart/2018/2/layout/IconVerticalSolidList"/>
    <dgm:cxn modelId="{329E72F6-0591-4D76-8C66-D398D36594D2}" type="presParOf" srcId="{93FDF863-468F-448C-B957-CF419759CAFD}" destId="{3678E6FD-A96F-4569-8B19-309C48DD9A57}" srcOrd="3" destOrd="0" presId="urn:microsoft.com/office/officeart/2018/2/layout/IconVerticalSolidList"/>
    <dgm:cxn modelId="{74F7D107-30C9-48F6-A455-ABDF05943EE6}" type="presParOf" srcId="{78D6654D-60AE-4C69-AEFE-B26A162EF5D4}" destId="{DDB9C536-2FD6-4409-9216-A62EE9DA8E5C}" srcOrd="1" destOrd="0" presId="urn:microsoft.com/office/officeart/2018/2/layout/IconVerticalSolidList"/>
    <dgm:cxn modelId="{93133E22-2305-4832-BA37-4339262D172A}" type="presParOf" srcId="{78D6654D-60AE-4C69-AEFE-B26A162EF5D4}" destId="{8BF83F3C-305F-4EE2-B7FC-DDC5C98775F6}" srcOrd="2" destOrd="0" presId="urn:microsoft.com/office/officeart/2018/2/layout/IconVerticalSolidList"/>
    <dgm:cxn modelId="{6920613D-75CC-42E7-A7B2-A0C775F8A55F}" type="presParOf" srcId="{8BF83F3C-305F-4EE2-B7FC-DDC5C98775F6}" destId="{32EB7A27-499C-4A7B-92DF-95E314AA370F}" srcOrd="0" destOrd="0" presId="urn:microsoft.com/office/officeart/2018/2/layout/IconVerticalSolidList"/>
    <dgm:cxn modelId="{D014E012-1BDA-42F8-8A8C-0596FAFDA54F}" type="presParOf" srcId="{8BF83F3C-305F-4EE2-B7FC-DDC5C98775F6}" destId="{407735E5-9D62-42CA-B661-B54D648A0FB6}" srcOrd="1" destOrd="0" presId="urn:microsoft.com/office/officeart/2018/2/layout/IconVerticalSolidList"/>
    <dgm:cxn modelId="{414E8A52-0979-4D9C-81B4-E630FA55C77A}" type="presParOf" srcId="{8BF83F3C-305F-4EE2-B7FC-DDC5C98775F6}" destId="{5CDBC02E-94B6-4C13-B25A-2C8EB56C9D2C}" srcOrd="2" destOrd="0" presId="urn:microsoft.com/office/officeart/2018/2/layout/IconVerticalSolidList"/>
    <dgm:cxn modelId="{7C8BB81D-1AF5-4F05-A44F-E7747EC0800E}" type="presParOf" srcId="{8BF83F3C-305F-4EE2-B7FC-DDC5C98775F6}" destId="{8BA0E57E-8C18-49E1-92BB-51D284A51B27}" srcOrd="3" destOrd="0" presId="urn:microsoft.com/office/officeart/2018/2/layout/IconVerticalSolidList"/>
    <dgm:cxn modelId="{1EFC0911-B9FF-4A2C-8E3B-54A9EA6F9117}" type="presParOf" srcId="{78D6654D-60AE-4C69-AEFE-B26A162EF5D4}" destId="{37AC9046-78DD-44BB-8BBF-74AA44130ABA}" srcOrd="3" destOrd="0" presId="urn:microsoft.com/office/officeart/2018/2/layout/IconVerticalSolidList"/>
    <dgm:cxn modelId="{BBF7AC68-DFF3-48DA-B77A-124A81CE53E1}" type="presParOf" srcId="{78D6654D-60AE-4C69-AEFE-B26A162EF5D4}" destId="{CD310B76-380E-4771-AFFD-82D539EBDC63}" srcOrd="4" destOrd="0" presId="urn:microsoft.com/office/officeart/2018/2/layout/IconVerticalSolidList"/>
    <dgm:cxn modelId="{60BC48B9-3C74-47B9-8836-BDCC0CFDA6EA}" type="presParOf" srcId="{CD310B76-380E-4771-AFFD-82D539EBDC63}" destId="{5701A78E-AAA0-4FFF-9876-EE3C1504E3E8}" srcOrd="0" destOrd="0" presId="urn:microsoft.com/office/officeart/2018/2/layout/IconVerticalSolidList"/>
    <dgm:cxn modelId="{98588939-94D2-43F4-8D41-1833E6927EEE}" type="presParOf" srcId="{CD310B76-380E-4771-AFFD-82D539EBDC63}" destId="{3C9C8BA1-FF8E-49B2-BFFB-25A906BC6F26}" srcOrd="1" destOrd="0" presId="urn:microsoft.com/office/officeart/2018/2/layout/IconVerticalSolidList"/>
    <dgm:cxn modelId="{DBCE1500-A660-45EB-8228-634143ABE97E}" type="presParOf" srcId="{CD310B76-380E-4771-AFFD-82D539EBDC63}" destId="{F42D6130-1CCF-4657-8D99-8608AE0CF377}" srcOrd="2" destOrd="0" presId="urn:microsoft.com/office/officeart/2018/2/layout/IconVerticalSolidList"/>
    <dgm:cxn modelId="{3ED7F5BE-6BA7-43CA-8B16-94312F02BFE3}" type="presParOf" srcId="{CD310B76-380E-4771-AFFD-82D539EBDC63}" destId="{F906D0E1-4574-413B-8101-2AEDE431B1CB}" srcOrd="3" destOrd="0" presId="urn:microsoft.com/office/officeart/2018/2/layout/IconVerticalSolidList"/>
    <dgm:cxn modelId="{B71B3EE2-8475-4D35-9F66-EDF775775FA2}" type="presParOf" srcId="{78D6654D-60AE-4C69-AEFE-B26A162EF5D4}" destId="{FF96A26A-E896-4968-BDF0-15A6C996DD24}" srcOrd="5" destOrd="0" presId="urn:microsoft.com/office/officeart/2018/2/layout/IconVerticalSolidList"/>
    <dgm:cxn modelId="{BF001BE7-1A63-426A-9BD6-A41473ABF8B2}" type="presParOf" srcId="{78D6654D-60AE-4C69-AEFE-B26A162EF5D4}" destId="{035AD1EE-4360-4FFA-AF74-69BEB9CD1BAB}" srcOrd="6" destOrd="0" presId="urn:microsoft.com/office/officeart/2018/2/layout/IconVerticalSolidList"/>
    <dgm:cxn modelId="{3A24FEE7-3F97-4504-9BE9-F094F38CEA8A}" type="presParOf" srcId="{035AD1EE-4360-4FFA-AF74-69BEB9CD1BAB}" destId="{4CCEDC6E-D9F3-4AA3-9A10-B4599B8E9818}" srcOrd="0" destOrd="0" presId="urn:microsoft.com/office/officeart/2018/2/layout/IconVerticalSolidList"/>
    <dgm:cxn modelId="{E989AD55-ED6A-4B71-B265-FEB0398C4095}" type="presParOf" srcId="{035AD1EE-4360-4FFA-AF74-69BEB9CD1BAB}" destId="{468F0BEE-15BA-43BD-AD7E-2D5465C5297E}" srcOrd="1" destOrd="0" presId="urn:microsoft.com/office/officeart/2018/2/layout/IconVerticalSolidList"/>
    <dgm:cxn modelId="{B702C1B2-E748-4540-B670-B0539C6C72FD}" type="presParOf" srcId="{035AD1EE-4360-4FFA-AF74-69BEB9CD1BAB}" destId="{EEAE36E5-3167-468F-BA08-FA962F79832E}" srcOrd="2" destOrd="0" presId="urn:microsoft.com/office/officeart/2018/2/layout/IconVerticalSolidList"/>
    <dgm:cxn modelId="{7FA7EA76-42F7-4C91-99E1-ACAE9F0C4EC4}" type="presParOf" srcId="{035AD1EE-4360-4FFA-AF74-69BEB9CD1BAB}" destId="{F5B35360-5CF3-4581-855D-6BFA9F58511B}" srcOrd="3" destOrd="0" presId="urn:microsoft.com/office/officeart/2018/2/layout/IconVerticalSolidList"/>
    <dgm:cxn modelId="{CB285E02-EC0D-4CFB-B6D3-09CA7AABDC0F}" type="presParOf" srcId="{78D6654D-60AE-4C69-AEFE-B26A162EF5D4}" destId="{38C9EBF0-1727-41CF-B232-BF459E1161F1}" srcOrd="7" destOrd="0" presId="urn:microsoft.com/office/officeart/2018/2/layout/IconVerticalSolidList"/>
    <dgm:cxn modelId="{A311A617-82BB-4CB4-A8AF-E91B1A2D9124}" type="presParOf" srcId="{78D6654D-60AE-4C69-AEFE-B26A162EF5D4}" destId="{088C2E37-520D-46B9-A6B3-038E3FF25342}" srcOrd="8" destOrd="0" presId="urn:microsoft.com/office/officeart/2018/2/layout/IconVerticalSolidList"/>
    <dgm:cxn modelId="{807B4271-C7F5-44A7-9B53-834D741E3025}" type="presParOf" srcId="{088C2E37-520D-46B9-A6B3-038E3FF25342}" destId="{25DA1775-CD5D-43BE-9873-838EE2B1EEB2}" srcOrd="0" destOrd="0" presId="urn:microsoft.com/office/officeart/2018/2/layout/IconVerticalSolidList"/>
    <dgm:cxn modelId="{820EA9BD-5D8F-46D9-B505-E0F2B712BBB4}" type="presParOf" srcId="{088C2E37-520D-46B9-A6B3-038E3FF25342}" destId="{CCE60431-373D-4DB6-9833-9CBD8E34A7C2}" srcOrd="1" destOrd="0" presId="urn:microsoft.com/office/officeart/2018/2/layout/IconVerticalSolidList"/>
    <dgm:cxn modelId="{45806B40-F6DA-4C5D-8154-2B98F6093EBD}" type="presParOf" srcId="{088C2E37-520D-46B9-A6B3-038E3FF25342}" destId="{8BCDECE7-1D23-4E9A-9E57-ACD53A21B1AE}" srcOrd="2" destOrd="0" presId="urn:microsoft.com/office/officeart/2018/2/layout/IconVerticalSolidList"/>
    <dgm:cxn modelId="{FA00AB66-7FDE-4278-9A70-E105EE5AFFF6}" type="presParOf" srcId="{088C2E37-520D-46B9-A6B3-038E3FF25342}" destId="{05A78FF4-F5EC-499C-8538-868551FB6DBE}" srcOrd="3" destOrd="0" presId="urn:microsoft.com/office/officeart/2018/2/layout/IconVerticalSolidList"/>
    <dgm:cxn modelId="{79CC0F2E-B490-4012-97E0-EEF5DA9AEFB5}" type="presParOf" srcId="{78D6654D-60AE-4C69-AEFE-B26A162EF5D4}" destId="{EA18C45B-E88A-4F72-B990-B7D408250171}" srcOrd="9" destOrd="0" presId="urn:microsoft.com/office/officeart/2018/2/layout/IconVerticalSolidList"/>
    <dgm:cxn modelId="{C256F470-9617-46EA-A3B4-CA1BCD3F3DD2}" type="presParOf" srcId="{78D6654D-60AE-4C69-AEFE-B26A162EF5D4}" destId="{0CAD8547-7066-4ABF-8E8A-211F8D060852}" srcOrd="10" destOrd="0" presId="urn:microsoft.com/office/officeart/2018/2/layout/IconVerticalSolidList"/>
    <dgm:cxn modelId="{D16BDA21-598C-4853-A827-3F6EAC9BF765}" type="presParOf" srcId="{0CAD8547-7066-4ABF-8E8A-211F8D060852}" destId="{859A081B-A696-43E7-AA47-558BD6F6BB89}" srcOrd="0" destOrd="0" presId="urn:microsoft.com/office/officeart/2018/2/layout/IconVerticalSolidList"/>
    <dgm:cxn modelId="{71C78E38-D20D-4146-8A76-CAFF5950E966}" type="presParOf" srcId="{0CAD8547-7066-4ABF-8E8A-211F8D060852}" destId="{FD8081EA-A722-4669-8E33-A963AA2C9D49}" srcOrd="1" destOrd="0" presId="urn:microsoft.com/office/officeart/2018/2/layout/IconVerticalSolidList"/>
    <dgm:cxn modelId="{0E238355-AC5E-4A8D-9584-2496026221A9}" type="presParOf" srcId="{0CAD8547-7066-4ABF-8E8A-211F8D060852}" destId="{91B48C24-73EA-4BF8-B398-944F55D18A43}" srcOrd="2" destOrd="0" presId="urn:microsoft.com/office/officeart/2018/2/layout/IconVerticalSolidList"/>
    <dgm:cxn modelId="{B0177A2A-5717-4739-8298-95C82E0AD65D}" type="presParOf" srcId="{0CAD8547-7066-4ABF-8E8A-211F8D060852}" destId="{A8FFA5C1-51D8-41C7-A9DB-DB06F4AE1CD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07393C6E-44AC-4038-9F78-79CD39FA15C0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4E89FEB-95C6-4D72-B480-ECB4F45E5D2E}">
      <dgm:prSet/>
      <dgm:spPr/>
      <dgm:t>
        <a:bodyPr/>
        <a:lstStyle/>
        <a:p>
          <a:r>
            <a:rPr lang="en-GB"/>
            <a:t>Members of the house of commons are elected every 5 years. </a:t>
          </a:r>
          <a:endParaRPr lang="en-US"/>
        </a:p>
      </dgm:t>
    </dgm:pt>
    <dgm:pt modelId="{7E630838-7EA3-49A2-BBE4-64DB21EB2E21}" type="parTrans" cxnId="{E7E1D2A3-3242-42B4-B399-1604D5841C52}">
      <dgm:prSet/>
      <dgm:spPr/>
      <dgm:t>
        <a:bodyPr/>
        <a:lstStyle/>
        <a:p>
          <a:endParaRPr lang="en-US"/>
        </a:p>
      </dgm:t>
    </dgm:pt>
    <dgm:pt modelId="{292A96C8-ED86-4417-BA41-94C11CA35AA4}" type="sibTrans" cxnId="{E7E1D2A3-3242-42B4-B399-1604D5841C52}">
      <dgm:prSet/>
      <dgm:spPr/>
      <dgm:t>
        <a:bodyPr/>
        <a:lstStyle/>
        <a:p>
          <a:endParaRPr lang="en-US"/>
        </a:p>
      </dgm:t>
    </dgm:pt>
    <dgm:pt modelId="{D7B46A34-06E8-487A-A286-7AC4FAF7BA2D}">
      <dgm:prSet/>
      <dgm:spPr/>
      <dgm:t>
        <a:bodyPr/>
        <a:lstStyle/>
        <a:p>
          <a:r>
            <a:rPr lang="en-GB"/>
            <a:t>Prime minister can ask the queen to dissolve parliament during the time of election. </a:t>
          </a:r>
          <a:endParaRPr lang="en-US"/>
        </a:p>
      </dgm:t>
    </dgm:pt>
    <dgm:pt modelId="{AAA3C021-2758-43E2-8A5C-4EF2357349BF}" type="parTrans" cxnId="{4A74A18B-8E0D-401D-A178-EEC004799298}">
      <dgm:prSet/>
      <dgm:spPr/>
      <dgm:t>
        <a:bodyPr/>
        <a:lstStyle/>
        <a:p>
          <a:endParaRPr lang="en-US"/>
        </a:p>
      </dgm:t>
    </dgm:pt>
    <dgm:pt modelId="{E7203EAA-E6A0-4E73-92E9-5C9AFEAAB641}" type="sibTrans" cxnId="{4A74A18B-8E0D-401D-A178-EEC004799298}">
      <dgm:prSet/>
      <dgm:spPr/>
      <dgm:t>
        <a:bodyPr/>
        <a:lstStyle/>
        <a:p>
          <a:endParaRPr lang="en-US"/>
        </a:p>
      </dgm:t>
    </dgm:pt>
    <dgm:pt modelId="{A95A72A7-D7B4-45D2-8C89-56311937331C}">
      <dgm:prSet/>
      <dgm:spPr/>
      <dgm:t>
        <a:bodyPr/>
        <a:lstStyle/>
        <a:p>
          <a:r>
            <a:rPr lang="en-GB"/>
            <a:t>Fixed Term Parliaments Act 2011.</a:t>
          </a:r>
          <a:endParaRPr lang="en-US"/>
        </a:p>
      </dgm:t>
    </dgm:pt>
    <dgm:pt modelId="{6B94D654-57A0-4EF9-B549-680AD766A830}" type="parTrans" cxnId="{951AC26C-0FED-4E37-81E8-0CB02252AA73}">
      <dgm:prSet/>
      <dgm:spPr/>
      <dgm:t>
        <a:bodyPr/>
        <a:lstStyle/>
        <a:p>
          <a:endParaRPr lang="en-US"/>
        </a:p>
      </dgm:t>
    </dgm:pt>
    <dgm:pt modelId="{FEBF02E5-8B33-4CCB-8921-E541460841BA}" type="sibTrans" cxnId="{951AC26C-0FED-4E37-81E8-0CB02252AA73}">
      <dgm:prSet/>
      <dgm:spPr/>
      <dgm:t>
        <a:bodyPr/>
        <a:lstStyle/>
        <a:p>
          <a:endParaRPr lang="en-US"/>
        </a:p>
      </dgm:t>
    </dgm:pt>
    <dgm:pt modelId="{B572B352-7F00-4157-86BB-28FF588E2B52}">
      <dgm:prSet/>
      <dgm:spPr/>
      <dgm:t>
        <a:bodyPr/>
        <a:lstStyle/>
        <a:p>
          <a:r>
            <a:rPr lang="en-GB"/>
            <a:t>House of lords – peers</a:t>
          </a:r>
          <a:endParaRPr lang="en-US"/>
        </a:p>
      </dgm:t>
    </dgm:pt>
    <dgm:pt modelId="{D5DC4381-D5B3-44E7-BB43-1F15278199BB}" type="parTrans" cxnId="{E8987B23-FCDB-404E-8BA3-F052A46A34E0}">
      <dgm:prSet/>
      <dgm:spPr/>
      <dgm:t>
        <a:bodyPr/>
        <a:lstStyle/>
        <a:p>
          <a:endParaRPr lang="en-US"/>
        </a:p>
      </dgm:t>
    </dgm:pt>
    <dgm:pt modelId="{4453C0F4-4111-45B2-B14B-582AD225C1EB}" type="sibTrans" cxnId="{E8987B23-FCDB-404E-8BA3-F052A46A34E0}">
      <dgm:prSet/>
      <dgm:spPr/>
      <dgm:t>
        <a:bodyPr/>
        <a:lstStyle/>
        <a:p>
          <a:endParaRPr lang="en-US"/>
        </a:p>
      </dgm:t>
    </dgm:pt>
    <dgm:pt modelId="{B307DB22-C865-4EE5-AE42-4A6EDFEA1D9F}">
      <dgm:prSet/>
      <dgm:spPr/>
      <dgm:t>
        <a:bodyPr/>
        <a:lstStyle/>
        <a:p>
          <a:r>
            <a:rPr lang="en-GB"/>
            <a:t>791 members can sit. </a:t>
          </a:r>
          <a:endParaRPr lang="en-US"/>
        </a:p>
      </dgm:t>
    </dgm:pt>
    <dgm:pt modelId="{0634A59C-3FF0-4ACD-AE23-90BF37240549}" type="parTrans" cxnId="{D54B967A-5D93-432E-893E-3DDF4D46EDBD}">
      <dgm:prSet/>
      <dgm:spPr/>
      <dgm:t>
        <a:bodyPr/>
        <a:lstStyle/>
        <a:p>
          <a:endParaRPr lang="en-US"/>
        </a:p>
      </dgm:t>
    </dgm:pt>
    <dgm:pt modelId="{A959ED36-5E02-4165-A083-7E73C60C1784}" type="sibTrans" cxnId="{D54B967A-5D93-432E-893E-3DDF4D46EDBD}">
      <dgm:prSet/>
      <dgm:spPr/>
      <dgm:t>
        <a:bodyPr/>
        <a:lstStyle/>
        <a:p>
          <a:endParaRPr lang="en-US"/>
        </a:p>
      </dgm:t>
    </dgm:pt>
    <dgm:pt modelId="{AB7854DF-1CB5-4DBD-98AB-57229F247F92}">
      <dgm:prSet/>
      <dgm:spPr/>
      <dgm:t>
        <a:bodyPr/>
        <a:lstStyle/>
        <a:p>
          <a:r>
            <a:rPr lang="en-GB"/>
            <a:t>Life peerages- Life peerages Act 1958. </a:t>
          </a:r>
          <a:endParaRPr lang="en-US"/>
        </a:p>
      </dgm:t>
    </dgm:pt>
    <dgm:pt modelId="{D9F6C349-444D-4331-B075-60FE0E4657FF}" type="parTrans" cxnId="{A96ABB74-2372-4620-BFF2-1A7DED495BB4}">
      <dgm:prSet/>
      <dgm:spPr/>
      <dgm:t>
        <a:bodyPr/>
        <a:lstStyle/>
        <a:p>
          <a:endParaRPr lang="en-US"/>
        </a:p>
      </dgm:t>
    </dgm:pt>
    <dgm:pt modelId="{15A4E64F-8191-4BDA-8610-5344FAB9F3E1}" type="sibTrans" cxnId="{A96ABB74-2372-4620-BFF2-1A7DED495BB4}">
      <dgm:prSet/>
      <dgm:spPr/>
      <dgm:t>
        <a:bodyPr/>
        <a:lstStyle/>
        <a:p>
          <a:endParaRPr lang="en-US"/>
        </a:p>
      </dgm:t>
    </dgm:pt>
    <dgm:pt modelId="{03E63CE1-F3BD-4444-9A55-75063A6224DA}">
      <dgm:prSet/>
      <dgm:spPr/>
      <dgm:t>
        <a:bodyPr/>
        <a:lstStyle/>
        <a:p>
          <a:r>
            <a:rPr lang="en-GB"/>
            <a:t>Hereditary peers- inherited. </a:t>
          </a:r>
          <a:endParaRPr lang="en-US"/>
        </a:p>
      </dgm:t>
    </dgm:pt>
    <dgm:pt modelId="{CDEEBD29-7A54-4E1D-BD64-167A288B7480}" type="parTrans" cxnId="{93AFE798-1DB1-48C1-8987-39F71565EA76}">
      <dgm:prSet/>
      <dgm:spPr/>
      <dgm:t>
        <a:bodyPr/>
        <a:lstStyle/>
        <a:p>
          <a:endParaRPr lang="en-US"/>
        </a:p>
      </dgm:t>
    </dgm:pt>
    <dgm:pt modelId="{6BE96030-D980-4EFA-B58D-D5BAEAB76EA4}" type="sibTrans" cxnId="{93AFE798-1DB1-48C1-8987-39F71565EA76}">
      <dgm:prSet/>
      <dgm:spPr/>
      <dgm:t>
        <a:bodyPr/>
        <a:lstStyle/>
        <a:p>
          <a:endParaRPr lang="en-US"/>
        </a:p>
      </dgm:t>
    </dgm:pt>
    <dgm:pt modelId="{DC8EB75A-2272-44EF-A6FA-CA10366E9B31}">
      <dgm:prSet/>
      <dgm:spPr/>
      <dgm:t>
        <a:bodyPr/>
        <a:lstStyle/>
        <a:p>
          <a:r>
            <a:rPr lang="en-GB"/>
            <a:t>Includes bishops and archbishops of the church of England. </a:t>
          </a:r>
          <a:endParaRPr lang="en-US"/>
        </a:p>
      </dgm:t>
    </dgm:pt>
    <dgm:pt modelId="{5EED4F70-7AA5-4E8D-9D98-FB627E006816}" type="parTrans" cxnId="{686B5774-A678-4BFD-BF06-D70897720C21}">
      <dgm:prSet/>
      <dgm:spPr/>
      <dgm:t>
        <a:bodyPr/>
        <a:lstStyle/>
        <a:p>
          <a:endParaRPr lang="en-US"/>
        </a:p>
      </dgm:t>
    </dgm:pt>
    <dgm:pt modelId="{0ABD1AC9-EB2F-434E-8882-F563F787EE3F}" type="sibTrans" cxnId="{686B5774-A678-4BFD-BF06-D70897720C21}">
      <dgm:prSet/>
      <dgm:spPr/>
      <dgm:t>
        <a:bodyPr/>
        <a:lstStyle/>
        <a:p>
          <a:endParaRPr lang="en-US"/>
        </a:p>
      </dgm:t>
    </dgm:pt>
    <dgm:pt modelId="{63EEFAFF-3382-49B2-B8C7-4B3E59FED9C2}">
      <dgm:prSet/>
      <dgm:spPr/>
      <dgm:t>
        <a:bodyPr/>
        <a:lstStyle/>
        <a:p>
          <a:r>
            <a:rPr lang="en-GB"/>
            <a:t>Representatives and their role in parliament</a:t>
          </a:r>
          <a:endParaRPr lang="en-US"/>
        </a:p>
      </dgm:t>
    </dgm:pt>
    <dgm:pt modelId="{E8F48E4F-EB4B-40C0-8D30-C1BE19AA9999}" type="parTrans" cxnId="{83F1403E-A388-4F62-AC73-05927EF03B55}">
      <dgm:prSet/>
      <dgm:spPr/>
      <dgm:t>
        <a:bodyPr/>
        <a:lstStyle/>
        <a:p>
          <a:endParaRPr lang="en-US"/>
        </a:p>
      </dgm:t>
    </dgm:pt>
    <dgm:pt modelId="{4E8C10A4-D712-4CD1-BA8D-C7B19EC88C61}" type="sibTrans" cxnId="{83F1403E-A388-4F62-AC73-05927EF03B55}">
      <dgm:prSet/>
      <dgm:spPr/>
      <dgm:t>
        <a:bodyPr/>
        <a:lstStyle/>
        <a:p>
          <a:endParaRPr lang="en-US"/>
        </a:p>
      </dgm:t>
    </dgm:pt>
    <dgm:pt modelId="{46EBB473-7A81-46F1-A94F-9040ED5B5AF4}" type="pres">
      <dgm:prSet presAssocID="{07393C6E-44AC-4038-9F78-79CD39FA15C0}" presName="diagram" presStyleCnt="0">
        <dgm:presLayoutVars>
          <dgm:dir/>
          <dgm:resizeHandles val="exact"/>
        </dgm:presLayoutVars>
      </dgm:prSet>
      <dgm:spPr/>
    </dgm:pt>
    <dgm:pt modelId="{3762C073-AC6A-4726-BC08-23EBAFA854AD}" type="pres">
      <dgm:prSet presAssocID="{B4E89FEB-95C6-4D72-B480-ECB4F45E5D2E}" presName="node" presStyleLbl="node1" presStyleIdx="0" presStyleCnt="9">
        <dgm:presLayoutVars>
          <dgm:bulletEnabled val="1"/>
        </dgm:presLayoutVars>
      </dgm:prSet>
      <dgm:spPr/>
    </dgm:pt>
    <dgm:pt modelId="{1831729D-4722-46BB-AE69-EEC1DA22E366}" type="pres">
      <dgm:prSet presAssocID="{292A96C8-ED86-4417-BA41-94C11CA35AA4}" presName="sibTrans" presStyleCnt="0"/>
      <dgm:spPr/>
    </dgm:pt>
    <dgm:pt modelId="{E4A49293-6248-421B-B41E-DDB17BCEDAB9}" type="pres">
      <dgm:prSet presAssocID="{D7B46A34-06E8-487A-A286-7AC4FAF7BA2D}" presName="node" presStyleLbl="node1" presStyleIdx="1" presStyleCnt="9">
        <dgm:presLayoutVars>
          <dgm:bulletEnabled val="1"/>
        </dgm:presLayoutVars>
      </dgm:prSet>
      <dgm:spPr/>
    </dgm:pt>
    <dgm:pt modelId="{62397D46-62B3-4837-B857-85B696CDF243}" type="pres">
      <dgm:prSet presAssocID="{E7203EAA-E6A0-4E73-92E9-5C9AFEAAB641}" presName="sibTrans" presStyleCnt="0"/>
      <dgm:spPr/>
    </dgm:pt>
    <dgm:pt modelId="{0E2F30FC-5BC1-42A6-BF51-D93293F4D91E}" type="pres">
      <dgm:prSet presAssocID="{A95A72A7-D7B4-45D2-8C89-56311937331C}" presName="node" presStyleLbl="node1" presStyleIdx="2" presStyleCnt="9">
        <dgm:presLayoutVars>
          <dgm:bulletEnabled val="1"/>
        </dgm:presLayoutVars>
      </dgm:prSet>
      <dgm:spPr/>
    </dgm:pt>
    <dgm:pt modelId="{01B06FFC-094C-4938-9D4A-5AAE3A462514}" type="pres">
      <dgm:prSet presAssocID="{FEBF02E5-8B33-4CCB-8921-E541460841BA}" presName="sibTrans" presStyleCnt="0"/>
      <dgm:spPr/>
    </dgm:pt>
    <dgm:pt modelId="{E55CEF55-3916-445F-97CD-82E8C80DB6A7}" type="pres">
      <dgm:prSet presAssocID="{B572B352-7F00-4157-86BB-28FF588E2B52}" presName="node" presStyleLbl="node1" presStyleIdx="3" presStyleCnt="9">
        <dgm:presLayoutVars>
          <dgm:bulletEnabled val="1"/>
        </dgm:presLayoutVars>
      </dgm:prSet>
      <dgm:spPr/>
    </dgm:pt>
    <dgm:pt modelId="{10705FBB-2958-4919-B95D-52C8D15D5668}" type="pres">
      <dgm:prSet presAssocID="{4453C0F4-4111-45B2-B14B-582AD225C1EB}" presName="sibTrans" presStyleCnt="0"/>
      <dgm:spPr/>
    </dgm:pt>
    <dgm:pt modelId="{ABE6EC34-90B6-491F-8064-428C9F65ADDE}" type="pres">
      <dgm:prSet presAssocID="{B307DB22-C865-4EE5-AE42-4A6EDFEA1D9F}" presName="node" presStyleLbl="node1" presStyleIdx="4" presStyleCnt="9">
        <dgm:presLayoutVars>
          <dgm:bulletEnabled val="1"/>
        </dgm:presLayoutVars>
      </dgm:prSet>
      <dgm:spPr/>
    </dgm:pt>
    <dgm:pt modelId="{EC7D68A0-6D1C-40CB-BE8E-A7C678A19F7B}" type="pres">
      <dgm:prSet presAssocID="{A959ED36-5E02-4165-A083-7E73C60C1784}" presName="sibTrans" presStyleCnt="0"/>
      <dgm:spPr/>
    </dgm:pt>
    <dgm:pt modelId="{F2B8B409-7BE6-4200-A7B4-830380A4203A}" type="pres">
      <dgm:prSet presAssocID="{AB7854DF-1CB5-4DBD-98AB-57229F247F92}" presName="node" presStyleLbl="node1" presStyleIdx="5" presStyleCnt="9">
        <dgm:presLayoutVars>
          <dgm:bulletEnabled val="1"/>
        </dgm:presLayoutVars>
      </dgm:prSet>
      <dgm:spPr/>
    </dgm:pt>
    <dgm:pt modelId="{9AE079C3-BAD3-4BC7-81BE-E490B78165D9}" type="pres">
      <dgm:prSet presAssocID="{15A4E64F-8191-4BDA-8610-5344FAB9F3E1}" presName="sibTrans" presStyleCnt="0"/>
      <dgm:spPr/>
    </dgm:pt>
    <dgm:pt modelId="{03D331B7-EB1B-4D2C-A1E1-2EA10870FFAF}" type="pres">
      <dgm:prSet presAssocID="{03E63CE1-F3BD-4444-9A55-75063A6224DA}" presName="node" presStyleLbl="node1" presStyleIdx="6" presStyleCnt="9">
        <dgm:presLayoutVars>
          <dgm:bulletEnabled val="1"/>
        </dgm:presLayoutVars>
      </dgm:prSet>
      <dgm:spPr/>
    </dgm:pt>
    <dgm:pt modelId="{D6EB3B2C-7EB3-4E61-9BDC-288BE2EECCE3}" type="pres">
      <dgm:prSet presAssocID="{6BE96030-D980-4EFA-B58D-D5BAEAB76EA4}" presName="sibTrans" presStyleCnt="0"/>
      <dgm:spPr/>
    </dgm:pt>
    <dgm:pt modelId="{0FF4209C-96F7-484E-AB16-2F9C0C9A8739}" type="pres">
      <dgm:prSet presAssocID="{DC8EB75A-2272-44EF-A6FA-CA10366E9B31}" presName="node" presStyleLbl="node1" presStyleIdx="7" presStyleCnt="9">
        <dgm:presLayoutVars>
          <dgm:bulletEnabled val="1"/>
        </dgm:presLayoutVars>
      </dgm:prSet>
      <dgm:spPr/>
    </dgm:pt>
    <dgm:pt modelId="{9861B23E-E3CF-458A-86C0-D50AD35D566B}" type="pres">
      <dgm:prSet presAssocID="{0ABD1AC9-EB2F-434E-8882-F563F787EE3F}" presName="sibTrans" presStyleCnt="0"/>
      <dgm:spPr/>
    </dgm:pt>
    <dgm:pt modelId="{A486A585-ECD3-42DA-AA6B-3573D99E38AD}" type="pres">
      <dgm:prSet presAssocID="{63EEFAFF-3382-49B2-B8C7-4B3E59FED9C2}" presName="node" presStyleLbl="node1" presStyleIdx="8" presStyleCnt="9">
        <dgm:presLayoutVars>
          <dgm:bulletEnabled val="1"/>
        </dgm:presLayoutVars>
      </dgm:prSet>
      <dgm:spPr/>
    </dgm:pt>
  </dgm:ptLst>
  <dgm:cxnLst>
    <dgm:cxn modelId="{85036500-7952-4887-9737-4F4EF147AF01}" type="presOf" srcId="{B572B352-7F00-4157-86BB-28FF588E2B52}" destId="{E55CEF55-3916-445F-97CD-82E8C80DB6A7}" srcOrd="0" destOrd="0" presId="urn:microsoft.com/office/officeart/2005/8/layout/default"/>
    <dgm:cxn modelId="{25B89F0D-FDE2-4658-858F-04F528D0F84A}" type="presOf" srcId="{B4E89FEB-95C6-4D72-B480-ECB4F45E5D2E}" destId="{3762C073-AC6A-4726-BC08-23EBAFA854AD}" srcOrd="0" destOrd="0" presId="urn:microsoft.com/office/officeart/2005/8/layout/default"/>
    <dgm:cxn modelId="{AD7A5618-0345-4E6B-AD33-DA98A8B8E8D1}" type="presOf" srcId="{07393C6E-44AC-4038-9F78-79CD39FA15C0}" destId="{46EBB473-7A81-46F1-A94F-9040ED5B5AF4}" srcOrd="0" destOrd="0" presId="urn:microsoft.com/office/officeart/2005/8/layout/default"/>
    <dgm:cxn modelId="{E8987B23-FCDB-404E-8BA3-F052A46A34E0}" srcId="{07393C6E-44AC-4038-9F78-79CD39FA15C0}" destId="{B572B352-7F00-4157-86BB-28FF588E2B52}" srcOrd="3" destOrd="0" parTransId="{D5DC4381-D5B3-44E7-BB43-1F15278199BB}" sibTransId="{4453C0F4-4111-45B2-B14B-582AD225C1EB}"/>
    <dgm:cxn modelId="{E6A60A24-AB81-47B9-A615-08E79A30E971}" type="presOf" srcId="{DC8EB75A-2272-44EF-A6FA-CA10366E9B31}" destId="{0FF4209C-96F7-484E-AB16-2F9C0C9A8739}" srcOrd="0" destOrd="0" presId="urn:microsoft.com/office/officeart/2005/8/layout/default"/>
    <dgm:cxn modelId="{83F1403E-A388-4F62-AC73-05927EF03B55}" srcId="{07393C6E-44AC-4038-9F78-79CD39FA15C0}" destId="{63EEFAFF-3382-49B2-B8C7-4B3E59FED9C2}" srcOrd="8" destOrd="0" parTransId="{E8F48E4F-EB4B-40C0-8D30-C1BE19AA9999}" sibTransId="{4E8C10A4-D712-4CD1-BA8D-C7B19EC88C61}"/>
    <dgm:cxn modelId="{DE8B9B61-A6B7-4A3D-87D0-6E33B732C8F4}" type="presOf" srcId="{AB7854DF-1CB5-4DBD-98AB-57229F247F92}" destId="{F2B8B409-7BE6-4200-A7B4-830380A4203A}" srcOrd="0" destOrd="0" presId="urn:microsoft.com/office/officeart/2005/8/layout/default"/>
    <dgm:cxn modelId="{27FF6445-A559-4B08-A4D0-1C43133B8AAB}" type="presOf" srcId="{03E63CE1-F3BD-4444-9A55-75063A6224DA}" destId="{03D331B7-EB1B-4D2C-A1E1-2EA10870FFAF}" srcOrd="0" destOrd="0" presId="urn:microsoft.com/office/officeart/2005/8/layout/default"/>
    <dgm:cxn modelId="{0076114C-8905-45CA-9C7E-DE4F53B976E3}" type="presOf" srcId="{A95A72A7-D7B4-45D2-8C89-56311937331C}" destId="{0E2F30FC-5BC1-42A6-BF51-D93293F4D91E}" srcOrd="0" destOrd="0" presId="urn:microsoft.com/office/officeart/2005/8/layout/default"/>
    <dgm:cxn modelId="{951AC26C-0FED-4E37-81E8-0CB02252AA73}" srcId="{07393C6E-44AC-4038-9F78-79CD39FA15C0}" destId="{A95A72A7-D7B4-45D2-8C89-56311937331C}" srcOrd="2" destOrd="0" parTransId="{6B94D654-57A0-4EF9-B549-680AD766A830}" sibTransId="{FEBF02E5-8B33-4CCB-8921-E541460841BA}"/>
    <dgm:cxn modelId="{686B5774-A678-4BFD-BF06-D70897720C21}" srcId="{07393C6E-44AC-4038-9F78-79CD39FA15C0}" destId="{DC8EB75A-2272-44EF-A6FA-CA10366E9B31}" srcOrd="7" destOrd="0" parTransId="{5EED4F70-7AA5-4E8D-9D98-FB627E006816}" sibTransId="{0ABD1AC9-EB2F-434E-8882-F563F787EE3F}"/>
    <dgm:cxn modelId="{A96ABB74-2372-4620-BFF2-1A7DED495BB4}" srcId="{07393C6E-44AC-4038-9F78-79CD39FA15C0}" destId="{AB7854DF-1CB5-4DBD-98AB-57229F247F92}" srcOrd="5" destOrd="0" parTransId="{D9F6C349-444D-4331-B075-60FE0E4657FF}" sibTransId="{15A4E64F-8191-4BDA-8610-5344FAB9F3E1}"/>
    <dgm:cxn modelId="{4D45C557-B99D-43CF-81C3-2BBCF6B6F74C}" type="presOf" srcId="{D7B46A34-06E8-487A-A286-7AC4FAF7BA2D}" destId="{E4A49293-6248-421B-B41E-DDB17BCEDAB9}" srcOrd="0" destOrd="0" presId="urn:microsoft.com/office/officeart/2005/8/layout/default"/>
    <dgm:cxn modelId="{D54B967A-5D93-432E-893E-3DDF4D46EDBD}" srcId="{07393C6E-44AC-4038-9F78-79CD39FA15C0}" destId="{B307DB22-C865-4EE5-AE42-4A6EDFEA1D9F}" srcOrd="4" destOrd="0" parTransId="{0634A59C-3FF0-4ACD-AE23-90BF37240549}" sibTransId="{A959ED36-5E02-4165-A083-7E73C60C1784}"/>
    <dgm:cxn modelId="{4A74A18B-8E0D-401D-A178-EEC004799298}" srcId="{07393C6E-44AC-4038-9F78-79CD39FA15C0}" destId="{D7B46A34-06E8-487A-A286-7AC4FAF7BA2D}" srcOrd="1" destOrd="0" parTransId="{AAA3C021-2758-43E2-8A5C-4EF2357349BF}" sibTransId="{E7203EAA-E6A0-4E73-92E9-5C9AFEAAB641}"/>
    <dgm:cxn modelId="{BE04D398-20FD-42E6-9D75-19029EAB130D}" type="presOf" srcId="{63EEFAFF-3382-49B2-B8C7-4B3E59FED9C2}" destId="{A486A585-ECD3-42DA-AA6B-3573D99E38AD}" srcOrd="0" destOrd="0" presId="urn:microsoft.com/office/officeart/2005/8/layout/default"/>
    <dgm:cxn modelId="{93AFE798-1DB1-48C1-8987-39F71565EA76}" srcId="{07393C6E-44AC-4038-9F78-79CD39FA15C0}" destId="{03E63CE1-F3BD-4444-9A55-75063A6224DA}" srcOrd="6" destOrd="0" parTransId="{CDEEBD29-7A54-4E1D-BD64-167A288B7480}" sibTransId="{6BE96030-D980-4EFA-B58D-D5BAEAB76EA4}"/>
    <dgm:cxn modelId="{E7E1D2A3-3242-42B4-B399-1604D5841C52}" srcId="{07393C6E-44AC-4038-9F78-79CD39FA15C0}" destId="{B4E89FEB-95C6-4D72-B480-ECB4F45E5D2E}" srcOrd="0" destOrd="0" parTransId="{7E630838-7EA3-49A2-BBE4-64DB21EB2E21}" sibTransId="{292A96C8-ED86-4417-BA41-94C11CA35AA4}"/>
    <dgm:cxn modelId="{3A2C16B3-F5EC-43DD-B3FD-2E0C19638165}" type="presOf" srcId="{B307DB22-C865-4EE5-AE42-4A6EDFEA1D9F}" destId="{ABE6EC34-90B6-491F-8064-428C9F65ADDE}" srcOrd="0" destOrd="0" presId="urn:microsoft.com/office/officeart/2005/8/layout/default"/>
    <dgm:cxn modelId="{C1821A70-71DC-4B95-A655-E03BD67185AB}" type="presParOf" srcId="{46EBB473-7A81-46F1-A94F-9040ED5B5AF4}" destId="{3762C073-AC6A-4726-BC08-23EBAFA854AD}" srcOrd="0" destOrd="0" presId="urn:microsoft.com/office/officeart/2005/8/layout/default"/>
    <dgm:cxn modelId="{BD01F6B3-C7BA-4208-8766-8FC186FD4EC0}" type="presParOf" srcId="{46EBB473-7A81-46F1-A94F-9040ED5B5AF4}" destId="{1831729D-4722-46BB-AE69-EEC1DA22E366}" srcOrd="1" destOrd="0" presId="urn:microsoft.com/office/officeart/2005/8/layout/default"/>
    <dgm:cxn modelId="{062CB89B-58DD-4247-8990-5827D9754F19}" type="presParOf" srcId="{46EBB473-7A81-46F1-A94F-9040ED5B5AF4}" destId="{E4A49293-6248-421B-B41E-DDB17BCEDAB9}" srcOrd="2" destOrd="0" presId="urn:microsoft.com/office/officeart/2005/8/layout/default"/>
    <dgm:cxn modelId="{B9B34B1D-9DC8-48C5-A769-B48D41E258C3}" type="presParOf" srcId="{46EBB473-7A81-46F1-A94F-9040ED5B5AF4}" destId="{62397D46-62B3-4837-B857-85B696CDF243}" srcOrd="3" destOrd="0" presId="urn:microsoft.com/office/officeart/2005/8/layout/default"/>
    <dgm:cxn modelId="{A3796CF2-1758-42E5-BFC4-55617888B722}" type="presParOf" srcId="{46EBB473-7A81-46F1-A94F-9040ED5B5AF4}" destId="{0E2F30FC-5BC1-42A6-BF51-D93293F4D91E}" srcOrd="4" destOrd="0" presId="urn:microsoft.com/office/officeart/2005/8/layout/default"/>
    <dgm:cxn modelId="{8EE9E5A5-9483-487F-A693-6E0A507CD44A}" type="presParOf" srcId="{46EBB473-7A81-46F1-A94F-9040ED5B5AF4}" destId="{01B06FFC-094C-4938-9D4A-5AAE3A462514}" srcOrd="5" destOrd="0" presId="urn:microsoft.com/office/officeart/2005/8/layout/default"/>
    <dgm:cxn modelId="{8ABD64A4-C066-4C09-BCAE-37F2F90D8BEB}" type="presParOf" srcId="{46EBB473-7A81-46F1-A94F-9040ED5B5AF4}" destId="{E55CEF55-3916-445F-97CD-82E8C80DB6A7}" srcOrd="6" destOrd="0" presId="urn:microsoft.com/office/officeart/2005/8/layout/default"/>
    <dgm:cxn modelId="{79D1DCD7-1B16-4DD7-8AC2-7A930B46E2DD}" type="presParOf" srcId="{46EBB473-7A81-46F1-A94F-9040ED5B5AF4}" destId="{10705FBB-2958-4919-B95D-52C8D15D5668}" srcOrd="7" destOrd="0" presId="urn:microsoft.com/office/officeart/2005/8/layout/default"/>
    <dgm:cxn modelId="{148625BA-BD55-4101-8F64-5078CBFD6446}" type="presParOf" srcId="{46EBB473-7A81-46F1-A94F-9040ED5B5AF4}" destId="{ABE6EC34-90B6-491F-8064-428C9F65ADDE}" srcOrd="8" destOrd="0" presId="urn:microsoft.com/office/officeart/2005/8/layout/default"/>
    <dgm:cxn modelId="{09C0129C-FAB4-456A-B4A2-AE1928A2E826}" type="presParOf" srcId="{46EBB473-7A81-46F1-A94F-9040ED5B5AF4}" destId="{EC7D68A0-6D1C-40CB-BE8E-A7C678A19F7B}" srcOrd="9" destOrd="0" presId="urn:microsoft.com/office/officeart/2005/8/layout/default"/>
    <dgm:cxn modelId="{9F9CCDD3-01CA-419F-9BFC-472A3ABDFF16}" type="presParOf" srcId="{46EBB473-7A81-46F1-A94F-9040ED5B5AF4}" destId="{F2B8B409-7BE6-4200-A7B4-830380A4203A}" srcOrd="10" destOrd="0" presId="urn:microsoft.com/office/officeart/2005/8/layout/default"/>
    <dgm:cxn modelId="{C64B373F-5728-468C-B344-1DD683001600}" type="presParOf" srcId="{46EBB473-7A81-46F1-A94F-9040ED5B5AF4}" destId="{9AE079C3-BAD3-4BC7-81BE-E490B78165D9}" srcOrd="11" destOrd="0" presId="urn:microsoft.com/office/officeart/2005/8/layout/default"/>
    <dgm:cxn modelId="{1B3E89C2-958A-48D6-85D6-EBF89DAF06BC}" type="presParOf" srcId="{46EBB473-7A81-46F1-A94F-9040ED5B5AF4}" destId="{03D331B7-EB1B-4D2C-A1E1-2EA10870FFAF}" srcOrd="12" destOrd="0" presId="urn:microsoft.com/office/officeart/2005/8/layout/default"/>
    <dgm:cxn modelId="{A4ED8537-854F-449D-A977-9E59E10E9200}" type="presParOf" srcId="{46EBB473-7A81-46F1-A94F-9040ED5B5AF4}" destId="{D6EB3B2C-7EB3-4E61-9BDC-288BE2EECCE3}" srcOrd="13" destOrd="0" presId="urn:microsoft.com/office/officeart/2005/8/layout/default"/>
    <dgm:cxn modelId="{85733733-82EA-424D-8AB8-1728BBC0C2BA}" type="presParOf" srcId="{46EBB473-7A81-46F1-A94F-9040ED5B5AF4}" destId="{0FF4209C-96F7-484E-AB16-2F9C0C9A8739}" srcOrd="14" destOrd="0" presId="urn:microsoft.com/office/officeart/2005/8/layout/default"/>
    <dgm:cxn modelId="{D6C605C0-9265-4D19-8695-55C32AE47072}" type="presParOf" srcId="{46EBB473-7A81-46F1-A94F-9040ED5B5AF4}" destId="{9861B23E-E3CF-458A-86C0-D50AD35D566B}" srcOrd="15" destOrd="0" presId="urn:microsoft.com/office/officeart/2005/8/layout/default"/>
    <dgm:cxn modelId="{EF100954-CCA0-459B-8E69-8DB2B71BA862}" type="presParOf" srcId="{46EBB473-7A81-46F1-A94F-9040ED5B5AF4}" destId="{A486A585-ECD3-42DA-AA6B-3573D99E38A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688BA1DE-5777-4CCE-8A47-3F2FC8D4FB6C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47EA92-C6F3-46A3-8D6D-792241D949DA}">
      <dgm:prSet/>
      <dgm:spPr/>
      <dgm:t>
        <a:bodyPr/>
        <a:lstStyle/>
        <a:p>
          <a:r>
            <a:rPr lang="en-GB"/>
            <a:t>House of commons- Represent us. Different types of representatives those who have been elected to represent views. Those who have not been elected to present our views. </a:t>
          </a:r>
          <a:endParaRPr lang="en-US"/>
        </a:p>
      </dgm:t>
    </dgm:pt>
    <dgm:pt modelId="{01D2E830-73B1-48D6-9DAE-0AB948B085E4}" type="parTrans" cxnId="{4C4A544F-F4F3-492A-955A-1524D9D66D55}">
      <dgm:prSet/>
      <dgm:spPr/>
      <dgm:t>
        <a:bodyPr/>
        <a:lstStyle/>
        <a:p>
          <a:endParaRPr lang="en-US"/>
        </a:p>
      </dgm:t>
    </dgm:pt>
    <dgm:pt modelId="{BE8C109E-57A6-41ED-B262-1F93AA536BC8}" type="sibTrans" cxnId="{4C4A544F-F4F3-492A-955A-1524D9D66D55}">
      <dgm:prSet/>
      <dgm:spPr/>
      <dgm:t>
        <a:bodyPr/>
        <a:lstStyle/>
        <a:p>
          <a:endParaRPr lang="en-US"/>
        </a:p>
      </dgm:t>
    </dgm:pt>
    <dgm:pt modelId="{7EDDB0AE-B31A-406F-8F09-36AD563BB484}">
      <dgm:prSet/>
      <dgm:spPr/>
      <dgm:t>
        <a:bodyPr/>
        <a:lstStyle/>
        <a:p>
          <a:r>
            <a:rPr lang="en-GB"/>
            <a:t>House of Lords – Appointed by life peerages, chosen to represent hereditary peers. They are not elected by Universal Suffrage. </a:t>
          </a:r>
          <a:endParaRPr lang="en-US"/>
        </a:p>
      </dgm:t>
    </dgm:pt>
    <dgm:pt modelId="{3364407F-3DBB-4B60-A3E5-869A63335D65}" type="parTrans" cxnId="{1F7BEAA9-8EC8-4D8D-AECD-19D687870F47}">
      <dgm:prSet/>
      <dgm:spPr/>
      <dgm:t>
        <a:bodyPr/>
        <a:lstStyle/>
        <a:p>
          <a:endParaRPr lang="en-US"/>
        </a:p>
      </dgm:t>
    </dgm:pt>
    <dgm:pt modelId="{A46D137F-94BB-491D-80AA-D6D3A99646CB}" type="sibTrans" cxnId="{1F7BEAA9-8EC8-4D8D-AECD-19D687870F47}">
      <dgm:prSet/>
      <dgm:spPr/>
      <dgm:t>
        <a:bodyPr/>
        <a:lstStyle/>
        <a:p>
          <a:endParaRPr lang="en-US"/>
        </a:p>
      </dgm:t>
    </dgm:pt>
    <dgm:pt modelId="{6F4E615A-1479-4FD0-A077-E017D39A5CE1}" type="pres">
      <dgm:prSet presAssocID="{688BA1DE-5777-4CCE-8A47-3F2FC8D4FB6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89EB237-0116-41A5-AA0D-ADA187AE6BAF}" type="pres">
      <dgm:prSet presAssocID="{8747EA92-C6F3-46A3-8D6D-792241D949DA}" presName="hierRoot1" presStyleCnt="0"/>
      <dgm:spPr/>
    </dgm:pt>
    <dgm:pt modelId="{91A6B3B7-8628-4C4F-ACF4-515593B9BAD5}" type="pres">
      <dgm:prSet presAssocID="{8747EA92-C6F3-46A3-8D6D-792241D949DA}" presName="composite" presStyleCnt="0"/>
      <dgm:spPr/>
    </dgm:pt>
    <dgm:pt modelId="{17DB08FC-0025-46C3-A30B-938C90F54961}" type="pres">
      <dgm:prSet presAssocID="{8747EA92-C6F3-46A3-8D6D-792241D949DA}" presName="background" presStyleLbl="node0" presStyleIdx="0" presStyleCnt="2"/>
      <dgm:spPr/>
    </dgm:pt>
    <dgm:pt modelId="{91A3C9A0-6C19-4661-A675-59726F25C5C1}" type="pres">
      <dgm:prSet presAssocID="{8747EA92-C6F3-46A3-8D6D-792241D949DA}" presName="text" presStyleLbl="fgAcc0" presStyleIdx="0" presStyleCnt="2">
        <dgm:presLayoutVars>
          <dgm:chPref val="3"/>
        </dgm:presLayoutVars>
      </dgm:prSet>
      <dgm:spPr/>
    </dgm:pt>
    <dgm:pt modelId="{E360D0F5-4991-472D-9150-368BC8740D31}" type="pres">
      <dgm:prSet presAssocID="{8747EA92-C6F3-46A3-8D6D-792241D949DA}" presName="hierChild2" presStyleCnt="0"/>
      <dgm:spPr/>
    </dgm:pt>
    <dgm:pt modelId="{E6713212-2F26-477D-9F32-7CD2678337E3}" type="pres">
      <dgm:prSet presAssocID="{7EDDB0AE-B31A-406F-8F09-36AD563BB484}" presName="hierRoot1" presStyleCnt="0"/>
      <dgm:spPr/>
    </dgm:pt>
    <dgm:pt modelId="{F54188AB-B754-4641-B656-CBBF2E86637B}" type="pres">
      <dgm:prSet presAssocID="{7EDDB0AE-B31A-406F-8F09-36AD563BB484}" presName="composite" presStyleCnt="0"/>
      <dgm:spPr/>
    </dgm:pt>
    <dgm:pt modelId="{2B6893A4-B595-4286-A82A-2649C56BAE6F}" type="pres">
      <dgm:prSet presAssocID="{7EDDB0AE-B31A-406F-8F09-36AD563BB484}" presName="background" presStyleLbl="node0" presStyleIdx="1" presStyleCnt="2"/>
      <dgm:spPr/>
    </dgm:pt>
    <dgm:pt modelId="{D7ECD7FD-F2C3-4C8D-85A7-195CAEF9528E}" type="pres">
      <dgm:prSet presAssocID="{7EDDB0AE-B31A-406F-8F09-36AD563BB484}" presName="text" presStyleLbl="fgAcc0" presStyleIdx="1" presStyleCnt="2">
        <dgm:presLayoutVars>
          <dgm:chPref val="3"/>
        </dgm:presLayoutVars>
      </dgm:prSet>
      <dgm:spPr/>
    </dgm:pt>
    <dgm:pt modelId="{FE8A9F57-1D66-4FC2-96FE-38A7E393DF1C}" type="pres">
      <dgm:prSet presAssocID="{7EDDB0AE-B31A-406F-8F09-36AD563BB484}" presName="hierChild2" presStyleCnt="0"/>
      <dgm:spPr/>
    </dgm:pt>
  </dgm:ptLst>
  <dgm:cxnLst>
    <dgm:cxn modelId="{13B9161C-18D0-4BBF-B674-BF16AA774B82}" type="presOf" srcId="{8747EA92-C6F3-46A3-8D6D-792241D949DA}" destId="{91A3C9A0-6C19-4661-A675-59726F25C5C1}" srcOrd="0" destOrd="0" presId="urn:microsoft.com/office/officeart/2005/8/layout/hierarchy1"/>
    <dgm:cxn modelId="{4C4A544F-F4F3-492A-955A-1524D9D66D55}" srcId="{688BA1DE-5777-4CCE-8A47-3F2FC8D4FB6C}" destId="{8747EA92-C6F3-46A3-8D6D-792241D949DA}" srcOrd="0" destOrd="0" parTransId="{01D2E830-73B1-48D6-9DAE-0AB948B085E4}" sibTransId="{BE8C109E-57A6-41ED-B262-1F93AA536BC8}"/>
    <dgm:cxn modelId="{1F7BEAA9-8EC8-4D8D-AECD-19D687870F47}" srcId="{688BA1DE-5777-4CCE-8A47-3F2FC8D4FB6C}" destId="{7EDDB0AE-B31A-406F-8F09-36AD563BB484}" srcOrd="1" destOrd="0" parTransId="{3364407F-3DBB-4B60-A3E5-869A63335D65}" sibTransId="{A46D137F-94BB-491D-80AA-D6D3A99646CB}"/>
    <dgm:cxn modelId="{9D1FF8D2-2B4F-4C01-9CB4-25253300EBB5}" type="presOf" srcId="{688BA1DE-5777-4CCE-8A47-3F2FC8D4FB6C}" destId="{6F4E615A-1479-4FD0-A077-E017D39A5CE1}" srcOrd="0" destOrd="0" presId="urn:microsoft.com/office/officeart/2005/8/layout/hierarchy1"/>
    <dgm:cxn modelId="{CAA336F8-5F8B-4E9E-9F3D-23A6D15D86EF}" type="presOf" srcId="{7EDDB0AE-B31A-406F-8F09-36AD563BB484}" destId="{D7ECD7FD-F2C3-4C8D-85A7-195CAEF9528E}" srcOrd="0" destOrd="0" presId="urn:microsoft.com/office/officeart/2005/8/layout/hierarchy1"/>
    <dgm:cxn modelId="{C239A8E8-C1FB-44AD-B12C-9A83DC8940CE}" type="presParOf" srcId="{6F4E615A-1479-4FD0-A077-E017D39A5CE1}" destId="{589EB237-0116-41A5-AA0D-ADA187AE6BAF}" srcOrd="0" destOrd="0" presId="urn:microsoft.com/office/officeart/2005/8/layout/hierarchy1"/>
    <dgm:cxn modelId="{E2A1C7DE-8463-4F0F-94CB-01740C0DAD0B}" type="presParOf" srcId="{589EB237-0116-41A5-AA0D-ADA187AE6BAF}" destId="{91A6B3B7-8628-4C4F-ACF4-515593B9BAD5}" srcOrd="0" destOrd="0" presId="urn:microsoft.com/office/officeart/2005/8/layout/hierarchy1"/>
    <dgm:cxn modelId="{E807D770-3B04-4F96-A531-8322EDA8C710}" type="presParOf" srcId="{91A6B3B7-8628-4C4F-ACF4-515593B9BAD5}" destId="{17DB08FC-0025-46C3-A30B-938C90F54961}" srcOrd="0" destOrd="0" presId="urn:microsoft.com/office/officeart/2005/8/layout/hierarchy1"/>
    <dgm:cxn modelId="{B8988040-886F-44DF-8DE0-480960456AC7}" type="presParOf" srcId="{91A6B3B7-8628-4C4F-ACF4-515593B9BAD5}" destId="{91A3C9A0-6C19-4661-A675-59726F25C5C1}" srcOrd="1" destOrd="0" presId="urn:microsoft.com/office/officeart/2005/8/layout/hierarchy1"/>
    <dgm:cxn modelId="{7542D3D8-7B34-4825-908D-884B3D580E49}" type="presParOf" srcId="{589EB237-0116-41A5-AA0D-ADA187AE6BAF}" destId="{E360D0F5-4991-472D-9150-368BC8740D31}" srcOrd="1" destOrd="0" presId="urn:microsoft.com/office/officeart/2005/8/layout/hierarchy1"/>
    <dgm:cxn modelId="{CB595485-9739-4E96-A2BE-A3B79EEC1A7E}" type="presParOf" srcId="{6F4E615A-1479-4FD0-A077-E017D39A5CE1}" destId="{E6713212-2F26-477D-9F32-7CD2678337E3}" srcOrd="1" destOrd="0" presId="urn:microsoft.com/office/officeart/2005/8/layout/hierarchy1"/>
    <dgm:cxn modelId="{A515810B-3C13-46B8-A9C3-0378D2869D6D}" type="presParOf" srcId="{E6713212-2F26-477D-9F32-7CD2678337E3}" destId="{F54188AB-B754-4641-B656-CBBF2E86637B}" srcOrd="0" destOrd="0" presId="urn:microsoft.com/office/officeart/2005/8/layout/hierarchy1"/>
    <dgm:cxn modelId="{9E186504-4C5D-4BF2-9465-53FC639879F4}" type="presParOf" srcId="{F54188AB-B754-4641-B656-CBBF2E86637B}" destId="{2B6893A4-B595-4286-A82A-2649C56BAE6F}" srcOrd="0" destOrd="0" presId="urn:microsoft.com/office/officeart/2005/8/layout/hierarchy1"/>
    <dgm:cxn modelId="{66D6202C-19D7-4AC4-BE66-0053E8A9B240}" type="presParOf" srcId="{F54188AB-B754-4641-B656-CBBF2E86637B}" destId="{D7ECD7FD-F2C3-4C8D-85A7-195CAEF9528E}" srcOrd="1" destOrd="0" presId="urn:microsoft.com/office/officeart/2005/8/layout/hierarchy1"/>
    <dgm:cxn modelId="{B329861A-31DF-44C7-8DCD-3F12F9D02F9B}" type="presParOf" srcId="{E6713212-2F26-477D-9F32-7CD2678337E3}" destId="{FE8A9F57-1D66-4FC2-96FE-38A7E393DF1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B48BC694-03FE-4DE0-AE82-C5E2C69D319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6503762-2F4C-49E4-85CE-7E253C11D54E}">
      <dgm:prSet/>
      <dgm:spPr/>
      <dgm:t>
        <a:bodyPr/>
        <a:lstStyle/>
        <a:p>
          <a:pPr>
            <a:defRPr cap="all"/>
          </a:pPr>
          <a:r>
            <a:rPr lang="en-GB"/>
            <a:t>Its main function is law making, </a:t>
          </a:r>
          <a:endParaRPr lang="en-US"/>
        </a:p>
      </dgm:t>
    </dgm:pt>
    <dgm:pt modelId="{ED7E17EA-0833-4DF4-A102-4542811CD83C}" type="parTrans" cxnId="{8FF42C0B-A631-4F81-9800-E5B73BCB53A8}">
      <dgm:prSet/>
      <dgm:spPr/>
      <dgm:t>
        <a:bodyPr/>
        <a:lstStyle/>
        <a:p>
          <a:endParaRPr lang="en-US"/>
        </a:p>
      </dgm:t>
    </dgm:pt>
    <dgm:pt modelId="{155B60D3-B2FF-4AF7-B0B6-605E54FF1AEF}" type="sibTrans" cxnId="{8FF42C0B-A631-4F81-9800-E5B73BCB53A8}">
      <dgm:prSet/>
      <dgm:spPr/>
      <dgm:t>
        <a:bodyPr/>
        <a:lstStyle/>
        <a:p>
          <a:endParaRPr lang="en-US"/>
        </a:p>
      </dgm:t>
    </dgm:pt>
    <dgm:pt modelId="{B61ECE02-E50E-47F5-A365-6C48D17C52FC}">
      <dgm:prSet/>
      <dgm:spPr/>
      <dgm:t>
        <a:bodyPr/>
        <a:lstStyle/>
        <a:p>
          <a:pPr>
            <a:defRPr cap="all"/>
          </a:pPr>
          <a:r>
            <a:rPr lang="en-GB"/>
            <a:t>It is where primary legislation comes from. </a:t>
          </a:r>
          <a:endParaRPr lang="en-US"/>
        </a:p>
      </dgm:t>
    </dgm:pt>
    <dgm:pt modelId="{7C7B5737-480B-4555-B8F5-FE9F71A47083}" type="parTrans" cxnId="{0C57D73F-4951-440D-BAF7-AD13E07BE500}">
      <dgm:prSet/>
      <dgm:spPr/>
      <dgm:t>
        <a:bodyPr/>
        <a:lstStyle/>
        <a:p>
          <a:endParaRPr lang="en-US"/>
        </a:p>
      </dgm:t>
    </dgm:pt>
    <dgm:pt modelId="{F512AAA5-8D7D-4218-A4A7-43AC4B1C7756}" type="sibTrans" cxnId="{0C57D73F-4951-440D-BAF7-AD13E07BE500}">
      <dgm:prSet/>
      <dgm:spPr/>
      <dgm:t>
        <a:bodyPr/>
        <a:lstStyle/>
        <a:p>
          <a:endParaRPr lang="en-US"/>
        </a:p>
      </dgm:t>
    </dgm:pt>
    <dgm:pt modelId="{195209C6-6537-4FB2-A298-E2396A9F0E94}" type="pres">
      <dgm:prSet presAssocID="{B48BC694-03FE-4DE0-AE82-C5E2C69D319D}" presName="root" presStyleCnt="0">
        <dgm:presLayoutVars>
          <dgm:dir/>
          <dgm:resizeHandles val="exact"/>
        </dgm:presLayoutVars>
      </dgm:prSet>
      <dgm:spPr/>
    </dgm:pt>
    <dgm:pt modelId="{4E01A1BA-5E77-4536-B15E-651316C0B4F5}" type="pres">
      <dgm:prSet presAssocID="{D6503762-2F4C-49E4-85CE-7E253C11D54E}" presName="compNode" presStyleCnt="0"/>
      <dgm:spPr/>
    </dgm:pt>
    <dgm:pt modelId="{B1F9C5CB-F956-46C0-837B-AD4D54551A68}" type="pres">
      <dgm:prSet presAssocID="{D6503762-2F4C-49E4-85CE-7E253C11D54E}" presName="iconBgRect" presStyleLbl="bgShp" presStyleIdx="0" presStyleCnt="2"/>
      <dgm:spPr/>
    </dgm:pt>
    <dgm:pt modelId="{168790CF-6E59-4C11-B644-1C9E36E406ED}" type="pres">
      <dgm:prSet presAssocID="{D6503762-2F4C-49E4-85CE-7E253C11D54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364C3B6E-E1CD-4E78-9FAE-E0C8B025CB20}" type="pres">
      <dgm:prSet presAssocID="{D6503762-2F4C-49E4-85CE-7E253C11D54E}" presName="spaceRect" presStyleCnt="0"/>
      <dgm:spPr/>
    </dgm:pt>
    <dgm:pt modelId="{4541EF83-AF42-484A-A466-B5EC8D4EED89}" type="pres">
      <dgm:prSet presAssocID="{D6503762-2F4C-49E4-85CE-7E253C11D54E}" presName="textRect" presStyleLbl="revTx" presStyleIdx="0" presStyleCnt="2">
        <dgm:presLayoutVars>
          <dgm:chMax val="1"/>
          <dgm:chPref val="1"/>
        </dgm:presLayoutVars>
      </dgm:prSet>
      <dgm:spPr/>
    </dgm:pt>
    <dgm:pt modelId="{6F74B466-1278-4001-93C8-82933263B289}" type="pres">
      <dgm:prSet presAssocID="{155B60D3-B2FF-4AF7-B0B6-605E54FF1AEF}" presName="sibTrans" presStyleCnt="0"/>
      <dgm:spPr/>
    </dgm:pt>
    <dgm:pt modelId="{892928E2-4029-4D92-8934-C651A20FDFF2}" type="pres">
      <dgm:prSet presAssocID="{B61ECE02-E50E-47F5-A365-6C48D17C52FC}" presName="compNode" presStyleCnt="0"/>
      <dgm:spPr/>
    </dgm:pt>
    <dgm:pt modelId="{216AAD48-CCE6-4FCD-8A1D-1544C6BCEA5C}" type="pres">
      <dgm:prSet presAssocID="{B61ECE02-E50E-47F5-A365-6C48D17C52FC}" presName="iconBgRect" presStyleLbl="bgShp" presStyleIdx="1" presStyleCnt="2"/>
      <dgm:spPr/>
    </dgm:pt>
    <dgm:pt modelId="{21906302-C377-4239-B9DC-BAD3C4A9C5A8}" type="pres">
      <dgm:prSet presAssocID="{B61ECE02-E50E-47F5-A365-6C48D17C52F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567E744-BA7D-441C-8284-0591A5CA51A0}" type="pres">
      <dgm:prSet presAssocID="{B61ECE02-E50E-47F5-A365-6C48D17C52FC}" presName="spaceRect" presStyleCnt="0"/>
      <dgm:spPr/>
    </dgm:pt>
    <dgm:pt modelId="{76CD473F-EE33-464E-9698-63ACF74AC62E}" type="pres">
      <dgm:prSet presAssocID="{B61ECE02-E50E-47F5-A365-6C48D17C52F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FF42C0B-A631-4F81-9800-E5B73BCB53A8}" srcId="{B48BC694-03FE-4DE0-AE82-C5E2C69D319D}" destId="{D6503762-2F4C-49E4-85CE-7E253C11D54E}" srcOrd="0" destOrd="0" parTransId="{ED7E17EA-0833-4DF4-A102-4542811CD83C}" sibTransId="{155B60D3-B2FF-4AF7-B0B6-605E54FF1AEF}"/>
    <dgm:cxn modelId="{25993832-C8BF-4C9C-8571-2FCBD5F08A8E}" type="presOf" srcId="{B48BC694-03FE-4DE0-AE82-C5E2C69D319D}" destId="{195209C6-6537-4FB2-A298-E2396A9F0E94}" srcOrd="0" destOrd="0" presId="urn:microsoft.com/office/officeart/2018/5/layout/IconCircleLabelList"/>
    <dgm:cxn modelId="{0C57D73F-4951-440D-BAF7-AD13E07BE500}" srcId="{B48BC694-03FE-4DE0-AE82-C5E2C69D319D}" destId="{B61ECE02-E50E-47F5-A365-6C48D17C52FC}" srcOrd="1" destOrd="0" parTransId="{7C7B5737-480B-4555-B8F5-FE9F71A47083}" sibTransId="{F512AAA5-8D7D-4218-A4A7-43AC4B1C7756}"/>
    <dgm:cxn modelId="{B5FC8643-88A3-4A34-996B-55B8360154BC}" type="presOf" srcId="{D6503762-2F4C-49E4-85CE-7E253C11D54E}" destId="{4541EF83-AF42-484A-A466-B5EC8D4EED89}" srcOrd="0" destOrd="0" presId="urn:microsoft.com/office/officeart/2018/5/layout/IconCircleLabelList"/>
    <dgm:cxn modelId="{99848A98-9AA5-4768-97DC-191E392D1A6F}" type="presOf" srcId="{B61ECE02-E50E-47F5-A365-6C48D17C52FC}" destId="{76CD473F-EE33-464E-9698-63ACF74AC62E}" srcOrd="0" destOrd="0" presId="urn:microsoft.com/office/officeart/2018/5/layout/IconCircleLabelList"/>
    <dgm:cxn modelId="{443D8C5E-98A9-440C-9649-EEBFA4FC0959}" type="presParOf" srcId="{195209C6-6537-4FB2-A298-E2396A9F0E94}" destId="{4E01A1BA-5E77-4536-B15E-651316C0B4F5}" srcOrd="0" destOrd="0" presId="urn:microsoft.com/office/officeart/2018/5/layout/IconCircleLabelList"/>
    <dgm:cxn modelId="{BA511986-229E-45E9-A768-D1DA0B6B2BED}" type="presParOf" srcId="{4E01A1BA-5E77-4536-B15E-651316C0B4F5}" destId="{B1F9C5CB-F956-46C0-837B-AD4D54551A68}" srcOrd="0" destOrd="0" presId="urn:microsoft.com/office/officeart/2018/5/layout/IconCircleLabelList"/>
    <dgm:cxn modelId="{2D084FF9-28A4-4D82-9402-74C373DDE43E}" type="presParOf" srcId="{4E01A1BA-5E77-4536-B15E-651316C0B4F5}" destId="{168790CF-6E59-4C11-B644-1C9E36E406ED}" srcOrd="1" destOrd="0" presId="urn:microsoft.com/office/officeart/2018/5/layout/IconCircleLabelList"/>
    <dgm:cxn modelId="{8C272CAB-BEEE-4937-968A-F4DC67E36383}" type="presParOf" srcId="{4E01A1BA-5E77-4536-B15E-651316C0B4F5}" destId="{364C3B6E-E1CD-4E78-9FAE-E0C8B025CB20}" srcOrd="2" destOrd="0" presId="urn:microsoft.com/office/officeart/2018/5/layout/IconCircleLabelList"/>
    <dgm:cxn modelId="{4AFE09B6-15A3-47D3-92CD-956EEDFD0CC0}" type="presParOf" srcId="{4E01A1BA-5E77-4536-B15E-651316C0B4F5}" destId="{4541EF83-AF42-484A-A466-B5EC8D4EED89}" srcOrd="3" destOrd="0" presId="urn:microsoft.com/office/officeart/2018/5/layout/IconCircleLabelList"/>
    <dgm:cxn modelId="{D0CE95A1-8487-4FE7-B50E-2256002736E7}" type="presParOf" srcId="{195209C6-6537-4FB2-A298-E2396A9F0E94}" destId="{6F74B466-1278-4001-93C8-82933263B289}" srcOrd="1" destOrd="0" presId="urn:microsoft.com/office/officeart/2018/5/layout/IconCircleLabelList"/>
    <dgm:cxn modelId="{33255A9C-3A87-4953-9DE3-C97AEA8E43E4}" type="presParOf" srcId="{195209C6-6537-4FB2-A298-E2396A9F0E94}" destId="{892928E2-4029-4D92-8934-C651A20FDFF2}" srcOrd="2" destOrd="0" presId="urn:microsoft.com/office/officeart/2018/5/layout/IconCircleLabelList"/>
    <dgm:cxn modelId="{31B0A874-CF62-4156-93C3-84A3A05BD3A9}" type="presParOf" srcId="{892928E2-4029-4D92-8934-C651A20FDFF2}" destId="{216AAD48-CCE6-4FCD-8A1D-1544C6BCEA5C}" srcOrd="0" destOrd="0" presId="urn:microsoft.com/office/officeart/2018/5/layout/IconCircleLabelList"/>
    <dgm:cxn modelId="{DE1AAF14-DA80-4A32-8DD0-10378CBACB6F}" type="presParOf" srcId="{892928E2-4029-4D92-8934-C651A20FDFF2}" destId="{21906302-C377-4239-B9DC-BAD3C4A9C5A8}" srcOrd="1" destOrd="0" presId="urn:microsoft.com/office/officeart/2018/5/layout/IconCircleLabelList"/>
    <dgm:cxn modelId="{8F5D35CF-95CD-416D-BB8A-9FADC986443B}" type="presParOf" srcId="{892928E2-4029-4D92-8934-C651A20FDFF2}" destId="{D567E744-BA7D-441C-8284-0591A5CA51A0}" srcOrd="2" destOrd="0" presId="urn:microsoft.com/office/officeart/2018/5/layout/IconCircleLabelList"/>
    <dgm:cxn modelId="{3800A964-B184-44E4-B57F-B437B4F51D7F}" type="presParOf" srcId="{892928E2-4029-4D92-8934-C651A20FDFF2}" destId="{76CD473F-EE33-464E-9698-63ACF74AC62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DCE2FF65-1FC1-427F-AA73-BE16847B38C1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E24C48-FA39-419A-A65B-026BB97EDB67}">
      <dgm:prSet/>
      <dgm:spPr/>
      <dgm:t>
        <a:bodyPr/>
        <a:lstStyle/>
        <a:p>
          <a:r>
            <a:rPr lang="en-GB"/>
            <a:t>House of commons and house of lords have different functions. </a:t>
          </a:r>
          <a:endParaRPr lang="en-US"/>
        </a:p>
      </dgm:t>
    </dgm:pt>
    <dgm:pt modelId="{1328ECE2-6F8A-417F-B278-B54F309767E8}" type="parTrans" cxnId="{B3FF09A0-9E03-4189-89A7-8D04E407FA32}">
      <dgm:prSet/>
      <dgm:spPr/>
      <dgm:t>
        <a:bodyPr/>
        <a:lstStyle/>
        <a:p>
          <a:endParaRPr lang="en-US"/>
        </a:p>
      </dgm:t>
    </dgm:pt>
    <dgm:pt modelId="{EF4E5277-B5D5-4246-86EC-672B3DAA8ECC}" type="sibTrans" cxnId="{B3FF09A0-9E03-4189-89A7-8D04E407FA32}">
      <dgm:prSet/>
      <dgm:spPr/>
      <dgm:t>
        <a:bodyPr/>
        <a:lstStyle/>
        <a:p>
          <a:endParaRPr lang="en-US"/>
        </a:p>
      </dgm:t>
    </dgm:pt>
    <dgm:pt modelId="{FEA53CFC-8781-45CB-8CC6-3AEBEFD65B05}">
      <dgm:prSet/>
      <dgm:spPr/>
      <dgm:t>
        <a:bodyPr/>
        <a:lstStyle/>
        <a:p>
          <a:r>
            <a:rPr lang="en-GB"/>
            <a:t>We will learn more about this when we discuss the separation of powers. </a:t>
          </a:r>
          <a:endParaRPr lang="en-US"/>
        </a:p>
      </dgm:t>
    </dgm:pt>
    <dgm:pt modelId="{04E525C6-825B-4CD6-B2B0-2F9927E57553}" type="parTrans" cxnId="{975623DA-17DC-4DF6-8A63-6AF525E11C2F}">
      <dgm:prSet/>
      <dgm:spPr/>
      <dgm:t>
        <a:bodyPr/>
        <a:lstStyle/>
        <a:p>
          <a:endParaRPr lang="en-US"/>
        </a:p>
      </dgm:t>
    </dgm:pt>
    <dgm:pt modelId="{9B9F5F08-6F2F-4FDF-BF59-CBAFDD5434C2}" type="sibTrans" cxnId="{975623DA-17DC-4DF6-8A63-6AF525E11C2F}">
      <dgm:prSet/>
      <dgm:spPr/>
      <dgm:t>
        <a:bodyPr/>
        <a:lstStyle/>
        <a:p>
          <a:endParaRPr lang="en-US"/>
        </a:p>
      </dgm:t>
    </dgm:pt>
    <dgm:pt modelId="{F59119BF-ACC2-49BD-80D7-95C211BD6C2F}" type="pres">
      <dgm:prSet presAssocID="{DCE2FF65-1FC1-427F-AA73-BE16847B38C1}" presName="outerComposite" presStyleCnt="0">
        <dgm:presLayoutVars>
          <dgm:chMax val="5"/>
          <dgm:dir/>
          <dgm:resizeHandles val="exact"/>
        </dgm:presLayoutVars>
      </dgm:prSet>
      <dgm:spPr/>
    </dgm:pt>
    <dgm:pt modelId="{1A4342F7-43F7-4705-9C80-C5735E6E1DBA}" type="pres">
      <dgm:prSet presAssocID="{DCE2FF65-1FC1-427F-AA73-BE16847B38C1}" presName="dummyMaxCanvas" presStyleCnt="0">
        <dgm:presLayoutVars/>
      </dgm:prSet>
      <dgm:spPr/>
    </dgm:pt>
    <dgm:pt modelId="{04C25362-E4E7-4CF1-8A09-2B051696E4D0}" type="pres">
      <dgm:prSet presAssocID="{DCE2FF65-1FC1-427F-AA73-BE16847B38C1}" presName="TwoNodes_1" presStyleLbl="node1" presStyleIdx="0" presStyleCnt="2">
        <dgm:presLayoutVars>
          <dgm:bulletEnabled val="1"/>
        </dgm:presLayoutVars>
      </dgm:prSet>
      <dgm:spPr/>
    </dgm:pt>
    <dgm:pt modelId="{D0E030F0-6CA9-4E2F-BE6E-8114E0ACE408}" type="pres">
      <dgm:prSet presAssocID="{DCE2FF65-1FC1-427F-AA73-BE16847B38C1}" presName="TwoNodes_2" presStyleLbl="node1" presStyleIdx="1" presStyleCnt="2">
        <dgm:presLayoutVars>
          <dgm:bulletEnabled val="1"/>
        </dgm:presLayoutVars>
      </dgm:prSet>
      <dgm:spPr/>
    </dgm:pt>
    <dgm:pt modelId="{63D4EC23-C297-4E80-9875-BDB5207FCC1F}" type="pres">
      <dgm:prSet presAssocID="{DCE2FF65-1FC1-427F-AA73-BE16847B38C1}" presName="TwoConn_1-2" presStyleLbl="fgAccFollowNode1" presStyleIdx="0" presStyleCnt="1">
        <dgm:presLayoutVars>
          <dgm:bulletEnabled val="1"/>
        </dgm:presLayoutVars>
      </dgm:prSet>
      <dgm:spPr/>
    </dgm:pt>
    <dgm:pt modelId="{AC5C98A8-E172-4EE3-BF5C-646B37E62DC9}" type="pres">
      <dgm:prSet presAssocID="{DCE2FF65-1FC1-427F-AA73-BE16847B38C1}" presName="TwoNodes_1_text" presStyleLbl="node1" presStyleIdx="1" presStyleCnt="2">
        <dgm:presLayoutVars>
          <dgm:bulletEnabled val="1"/>
        </dgm:presLayoutVars>
      </dgm:prSet>
      <dgm:spPr/>
    </dgm:pt>
    <dgm:pt modelId="{7643EF12-6F74-4581-8957-85BEC7637E2D}" type="pres">
      <dgm:prSet presAssocID="{DCE2FF65-1FC1-427F-AA73-BE16847B38C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AC2B42C-2A14-4D83-A1D5-5D9404352CFD}" type="presOf" srcId="{DCE2FF65-1FC1-427F-AA73-BE16847B38C1}" destId="{F59119BF-ACC2-49BD-80D7-95C211BD6C2F}" srcOrd="0" destOrd="0" presId="urn:microsoft.com/office/officeart/2005/8/layout/vProcess5"/>
    <dgm:cxn modelId="{427B218A-2D00-41D9-92FD-ED7C7C26C938}" type="presOf" srcId="{FEA53CFC-8781-45CB-8CC6-3AEBEFD65B05}" destId="{7643EF12-6F74-4581-8957-85BEC7637E2D}" srcOrd="1" destOrd="0" presId="urn:microsoft.com/office/officeart/2005/8/layout/vProcess5"/>
    <dgm:cxn modelId="{5F4DDC98-C576-469B-B527-D101907AB72F}" type="presOf" srcId="{EF4E5277-B5D5-4246-86EC-672B3DAA8ECC}" destId="{63D4EC23-C297-4E80-9875-BDB5207FCC1F}" srcOrd="0" destOrd="0" presId="urn:microsoft.com/office/officeart/2005/8/layout/vProcess5"/>
    <dgm:cxn modelId="{B3FF09A0-9E03-4189-89A7-8D04E407FA32}" srcId="{DCE2FF65-1FC1-427F-AA73-BE16847B38C1}" destId="{C5E24C48-FA39-419A-A65B-026BB97EDB67}" srcOrd="0" destOrd="0" parTransId="{1328ECE2-6F8A-417F-B278-B54F309767E8}" sibTransId="{EF4E5277-B5D5-4246-86EC-672B3DAA8ECC}"/>
    <dgm:cxn modelId="{AA30FFA3-AF1B-4111-BEE0-9E0C25318B41}" type="presOf" srcId="{C5E24C48-FA39-419A-A65B-026BB97EDB67}" destId="{AC5C98A8-E172-4EE3-BF5C-646B37E62DC9}" srcOrd="1" destOrd="0" presId="urn:microsoft.com/office/officeart/2005/8/layout/vProcess5"/>
    <dgm:cxn modelId="{D20AA4B5-3EED-4F80-8904-DE72ACFFA1ED}" type="presOf" srcId="{FEA53CFC-8781-45CB-8CC6-3AEBEFD65B05}" destId="{D0E030F0-6CA9-4E2F-BE6E-8114E0ACE408}" srcOrd="0" destOrd="0" presId="urn:microsoft.com/office/officeart/2005/8/layout/vProcess5"/>
    <dgm:cxn modelId="{6CDFB3C6-879C-40D7-A329-DF4BCED68D0F}" type="presOf" srcId="{C5E24C48-FA39-419A-A65B-026BB97EDB67}" destId="{04C25362-E4E7-4CF1-8A09-2B051696E4D0}" srcOrd="0" destOrd="0" presId="urn:microsoft.com/office/officeart/2005/8/layout/vProcess5"/>
    <dgm:cxn modelId="{975623DA-17DC-4DF6-8A63-6AF525E11C2F}" srcId="{DCE2FF65-1FC1-427F-AA73-BE16847B38C1}" destId="{FEA53CFC-8781-45CB-8CC6-3AEBEFD65B05}" srcOrd="1" destOrd="0" parTransId="{04E525C6-825B-4CD6-B2B0-2F9927E57553}" sibTransId="{9B9F5F08-6F2F-4FDF-BF59-CBAFDD5434C2}"/>
    <dgm:cxn modelId="{83DF4CEC-283C-4EC4-A6C3-28E1B8577403}" type="presParOf" srcId="{F59119BF-ACC2-49BD-80D7-95C211BD6C2F}" destId="{1A4342F7-43F7-4705-9C80-C5735E6E1DBA}" srcOrd="0" destOrd="0" presId="urn:microsoft.com/office/officeart/2005/8/layout/vProcess5"/>
    <dgm:cxn modelId="{A648532C-1ACD-4D6C-8011-6BE3DAA2154A}" type="presParOf" srcId="{F59119BF-ACC2-49BD-80D7-95C211BD6C2F}" destId="{04C25362-E4E7-4CF1-8A09-2B051696E4D0}" srcOrd="1" destOrd="0" presId="urn:microsoft.com/office/officeart/2005/8/layout/vProcess5"/>
    <dgm:cxn modelId="{160B7943-6824-477A-BEFB-82610FBCC1E5}" type="presParOf" srcId="{F59119BF-ACC2-49BD-80D7-95C211BD6C2F}" destId="{D0E030F0-6CA9-4E2F-BE6E-8114E0ACE408}" srcOrd="2" destOrd="0" presId="urn:microsoft.com/office/officeart/2005/8/layout/vProcess5"/>
    <dgm:cxn modelId="{CDF0B56E-C93C-4393-922B-FFF4CA514375}" type="presParOf" srcId="{F59119BF-ACC2-49BD-80D7-95C211BD6C2F}" destId="{63D4EC23-C297-4E80-9875-BDB5207FCC1F}" srcOrd="3" destOrd="0" presId="urn:microsoft.com/office/officeart/2005/8/layout/vProcess5"/>
    <dgm:cxn modelId="{5E897CD9-AF6C-48B4-B5FF-05D2A76C57C4}" type="presParOf" srcId="{F59119BF-ACC2-49BD-80D7-95C211BD6C2F}" destId="{AC5C98A8-E172-4EE3-BF5C-646B37E62DC9}" srcOrd="4" destOrd="0" presId="urn:microsoft.com/office/officeart/2005/8/layout/vProcess5"/>
    <dgm:cxn modelId="{8F060F51-21CF-4E5B-91D3-01E03BBE69CF}" type="presParOf" srcId="{F59119BF-ACC2-49BD-80D7-95C211BD6C2F}" destId="{7643EF12-6F74-4581-8957-85BEC7637E2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DB2DC977-468B-4611-832F-8567776987A6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AE00F7F-9E74-4C57-AE45-D8C3F9AD595F}">
      <dgm:prSet/>
      <dgm:spPr/>
      <dgm:t>
        <a:bodyPr/>
        <a:lstStyle/>
        <a:p>
          <a:r>
            <a:rPr lang="en-GB"/>
            <a:t>Parliament regulate parliament. </a:t>
          </a:r>
          <a:endParaRPr lang="en-US"/>
        </a:p>
      </dgm:t>
    </dgm:pt>
    <dgm:pt modelId="{E987C080-C2A1-444E-872E-E3A271FE2F49}" type="parTrans" cxnId="{F722F1DD-6185-47E6-92A9-D063B5C005CB}">
      <dgm:prSet/>
      <dgm:spPr/>
      <dgm:t>
        <a:bodyPr/>
        <a:lstStyle/>
        <a:p>
          <a:endParaRPr lang="en-US"/>
        </a:p>
      </dgm:t>
    </dgm:pt>
    <dgm:pt modelId="{B6804039-24A5-4DF7-9055-A8870A8343A9}" type="sibTrans" cxnId="{F722F1DD-6185-47E6-92A9-D063B5C005CB}">
      <dgm:prSet/>
      <dgm:spPr/>
      <dgm:t>
        <a:bodyPr/>
        <a:lstStyle/>
        <a:p>
          <a:endParaRPr lang="en-US"/>
        </a:p>
      </dgm:t>
    </dgm:pt>
    <dgm:pt modelId="{49B87C17-10A2-4505-B70C-59DC215AB700}">
      <dgm:prSet/>
      <dgm:spPr/>
      <dgm:t>
        <a:bodyPr/>
        <a:lstStyle/>
        <a:p>
          <a:r>
            <a:rPr lang="en-GB"/>
            <a:t>Parliament sets its own rules and privileges. </a:t>
          </a:r>
          <a:endParaRPr lang="en-US"/>
        </a:p>
      </dgm:t>
    </dgm:pt>
    <dgm:pt modelId="{0AC24AB8-666A-4167-B580-20EE53A8A355}" type="parTrans" cxnId="{E593E7DC-CCFA-4CCB-A344-F4F2A514A55E}">
      <dgm:prSet/>
      <dgm:spPr/>
      <dgm:t>
        <a:bodyPr/>
        <a:lstStyle/>
        <a:p>
          <a:endParaRPr lang="en-US"/>
        </a:p>
      </dgm:t>
    </dgm:pt>
    <dgm:pt modelId="{49EEB77F-D194-455E-A223-FBAE980BB09F}" type="sibTrans" cxnId="{E593E7DC-CCFA-4CCB-A344-F4F2A514A55E}">
      <dgm:prSet/>
      <dgm:spPr/>
      <dgm:t>
        <a:bodyPr/>
        <a:lstStyle/>
        <a:p>
          <a:endParaRPr lang="en-US"/>
        </a:p>
      </dgm:t>
    </dgm:pt>
    <dgm:pt modelId="{754018DF-F3E3-485F-A033-0E544BEFD600}">
      <dgm:prSet/>
      <dgm:spPr/>
      <dgm:t>
        <a:bodyPr/>
        <a:lstStyle/>
        <a:p>
          <a:r>
            <a:rPr lang="en-GB" dirty="0"/>
            <a:t>Regulate Party political funding Political parties, elections and referendums Act 2000. </a:t>
          </a:r>
          <a:endParaRPr lang="en-US" dirty="0"/>
        </a:p>
      </dgm:t>
    </dgm:pt>
    <dgm:pt modelId="{F190ACD7-29EE-4E53-8CBE-34F7B5A2A7FC}" type="parTrans" cxnId="{026FC2E6-5073-410F-8740-1F3C0A8C6C4E}">
      <dgm:prSet/>
      <dgm:spPr/>
      <dgm:t>
        <a:bodyPr/>
        <a:lstStyle/>
        <a:p>
          <a:endParaRPr lang="en-US"/>
        </a:p>
      </dgm:t>
    </dgm:pt>
    <dgm:pt modelId="{F757A522-4C49-4E86-8CA8-17EA1C274FAA}" type="sibTrans" cxnId="{026FC2E6-5073-410F-8740-1F3C0A8C6C4E}">
      <dgm:prSet/>
      <dgm:spPr/>
      <dgm:t>
        <a:bodyPr/>
        <a:lstStyle/>
        <a:p>
          <a:endParaRPr lang="en-US"/>
        </a:p>
      </dgm:t>
    </dgm:pt>
    <dgm:pt modelId="{77CA4C90-D3E6-4480-8D94-301029E49C8C}">
      <dgm:prSet/>
      <dgm:spPr/>
      <dgm:t>
        <a:bodyPr/>
        <a:lstStyle/>
        <a:p>
          <a:r>
            <a:rPr lang="en-GB"/>
            <a:t>Parliamentary privilege. </a:t>
          </a:r>
          <a:endParaRPr lang="en-US"/>
        </a:p>
      </dgm:t>
    </dgm:pt>
    <dgm:pt modelId="{CA861998-15EE-45B7-B4A4-C743E9B4C4B8}" type="parTrans" cxnId="{21561F02-80C0-4542-9885-F2D4C31275C7}">
      <dgm:prSet/>
      <dgm:spPr/>
      <dgm:t>
        <a:bodyPr/>
        <a:lstStyle/>
        <a:p>
          <a:endParaRPr lang="en-US"/>
        </a:p>
      </dgm:t>
    </dgm:pt>
    <dgm:pt modelId="{E1E79E56-9670-4756-9B1D-985A598857BD}" type="sibTrans" cxnId="{21561F02-80C0-4542-9885-F2D4C31275C7}">
      <dgm:prSet/>
      <dgm:spPr/>
      <dgm:t>
        <a:bodyPr/>
        <a:lstStyle/>
        <a:p>
          <a:endParaRPr lang="en-US"/>
        </a:p>
      </dgm:t>
    </dgm:pt>
    <dgm:pt modelId="{8C9D38D3-89ED-48C0-92C6-13B9BEA9E3E2}">
      <dgm:prSet/>
      <dgm:spPr/>
      <dgm:t>
        <a:bodyPr/>
        <a:lstStyle/>
        <a:p>
          <a:r>
            <a:rPr lang="en-GB"/>
            <a:t>Number of rights which is the right to freedom of speech due to the bill of rights 1689 article 9. </a:t>
          </a:r>
          <a:endParaRPr lang="en-US"/>
        </a:p>
      </dgm:t>
    </dgm:pt>
    <dgm:pt modelId="{0B2292B6-4A5F-450F-87C2-F08AE8AAA4F6}" type="parTrans" cxnId="{7D9D944F-6E3A-4362-84F6-077A81D92213}">
      <dgm:prSet/>
      <dgm:spPr/>
      <dgm:t>
        <a:bodyPr/>
        <a:lstStyle/>
        <a:p>
          <a:endParaRPr lang="en-US"/>
        </a:p>
      </dgm:t>
    </dgm:pt>
    <dgm:pt modelId="{2CD2E2F6-0BF4-4A19-8B28-3A2D5F91786D}" type="sibTrans" cxnId="{7D9D944F-6E3A-4362-84F6-077A81D92213}">
      <dgm:prSet/>
      <dgm:spPr/>
      <dgm:t>
        <a:bodyPr/>
        <a:lstStyle/>
        <a:p>
          <a:endParaRPr lang="en-US"/>
        </a:p>
      </dgm:t>
    </dgm:pt>
    <dgm:pt modelId="{4FDDE64E-63DF-4E2D-BD1D-95594D90D630}" type="pres">
      <dgm:prSet presAssocID="{DB2DC977-468B-4611-832F-8567776987A6}" presName="outerComposite" presStyleCnt="0">
        <dgm:presLayoutVars>
          <dgm:chMax val="5"/>
          <dgm:dir/>
          <dgm:resizeHandles val="exact"/>
        </dgm:presLayoutVars>
      </dgm:prSet>
      <dgm:spPr/>
    </dgm:pt>
    <dgm:pt modelId="{DE5A3E60-10A1-4E82-8D63-B5135C791F40}" type="pres">
      <dgm:prSet presAssocID="{DB2DC977-468B-4611-832F-8567776987A6}" presName="dummyMaxCanvas" presStyleCnt="0">
        <dgm:presLayoutVars/>
      </dgm:prSet>
      <dgm:spPr/>
    </dgm:pt>
    <dgm:pt modelId="{DD3BD21F-31B4-4776-9A44-A4C59A94B417}" type="pres">
      <dgm:prSet presAssocID="{DB2DC977-468B-4611-832F-8567776987A6}" presName="FiveNodes_1" presStyleLbl="node1" presStyleIdx="0" presStyleCnt="5">
        <dgm:presLayoutVars>
          <dgm:bulletEnabled val="1"/>
        </dgm:presLayoutVars>
      </dgm:prSet>
      <dgm:spPr/>
    </dgm:pt>
    <dgm:pt modelId="{CEC6EF56-EAED-40B6-BFDF-F0F0B96D35C2}" type="pres">
      <dgm:prSet presAssocID="{DB2DC977-468B-4611-832F-8567776987A6}" presName="FiveNodes_2" presStyleLbl="node1" presStyleIdx="1" presStyleCnt="5">
        <dgm:presLayoutVars>
          <dgm:bulletEnabled val="1"/>
        </dgm:presLayoutVars>
      </dgm:prSet>
      <dgm:spPr/>
    </dgm:pt>
    <dgm:pt modelId="{470613AD-6949-4239-8FDA-F87CAFE4B66A}" type="pres">
      <dgm:prSet presAssocID="{DB2DC977-468B-4611-832F-8567776987A6}" presName="FiveNodes_3" presStyleLbl="node1" presStyleIdx="2" presStyleCnt="5">
        <dgm:presLayoutVars>
          <dgm:bulletEnabled val="1"/>
        </dgm:presLayoutVars>
      </dgm:prSet>
      <dgm:spPr/>
    </dgm:pt>
    <dgm:pt modelId="{2F5BDE53-DD22-469E-969B-AF526D6EACB1}" type="pres">
      <dgm:prSet presAssocID="{DB2DC977-468B-4611-832F-8567776987A6}" presName="FiveNodes_4" presStyleLbl="node1" presStyleIdx="3" presStyleCnt="5">
        <dgm:presLayoutVars>
          <dgm:bulletEnabled val="1"/>
        </dgm:presLayoutVars>
      </dgm:prSet>
      <dgm:spPr/>
    </dgm:pt>
    <dgm:pt modelId="{4F7D38C9-C509-42E3-8996-139613C514C4}" type="pres">
      <dgm:prSet presAssocID="{DB2DC977-468B-4611-832F-8567776987A6}" presName="FiveNodes_5" presStyleLbl="node1" presStyleIdx="4" presStyleCnt="5">
        <dgm:presLayoutVars>
          <dgm:bulletEnabled val="1"/>
        </dgm:presLayoutVars>
      </dgm:prSet>
      <dgm:spPr/>
    </dgm:pt>
    <dgm:pt modelId="{ABC0D341-AA68-4617-99E5-2DF7CA5AC05A}" type="pres">
      <dgm:prSet presAssocID="{DB2DC977-468B-4611-832F-8567776987A6}" presName="FiveConn_1-2" presStyleLbl="fgAccFollowNode1" presStyleIdx="0" presStyleCnt="4">
        <dgm:presLayoutVars>
          <dgm:bulletEnabled val="1"/>
        </dgm:presLayoutVars>
      </dgm:prSet>
      <dgm:spPr/>
    </dgm:pt>
    <dgm:pt modelId="{53F1D297-C2FB-4370-9447-DA4AD3411232}" type="pres">
      <dgm:prSet presAssocID="{DB2DC977-468B-4611-832F-8567776987A6}" presName="FiveConn_2-3" presStyleLbl="fgAccFollowNode1" presStyleIdx="1" presStyleCnt="4">
        <dgm:presLayoutVars>
          <dgm:bulletEnabled val="1"/>
        </dgm:presLayoutVars>
      </dgm:prSet>
      <dgm:spPr/>
    </dgm:pt>
    <dgm:pt modelId="{F8F2FD8A-6855-4182-8688-BB9D7B774C59}" type="pres">
      <dgm:prSet presAssocID="{DB2DC977-468B-4611-832F-8567776987A6}" presName="FiveConn_3-4" presStyleLbl="fgAccFollowNode1" presStyleIdx="2" presStyleCnt="4">
        <dgm:presLayoutVars>
          <dgm:bulletEnabled val="1"/>
        </dgm:presLayoutVars>
      </dgm:prSet>
      <dgm:spPr/>
    </dgm:pt>
    <dgm:pt modelId="{85A04C4D-3F51-4D8E-AB2D-8C120718A68A}" type="pres">
      <dgm:prSet presAssocID="{DB2DC977-468B-4611-832F-8567776987A6}" presName="FiveConn_4-5" presStyleLbl="fgAccFollowNode1" presStyleIdx="3" presStyleCnt="4">
        <dgm:presLayoutVars>
          <dgm:bulletEnabled val="1"/>
        </dgm:presLayoutVars>
      </dgm:prSet>
      <dgm:spPr/>
    </dgm:pt>
    <dgm:pt modelId="{C9C8BE07-1E72-477B-A358-4C225AB61FB9}" type="pres">
      <dgm:prSet presAssocID="{DB2DC977-468B-4611-832F-8567776987A6}" presName="FiveNodes_1_text" presStyleLbl="node1" presStyleIdx="4" presStyleCnt="5">
        <dgm:presLayoutVars>
          <dgm:bulletEnabled val="1"/>
        </dgm:presLayoutVars>
      </dgm:prSet>
      <dgm:spPr/>
    </dgm:pt>
    <dgm:pt modelId="{9427B913-9241-4EFE-8068-0C6C84D7D96F}" type="pres">
      <dgm:prSet presAssocID="{DB2DC977-468B-4611-832F-8567776987A6}" presName="FiveNodes_2_text" presStyleLbl="node1" presStyleIdx="4" presStyleCnt="5">
        <dgm:presLayoutVars>
          <dgm:bulletEnabled val="1"/>
        </dgm:presLayoutVars>
      </dgm:prSet>
      <dgm:spPr/>
    </dgm:pt>
    <dgm:pt modelId="{C18E30E3-300B-49EE-BE0B-22B924A6621C}" type="pres">
      <dgm:prSet presAssocID="{DB2DC977-468B-4611-832F-8567776987A6}" presName="FiveNodes_3_text" presStyleLbl="node1" presStyleIdx="4" presStyleCnt="5">
        <dgm:presLayoutVars>
          <dgm:bulletEnabled val="1"/>
        </dgm:presLayoutVars>
      </dgm:prSet>
      <dgm:spPr/>
    </dgm:pt>
    <dgm:pt modelId="{3A81D11B-2067-4B30-8598-7E4093DC3544}" type="pres">
      <dgm:prSet presAssocID="{DB2DC977-468B-4611-832F-8567776987A6}" presName="FiveNodes_4_text" presStyleLbl="node1" presStyleIdx="4" presStyleCnt="5">
        <dgm:presLayoutVars>
          <dgm:bulletEnabled val="1"/>
        </dgm:presLayoutVars>
      </dgm:prSet>
      <dgm:spPr/>
    </dgm:pt>
    <dgm:pt modelId="{49657419-79A5-4D8A-82FA-A40F3CEDE6A8}" type="pres">
      <dgm:prSet presAssocID="{DB2DC977-468B-4611-832F-8567776987A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1561F02-80C0-4542-9885-F2D4C31275C7}" srcId="{DB2DC977-468B-4611-832F-8567776987A6}" destId="{77CA4C90-D3E6-4480-8D94-301029E49C8C}" srcOrd="3" destOrd="0" parTransId="{CA861998-15EE-45B7-B4A4-C743E9B4C4B8}" sibTransId="{E1E79E56-9670-4756-9B1D-985A598857BD}"/>
    <dgm:cxn modelId="{3278DE07-0789-4F6F-9629-A5977A4D49AC}" type="presOf" srcId="{E1E79E56-9670-4756-9B1D-985A598857BD}" destId="{85A04C4D-3F51-4D8E-AB2D-8C120718A68A}" srcOrd="0" destOrd="0" presId="urn:microsoft.com/office/officeart/2005/8/layout/vProcess5"/>
    <dgm:cxn modelId="{B6F18B21-284E-44BB-8749-F625327DEC82}" type="presOf" srcId="{754018DF-F3E3-485F-A033-0E544BEFD600}" destId="{470613AD-6949-4239-8FDA-F87CAFE4B66A}" srcOrd="0" destOrd="0" presId="urn:microsoft.com/office/officeart/2005/8/layout/vProcess5"/>
    <dgm:cxn modelId="{D01F8324-C758-424F-893C-8F5EE9077E1C}" type="presOf" srcId="{754018DF-F3E3-485F-A033-0E544BEFD600}" destId="{C18E30E3-300B-49EE-BE0B-22B924A6621C}" srcOrd="1" destOrd="0" presId="urn:microsoft.com/office/officeart/2005/8/layout/vProcess5"/>
    <dgm:cxn modelId="{1FFECF2A-F862-4577-8BAD-1932FB387A64}" type="presOf" srcId="{B6804039-24A5-4DF7-9055-A8870A8343A9}" destId="{ABC0D341-AA68-4617-99E5-2DF7CA5AC05A}" srcOrd="0" destOrd="0" presId="urn:microsoft.com/office/officeart/2005/8/layout/vProcess5"/>
    <dgm:cxn modelId="{97F2A033-3513-4D2E-A145-93D12EE0B540}" type="presOf" srcId="{49EEB77F-D194-455E-A223-FBAE980BB09F}" destId="{53F1D297-C2FB-4370-9447-DA4AD3411232}" srcOrd="0" destOrd="0" presId="urn:microsoft.com/office/officeart/2005/8/layout/vProcess5"/>
    <dgm:cxn modelId="{1EAA526F-FF39-4C3A-ABEE-5C0C5067A97C}" type="presOf" srcId="{BAE00F7F-9E74-4C57-AE45-D8C3F9AD595F}" destId="{C9C8BE07-1E72-477B-A358-4C225AB61FB9}" srcOrd="1" destOrd="0" presId="urn:microsoft.com/office/officeart/2005/8/layout/vProcess5"/>
    <dgm:cxn modelId="{7D9D944F-6E3A-4362-84F6-077A81D92213}" srcId="{DB2DC977-468B-4611-832F-8567776987A6}" destId="{8C9D38D3-89ED-48C0-92C6-13B9BEA9E3E2}" srcOrd="4" destOrd="0" parTransId="{0B2292B6-4A5F-450F-87C2-F08AE8AAA4F6}" sibTransId="{2CD2E2F6-0BF4-4A19-8B28-3A2D5F91786D}"/>
    <dgm:cxn modelId="{257F3F70-1673-4A35-802C-07CB99FF6C64}" type="presOf" srcId="{8C9D38D3-89ED-48C0-92C6-13B9BEA9E3E2}" destId="{49657419-79A5-4D8A-82FA-A40F3CEDE6A8}" srcOrd="1" destOrd="0" presId="urn:microsoft.com/office/officeart/2005/8/layout/vProcess5"/>
    <dgm:cxn modelId="{2FD9BD86-0098-49E0-97B1-0E8E5B694BD8}" type="presOf" srcId="{49B87C17-10A2-4505-B70C-59DC215AB700}" destId="{9427B913-9241-4EFE-8068-0C6C84D7D96F}" srcOrd="1" destOrd="0" presId="urn:microsoft.com/office/officeart/2005/8/layout/vProcess5"/>
    <dgm:cxn modelId="{FD16978A-AC7A-464A-95C3-E492C2E40F32}" type="presOf" srcId="{DB2DC977-468B-4611-832F-8567776987A6}" destId="{4FDDE64E-63DF-4E2D-BD1D-95594D90D630}" srcOrd="0" destOrd="0" presId="urn:microsoft.com/office/officeart/2005/8/layout/vProcess5"/>
    <dgm:cxn modelId="{986CFB98-D039-4397-B86A-A4119870BD18}" type="presOf" srcId="{77CA4C90-D3E6-4480-8D94-301029E49C8C}" destId="{2F5BDE53-DD22-469E-969B-AF526D6EACB1}" srcOrd="0" destOrd="0" presId="urn:microsoft.com/office/officeart/2005/8/layout/vProcess5"/>
    <dgm:cxn modelId="{28BE8FC2-23C4-4FCB-A9D4-F9618C0DDED8}" type="presOf" srcId="{8C9D38D3-89ED-48C0-92C6-13B9BEA9E3E2}" destId="{4F7D38C9-C509-42E3-8996-139613C514C4}" srcOrd="0" destOrd="0" presId="urn:microsoft.com/office/officeart/2005/8/layout/vProcess5"/>
    <dgm:cxn modelId="{D1DB73D0-018E-4869-A25E-B3DA8AA7F396}" type="presOf" srcId="{49B87C17-10A2-4505-B70C-59DC215AB700}" destId="{CEC6EF56-EAED-40B6-BFDF-F0F0B96D35C2}" srcOrd="0" destOrd="0" presId="urn:microsoft.com/office/officeart/2005/8/layout/vProcess5"/>
    <dgm:cxn modelId="{7AC011D8-B377-4317-B3DF-87AF6F2180B9}" type="presOf" srcId="{F757A522-4C49-4E86-8CA8-17EA1C274FAA}" destId="{F8F2FD8A-6855-4182-8688-BB9D7B774C59}" srcOrd="0" destOrd="0" presId="urn:microsoft.com/office/officeart/2005/8/layout/vProcess5"/>
    <dgm:cxn modelId="{E593E7DC-CCFA-4CCB-A344-F4F2A514A55E}" srcId="{DB2DC977-468B-4611-832F-8567776987A6}" destId="{49B87C17-10A2-4505-B70C-59DC215AB700}" srcOrd="1" destOrd="0" parTransId="{0AC24AB8-666A-4167-B580-20EE53A8A355}" sibTransId="{49EEB77F-D194-455E-A223-FBAE980BB09F}"/>
    <dgm:cxn modelId="{F722F1DD-6185-47E6-92A9-D063B5C005CB}" srcId="{DB2DC977-468B-4611-832F-8567776987A6}" destId="{BAE00F7F-9E74-4C57-AE45-D8C3F9AD595F}" srcOrd="0" destOrd="0" parTransId="{E987C080-C2A1-444E-872E-E3A271FE2F49}" sibTransId="{B6804039-24A5-4DF7-9055-A8870A8343A9}"/>
    <dgm:cxn modelId="{F7880BDF-BC5E-4124-B350-A203AE684FF6}" type="presOf" srcId="{77CA4C90-D3E6-4480-8D94-301029E49C8C}" destId="{3A81D11B-2067-4B30-8598-7E4093DC3544}" srcOrd="1" destOrd="0" presId="urn:microsoft.com/office/officeart/2005/8/layout/vProcess5"/>
    <dgm:cxn modelId="{026FC2E6-5073-410F-8740-1F3C0A8C6C4E}" srcId="{DB2DC977-468B-4611-832F-8567776987A6}" destId="{754018DF-F3E3-485F-A033-0E544BEFD600}" srcOrd="2" destOrd="0" parTransId="{F190ACD7-29EE-4E53-8CBE-34F7B5A2A7FC}" sibTransId="{F757A522-4C49-4E86-8CA8-17EA1C274FAA}"/>
    <dgm:cxn modelId="{0B8AF6F8-F0EB-4435-90B4-791711DD459D}" type="presOf" srcId="{BAE00F7F-9E74-4C57-AE45-D8C3F9AD595F}" destId="{DD3BD21F-31B4-4776-9A44-A4C59A94B417}" srcOrd="0" destOrd="0" presId="urn:microsoft.com/office/officeart/2005/8/layout/vProcess5"/>
    <dgm:cxn modelId="{6F843FF0-56B3-4FFF-8075-50B7CFABAAB4}" type="presParOf" srcId="{4FDDE64E-63DF-4E2D-BD1D-95594D90D630}" destId="{DE5A3E60-10A1-4E82-8D63-B5135C791F40}" srcOrd="0" destOrd="0" presId="urn:microsoft.com/office/officeart/2005/8/layout/vProcess5"/>
    <dgm:cxn modelId="{121F00B2-60A7-42E4-AFA7-F3A9E646A60F}" type="presParOf" srcId="{4FDDE64E-63DF-4E2D-BD1D-95594D90D630}" destId="{DD3BD21F-31B4-4776-9A44-A4C59A94B417}" srcOrd="1" destOrd="0" presId="urn:microsoft.com/office/officeart/2005/8/layout/vProcess5"/>
    <dgm:cxn modelId="{6340A7D3-FAB1-4BB0-98E5-9A081736807C}" type="presParOf" srcId="{4FDDE64E-63DF-4E2D-BD1D-95594D90D630}" destId="{CEC6EF56-EAED-40B6-BFDF-F0F0B96D35C2}" srcOrd="2" destOrd="0" presId="urn:microsoft.com/office/officeart/2005/8/layout/vProcess5"/>
    <dgm:cxn modelId="{9D0C63BB-79BD-444B-A6D4-7825E8ABC5D7}" type="presParOf" srcId="{4FDDE64E-63DF-4E2D-BD1D-95594D90D630}" destId="{470613AD-6949-4239-8FDA-F87CAFE4B66A}" srcOrd="3" destOrd="0" presId="urn:microsoft.com/office/officeart/2005/8/layout/vProcess5"/>
    <dgm:cxn modelId="{2CCCE8EE-AC54-470C-99E9-4490D18310D0}" type="presParOf" srcId="{4FDDE64E-63DF-4E2D-BD1D-95594D90D630}" destId="{2F5BDE53-DD22-469E-969B-AF526D6EACB1}" srcOrd="4" destOrd="0" presId="urn:microsoft.com/office/officeart/2005/8/layout/vProcess5"/>
    <dgm:cxn modelId="{5B4146C4-1063-46EA-AC69-88F014F2F8D6}" type="presParOf" srcId="{4FDDE64E-63DF-4E2D-BD1D-95594D90D630}" destId="{4F7D38C9-C509-42E3-8996-139613C514C4}" srcOrd="5" destOrd="0" presId="urn:microsoft.com/office/officeart/2005/8/layout/vProcess5"/>
    <dgm:cxn modelId="{D9E5F379-7F7F-435A-921F-2FF108D807C9}" type="presParOf" srcId="{4FDDE64E-63DF-4E2D-BD1D-95594D90D630}" destId="{ABC0D341-AA68-4617-99E5-2DF7CA5AC05A}" srcOrd="6" destOrd="0" presId="urn:microsoft.com/office/officeart/2005/8/layout/vProcess5"/>
    <dgm:cxn modelId="{D4D4A557-825D-4E68-B485-F92F63A7FE9C}" type="presParOf" srcId="{4FDDE64E-63DF-4E2D-BD1D-95594D90D630}" destId="{53F1D297-C2FB-4370-9447-DA4AD3411232}" srcOrd="7" destOrd="0" presId="urn:microsoft.com/office/officeart/2005/8/layout/vProcess5"/>
    <dgm:cxn modelId="{E5A934AF-6749-4745-A3BD-27F6EEA1F05E}" type="presParOf" srcId="{4FDDE64E-63DF-4E2D-BD1D-95594D90D630}" destId="{F8F2FD8A-6855-4182-8688-BB9D7B774C59}" srcOrd="8" destOrd="0" presId="urn:microsoft.com/office/officeart/2005/8/layout/vProcess5"/>
    <dgm:cxn modelId="{EBCF3765-AD13-413A-989D-A7C859460FCC}" type="presParOf" srcId="{4FDDE64E-63DF-4E2D-BD1D-95594D90D630}" destId="{85A04C4D-3F51-4D8E-AB2D-8C120718A68A}" srcOrd="9" destOrd="0" presId="urn:microsoft.com/office/officeart/2005/8/layout/vProcess5"/>
    <dgm:cxn modelId="{A1E12C26-3FA4-4854-8C58-410B9F53B316}" type="presParOf" srcId="{4FDDE64E-63DF-4E2D-BD1D-95594D90D630}" destId="{C9C8BE07-1E72-477B-A358-4C225AB61FB9}" srcOrd="10" destOrd="0" presId="urn:microsoft.com/office/officeart/2005/8/layout/vProcess5"/>
    <dgm:cxn modelId="{1135ADDF-96F6-45E3-B305-F55320F2DCB7}" type="presParOf" srcId="{4FDDE64E-63DF-4E2D-BD1D-95594D90D630}" destId="{9427B913-9241-4EFE-8068-0C6C84D7D96F}" srcOrd="11" destOrd="0" presId="urn:microsoft.com/office/officeart/2005/8/layout/vProcess5"/>
    <dgm:cxn modelId="{80D65B40-74ED-42D9-AA02-C9C629804E45}" type="presParOf" srcId="{4FDDE64E-63DF-4E2D-BD1D-95594D90D630}" destId="{C18E30E3-300B-49EE-BE0B-22B924A6621C}" srcOrd="12" destOrd="0" presId="urn:microsoft.com/office/officeart/2005/8/layout/vProcess5"/>
    <dgm:cxn modelId="{F5F7128B-95B2-4C3A-A165-DAAB2E355FD6}" type="presParOf" srcId="{4FDDE64E-63DF-4E2D-BD1D-95594D90D630}" destId="{3A81D11B-2067-4B30-8598-7E4093DC3544}" srcOrd="13" destOrd="0" presId="urn:microsoft.com/office/officeart/2005/8/layout/vProcess5"/>
    <dgm:cxn modelId="{1564AD3E-33B1-4C8D-B9E3-13BE0E2D39B7}" type="presParOf" srcId="{4FDDE64E-63DF-4E2D-BD1D-95594D90D630}" destId="{49657419-79A5-4D8A-82FA-A40F3CEDE6A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15561DB3-87FA-4218-BF3F-3D7C938B2A8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13CF223-AD42-420E-9962-7D2C4166BCB4}">
      <dgm:prSet/>
      <dgm:spPr/>
      <dgm:t>
        <a:bodyPr/>
        <a:lstStyle/>
        <a:p>
          <a:r>
            <a:rPr lang="en-GB"/>
            <a:t>Political Government and wider machinery of the government. </a:t>
          </a:r>
          <a:endParaRPr lang="en-US"/>
        </a:p>
      </dgm:t>
    </dgm:pt>
    <dgm:pt modelId="{C3035FE4-6FD9-4967-B86F-72C741B14502}" type="parTrans" cxnId="{4B05A3A5-0FC5-45E3-A81B-9D3511C81730}">
      <dgm:prSet/>
      <dgm:spPr/>
      <dgm:t>
        <a:bodyPr/>
        <a:lstStyle/>
        <a:p>
          <a:endParaRPr lang="en-US"/>
        </a:p>
      </dgm:t>
    </dgm:pt>
    <dgm:pt modelId="{347706D0-C88E-4516-9080-04413932E06A}" type="sibTrans" cxnId="{4B05A3A5-0FC5-45E3-A81B-9D3511C81730}">
      <dgm:prSet/>
      <dgm:spPr/>
      <dgm:t>
        <a:bodyPr/>
        <a:lstStyle/>
        <a:p>
          <a:endParaRPr lang="en-US"/>
        </a:p>
      </dgm:t>
    </dgm:pt>
    <dgm:pt modelId="{BD55CC74-6D16-4C38-BB88-818C91E44E42}">
      <dgm:prSet/>
      <dgm:spPr/>
      <dgm:t>
        <a:bodyPr/>
        <a:lstStyle/>
        <a:p>
          <a:r>
            <a:rPr lang="en-GB"/>
            <a:t>Political government – prime minister and the government ministers. </a:t>
          </a:r>
          <a:endParaRPr lang="en-US"/>
        </a:p>
      </dgm:t>
    </dgm:pt>
    <dgm:pt modelId="{696F4FE1-17E4-44B2-8456-DF1CB3268B2E}" type="parTrans" cxnId="{56234234-3F69-4287-BD4E-105D69F9F7B4}">
      <dgm:prSet/>
      <dgm:spPr/>
      <dgm:t>
        <a:bodyPr/>
        <a:lstStyle/>
        <a:p>
          <a:endParaRPr lang="en-US"/>
        </a:p>
      </dgm:t>
    </dgm:pt>
    <dgm:pt modelId="{49785689-4C17-4A6C-A849-1FF3A0EBD4A4}" type="sibTrans" cxnId="{56234234-3F69-4287-BD4E-105D69F9F7B4}">
      <dgm:prSet/>
      <dgm:spPr/>
      <dgm:t>
        <a:bodyPr/>
        <a:lstStyle/>
        <a:p>
          <a:endParaRPr lang="en-US"/>
        </a:p>
      </dgm:t>
    </dgm:pt>
    <dgm:pt modelId="{F1D04B25-8300-4D39-B3AD-61EA01508B36}">
      <dgm:prSet/>
      <dgm:spPr/>
      <dgm:t>
        <a:bodyPr/>
        <a:lstStyle/>
        <a:p>
          <a:r>
            <a:rPr lang="en-GB"/>
            <a:t>Wider government include the police, the army and members of executive agencies such as the benefits system. </a:t>
          </a:r>
          <a:endParaRPr lang="en-US"/>
        </a:p>
      </dgm:t>
    </dgm:pt>
    <dgm:pt modelId="{B41F6BEF-84B4-45A9-8CD7-379D7558B788}" type="parTrans" cxnId="{744B7A32-5DB3-40B3-8C5C-DF47F439F955}">
      <dgm:prSet/>
      <dgm:spPr/>
      <dgm:t>
        <a:bodyPr/>
        <a:lstStyle/>
        <a:p>
          <a:endParaRPr lang="en-US"/>
        </a:p>
      </dgm:t>
    </dgm:pt>
    <dgm:pt modelId="{B0CA6EE3-C2B3-4317-9C22-AD4C0A2A4814}" type="sibTrans" cxnId="{744B7A32-5DB3-40B3-8C5C-DF47F439F955}">
      <dgm:prSet/>
      <dgm:spPr/>
      <dgm:t>
        <a:bodyPr/>
        <a:lstStyle/>
        <a:p>
          <a:endParaRPr lang="en-US"/>
        </a:p>
      </dgm:t>
    </dgm:pt>
    <dgm:pt modelId="{AD43A458-35E8-47D3-A252-E7838CC6E8D0}" type="pres">
      <dgm:prSet presAssocID="{15561DB3-87FA-4218-BF3F-3D7C938B2A8B}" presName="outerComposite" presStyleCnt="0">
        <dgm:presLayoutVars>
          <dgm:chMax val="5"/>
          <dgm:dir/>
          <dgm:resizeHandles val="exact"/>
        </dgm:presLayoutVars>
      </dgm:prSet>
      <dgm:spPr/>
    </dgm:pt>
    <dgm:pt modelId="{DC3489E5-23B4-40D9-84D9-563C6FC7D9CF}" type="pres">
      <dgm:prSet presAssocID="{15561DB3-87FA-4218-BF3F-3D7C938B2A8B}" presName="dummyMaxCanvas" presStyleCnt="0">
        <dgm:presLayoutVars/>
      </dgm:prSet>
      <dgm:spPr/>
    </dgm:pt>
    <dgm:pt modelId="{32754781-731C-4538-9A46-9361F8150B8E}" type="pres">
      <dgm:prSet presAssocID="{15561DB3-87FA-4218-BF3F-3D7C938B2A8B}" presName="ThreeNodes_1" presStyleLbl="node1" presStyleIdx="0" presStyleCnt="3">
        <dgm:presLayoutVars>
          <dgm:bulletEnabled val="1"/>
        </dgm:presLayoutVars>
      </dgm:prSet>
      <dgm:spPr/>
    </dgm:pt>
    <dgm:pt modelId="{A130BF4D-107B-4C91-9908-AD8B660BE795}" type="pres">
      <dgm:prSet presAssocID="{15561DB3-87FA-4218-BF3F-3D7C938B2A8B}" presName="ThreeNodes_2" presStyleLbl="node1" presStyleIdx="1" presStyleCnt="3">
        <dgm:presLayoutVars>
          <dgm:bulletEnabled val="1"/>
        </dgm:presLayoutVars>
      </dgm:prSet>
      <dgm:spPr/>
    </dgm:pt>
    <dgm:pt modelId="{7B2CE7E3-0D91-4263-B8CC-FEF9FF1E6484}" type="pres">
      <dgm:prSet presAssocID="{15561DB3-87FA-4218-BF3F-3D7C938B2A8B}" presName="ThreeNodes_3" presStyleLbl="node1" presStyleIdx="2" presStyleCnt="3">
        <dgm:presLayoutVars>
          <dgm:bulletEnabled val="1"/>
        </dgm:presLayoutVars>
      </dgm:prSet>
      <dgm:spPr/>
    </dgm:pt>
    <dgm:pt modelId="{0AA7D09F-C8BA-4297-9C56-5C03B99AB787}" type="pres">
      <dgm:prSet presAssocID="{15561DB3-87FA-4218-BF3F-3D7C938B2A8B}" presName="ThreeConn_1-2" presStyleLbl="fgAccFollowNode1" presStyleIdx="0" presStyleCnt="2">
        <dgm:presLayoutVars>
          <dgm:bulletEnabled val="1"/>
        </dgm:presLayoutVars>
      </dgm:prSet>
      <dgm:spPr/>
    </dgm:pt>
    <dgm:pt modelId="{7BA7EEC8-9921-46A1-AAA3-BA66CD0ABF2F}" type="pres">
      <dgm:prSet presAssocID="{15561DB3-87FA-4218-BF3F-3D7C938B2A8B}" presName="ThreeConn_2-3" presStyleLbl="fgAccFollowNode1" presStyleIdx="1" presStyleCnt="2">
        <dgm:presLayoutVars>
          <dgm:bulletEnabled val="1"/>
        </dgm:presLayoutVars>
      </dgm:prSet>
      <dgm:spPr/>
    </dgm:pt>
    <dgm:pt modelId="{220455D9-1F69-40C4-90BE-0F1C3EA7606E}" type="pres">
      <dgm:prSet presAssocID="{15561DB3-87FA-4218-BF3F-3D7C938B2A8B}" presName="ThreeNodes_1_text" presStyleLbl="node1" presStyleIdx="2" presStyleCnt="3">
        <dgm:presLayoutVars>
          <dgm:bulletEnabled val="1"/>
        </dgm:presLayoutVars>
      </dgm:prSet>
      <dgm:spPr/>
    </dgm:pt>
    <dgm:pt modelId="{D174CE82-5EB2-4C9B-AD4B-604D61DF167C}" type="pres">
      <dgm:prSet presAssocID="{15561DB3-87FA-4218-BF3F-3D7C938B2A8B}" presName="ThreeNodes_2_text" presStyleLbl="node1" presStyleIdx="2" presStyleCnt="3">
        <dgm:presLayoutVars>
          <dgm:bulletEnabled val="1"/>
        </dgm:presLayoutVars>
      </dgm:prSet>
      <dgm:spPr/>
    </dgm:pt>
    <dgm:pt modelId="{B663089F-4702-4AEF-93FC-D6EBE3F6B6F0}" type="pres">
      <dgm:prSet presAssocID="{15561DB3-87FA-4218-BF3F-3D7C938B2A8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722461C-E465-4E16-9409-9EF5C658FEDD}" type="presOf" srcId="{F1D04B25-8300-4D39-B3AD-61EA01508B36}" destId="{7B2CE7E3-0D91-4263-B8CC-FEF9FF1E6484}" srcOrd="0" destOrd="0" presId="urn:microsoft.com/office/officeart/2005/8/layout/vProcess5"/>
    <dgm:cxn modelId="{744B7A32-5DB3-40B3-8C5C-DF47F439F955}" srcId="{15561DB3-87FA-4218-BF3F-3D7C938B2A8B}" destId="{F1D04B25-8300-4D39-B3AD-61EA01508B36}" srcOrd="2" destOrd="0" parTransId="{B41F6BEF-84B4-45A9-8CD7-379D7558B788}" sibTransId="{B0CA6EE3-C2B3-4317-9C22-AD4C0A2A4814}"/>
    <dgm:cxn modelId="{56234234-3F69-4287-BD4E-105D69F9F7B4}" srcId="{15561DB3-87FA-4218-BF3F-3D7C938B2A8B}" destId="{BD55CC74-6D16-4C38-BB88-818C91E44E42}" srcOrd="1" destOrd="0" parTransId="{696F4FE1-17E4-44B2-8456-DF1CB3268B2E}" sibTransId="{49785689-4C17-4A6C-A849-1FF3A0EBD4A4}"/>
    <dgm:cxn modelId="{593FD282-4D3A-447B-B9A1-268CA9607A1B}" type="presOf" srcId="{F1D04B25-8300-4D39-B3AD-61EA01508B36}" destId="{B663089F-4702-4AEF-93FC-D6EBE3F6B6F0}" srcOrd="1" destOrd="0" presId="urn:microsoft.com/office/officeart/2005/8/layout/vProcess5"/>
    <dgm:cxn modelId="{2135A489-B610-4BDD-8342-B2362A55E84E}" type="presOf" srcId="{49785689-4C17-4A6C-A849-1FF3A0EBD4A4}" destId="{7BA7EEC8-9921-46A1-AAA3-BA66CD0ABF2F}" srcOrd="0" destOrd="0" presId="urn:microsoft.com/office/officeart/2005/8/layout/vProcess5"/>
    <dgm:cxn modelId="{3D2A4893-9191-4A23-9929-546127679E0E}" type="presOf" srcId="{813CF223-AD42-420E-9962-7D2C4166BCB4}" destId="{220455D9-1F69-40C4-90BE-0F1C3EA7606E}" srcOrd="1" destOrd="0" presId="urn:microsoft.com/office/officeart/2005/8/layout/vProcess5"/>
    <dgm:cxn modelId="{23116897-516B-4599-B5F4-CD9A0E438838}" type="presOf" srcId="{BD55CC74-6D16-4C38-BB88-818C91E44E42}" destId="{D174CE82-5EB2-4C9B-AD4B-604D61DF167C}" srcOrd="1" destOrd="0" presId="urn:microsoft.com/office/officeart/2005/8/layout/vProcess5"/>
    <dgm:cxn modelId="{4B05A3A5-0FC5-45E3-A81B-9D3511C81730}" srcId="{15561DB3-87FA-4218-BF3F-3D7C938B2A8B}" destId="{813CF223-AD42-420E-9962-7D2C4166BCB4}" srcOrd="0" destOrd="0" parTransId="{C3035FE4-6FD9-4967-B86F-72C741B14502}" sibTransId="{347706D0-C88E-4516-9080-04413932E06A}"/>
    <dgm:cxn modelId="{CB602FC8-D42A-4709-8A4B-F571995C39D6}" type="presOf" srcId="{15561DB3-87FA-4218-BF3F-3D7C938B2A8B}" destId="{AD43A458-35E8-47D3-A252-E7838CC6E8D0}" srcOrd="0" destOrd="0" presId="urn:microsoft.com/office/officeart/2005/8/layout/vProcess5"/>
    <dgm:cxn modelId="{9C1758CB-2BA8-444C-99E2-B7EC7A5F3017}" type="presOf" srcId="{813CF223-AD42-420E-9962-7D2C4166BCB4}" destId="{32754781-731C-4538-9A46-9361F8150B8E}" srcOrd="0" destOrd="0" presId="urn:microsoft.com/office/officeart/2005/8/layout/vProcess5"/>
    <dgm:cxn modelId="{A8F7BDE1-3DB5-4F1E-90EF-1535DA6E47D2}" type="presOf" srcId="{347706D0-C88E-4516-9080-04413932E06A}" destId="{0AA7D09F-C8BA-4297-9C56-5C03B99AB787}" srcOrd="0" destOrd="0" presId="urn:microsoft.com/office/officeart/2005/8/layout/vProcess5"/>
    <dgm:cxn modelId="{348400EA-C607-4F84-94AA-FCAAEE0B4F74}" type="presOf" srcId="{BD55CC74-6D16-4C38-BB88-818C91E44E42}" destId="{A130BF4D-107B-4C91-9908-AD8B660BE795}" srcOrd="0" destOrd="0" presId="urn:microsoft.com/office/officeart/2005/8/layout/vProcess5"/>
    <dgm:cxn modelId="{8ADB7654-A781-4B24-B453-33DBD6FFA82A}" type="presParOf" srcId="{AD43A458-35E8-47D3-A252-E7838CC6E8D0}" destId="{DC3489E5-23B4-40D9-84D9-563C6FC7D9CF}" srcOrd="0" destOrd="0" presId="urn:microsoft.com/office/officeart/2005/8/layout/vProcess5"/>
    <dgm:cxn modelId="{21E5C3A8-C117-46ED-BB00-0BF3DA1AB187}" type="presParOf" srcId="{AD43A458-35E8-47D3-A252-E7838CC6E8D0}" destId="{32754781-731C-4538-9A46-9361F8150B8E}" srcOrd="1" destOrd="0" presId="urn:microsoft.com/office/officeart/2005/8/layout/vProcess5"/>
    <dgm:cxn modelId="{2F52ECEF-8FFE-406B-B3C2-A8801C089EC8}" type="presParOf" srcId="{AD43A458-35E8-47D3-A252-E7838CC6E8D0}" destId="{A130BF4D-107B-4C91-9908-AD8B660BE795}" srcOrd="2" destOrd="0" presId="urn:microsoft.com/office/officeart/2005/8/layout/vProcess5"/>
    <dgm:cxn modelId="{098C5DCF-DD9B-47D6-A4F4-5EDAE58F6FC9}" type="presParOf" srcId="{AD43A458-35E8-47D3-A252-E7838CC6E8D0}" destId="{7B2CE7E3-0D91-4263-B8CC-FEF9FF1E6484}" srcOrd="3" destOrd="0" presId="urn:microsoft.com/office/officeart/2005/8/layout/vProcess5"/>
    <dgm:cxn modelId="{F941AB00-41EB-4AD6-A58D-D733A81EE7A1}" type="presParOf" srcId="{AD43A458-35E8-47D3-A252-E7838CC6E8D0}" destId="{0AA7D09F-C8BA-4297-9C56-5C03B99AB787}" srcOrd="4" destOrd="0" presId="urn:microsoft.com/office/officeart/2005/8/layout/vProcess5"/>
    <dgm:cxn modelId="{DFD372DD-10E9-4BEF-A36B-4761A9456F4E}" type="presParOf" srcId="{AD43A458-35E8-47D3-A252-E7838CC6E8D0}" destId="{7BA7EEC8-9921-46A1-AAA3-BA66CD0ABF2F}" srcOrd="5" destOrd="0" presId="urn:microsoft.com/office/officeart/2005/8/layout/vProcess5"/>
    <dgm:cxn modelId="{22668459-373E-4BB7-915A-70DD73E88156}" type="presParOf" srcId="{AD43A458-35E8-47D3-A252-E7838CC6E8D0}" destId="{220455D9-1F69-40C4-90BE-0F1C3EA7606E}" srcOrd="6" destOrd="0" presId="urn:microsoft.com/office/officeart/2005/8/layout/vProcess5"/>
    <dgm:cxn modelId="{4A84FCA3-DC0A-4B37-B31A-FFF8086DFD48}" type="presParOf" srcId="{AD43A458-35E8-47D3-A252-E7838CC6E8D0}" destId="{D174CE82-5EB2-4C9B-AD4B-604D61DF167C}" srcOrd="7" destOrd="0" presId="urn:microsoft.com/office/officeart/2005/8/layout/vProcess5"/>
    <dgm:cxn modelId="{3BA1769F-0B74-43BA-A156-B4514B4FD0BB}" type="presParOf" srcId="{AD43A458-35E8-47D3-A252-E7838CC6E8D0}" destId="{B663089F-4702-4AEF-93FC-D6EBE3F6B6F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6DA7FC5D-3D03-405A-9AF7-084B1E98A7F5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01EA28A-9B70-4BF7-8C62-CA19173C16C4}">
      <dgm:prSet/>
      <dgm:spPr/>
      <dgm:t>
        <a:bodyPr/>
        <a:lstStyle/>
        <a:p>
          <a:r>
            <a:rPr lang="en-GB"/>
            <a:t>Runs the country. </a:t>
          </a:r>
          <a:endParaRPr lang="en-US"/>
        </a:p>
      </dgm:t>
    </dgm:pt>
    <dgm:pt modelId="{08B74EB8-2C5E-44B8-8E9C-827AFE1DFB2E}" type="parTrans" cxnId="{B59E6083-21E5-4AFA-85E8-6DBB68386640}">
      <dgm:prSet/>
      <dgm:spPr/>
      <dgm:t>
        <a:bodyPr/>
        <a:lstStyle/>
        <a:p>
          <a:endParaRPr lang="en-US"/>
        </a:p>
      </dgm:t>
    </dgm:pt>
    <dgm:pt modelId="{51441C88-AD10-4217-8E70-07ACAC324F02}" type="sibTrans" cxnId="{B59E6083-21E5-4AFA-85E8-6DBB68386640}">
      <dgm:prSet/>
      <dgm:spPr/>
      <dgm:t>
        <a:bodyPr/>
        <a:lstStyle/>
        <a:p>
          <a:endParaRPr lang="en-US"/>
        </a:p>
      </dgm:t>
    </dgm:pt>
    <dgm:pt modelId="{438B90DA-321F-481F-A4BB-DFBBB2E952C1}">
      <dgm:prSet/>
      <dgm:spPr/>
      <dgm:t>
        <a:bodyPr/>
        <a:lstStyle/>
        <a:p>
          <a:r>
            <a:rPr lang="en-GB"/>
            <a:t>Proposes laws.</a:t>
          </a:r>
          <a:endParaRPr lang="en-US"/>
        </a:p>
      </dgm:t>
    </dgm:pt>
    <dgm:pt modelId="{EA1756F8-F5AA-41C7-9E54-561EE04AAD3D}" type="parTrans" cxnId="{2DE9A58B-197B-4C49-BC3C-17E4EEA3B44C}">
      <dgm:prSet/>
      <dgm:spPr/>
      <dgm:t>
        <a:bodyPr/>
        <a:lstStyle/>
        <a:p>
          <a:endParaRPr lang="en-US"/>
        </a:p>
      </dgm:t>
    </dgm:pt>
    <dgm:pt modelId="{AC4BD072-D034-4183-A825-C53EF29BEA85}" type="sibTrans" cxnId="{2DE9A58B-197B-4C49-BC3C-17E4EEA3B44C}">
      <dgm:prSet/>
      <dgm:spPr/>
      <dgm:t>
        <a:bodyPr/>
        <a:lstStyle/>
        <a:p>
          <a:endParaRPr lang="en-US"/>
        </a:p>
      </dgm:t>
    </dgm:pt>
    <dgm:pt modelId="{3D1F00BD-2A49-45FB-89BA-7F7CDAF78F87}">
      <dgm:prSet/>
      <dgm:spPr/>
      <dgm:t>
        <a:bodyPr/>
        <a:lstStyle/>
        <a:p>
          <a:r>
            <a:rPr lang="en-GB"/>
            <a:t>Exercise power fairly and uphold the law. </a:t>
          </a:r>
          <a:endParaRPr lang="en-US"/>
        </a:p>
      </dgm:t>
    </dgm:pt>
    <dgm:pt modelId="{94BB929B-0B21-42F1-9C8D-F461EE519397}" type="parTrans" cxnId="{E5412582-8C64-488A-B560-996B987D3F2C}">
      <dgm:prSet/>
      <dgm:spPr/>
      <dgm:t>
        <a:bodyPr/>
        <a:lstStyle/>
        <a:p>
          <a:endParaRPr lang="en-US"/>
        </a:p>
      </dgm:t>
    </dgm:pt>
    <dgm:pt modelId="{33CEA5D1-8566-41AD-9264-3D4B4D9F4358}" type="sibTrans" cxnId="{E5412582-8C64-488A-B560-996B987D3F2C}">
      <dgm:prSet/>
      <dgm:spPr/>
      <dgm:t>
        <a:bodyPr/>
        <a:lstStyle/>
        <a:p>
          <a:endParaRPr lang="en-US"/>
        </a:p>
      </dgm:t>
    </dgm:pt>
    <dgm:pt modelId="{36C9F72A-CD6C-47F1-A433-EA8E0F01B49F}">
      <dgm:prSet/>
      <dgm:spPr/>
      <dgm:t>
        <a:bodyPr/>
        <a:lstStyle/>
        <a:p>
          <a:r>
            <a:rPr lang="en-GB"/>
            <a:t>Although few have upheld the law. </a:t>
          </a:r>
          <a:endParaRPr lang="en-US"/>
        </a:p>
      </dgm:t>
    </dgm:pt>
    <dgm:pt modelId="{7478B687-DE16-4B35-A320-1179A2DBAFD0}" type="parTrans" cxnId="{5F95E980-3446-4162-8FAB-FC0210E5CC98}">
      <dgm:prSet/>
      <dgm:spPr/>
      <dgm:t>
        <a:bodyPr/>
        <a:lstStyle/>
        <a:p>
          <a:endParaRPr lang="en-US"/>
        </a:p>
      </dgm:t>
    </dgm:pt>
    <dgm:pt modelId="{04F21127-02F4-4CA1-BEA5-F7FB449CEE66}" type="sibTrans" cxnId="{5F95E980-3446-4162-8FAB-FC0210E5CC98}">
      <dgm:prSet/>
      <dgm:spPr/>
      <dgm:t>
        <a:bodyPr/>
        <a:lstStyle/>
        <a:p>
          <a:endParaRPr lang="en-US"/>
        </a:p>
      </dgm:t>
    </dgm:pt>
    <dgm:pt modelId="{A60A7B39-3927-405A-BE08-04C696F2A14F}">
      <dgm:prSet/>
      <dgm:spPr/>
      <dgm:t>
        <a:bodyPr/>
        <a:lstStyle/>
        <a:p>
          <a:r>
            <a:rPr lang="en-GB"/>
            <a:t>Checks and balances through debates and parliamentary questions. </a:t>
          </a:r>
          <a:endParaRPr lang="en-US"/>
        </a:p>
      </dgm:t>
    </dgm:pt>
    <dgm:pt modelId="{B1FE1BAB-3F8D-4112-9A39-468DD718649F}" type="parTrans" cxnId="{E531B2AE-F8AD-492B-85F0-36E421A7338B}">
      <dgm:prSet/>
      <dgm:spPr/>
      <dgm:t>
        <a:bodyPr/>
        <a:lstStyle/>
        <a:p>
          <a:endParaRPr lang="en-US"/>
        </a:p>
      </dgm:t>
    </dgm:pt>
    <dgm:pt modelId="{69D48D08-5059-4823-A54D-D0F6A4455ADB}" type="sibTrans" cxnId="{E531B2AE-F8AD-492B-85F0-36E421A7338B}">
      <dgm:prSet/>
      <dgm:spPr/>
      <dgm:t>
        <a:bodyPr/>
        <a:lstStyle/>
        <a:p>
          <a:endParaRPr lang="en-US"/>
        </a:p>
      </dgm:t>
    </dgm:pt>
    <dgm:pt modelId="{40762309-28E1-43E2-9800-118941842CA8}" type="pres">
      <dgm:prSet presAssocID="{6DA7FC5D-3D03-405A-9AF7-084B1E98A7F5}" presName="outerComposite" presStyleCnt="0">
        <dgm:presLayoutVars>
          <dgm:chMax val="5"/>
          <dgm:dir/>
          <dgm:resizeHandles val="exact"/>
        </dgm:presLayoutVars>
      </dgm:prSet>
      <dgm:spPr/>
    </dgm:pt>
    <dgm:pt modelId="{E08665C8-F7A9-412A-89AE-4861C46C8296}" type="pres">
      <dgm:prSet presAssocID="{6DA7FC5D-3D03-405A-9AF7-084B1E98A7F5}" presName="dummyMaxCanvas" presStyleCnt="0">
        <dgm:presLayoutVars/>
      </dgm:prSet>
      <dgm:spPr/>
    </dgm:pt>
    <dgm:pt modelId="{C4272AC8-1B9C-4D12-B8B8-093E56A79EF0}" type="pres">
      <dgm:prSet presAssocID="{6DA7FC5D-3D03-405A-9AF7-084B1E98A7F5}" presName="FiveNodes_1" presStyleLbl="node1" presStyleIdx="0" presStyleCnt="5">
        <dgm:presLayoutVars>
          <dgm:bulletEnabled val="1"/>
        </dgm:presLayoutVars>
      </dgm:prSet>
      <dgm:spPr/>
    </dgm:pt>
    <dgm:pt modelId="{1EFBCB53-29EA-4DDA-9F85-679DE714C8BE}" type="pres">
      <dgm:prSet presAssocID="{6DA7FC5D-3D03-405A-9AF7-084B1E98A7F5}" presName="FiveNodes_2" presStyleLbl="node1" presStyleIdx="1" presStyleCnt="5">
        <dgm:presLayoutVars>
          <dgm:bulletEnabled val="1"/>
        </dgm:presLayoutVars>
      </dgm:prSet>
      <dgm:spPr/>
    </dgm:pt>
    <dgm:pt modelId="{D6BA0C8F-957F-4392-B760-BFC653AD4C3C}" type="pres">
      <dgm:prSet presAssocID="{6DA7FC5D-3D03-405A-9AF7-084B1E98A7F5}" presName="FiveNodes_3" presStyleLbl="node1" presStyleIdx="2" presStyleCnt="5">
        <dgm:presLayoutVars>
          <dgm:bulletEnabled val="1"/>
        </dgm:presLayoutVars>
      </dgm:prSet>
      <dgm:spPr/>
    </dgm:pt>
    <dgm:pt modelId="{3E2C8E8B-ECA8-488E-B8D8-D51684713A62}" type="pres">
      <dgm:prSet presAssocID="{6DA7FC5D-3D03-405A-9AF7-084B1E98A7F5}" presName="FiveNodes_4" presStyleLbl="node1" presStyleIdx="3" presStyleCnt="5">
        <dgm:presLayoutVars>
          <dgm:bulletEnabled val="1"/>
        </dgm:presLayoutVars>
      </dgm:prSet>
      <dgm:spPr/>
    </dgm:pt>
    <dgm:pt modelId="{905D77FA-B400-4E56-BC22-045426B172F8}" type="pres">
      <dgm:prSet presAssocID="{6DA7FC5D-3D03-405A-9AF7-084B1E98A7F5}" presName="FiveNodes_5" presStyleLbl="node1" presStyleIdx="4" presStyleCnt="5">
        <dgm:presLayoutVars>
          <dgm:bulletEnabled val="1"/>
        </dgm:presLayoutVars>
      </dgm:prSet>
      <dgm:spPr/>
    </dgm:pt>
    <dgm:pt modelId="{26629CBC-510E-4FB9-AEC5-F9AD2BFA65C7}" type="pres">
      <dgm:prSet presAssocID="{6DA7FC5D-3D03-405A-9AF7-084B1E98A7F5}" presName="FiveConn_1-2" presStyleLbl="fgAccFollowNode1" presStyleIdx="0" presStyleCnt="4">
        <dgm:presLayoutVars>
          <dgm:bulletEnabled val="1"/>
        </dgm:presLayoutVars>
      </dgm:prSet>
      <dgm:spPr/>
    </dgm:pt>
    <dgm:pt modelId="{85EE508F-2F8F-4E14-9B32-4ADB481726BE}" type="pres">
      <dgm:prSet presAssocID="{6DA7FC5D-3D03-405A-9AF7-084B1E98A7F5}" presName="FiveConn_2-3" presStyleLbl="fgAccFollowNode1" presStyleIdx="1" presStyleCnt="4">
        <dgm:presLayoutVars>
          <dgm:bulletEnabled val="1"/>
        </dgm:presLayoutVars>
      </dgm:prSet>
      <dgm:spPr/>
    </dgm:pt>
    <dgm:pt modelId="{63A6288F-7F4E-41BB-A0EB-8EF176528E02}" type="pres">
      <dgm:prSet presAssocID="{6DA7FC5D-3D03-405A-9AF7-084B1E98A7F5}" presName="FiveConn_3-4" presStyleLbl="fgAccFollowNode1" presStyleIdx="2" presStyleCnt="4">
        <dgm:presLayoutVars>
          <dgm:bulletEnabled val="1"/>
        </dgm:presLayoutVars>
      </dgm:prSet>
      <dgm:spPr/>
    </dgm:pt>
    <dgm:pt modelId="{E4E48A0C-2953-41D1-A391-7F9761423AE3}" type="pres">
      <dgm:prSet presAssocID="{6DA7FC5D-3D03-405A-9AF7-084B1E98A7F5}" presName="FiveConn_4-5" presStyleLbl="fgAccFollowNode1" presStyleIdx="3" presStyleCnt="4">
        <dgm:presLayoutVars>
          <dgm:bulletEnabled val="1"/>
        </dgm:presLayoutVars>
      </dgm:prSet>
      <dgm:spPr/>
    </dgm:pt>
    <dgm:pt modelId="{2B75A548-DFFD-477E-838F-0AC66FE300AD}" type="pres">
      <dgm:prSet presAssocID="{6DA7FC5D-3D03-405A-9AF7-084B1E98A7F5}" presName="FiveNodes_1_text" presStyleLbl="node1" presStyleIdx="4" presStyleCnt="5">
        <dgm:presLayoutVars>
          <dgm:bulletEnabled val="1"/>
        </dgm:presLayoutVars>
      </dgm:prSet>
      <dgm:spPr/>
    </dgm:pt>
    <dgm:pt modelId="{8CB3F341-490E-4404-ACAA-19D3411E7E6B}" type="pres">
      <dgm:prSet presAssocID="{6DA7FC5D-3D03-405A-9AF7-084B1E98A7F5}" presName="FiveNodes_2_text" presStyleLbl="node1" presStyleIdx="4" presStyleCnt="5">
        <dgm:presLayoutVars>
          <dgm:bulletEnabled val="1"/>
        </dgm:presLayoutVars>
      </dgm:prSet>
      <dgm:spPr/>
    </dgm:pt>
    <dgm:pt modelId="{30701087-E6DE-44FB-A2A9-82E59C59DDDC}" type="pres">
      <dgm:prSet presAssocID="{6DA7FC5D-3D03-405A-9AF7-084B1E98A7F5}" presName="FiveNodes_3_text" presStyleLbl="node1" presStyleIdx="4" presStyleCnt="5">
        <dgm:presLayoutVars>
          <dgm:bulletEnabled val="1"/>
        </dgm:presLayoutVars>
      </dgm:prSet>
      <dgm:spPr/>
    </dgm:pt>
    <dgm:pt modelId="{64C7D7D9-24C0-4A83-A739-54EDEAE78201}" type="pres">
      <dgm:prSet presAssocID="{6DA7FC5D-3D03-405A-9AF7-084B1E98A7F5}" presName="FiveNodes_4_text" presStyleLbl="node1" presStyleIdx="4" presStyleCnt="5">
        <dgm:presLayoutVars>
          <dgm:bulletEnabled val="1"/>
        </dgm:presLayoutVars>
      </dgm:prSet>
      <dgm:spPr/>
    </dgm:pt>
    <dgm:pt modelId="{FBD68662-B8AA-463B-8FA4-0DDE12F6FA38}" type="pres">
      <dgm:prSet presAssocID="{6DA7FC5D-3D03-405A-9AF7-084B1E98A7F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B888300-C558-4848-BFA7-B09F58CD6202}" type="presOf" srcId="{6DA7FC5D-3D03-405A-9AF7-084B1E98A7F5}" destId="{40762309-28E1-43E2-9800-118941842CA8}" srcOrd="0" destOrd="0" presId="urn:microsoft.com/office/officeart/2005/8/layout/vProcess5"/>
    <dgm:cxn modelId="{60F7B814-78BE-4B25-8865-6F8E662800C5}" type="presOf" srcId="{04F21127-02F4-4CA1-BEA5-F7FB449CEE66}" destId="{E4E48A0C-2953-41D1-A391-7F9761423AE3}" srcOrd="0" destOrd="0" presId="urn:microsoft.com/office/officeart/2005/8/layout/vProcess5"/>
    <dgm:cxn modelId="{B1AF8119-F707-4A89-BE0C-D830D43CA27C}" type="presOf" srcId="{A01EA28A-9B70-4BF7-8C62-CA19173C16C4}" destId="{2B75A548-DFFD-477E-838F-0AC66FE300AD}" srcOrd="1" destOrd="0" presId="urn:microsoft.com/office/officeart/2005/8/layout/vProcess5"/>
    <dgm:cxn modelId="{E1573825-0905-4D16-A4B3-0751A7D0F0BA}" type="presOf" srcId="{A60A7B39-3927-405A-BE08-04C696F2A14F}" destId="{FBD68662-B8AA-463B-8FA4-0DDE12F6FA38}" srcOrd="1" destOrd="0" presId="urn:microsoft.com/office/officeart/2005/8/layout/vProcess5"/>
    <dgm:cxn modelId="{8C901836-83F8-4D0F-AF3F-8D4E47DC0419}" type="presOf" srcId="{51441C88-AD10-4217-8E70-07ACAC324F02}" destId="{26629CBC-510E-4FB9-AEC5-F9AD2BFA65C7}" srcOrd="0" destOrd="0" presId="urn:microsoft.com/office/officeart/2005/8/layout/vProcess5"/>
    <dgm:cxn modelId="{A077AE66-F5A3-4E34-8DF1-D7BE30B7B20F}" type="presOf" srcId="{438B90DA-321F-481F-A4BB-DFBBB2E952C1}" destId="{1EFBCB53-29EA-4DDA-9F85-679DE714C8BE}" srcOrd="0" destOrd="0" presId="urn:microsoft.com/office/officeart/2005/8/layout/vProcess5"/>
    <dgm:cxn modelId="{C4A04B71-036A-4EE0-B6A9-A8BBFDEDC548}" type="presOf" srcId="{33CEA5D1-8566-41AD-9264-3D4B4D9F4358}" destId="{63A6288F-7F4E-41BB-A0EB-8EF176528E02}" srcOrd="0" destOrd="0" presId="urn:microsoft.com/office/officeart/2005/8/layout/vProcess5"/>
    <dgm:cxn modelId="{5F95E980-3446-4162-8FAB-FC0210E5CC98}" srcId="{6DA7FC5D-3D03-405A-9AF7-084B1E98A7F5}" destId="{36C9F72A-CD6C-47F1-A433-EA8E0F01B49F}" srcOrd="3" destOrd="0" parTransId="{7478B687-DE16-4B35-A320-1179A2DBAFD0}" sibTransId="{04F21127-02F4-4CA1-BEA5-F7FB449CEE66}"/>
    <dgm:cxn modelId="{E5412582-8C64-488A-B560-996B987D3F2C}" srcId="{6DA7FC5D-3D03-405A-9AF7-084B1E98A7F5}" destId="{3D1F00BD-2A49-45FB-89BA-7F7CDAF78F87}" srcOrd="2" destOrd="0" parTransId="{94BB929B-0B21-42F1-9C8D-F461EE519397}" sibTransId="{33CEA5D1-8566-41AD-9264-3D4B4D9F4358}"/>
    <dgm:cxn modelId="{4D0CC582-CE71-4C03-A877-2D309804357A}" type="presOf" srcId="{36C9F72A-CD6C-47F1-A433-EA8E0F01B49F}" destId="{64C7D7D9-24C0-4A83-A739-54EDEAE78201}" srcOrd="1" destOrd="0" presId="urn:microsoft.com/office/officeart/2005/8/layout/vProcess5"/>
    <dgm:cxn modelId="{B59E6083-21E5-4AFA-85E8-6DBB68386640}" srcId="{6DA7FC5D-3D03-405A-9AF7-084B1E98A7F5}" destId="{A01EA28A-9B70-4BF7-8C62-CA19173C16C4}" srcOrd="0" destOrd="0" parTransId="{08B74EB8-2C5E-44B8-8E9C-827AFE1DFB2E}" sibTransId="{51441C88-AD10-4217-8E70-07ACAC324F02}"/>
    <dgm:cxn modelId="{2DE9A58B-197B-4C49-BC3C-17E4EEA3B44C}" srcId="{6DA7FC5D-3D03-405A-9AF7-084B1E98A7F5}" destId="{438B90DA-321F-481F-A4BB-DFBBB2E952C1}" srcOrd="1" destOrd="0" parTransId="{EA1756F8-F5AA-41C7-9E54-561EE04AAD3D}" sibTransId="{AC4BD072-D034-4183-A825-C53EF29BEA85}"/>
    <dgm:cxn modelId="{4F8B178C-BF0D-45EF-92AD-B781CD21FCF9}" type="presOf" srcId="{3D1F00BD-2A49-45FB-89BA-7F7CDAF78F87}" destId="{D6BA0C8F-957F-4392-B760-BFC653AD4C3C}" srcOrd="0" destOrd="0" presId="urn:microsoft.com/office/officeart/2005/8/layout/vProcess5"/>
    <dgm:cxn modelId="{24C7F38E-90EB-4AD3-909C-323881BF24D1}" type="presOf" srcId="{36C9F72A-CD6C-47F1-A433-EA8E0F01B49F}" destId="{3E2C8E8B-ECA8-488E-B8D8-D51684713A62}" srcOrd="0" destOrd="0" presId="urn:microsoft.com/office/officeart/2005/8/layout/vProcess5"/>
    <dgm:cxn modelId="{6584E19A-1055-4E09-A38A-60CE59B15A3E}" type="presOf" srcId="{A01EA28A-9B70-4BF7-8C62-CA19173C16C4}" destId="{C4272AC8-1B9C-4D12-B8B8-093E56A79EF0}" srcOrd="0" destOrd="0" presId="urn:microsoft.com/office/officeart/2005/8/layout/vProcess5"/>
    <dgm:cxn modelId="{E531B2AE-F8AD-492B-85F0-36E421A7338B}" srcId="{6DA7FC5D-3D03-405A-9AF7-084B1E98A7F5}" destId="{A60A7B39-3927-405A-BE08-04C696F2A14F}" srcOrd="4" destOrd="0" parTransId="{B1FE1BAB-3F8D-4112-9A39-468DD718649F}" sibTransId="{69D48D08-5059-4823-A54D-D0F6A4455ADB}"/>
    <dgm:cxn modelId="{A157E4BC-786C-48A2-8FAA-C79D210AA6AF}" type="presOf" srcId="{A60A7B39-3927-405A-BE08-04C696F2A14F}" destId="{905D77FA-B400-4E56-BC22-045426B172F8}" srcOrd="0" destOrd="0" presId="urn:microsoft.com/office/officeart/2005/8/layout/vProcess5"/>
    <dgm:cxn modelId="{1247DACE-00DE-42CE-9B3C-0BCFCEC8951A}" type="presOf" srcId="{438B90DA-321F-481F-A4BB-DFBBB2E952C1}" destId="{8CB3F341-490E-4404-ACAA-19D3411E7E6B}" srcOrd="1" destOrd="0" presId="urn:microsoft.com/office/officeart/2005/8/layout/vProcess5"/>
    <dgm:cxn modelId="{585BEED2-0D8C-4F4C-8AE1-D87AE5581C4F}" type="presOf" srcId="{3D1F00BD-2A49-45FB-89BA-7F7CDAF78F87}" destId="{30701087-E6DE-44FB-A2A9-82E59C59DDDC}" srcOrd="1" destOrd="0" presId="urn:microsoft.com/office/officeart/2005/8/layout/vProcess5"/>
    <dgm:cxn modelId="{AFEC5FD7-3A99-41EC-9C1E-C0E24EC067B5}" type="presOf" srcId="{AC4BD072-D034-4183-A825-C53EF29BEA85}" destId="{85EE508F-2F8F-4E14-9B32-4ADB481726BE}" srcOrd="0" destOrd="0" presId="urn:microsoft.com/office/officeart/2005/8/layout/vProcess5"/>
    <dgm:cxn modelId="{07B0983E-6DB7-49AC-9CC0-57AE042ADDB7}" type="presParOf" srcId="{40762309-28E1-43E2-9800-118941842CA8}" destId="{E08665C8-F7A9-412A-89AE-4861C46C8296}" srcOrd="0" destOrd="0" presId="urn:microsoft.com/office/officeart/2005/8/layout/vProcess5"/>
    <dgm:cxn modelId="{3A605AC9-A65D-417C-B7B4-11DAAC70A822}" type="presParOf" srcId="{40762309-28E1-43E2-9800-118941842CA8}" destId="{C4272AC8-1B9C-4D12-B8B8-093E56A79EF0}" srcOrd="1" destOrd="0" presId="urn:microsoft.com/office/officeart/2005/8/layout/vProcess5"/>
    <dgm:cxn modelId="{296B71E6-AE5B-489A-B701-B96200B54256}" type="presParOf" srcId="{40762309-28E1-43E2-9800-118941842CA8}" destId="{1EFBCB53-29EA-4DDA-9F85-679DE714C8BE}" srcOrd="2" destOrd="0" presId="urn:microsoft.com/office/officeart/2005/8/layout/vProcess5"/>
    <dgm:cxn modelId="{44880258-2188-4762-9B77-19867C02D5E0}" type="presParOf" srcId="{40762309-28E1-43E2-9800-118941842CA8}" destId="{D6BA0C8F-957F-4392-B760-BFC653AD4C3C}" srcOrd="3" destOrd="0" presId="urn:microsoft.com/office/officeart/2005/8/layout/vProcess5"/>
    <dgm:cxn modelId="{E354D11D-210A-4BA5-948B-6A130B1D97B4}" type="presParOf" srcId="{40762309-28E1-43E2-9800-118941842CA8}" destId="{3E2C8E8B-ECA8-488E-B8D8-D51684713A62}" srcOrd="4" destOrd="0" presId="urn:microsoft.com/office/officeart/2005/8/layout/vProcess5"/>
    <dgm:cxn modelId="{02FC4596-32CD-4414-8E8B-F5D0F8491249}" type="presParOf" srcId="{40762309-28E1-43E2-9800-118941842CA8}" destId="{905D77FA-B400-4E56-BC22-045426B172F8}" srcOrd="5" destOrd="0" presId="urn:microsoft.com/office/officeart/2005/8/layout/vProcess5"/>
    <dgm:cxn modelId="{223E5F9E-80F9-41D8-B67B-4DFC8C311F74}" type="presParOf" srcId="{40762309-28E1-43E2-9800-118941842CA8}" destId="{26629CBC-510E-4FB9-AEC5-F9AD2BFA65C7}" srcOrd="6" destOrd="0" presId="urn:microsoft.com/office/officeart/2005/8/layout/vProcess5"/>
    <dgm:cxn modelId="{EA77C385-16EF-45E6-8042-5028B9901508}" type="presParOf" srcId="{40762309-28E1-43E2-9800-118941842CA8}" destId="{85EE508F-2F8F-4E14-9B32-4ADB481726BE}" srcOrd="7" destOrd="0" presId="urn:microsoft.com/office/officeart/2005/8/layout/vProcess5"/>
    <dgm:cxn modelId="{102BCE70-8319-42B7-B389-44FA82D74785}" type="presParOf" srcId="{40762309-28E1-43E2-9800-118941842CA8}" destId="{63A6288F-7F4E-41BB-A0EB-8EF176528E02}" srcOrd="8" destOrd="0" presId="urn:microsoft.com/office/officeart/2005/8/layout/vProcess5"/>
    <dgm:cxn modelId="{48A4C58D-5F4D-49AF-A18B-93FB1FA1C7F3}" type="presParOf" srcId="{40762309-28E1-43E2-9800-118941842CA8}" destId="{E4E48A0C-2953-41D1-A391-7F9761423AE3}" srcOrd="9" destOrd="0" presId="urn:microsoft.com/office/officeart/2005/8/layout/vProcess5"/>
    <dgm:cxn modelId="{300B3367-33E7-4826-A63A-2D7219BBFC01}" type="presParOf" srcId="{40762309-28E1-43E2-9800-118941842CA8}" destId="{2B75A548-DFFD-477E-838F-0AC66FE300AD}" srcOrd="10" destOrd="0" presId="urn:microsoft.com/office/officeart/2005/8/layout/vProcess5"/>
    <dgm:cxn modelId="{BF9915F1-DD62-4961-A5AC-18F6C4D7A1D0}" type="presParOf" srcId="{40762309-28E1-43E2-9800-118941842CA8}" destId="{8CB3F341-490E-4404-ACAA-19D3411E7E6B}" srcOrd="11" destOrd="0" presId="urn:microsoft.com/office/officeart/2005/8/layout/vProcess5"/>
    <dgm:cxn modelId="{A059338C-0DFB-41D3-8E55-EFAD10DB9111}" type="presParOf" srcId="{40762309-28E1-43E2-9800-118941842CA8}" destId="{30701087-E6DE-44FB-A2A9-82E59C59DDDC}" srcOrd="12" destOrd="0" presId="urn:microsoft.com/office/officeart/2005/8/layout/vProcess5"/>
    <dgm:cxn modelId="{983C49FE-4A7A-4565-92E9-921EF2A5AA34}" type="presParOf" srcId="{40762309-28E1-43E2-9800-118941842CA8}" destId="{64C7D7D9-24C0-4A83-A739-54EDEAE78201}" srcOrd="13" destOrd="0" presId="urn:microsoft.com/office/officeart/2005/8/layout/vProcess5"/>
    <dgm:cxn modelId="{8C892182-5C10-4806-8E43-7B6BED7515EB}" type="presParOf" srcId="{40762309-28E1-43E2-9800-118941842CA8}" destId="{FBD68662-B8AA-463B-8FA4-0DDE12F6FA3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D10B0793-8A14-4555-BB07-3ABED038259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2240314-B6FC-4D40-99F0-D51031CCB5F2}">
      <dgm:prSet/>
      <dgm:spPr/>
      <dgm:t>
        <a:bodyPr/>
        <a:lstStyle/>
        <a:p>
          <a:r>
            <a:rPr lang="en-GB"/>
            <a:t>Can be removed during the term. </a:t>
          </a:r>
          <a:endParaRPr lang="en-US"/>
        </a:p>
      </dgm:t>
    </dgm:pt>
    <dgm:pt modelId="{6EEAAB93-D8A4-4E26-9373-1240E1E7B508}" type="parTrans" cxnId="{F40BED04-CD7D-4484-95E5-F19632D0074E}">
      <dgm:prSet/>
      <dgm:spPr/>
      <dgm:t>
        <a:bodyPr/>
        <a:lstStyle/>
        <a:p>
          <a:endParaRPr lang="en-US"/>
        </a:p>
      </dgm:t>
    </dgm:pt>
    <dgm:pt modelId="{4829473C-0964-41C5-82FE-E04B3AAB737D}" type="sibTrans" cxnId="{F40BED04-CD7D-4484-95E5-F19632D0074E}">
      <dgm:prSet/>
      <dgm:spPr/>
      <dgm:t>
        <a:bodyPr/>
        <a:lstStyle/>
        <a:p>
          <a:endParaRPr lang="en-US"/>
        </a:p>
      </dgm:t>
    </dgm:pt>
    <dgm:pt modelId="{3F52F7B9-BA5C-4BBB-8F2C-A3C25591E6DC}">
      <dgm:prSet/>
      <dgm:spPr/>
      <dgm:t>
        <a:bodyPr/>
        <a:lstStyle/>
        <a:p>
          <a:r>
            <a:rPr lang="en-GB"/>
            <a:t>Appointed by the king using their royal prerogative. </a:t>
          </a:r>
          <a:endParaRPr lang="en-US"/>
        </a:p>
      </dgm:t>
    </dgm:pt>
    <dgm:pt modelId="{9F726A1F-441F-49D3-8404-30B64F31693B}" type="parTrans" cxnId="{12F818D8-AEE1-4372-A0B9-BC8DA801FE79}">
      <dgm:prSet/>
      <dgm:spPr/>
      <dgm:t>
        <a:bodyPr/>
        <a:lstStyle/>
        <a:p>
          <a:endParaRPr lang="en-US"/>
        </a:p>
      </dgm:t>
    </dgm:pt>
    <dgm:pt modelId="{DBBD0FE1-EA81-42C8-8184-2928FF86CDAF}" type="sibTrans" cxnId="{12F818D8-AEE1-4372-A0B9-BC8DA801FE79}">
      <dgm:prSet/>
      <dgm:spPr/>
      <dgm:t>
        <a:bodyPr/>
        <a:lstStyle/>
        <a:p>
          <a:endParaRPr lang="en-US"/>
        </a:p>
      </dgm:t>
    </dgm:pt>
    <dgm:pt modelId="{49CA889C-3732-4EB2-BE59-3F0363BE2CA6}">
      <dgm:prSet/>
      <dgm:spPr/>
      <dgm:t>
        <a:bodyPr/>
        <a:lstStyle/>
        <a:p>
          <a:r>
            <a:rPr lang="en-GB"/>
            <a:t>Has to win seats in the house of commons. </a:t>
          </a:r>
          <a:endParaRPr lang="en-US"/>
        </a:p>
      </dgm:t>
    </dgm:pt>
    <dgm:pt modelId="{1146A0B7-4BD3-488A-89B0-C39E37A567FB}" type="parTrans" cxnId="{A7C2ADEE-DF41-43FE-A810-B51AE060162A}">
      <dgm:prSet/>
      <dgm:spPr/>
      <dgm:t>
        <a:bodyPr/>
        <a:lstStyle/>
        <a:p>
          <a:endParaRPr lang="en-US"/>
        </a:p>
      </dgm:t>
    </dgm:pt>
    <dgm:pt modelId="{BD7AD5BE-F921-4516-BEBC-D20B4263FB9A}" type="sibTrans" cxnId="{A7C2ADEE-DF41-43FE-A810-B51AE060162A}">
      <dgm:prSet/>
      <dgm:spPr/>
      <dgm:t>
        <a:bodyPr/>
        <a:lstStyle/>
        <a:p>
          <a:endParaRPr lang="en-US"/>
        </a:p>
      </dgm:t>
    </dgm:pt>
    <dgm:pt modelId="{2E22148D-D0A0-4F86-9285-38013255F8C3}" type="pres">
      <dgm:prSet presAssocID="{D10B0793-8A14-4555-BB07-3ABED0382597}" presName="root" presStyleCnt="0">
        <dgm:presLayoutVars>
          <dgm:dir/>
          <dgm:resizeHandles val="exact"/>
        </dgm:presLayoutVars>
      </dgm:prSet>
      <dgm:spPr/>
    </dgm:pt>
    <dgm:pt modelId="{6D865CAD-DE2B-4CC0-870E-B59A6970191F}" type="pres">
      <dgm:prSet presAssocID="{92240314-B6FC-4D40-99F0-D51031CCB5F2}" presName="compNode" presStyleCnt="0"/>
      <dgm:spPr/>
    </dgm:pt>
    <dgm:pt modelId="{EA998AFE-86C5-40B8-9620-903361E7CF48}" type="pres">
      <dgm:prSet presAssocID="{92240314-B6FC-4D40-99F0-D51031CCB5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bidden"/>
        </a:ext>
      </dgm:extLst>
    </dgm:pt>
    <dgm:pt modelId="{25295C58-551D-4526-9187-0A52C924F8CA}" type="pres">
      <dgm:prSet presAssocID="{92240314-B6FC-4D40-99F0-D51031CCB5F2}" presName="spaceRect" presStyleCnt="0"/>
      <dgm:spPr/>
    </dgm:pt>
    <dgm:pt modelId="{858941DE-D3D2-4682-A67D-B23105A33DF6}" type="pres">
      <dgm:prSet presAssocID="{92240314-B6FC-4D40-99F0-D51031CCB5F2}" presName="textRect" presStyleLbl="revTx" presStyleIdx="0" presStyleCnt="3">
        <dgm:presLayoutVars>
          <dgm:chMax val="1"/>
          <dgm:chPref val="1"/>
        </dgm:presLayoutVars>
      </dgm:prSet>
      <dgm:spPr/>
    </dgm:pt>
    <dgm:pt modelId="{4D4761CB-2041-4E84-BE64-6EDA45F97BB6}" type="pres">
      <dgm:prSet presAssocID="{4829473C-0964-41C5-82FE-E04B3AAB737D}" presName="sibTrans" presStyleCnt="0"/>
      <dgm:spPr/>
    </dgm:pt>
    <dgm:pt modelId="{3F7CFD79-845F-4C0B-BBA3-2A68FCCFB0D6}" type="pres">
      <dgm:prSet presAssocID="{3F52F7B9-BA5C-4BBB-8F2C-A3C25591E6DC}" presName="compNode" presStyleCnt="0"/>
      <dgm:spPr/>
    </dgm:pt>
    <dgm:pt modelId="{F237C3C9-13A1-4371-89D7-606C8341B7F4}" type="pres">
      <dgm:prSet presAssocID="{3F52F7B9-BA5C-4BBB-8F2C-A3C25591E6D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own"/>
        </a:ext>
      </dgm:extLst>
    </dgm:pt>
    <dgm:pt modelId="{9D1247A8-5DAA-4234-BC3A-F1AFF3898AB8}" type="pres">
      <dgm:prSet presAssocID="{3F52F7B9-BA5C-4BBB-8F2C-A3C25591E6DC}" presName="spaceRect" presStyleCnt="0"/>
      <dgm:spPr/>
    </dgm:pt>
    <dgm:pt modelId="{A608282B-E271-481F-8FDA-E17C02568314}" type="pres">
      <dgm:prSet presAssocID="{3F52F7B9-BA5C-4BBB-8F2C-A3C25591E6DC}" presName="textRect" presStyleLbl="revTx" presStyleIdx="1" presStyleCnt="3">
        <dgm:presLayoutVars>
          <dgm:chMax val="1"/>
          <dgm:chPref val="1"/>
        </dgm:presLayoutVars>
      </dgm:prSet>
      <dgm:spPr/>
    </dgm:pt>
    <dgm:pt modelId="{5EED8D08-D2B3-4791-9FE4-B00D9DBEFAAF}" type="pres">
      <dgm:prSet presAssocID="{DBBD0FE1-EA81-42C8-8184-2928FF86CDAF}" presName="sibTrans" presStyleCnt="0"/>
      <dgm:spPr/>
    </dgm:pt>
    <dgm:pt modelId="{9E2F5BEC-2CC1-4D6C-9AB6-27B6D23A9437}" type="pres">
      <dgm:prSet presAssocID="{49CA889C-3732-4EB2-BE59-3F0363BE2CA6}" presName="compNode" presStyleCnt="0"/>
      <dgm:spPr/>
    </dgm:pt>
    <dgm:pt modelId="{9AE92735-9C44-4169-ACA1-91FBFA54BF19}" type="pres">
      <dgm:prSet presAssocID="{49CA889C-3732-4EB2-BE59-3F0363BE2CA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76D06EA0-546C-438E-A10F-FCFFB096188D}" type="pres">
      <dgm:prSet presAssocID="{49CA889C-3732-4EB2-BE59-3F0363BE2CA6}" presName="spaceRect" presStyleCnt="0"/>
      <dgm:spPr/>
    </dgm:pt>
    <dgm:pt modelId="{193C8130-D443-4D32-96C0-55406D2C51D5}" type="pres">
      <dgm:prSet presAssocID="{49CA889C-3732-4EB2-BE59-3F0363BE2CA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A7D3A01-68B8-4FCD-9D99-C82493553AE9}" type="presOf" srcId="{49CA889C-3732-4EB2-BE59-3F0363BE2CA6}" destId="{193C8130-D443-4D32-96C0-55406D2C51D5}" srcOrd="0" destOrd="0" presId="urn:microsoft.com/office/officeart/2018/2/layout/IconLabelList"/>
    <dgm:cxn modelId="{F40BED04-CD7D-4484-95E5-F19632D0074E}" srcId="{D10B0793-8A14-4555-BB07-3ABED0382597}" destId="{92240314-B6FC-4D40-99F0-D51031CCB5F2}" srcOrd="0" destOrd="0" parTransId="{6EEAAB93-D8A4-4E26-9373-1240E1E7B508}" sibTransId="{4829473C-0964-41C5-82FE-E04B3AAB737D}"/>
    <dgm:cxn modelId="{55A0C661-A70D-463B-9BFE-1F722BB28477}" type="presOf" srcId="{D10B0793-8A14-4555-BB07-3ABED0382597}" destId="{2E22148D-D0A0-4F86-9285-38013255F8C3}" srcOrd="0" destOrd="0" presId="urn:microsoft.com/office/officeart/2018/2/layout/IconLabelList"/>
    <dgm:cxn modelId="{C523B858-6C17-4DF6-AA89-554E064A935F}" type="presOf" srcId="{3F52F7B9-BA5C-4BBB-8F2C-A3C25591E6DC}" destId="{A608282B-E271-481F-8FDA-E17C02568314}" srcOrd="0" destOrd="0" presId="urn:microsoft.com/office/officeart/2018/2/layout/IconLabelList"/>
    <dgm:cxn modelId="{12F818D8-AEE1-4372-A0B9-BC8DA801FE79}" srcId="{D10B0793-8A14-4555-BB07-3ABED0382597}" destId="{3F52F7B9-BA5C-4BBB-8F2C-A3C25591E6DC}" srcOrd="1" destOrd="0" parTransId="{9F726A1F-441F-49D3-8404-30B64F31693B}" sibTransId="{DBBD0FE1-EA81-42C8-8184-2928FF86CDAF}"/>
    <dgm:cxn modelId="{97C6A4DA-6C4E-431C-9680-450492FF7BE3}" type="presOf" srcId="{92240314-B6FC-4D40-99F0-D51031CCB5F2}" destId="{858941DE-D3D2-4682-A67D-B23105A33DF6}" srcOrd="0" destOrd="0" presId="urn:microsoft.com/office/officeart/2018/2/layout/IconLabelList"/>
    <dgm:cxn modelId="{A7C2ADEE-DF41-43FE-A810-B51AE060162A}" srcId="{D10B0793-8A14-4555-BB07-3ABED0382597}" destId="{49CA889C-3732-4EB2-BE59-3F0363BE2CA6}" srcOrd="2" destOrd="0" parTransId="{1146A0B7-4BD3-488A-89B0-C39E37A567FB}" sibTransId="{BD7AD5BE-F921-4516-BEBC-D20B4263FB9A}"/>
    <dgm:cxn modelId="{2527F96E-A4D4-4735-840E-BC0ECC4EDBA9}" type="presParOf" srcId="{2E22148D-D0A0-4F86-9285-38013255F8C3}" destId="{6D865CAD-DE2B-4CC0-870E-B59A6970191F}" srcOrd="0" destOrd="0" presId="urn:microsoft.com/office/officeart/2018/2/layout/IconLabelList"/>
    <dgm:cxn modelId="{7F5D5F2A-3CFF-43D1-B36B-9BDFA5C3EC6F}" type="presParOf" srcId="{6D865CAD-DE2B-4CC0-870E-B59A6970191F}" destId="{EA998AFE-86C5-40B8-9620-903361E7CF48}" srcOrd="0" destOrd="0" presId="urn:microsoft.com/office/officeart/2018/2/layout/IconLabelList"/>
    <dgm:cxn modelId="{6860013F-684D-432D-9642-D6CDBB45B253}" type="presParOf" srcId="{6D865CAD-DE2B-4CC0-870E-B59A6970191F}" destId="{25295C58-551D-4526-9187-0A52C924F8CA}" srcOrd="1" destOrd="0" presId="urn:microsoft.com/office/officeart/2018/2/layout/IconLabelList"/>
    <dgm:cxn modelId="{D69CCC63-4019-4B28-B3FD-D184FC703B09}" type="presParOf" srcId="{6D865CAD-DE2B-4CC0-870E-B59A6970191F}" destId="{858941DE-D3D2-4682-A67D-B23105A33DF6}" srcOrd="2" destOrd="0" presId="urn:microsoft.com/office/officeart/2018/2/layout/IconLabelList"/>
    <dgm:cxn modelId="{A72390B5-922C-4591-9508-712F21EB0EBA}" type="presParOf" srcId="{2E22148D-D0A0-4F86-9285-38013255F8C3}" destId="{4D4761CB-2041-4E84-BE64-6EDA45F97BB6}" srcOrd="1" destOrd="0" presId="urn:microsoft.com/office/officeart/2018/2/layout/IconLabelList"/>
    <dgm:cxn modelId="{ED219510-037B-447C-89F8-AC70405394A6}" type="presParOf" srcId="{2E22148D-D0A0-4F86-9285-38013255F8C3}" destId="{3F7CFD79-845F-4C0B-BBA3-2A68FCCFB0D6}" srcOrd="2" destOrd="0" presId="urn:microsoft.com/office/officeart/2018/2/layout/IconLabelList"/>
    <dgm:cxn modelId="{F683ACF6-3E4D-4DC5-96ED-1BF8BFA3FEAA}" type="presParOf" srcId="{3F7CFD79-845F-4C0B-BBA3-2A68FCCFB0D6}" destId="{F237C3C9-13A1-4371-89D7-606C8341B7F4}" srcOrd="0" destOrd="0" presId="urn:microsoft.com/office/officeart/2018/2/layout/IconLabelList"/>
    <dgm:cxn modelId="{D536ADA7-5D7A-4AC3-8A6D-ACB6C2FEE209}" type="presParOf" srcId="{3F7CFD79-845F-4C0B-BBA3-2A68FCCFB0D6}" destId="{9D1247A8-5DAA-4234-BC3A-F1AFF3898AB8}" srcOrd="1" destOrd="0" presId="urn:microsoft.com/office/officeart/2018/2/layout/IconLabelList"/>
    <dgm:cxn modelId="{1C8458C4-81C2-4220-9F59-6F37289BCF2D}" type="presParOf" srcId="{3F7CFD79-845F-4C0B-BBA3-2A68FCCFB0D6}" destId="{A608282B-E271-481F-8FDA-E17C02568314}" srcOrd="2" destOrd="0" presId="urn:microsoft.com/office/officeart/2018/2/layout/IconLabelList"/>
    <dgm:cxn modelId="{0EFDAC44-5E3F-4C9F-84AF-1F3EDC43C0C0}" type="presParOf" srcId="{2E22148D-D0A0-4F86-9285-38013255F8C3}" destId="{5EED8D08-D2B3-4791-9FE4-B00D9DBEFAAF}" srcOrd="3" destOrd="0" presId="urn:microsoft.com/office/officeart/2018/2/layout/IconLabelList"/>
    <dgm:cxn modelId="{1CEC086A-F1F1-4B6E-931E-5EF40F3CD883}" type="presParOf" srcId="{2E22148D-D0A0-4F86-9285-38013255F8C3}" destId="{9E2F5BEC-2CC1-4D6C-9AB6-27B6D23A9437}" srcOrd="4" destOrd="0" presId="urn:microsoft.com/office/officeart/2018/2/layout/IconLabelList"/>
    <dgm:cxn modelId="{66459D6B-DF62-4AC0-B19E-B21C86BEF43E}" type="presParOf" srcId="{9E2F5BEC-2CC1-4D6C-9AB6-27B6D23A9437}" destId="{9AE92735-9C44-4169-ACA1-91FBFA54BF19}" srcOrd="0" destOrd="0" presId="urn:microsoft.com/office/officeart/2018/2/layout/IconLabelList"/>
    <dgm:cxn modelId="{30995282-FC90-44E8-B74F-474FD80EB822}" type="presParOf" srcId="{9E2F5BEC-2CC1-4D6C-9AB6-27B6D23A9437}" destId="{76D06EA0-546C-438E-A10F-FCFFB096188D}" srcOrd="1" destOrd="0" presId="urn:microsoft.com/office/officeart/2018/2/layout/IconLabelList"/>
    <dgm:cxn modelId="{58290D25-E2DE-4CCF-A379-1251A31D1AEB}" type="presParOf" srcId="{9E2F5BEC-2CC1-4D6C-9AB6-27B6D23A9437}" destId="{193C8130-D443-4D32-96C0-55406D2C51D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839059BE-2853-442E-8198-0283BCB874FA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4D0D5C1-3F0D-4892-9A3C-934979128A61}">
      <dgm:prSet/>
      <dgm:spPr/>
      <dgm:t>
        <a:bodyPr/>
        <a:lstStyle/>
        <a:p>
          <a:r>
            <a:rPr lang="en-GB"/>
            <a:t>Hung parliament- two parties join together to form a government. </a:t>
          </a:r>
          <a:endParaRPr lang="en-US"/>
        </a:p>
      </dgm:t>
    </dgm:pt>
    <dgm:pt modelId="{802ED9C1-7D23-4DDD-B4A8-EECE321CD61A}" type="parTrans" cxnId="{3AC8604B-A56E-4149-9726-F3F8F30F905E}">
      <dgm:prSet/>
      <dgm:spPr/>
      <dgm:t>
        <a:bodyPr/>
        <a:lstStyle/>
        <a:p>
          <a:endParaRPr lang="en-US"/>
        </a:p>
      </dgm:t>
    </dgm:pt>
    <dgm:pt modelId="{6D68DDCE-945C-4403-8811-7D64BF52F044}" type="sibTrans" cxnId="{3AC8604B-A56E-4149-9726-F3F8F30F905E}">
      <dgm:prSet/>
      <dgm:spPr/>
      <dgm:t>
        <a:bodyPr/>
        <a:lstStyle/>
        <a:p>
          <a:endParaRPr lang="en-US"/>
        </a:p>
      </dgm:t>
    </dgm:pt>
    <dgm:pt modelId="{AD97A308-81F5-4CB8-B28B-28FC1A043129}">
      <dgm:prSet/>
      <dgm:spPr/>
      <dgm:t>
        <a:bodyPr/>
        <a:lstStyle/>
        <a:p>
          <a:r>
            <a:rPr lang="en-GB"/>
            <a:t>Known as a coalition government. </a:t>
          </a:r>
          <a:endParaRPr lang="en-US"/>
        </a:p>
      </dgm:t>
    </dgm:pt>
    <dgm:pt modelId="{54E390E3-FCF6-497C-B4ED-60703F94F07A}" type="parTrans" cxnId="{458FBD39-35DE-4C9A-9194-F2104F6BB863}">
      <dgm:prSet/>
      <dgm:spPr/>
      <dgm:t>
        <a:bodyPr/>
        <a:lstStyle/>
        <a:p>
          <a:endParaRPr lang="en-US"/>
        </a:p>
      </dgm:t>
    </dgm:pt>
    <dgm:pt modelId="{43397B4A-238D-46E1-ADD2-22004BF55AD6}" type="sibTrans" cxnId="{458FBD39-35DE-4C9A-9194-F2104F6BB863}">
      <dgm:prSet/>
      <dgm:spPr/>
      <dgm:t>
        <a:bodyPr/>
        <a:lstStyle/>
        <a:p>
          <a:endParaRPr lang="en-US"/>
        </a:p>
      </dgm:t>
    </dgm:pt>
    <dgm:pt modelId="{0430D71E-553C-4492-8C21-DC2784B67245}">
      <dgm:prSet/>
      <dgm:spPr/>
      <dgm:t>
        <a:bodyPr/>
        <a:lstStyle/>
        <a:p>
          <a:r>
            <a:rPr lang="en-GB"/>
            <a:t>Political executive – Prime minister, Senior ministers, Junior minister, ministers of state, parliamentary private secretaries. </a:t>
          </a:r>
          <a:endParaRPr lang="en-US"/>
        </a:p>
      </dgm:t>
    </dgm:pt>
    <dgm:pt modelId="{502A5EAE-9EA1-40C2-A4BA-BF471C8A1208}" type="parTrans" cxnId="{61182259-1BA1-468A-A2B8-887ACB81796E}">
      <dgm:prSet/>
      <dgm:spPr/>
      <dgm:t>
        <a:bodyPr/>
        <a:lstStyle/>
        <a:p>
          <a:endParaRPr lang="en-US"/>
        </a:p>
      </dgm:t>
    </dgm:pt>
    <dgm:pt modelId="{D4656EC3-0A44-4B61-8E44-E33AF564CA78}" type="sibTrans" cxnId="{61182259-1BA1-468A-A2B8-887ACB81796E}">
      <dgm:prSet/>
      <dgm:spPr/>
      <dgm:t>
        <a:bodyPr/>
        <a:lstStyle/>
        <a:p>
          <a:endParaRPr lang="en-US"/>
        </a:p>
      </dgm:t>
    </dgm:pt>
    <dgm:pt modelId="{692E31A4-946B-442F-AFDC-B84FC3463D63}">
      <dgm:prSet/>
      <dgm:spPr/>
      <dgm:t>
        <a:bodyPr/>
        <a:lstStyle/>
        <a:p>
          <a:r>
            <a:rPr lang="en-GB"/>
            <a:t>Cabinet – 20-25 members chosen by the prime minister. </a:t>
          </a:r>
          <a:endParaRPr lang="en-US"/>
        </a:p>
      </dgm:t>
    </dgm:pt>
    <dgm:pt modelId="{68646292-13DF-4CEE-968E-77AE67149666}" type="parTrans" cxnId="{F38FCEF1-3566-4BFC-9DB7-DD49AB358694}">
      <dgm:prSet/>
      <dgm:spPr/>
      <dgm:t>
        <a:bodyPr/>
        <a:lstStyle/>
        <a:p>
          <a:endParaRPr lang="en-US"/>
        </a:p>
      </dgm:t>
    </dgm:pt>
    <dgm:pt modelId="{DA5283DA-EDCF-49F8-8E92-1FC39AEAD8E1}" type="sibTrans" cxnId="{F38FCEF1-3566-4BFC-9DB7-DD49AB358694}">
      <dgm:prSet/>
      <dgm:spPr/>
      <dgm:t>
        <a:bodyPr/>
        <a:lstStyle/>
        <a:p>
          <a:endParaRPr lang="en-US"/>
        </a:p>
      </dgm:t>
    </dgm:pt>
    <dgm:pt modelId="{4334FEC1-8DCC-4553-AC68-CCD4C3AB3FAB}" type="pres">
      <dgm:prSet presAssocID="{839059BE-2853-442E-8198-0283BCB874FA}" presName="diagram" presStyleCnt="0">
        <dgm:presLayoutVars>
          <dgm:dir/>
          <dgm:resizeHandles val="exact"/>
        </dgm:presLayoutVars>
      </dgm:prSet>
      <dgm:spPr/>
    </dgm:pt>
    <dgm:pt modelId="{88E49C00-768F-49AB-8B46-AABDBD237792}" type="pres">
      <dgm:prSet presAssocID="{44D0D5C1-3F0D-4892-9A3C-934979128A61}" presName="node" presStyleLbl="node1" presStyleIdx="0" presStyleCnt="4">
        <dgm:presLayoutVars>
          <dgm:bulletEnabled val="1"/>
        </dgm:presLayoutVars>
      </dgm:prSet>
      <dgm:spPr/>
    </dgm:pt>
    <dgm:pt modelId="{57BE2267-2976-49F8-9882-798EBE9DD96D}" type="pres">
      <dgm:prSet presAssocID="{6D68DDCE-945C-4403-8811-7D64BF52F044}" presName="sibTrans" presStyleLbl="sibTrans2D1" presStyleIdx="0" presStyleCnt="3"/>
      <dgm:spPr/>
    </dgm:pt>
    <dgm:pt modelId="{D60E88A1-CFE3-47FB-AA7F-DCF2BBD4DC34}" type="pres">
      <dgm:prSet presAssocID="{6D68DDCE-945C-4403-8811-7D64BF52F044}" presName="connectorText" presStyleLbl="sibTrans2D1" presStyleIdx="0" presStyleCnt="3"/>
      <dgm:spPr/>
    </dgm:pt>
    <dgm:pt modelId="{99D1B981-2291-4A42-AB96-DD0EA2D50C85}" type="pres">
      <dgm:prSet presAssocID="{AD97A308-81F5-4CB8-B28B-28FC1A043129}" presName="node" presStyleLbl="node1" presStyleIdx="1" presStyleCnt="4">
        <dgm:presLayoutVars>
          <dgm:bulletEnabled val="1"/>
        </dgm:presLayoutVars>
      </dgm:prSet>
      <dgm:spPr/>
    </dgm:pt>
    <dgm:pt modelId="{282E2E29-CD07-46F1-A790-7D2629DC7FEE}" type="pres">
      <dgm:prSet presAssocID="{43397B4A-238D-46E1-ADD2-22004BF55AD6}" presName="sibTrans" presStyleLbl="sibTrans2D1" presStyleIdx="1" presStyleCnt="3"/>
      <dgm:spPr/>
    </dgm:pt>
    <dgm:pt modelId="{B3C50A6A-EC91-40EA-B70C-4273D18147C6}" type="pres">
      <dgm:prSet presAssocID="{43397B4A-238D-46E1-ADD2-22004BF55AD6}" presName="connectorText" presStyleLbl="sibTrans2D1" presStyleIdx="1" presStyleCnt="3"/>
      <dgm:spPr/>
    </dgm:pt>
    <dgm:pt modelId="{433D47C8-3566-4FA7-B160-518878701464}" type="pres">
      <dgm:prSet presAssocID="{0430D71E-553C-4492-8C21-DC2784B67245}" presName="node" presStyleLbl="node1" presStyleIdx="2" presStyleCnt="4">
        <dgm:presLayoutVars>
          <dgm:bulletEnabled val="1"/>
        </dgm:presLayoutVars>
      </dgm:prSet>
      <dgm:spPr/>
    </dgm:pt>
    <dgm:pt modelId="{14B69884-902B-4D49-8D38-69C522EDE8CD}" type="pres">
      <dgm:prSet presAssocID="{D4656EC3-0A44-4B61-8E44-E33AF564CA78}" presName="sibTrans" presStyleLbl="sibTrans2D1" presStyleIdx="2" presStyleCnt="3"/>
      <dgm:spPr/>
    </dgm:pt>
    <dgm:pt modelId="{62C25824-A12C-46CC-86E3-5F2CDB85061F}" type="pres">
      <dgm:prSet presAssocID="{D4656EC3-0A44-4B61-8E44-E33AF564CA78}" presName="connectorText" presStyleLbl="sibTrans2D1" presStyleIdx="2" presStyleCnt="3"/>
      <dgm:spPr/>
    </dgm:pt>
    <dgm:pt modelId="{158CF095-5048-494C-BC49-7BB4CD04B1A2}" type="pres">
      <dgm:prSet presAssocID="{692E31A4-946B-442F-AFDC-B84FC3463D63}" presName="node" presStyleLbl="node1" presStyleIdx="3" presStyleCnt="4">
        <dgm:presLayoutVars>
          <dgm:bulletEnabled val="1"/>
        </dgm:presLayoutVars>
      </dgm:prSet>
      <dgm:spPr/>
    </dgm:pt>
  </dgm:ptLst>
  <dgm:cxnLst>
    <dgm:cxn modelId="{A45E9208-B824-4121-BE7B-BD2D928D6D35}" type="presOf" srcId="{AD97A308-81F5-4CB8-B28B-28FC1A043129}" destId="{99D1B981-2291-4A42-AB96-DD0EA2D50C85}" srcOrd="0" destOrd="0" presId="urn:microsoft.com/office/officeart/2005/8/layout/process5"/>
    <dgm:cxn modelId="{D77C810D-15BE-4DC6-9ED6-BB7AC60F2D8B}" type="presOf" srcId="{44D0D5C1-3F0D-4892-9A3C-934979128A61}" destId="{88E49C00-768F-49AB-8B46-AABDBD237792}" srcOrd="0" destOrd="0" presId="urn:microsoft.com/office/officeart/2005/8/layout/process5"/>
    <dgm:cxn modelId="{59D24819-D628-4D12-90BC-4848DEA75125}" type="presOf" srcId="{0430D71E-553C-4492-8C21-DC2784B67245}" destId="{433D47C8-3566-4FA7-B160-518878701464}" srcOrd="0" destOrd="0" presId="urn:microsoft.com/office/officeart/2005/8/layout/process5"/>
    <dgm:cxn modelId="{F12D5E28-2E7A-48BD-A3A8-4CE635777340}" type="presOf" srcId="{6D68DDCE-945C-4403-8811-7D64BF52F044}" destId="{57BE2267-2976-49F8-9882-798EBE9DD96D}" srcOrd="0" destOrd="0" presId="urn:microsoft.com/office/officeart/2005/8/layout/process5"/>
    <dgm:cxn modelId="{458FBD39-35DE-4C9A-9194-F2104F6BB863}" srcId="{839059BE-2853-442E-8198-0283BCB874FA}" destId="{AD97A308-81F5-4CB8-B28B-28FC1A043129}" srcOrd="1" destOrd="0" parTransId="{54E390E3-FCF6-497C-B4ED-60703F94F07A}" sibTransId="{43397B4A-238D-46E1-ADD2-22004BF55AD6}"/>
    <dgm:cxn modelId="{EDC36E5C-64FB-4302-93CC-BCD3AA2904FC}" type="presOf" srcId="{D4656EC3-0A44-4B61-8E44-E33AF564CA78}" destId="{14B69884-902B-4D49-8D38-69C522EDE8CD}" srcOrd="0" destOrd="0" presId="urn:microsoft.com/office/officeart/2005/8/layout/process5"/>
    <dgm:cxn modelId="{3AC8604B-A56E-4149-9726-F3F8F30F905E}" srcId="{839059BE-2853-442E-8198-0283BCB874FA}" destId="{44D0D5C1-3F0D-4892-9A3C-934979128A61}" srcOrd="0" destOrd="0" parTransId="{802ED9C1-7D23-4DDD-B4A8-EECE321CD61A}" sibTransId="{6D68DDCE-945C-4403-8811-7D64BF52F044}"/>
    <dgm:cxn modelId="{61182259-1BA1-468A-A2B8-887ACB81796E}" srcId="{839059BE-2853-442E-8198-0283BCB874FA}" destId="{0430D71E-553C-4492-8C21-DC2784B67245}" srcOrd="2" destOrd="0" parTransId="{502A5EAE-9EA1-40C2-A4BA-BF471C8A1208}" sibTransId="{D4656EC3-0A44-4B61-8E44-E33AF564CA78}"/>
    <dgm:cxn modelId="{328F258A-5FD5-4E6F-B06A-435BA773E917}" type="presOf" srcId="{692E31A4-946B-442F-AFDC-B84FC3463D63}" destId="{158CF095-5048-494C-BC49-7BB4CD04B1A2}" srcOrd="0" destOrd="0" presId="urn:microsoft.com/office/officeart/2005/8/layout/process5"/>
    <dgm:cxn modelId="{4C90B88C-B8DF-41D2-B196-61F714719A19}" type="presOf" srcId="{43397B4A-238D-46E1-ADD2-22004BF55AD6}" destId="{B3C50A6A-EC91-40EA-B70C-4273D18147C6}" srcOrd="1" destOrd="0" presId="urn:microsoft.com/office/officeart/2005/8/layout/process5"/>
    <dgm:cxn modelId="{505EEB8F-AED2-46CB-9AE0-A22115883486}" type="presOf" srcId="{6D68DDCE-945C-4403-8811-7D64BF52F044}" destId="{D60E88A1-CFE3-47FB-AA7F-DCF2BBD4DC34}" srcOrd="1" destOrd="0" presId="urn:microsoft.com/office/officeart/2005/8/layout/process5"/>
    <dgm:cxn modelId="{700C0492-3AFE-4680-9A4E-08FACAE2CA84}" type="presOf" srcId="{839059BE-2853-442E-8198-0283BCB874FA}" destId="{4334FEC1-8DCC-4553-AC68-CCD4C3AB3FAB}" srcOrd="0" destOrd="0" presId="urn:microsoft.com/office/officeart/2005/8/layout/process5"/>
    <dgm:cxn modelId="{970915B9-B933-47FD-98A3-42F3E20B6B3B}" type="presOf" srcId="{D4656EC3-0A44-4B61-8E44-E33AF564CA78}" destId="{62C25824-A12C-46CC-86E3-5F2CDB85061F}" srcOrd="1" destOrd="0" presId="urn:microsoft.com/office/officeart/2005/8/layout/process5"/>
    <dgm:cxn modelId="{211010EC-092B-4FFB-A568-F57217777613}" type="presOf" srcId="{43397B4A-238D-46E1-ADD2-22004BF55AD6}" destId="{282E2E29-CD07-46F1-A790-7D2629DC7FEE}" srcOrd="0" destOrd="0" presId="urn:microsoft.com/office/officeart/2005/8/layout/process5"/>
    <dgm:cxn modelId="{F38FCEF1-3566-4BFC-9DB7-DD49AB358694}" srcId="{839059BE-2853-442E-8198-0283BCB874FA}" destId="{692E31A4-946B-442F-AFDC-B84FC3463D63}" srcOrd="3" destOrd="0" parTransId="{68646292-13DF-4CEE-968E-77AE67149666}" sibTransId="{DA5283DA-EDCF-49F8-8E92-1FC39AEAD8E1}"/>
    <dgm:cxn modelId="{6FE23169-7493-42C3-ADCB-37E51DA154A8}" type="presParOf" srcId="{4334FEC1-8DCC-4553-AC68-CCD4C3AB3FAB}" destId="{88E49C00-768F-49AB-8B46-AABDBD237792}" srcOrd="0" destOrd="0" presId="urn:microsoft.com/office/officeart/2005/8/layout/process5"/>
    <dgm:cxn modelId="{EFB5C234-D21D-4D17-8E50-94F6030B676E}" type="presParOf" srcId="{4334FEC1-8DCC-4553-AC68-CCD4C3AB3FAB}" destId="{57BE2267-2976-49F8-9882-798EBE9DD96D}" srcOrd="1" destOrd="0" presId="urn:microsoft.com/office/officeart/2005/8/layout/process5"/>
    <dgm:cxn modelId="{F9DEB7E4-6C19-4B37-B8D7-24F281B7AC2B}" type="presParOf" srcId="{57BE2267-2976-49F8-9882-798EBE9DD96D}" destId="{D60E88A1-CFE3-47FB-AA7F-DCF2BBD4DC34}" srcOrd="0" destOrd="0" presId="urn:microsoft.com/office/officeart/2005/8/layout/process5"/>
    <dgm:cxn modelId="{00690B02-71AD-4FE9-BBF8-BE9A49FDDDAF}" type="presParOf" srcId="{4334FEC1-8DCC-4553-AC68-CCD4C3AB3FAB}" destId="{99D1B981-2291-4A42-AB96-DD0EA2D50C85}" srcOrd="2" destOrd="0" presId="urn:microsoft.com/office/officeart/2005/8/layout/process5"/>
    <dgm:cxn modelId="{9E1FB121-C49F-4B92-87B7-87B3ED66466C}" type="presParOf" srcId="{4334FEC1-8DCC-4553-AC68-CCD4C3AB3FAB}" destId="{282E2E29-CD07-46F1-A790-7D2629DC7FEE}" srcOrd="3" destOrd="0" presId="urn:microsoft.com/office/officeart/2005/8/layout/process5"/>
    <dgm:cxn modelId="{052AD894-52BF-485D-9272-0D837AEB8E61}" type="presParOf" srcId="{282E2E29-CD07-46F1-A790-7D2629DC7FEE}" destId="{B3C50A6A-EC91-40EA-B70C-4273D18147C6}" srcOrd="0" destOrd="0" presId="urn:microsoft.com/office/officeart/2005/8/layout/process5"/>
    <dgm:cxn modelId="{BA55B421-86BF-459A-BF11-B23A138C6C10}" type="presParOf" srcId="{4334FEC1-8DCC-4553-AC68-CCD4C3AB3FAB}" destId="{433D47C8-3566-4FA7-B160-518878701464}" srcOrd="4" destOrd="0" presId="urn:microsoft.com/office/officeart/2005/8/layout/process5"/>
    <dgm:cxn modelId="{EA9596C6-CA2F-4C14-9E7D-4B027FFCDAA4}" type="presParOf" srcId="{4334FEC1-8DCC-4553-AC68-CCD4C3AB3FAB}" destId="{14B69884-902B-4D49-8D38-69C522EDE8CD}" srcOrd="5" destOrd="0" presId="urn:microsoft.com/office/officeart/2005/8/layout/process5"/>
    <dgm:cxn modelId="{4C874B45-7521-4BF4-AE4D-38A5C67444B9}" type="presParOf" srcId="{14B69884-902B-4D49-8D38-69C522EDE8CD}" destId="{62C25824-A12C-46CC-86E3-5F2CDB85061F}" srcOrd="0" destOrd="0" presId="urn:microsoft.com/office/officeart/2005/8/layout/process5"/>
    <dgm:cxn modelId="{1145BD28-9485-4C8F-BBA8-A4F6CD4800DC}" type="presParOf" srcId="{4334FEC1-8DCC-4553-AC68-CCD4C3AB3FAB}" destId="{158CF095-5048-494C-BC49-7BB4CD04B1A2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E3C416D6-88C5-4155-B782-D94D44520D3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5BE575A-EB1F-4865-83A7-6F24ED8F8945}">
      <dgm:prSet/>
      <dgm:spPr/>
      <dgm:t>
        <a:bodyPr/>
        <a:lstStyle/>
        <a:p>
          <a:r>
            <a:rPr lang="en-GB"/>
            <a:t>Have to be politically neutral. </a:t>
          </a:r>
          <a:endParaRPr lang="en-US"/>
        </a:p>
      </dgm:t>
    </dgm:pt>
    <dgm:pt modelId="{826BB0A7-844F-4A62-9064-6AFF319E47B2}" type="parTrans" cxnId="{7D61847E-7F79-45B4-A86E-05F4A4EF078F}">
      <dgm:prSet/>
      <dgm:spPr/>
      <dgm:t>
        <a:bodyPr/>
        <a:lstStyle/>
        <a:p>
          <a:endParaRPr lang="en-US"/>
        </a:p>
      </dgm:t>
    </dgm:pt>
    <dgm:pt modelId="{6F43ECEC-8261-40AE-A13B-BAC960BFB6D5}" type="sibTrans" cxnId="{7D61847E-7F79-45B4-A86E-05F4A4EF078F}">
      <dgm:prSet/>
      <dgm:spPr/>
      <dgm:t>
        <a:bodyPr/>
        <a:lstStyle/>
        <a:p>
          <a:endParaRPr lang="en-US"/>
        </a:p>
      </dgm:t>
    </dgm:pt>
    <dgm:pt modelId="{1A6DEF87-E2A2-4A78-950F-F24AFB02B3D4}">
      <dgm:prSet/>
      <dgm:spPr/>
      <dgm:t>
        <a:bodyPr/>
        <a:lstStyle/>
        <a:p>
          <a:r>
            <a:rPr lang="en-GB"/>
            <a:t>Constitutional Reform and governance Act 2010- management of civil servents. </a:t>
          </a:r>
          <a:endParaRPr lang="en-US"/>
        </a:p>
      </dgm:t>
    </dgm:pt>
    <dgm:pt modelId="{90AA1D85-0667-4F1B-90C3-56B62A78E484}" type="parTrans" cxnId="{CCF47163-AE75-4BFE-86D2-CA96934D6232}">
      <dgm:prSet/>
      <dgm:spPr/>
      <dgm:t>
        <a:bodyPr/>
        <a:lstStyle/>
        <a:p>
          <a:endParaRPr lang="en-US"/>
        </a:p>
      </dgm:t>
    </dgm:pt>
    <dgm:pt modelId="{278AB82C-31E6-481C-B20B-71104D6E9C42}" type="sibTrans" cxnId="{CCF47163-AE75-4BFE-86D2-CA96934D6232}">
      <dgm:prSet/>
      <dgm:spPr/>
      <dgm:t>
        <a:bodyPr/>
        <a:lstStyle/>
        <a:p>
          <a:endParaRPr lang="en-US"/>
        </a:p>
      </dgm:t>
    </dgm:pt>
    <dgm:pt modelId="{18983F8B-8641-4298-A270-097EF63DC2DF}">
      <dgm:prSet/>
      <dgm:spPr/>
      <dgm:t>
        <a:bodyPr/>
        <a:lstStyle/>
        <a:p>
          <a:r>
            <a:rPr lang="en-GB"/>
            <a:t>There is also a code of conduct for civil servants. </a:t>
          </a:r>
          <a:endParaRPr lang="en-US"/>
        </a:p>
      </dgm:t>
    </dgm:pt>
    <dgm:pt modelId="{001E10BB-A6DE-43D1-94C8-245152C70553}" type="parTrans" cxnId="{060281E2-9413-4AFB-A71D-D53FF2CEB5B3}">
      <dgm:prSet/>
      <dgm:spPr/>
      <dgm:t>
        <a:bodyPr/>
        <a:lstStyle/>
        <a:p>
          <a:endParaRPr lang="en-US"/>
        </a:p>
      </dgm:t>
    </dgm:pt>
    <dgm:pt modelId="{EC204200-6705-4DCD-AB97-2BA3256609F0}" type="sibTrans" cxnId="{060281E2-9413-4AFB-A71D-D53FF2CEB5B3}">
      <dgm:prSet/>
      <dgm:spPr/>
      <dgm:t>
        <a:bodyPr/>
        <a:lstStyle/>
        <a:p>
          <a:endParaRPr lang="en-US"/>
        </a:p>
      </dgm:t>
    </dgm:pt>
    <dgm:pt modelId="{90973578-9AED-449B-B30B-6A4B6BFFDCCB}" type="pres">
      <dgm:prSet presAssocID="{E3C416D6-88C5-4155-B782-D94D44520D39}" presName="root" presStyleCnt="0">
        <dgm:presLayoutVars>
          <dgm:dir/>
          <dgm:resizeHandles val="exact"/>
        </dgm:presLayoutVars>
      </dgm:prSet>
      <dgm:spPr/>
    </dgm:pt>
    <dgm:pt modelId="{71BD5BD8-F076-4C28-9426-83DF6051AEDB}" type="pres">
      <dgm:prSet presAssocID="{45BE575A-EB1F-4865-83A7-6F24ED8F8945}" presName="compNode" presStyleCnt="0"/>
      <dgm:spPr/>
    </dgm:pt>
    <dgm:pt modelId="{3726A906-3D64-41E9-86A1-8C78B7A7A244}" type="pres">
      <dgm:prSet presAssocID="{45BE575A-EB1F-4865-83A7-6F24ED8F8945}" presName="bgRect" presStyleLbl="bgShp" presStyleIdx="0" presStyleCnt="3"/>
      <dgm:spPr/>
    </dgm:pt>
    <dgm:pt modelId="{73B72AF3-C7E3-4786-9D1C-AF3C06D1B1F1}" type="pres">
      <dgm:prSet presAssocID="{45BE575A-EB1F-4865-83A7-6F24ED8F894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C93B536D-6639-4D24-9E84-697839258E73}" type="pres">
      <dgm:prSet presAssocID="{45BE575A-EB1F-4865-83A7-6F24ED8F8945}" presName="spaceRect" presStyleCnt="0"/>
      <dgm:spPr/>
    </dgm:pt>
    <dgm:pt modelId="{D1FE091C-FCB6-45AD-B26D-FD0FE89213C8}" type="pres">
      <dgm:prSet presAssocID="{45BE575A-EB1F-4865-83A7-6F24ED8F8945}" presName="parTx" presStyleLbl="revTx" presStyleIdx="0" presStyleCnt="3">
        <dgm:presLayoutVars>
          <dgm:chMax val="0"/>
          <dgm:chPref val="0"/>
        </dgm:presLayoutVars>
      </dgm:prSet>
      <dgm:spPr/>
    </dgm:pt>
    <dgm:pt modelId="{C1CF421E-BA00-4AD2-8DF6-C12113FE363E}" type="pres">
      <dgm:prSet presAssocID="{6F43ECEC-8261-40AE-A13B-BAC960BFB6D5}" presName="sibTrans" presStyleCnt="0"/>
      <dgm:spPr/>
    </dgm:pt>
    <dgm:pt modelId="{26C60225-FF26-4E40-8F13-6DE6D6EA2CF7}" type="pres">
      <dgm:prSet presAssocID="{1A6DEF87-E2A2-4A78-950F-F24AFB02B3D4}" presName="compNode" presStyleCnt="0"/>
      <dgm:spPr/>
    </dgm:pt>
    <dgm:pt modelId="{BC9B6951-1BE3-461E-922B-35CC735845B8}" type="pres">
      <dgm:prSet presAssocID="{1A6DEF87-E2A2-4A78-950F-F24AFB02B3D4}" presName="bgRect" presStyleLbl="bgShp" presStyleIdx="1" presStyleCnt="3"/>
      <dgm:spPr/>
    </dgm:pt>
    <dgm:pt modelId="{42DDAD69-2CFD-4CE6-A47E-031CF7745C0E}" type="pres">
      <dgm:prSet presAssocID="{1A6DEF87-E2A2-4A78-950F-F24AFB02B3D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E84E9EE9-1953-4FA0-82DE-4830BDA65B17}" type="pres">
      <dgm:prSet presAssocID="{1A6DEF87-E2A2-4A78-950F-F24AFB02B3D4}" presName="spaceRect" presStyleCnt="0"/>
      <dgm:spPr/>
    </dgm:pt>
    <dgm:pt modelId="{46D39478-CD9C-4C99-8639-195053592B4A}" type="pres">
      <dgm:prSet presAssocID="{1A6DEF87-E2A2-4A78-950F-F24AFB02B3D4}" presName="parTx" presStyleLbl="revTx" presStyleIdx="1" presStyleCnt="3">
        <dgm:presLayoutVars>
          <dgm:chMax val="0"/>
          <dgm:chPref val="0"/>
        </dgm:presLayoutVars>
      </dgm:prSet>
      <dgm:spPr/>
    </dgm:pt>
    <dgm:pt modelId="{D8BE2244-C1D0-4103-B977-C9BBC9263A09}" type="pres">
      <dgm:prSet presAssocID="{278AB82C-31E6-481C-B20B-71104D6E9C42}" presName="sibTrans" presStyleCnt="0"/>
      <dgm:spPr/>
    </dgm:pt>
    <dgm:pt modelId="{DEE28B5E-934D-45E7-868C-74EEAAB3CA64}" type="pres">
      <dgm:prSet presAssocID="{18983F8B-8641-4298-A270-097EF63DC2DF}" presName="compNode" presStyleCnt="0"/>
      <dgm:spPr/>
    </dgm:pt>
    <dgm:pt modelId="{DCF8C98F-FCE3-41E9-B930-7835289C9AC7}" type="pres">
      <dgm:prSet presAssocID="{18983F8B-8641-4298-A270-097EF63DC2DF}" presName="bgRect" presStyleLbl="bgShp" presStyleIdx="2" presStyleCnt="3"/>
      <dgm:spPr/>
    </dgm:pt>
    <dgm:pt modelId="{3B43C31B-BCD4-409B-9823-961C10EA1D3B}" type="pres">
      <dgm:prSet presAssocID="{18983F8B-8641-4298-A270-097EF63DC2D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77073A73-4F22-4766-85AE-65B5E70BCF85}" type="pres">
      <dgm:prSet presAssocID="{18983F8B-8641-4298-A270-097EF63DC2DF}" presName="spaceRect" presStyleCnt="0"/>
      <dgm:spPr/>
    </dgm:pt>
    <dgm:pt modelId="{6A272217-EAB9-41C8-B5C1-16C166D4A4BA}" type="pres">
      <dgm:prSet presAssocID="{18983F8B-8641-4298-A270-097EF63DC2D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85E1B61-224D-4818-A13E-F0BE191194FB}" type="presOf" srcId="{45BE575A-EB1F-4865-83A7-6F24ED8F8945}" destId="{D1FE091C-FCB6-45AD-B26D-FD0FE89213C8}" srcOrd="0" destOrd="0" presId="urn:microsoft.com/office/officeart/2018/2/layout/IconVerticalSolidList"/>
    <dgm:cxn modelId="{CCF47163-AE75-4BFE-86D2-CA96934D6232}" srcId="{E3C416D6-88C5-4155-B782-D94D44520D39}" destId="{1A6DEF87-E2A2-4A78-950F-F24AFB02B3D4}" srcOrd="1" destOrd="0" parTransId="{90AA1D85-0667-4F1B-90C3-56B62A78E484}" sibTransId="{278AB82C-31E6-481C-B20B-71104D6E9C42}"/>
    <dgm:cxn modelId="{7D61847E-7F79-45B4-A86E-05F4A4EF078F}" srcId="{E3C416D6-88C5-4155-B782-D94D44520D39}" destId="{45BE575A-EB1F-4865-83A7-6F24ED8F8945}" srcOrd="0" destOrd="0" parTransId="{826BB0A7-844F-4A62-9064-6AFF319E47B2}" sibTransId="{6F43ECEC-8261-40AE-A13B-BAC960BFB6D5}"/>
    <dgm:cxn modelId="{5024B3C5-B3B7-4144-B12E-BED4169C84C6}" type="presOf" srcId="{18983F8B-8641-4298-A270-097EF63DC2DF}" destId="{6A272217-EAB9-41C8-B5C1-16C166D4A4BA}" srcOrd="0" destOrd="0" presId="urn:microsoft.com/office/officeart/2018/2/layout/IconVerticalSolidList"/>
    <dgm:cxn modelId="{FFA470DA-D50C-4A84-8E7B-B262019F4DDD}" type="presOf" srcId="{1A6DEF87-E2A2-4A78-950F-F24AFB02B3D4}" destId="{46D39478-CD9C-4C99-8639-195053592B4A}" srcOrd="0" destOrd="0" presId="urn:microsoft.com/office/officeart/2018/2/layout/IconVerticalSolidList"/>
    <dgm:cxn modelId="{060281E2-9413-4AFB-A71D-D53FF2CEB5B3}" srcId="{E3C416D6-88C5-4155-B782-D94D44520D39}" destId="{18983F8B-8641-4298-A270-097EF63DC2DF}" srcOrd="2" destOrd="0" parTransId="{001E10BB-A6DE-43D1-94C8-245152C70553}" sibTransId="{EC204200-6705-4DCD-AB97-2BA3256609F0}"/>
    <dgm:cxn modelId="{A87C11E6-48DB-4E5D-84D5-608C20A1231E}" type="presOf" srcId="{E3C416D6-88C5-4155-B782-D94D44520D39}" destId="{90973578-9AED-449B-B30B-6A4B6BFFDCCB}" srcOrd="0" destOrd="0" presId="urn:microsoft.com/office/officeart/2018/2/layout/IconVerticalSolidList"/>
    <dgm:cxn modelId="{9478509A-0D35-4C56-8843-7D1DCC9AC9EE}" type="presParOf" srcId="{90973578-9AED-449B-B30B-6A4B6BFFDCCB}" destId="{71BD5BD8-F076-4C28-9426-83DF6051AEDB}" srcOrd="0" destOrd="0" presId="urn:microsoft.com/office/officeart/2018/2/layout/IconVerticalSolidList"/>
    <dgm:cxn modelId="{B19CE5AF-E957-4C9D-B685-EFF8567F05BA}" type="presParOf" srcId="{71BD5BD8-F076-4C28-9426-83DF6051AEDB}" destId="{3726A906-3D64-41E9-86A1-8C78B7A7A244}" srcOrd="0" destOrd="0" presId="urn:microsoft.com/office/officeart/2018/2/layout/IconVerticalSolidList"/>
    <dgm:cxn modelId="{22F0095F-B188-48F5-85F0-EA0DF65EA9C3}" type="presParOf" srcId="{71BD5BD8-F076-4C28-9426-83DF6051AEDB}" destId="{73B72AF3-C7E3-4786-9D1C-AF3C06D1B1F1}" srcOrd="1" destOrd="0" presId="urn:microsoft.com/office/officeart/2018/2/layout/IconVerticalSolidList"/>
    <dgm:cxn modelId="{1FBA1B18-7AF7-4FD1-AD0B-7D9367187975}" type="presParOf" srcId="{71BD5BD8-F076-4C28-9426-83DF6051AEDB}" destId="{C93B536D-6639-4D24-9E84-697839258E73}" srcOrd="2" destOrd="0" presId="urn:microsoft.com/office/officeart/2018/2/layout/IconVerticalSolidList"/>
    <dgm:cxn modelId="{782096B8-AB55-4B37-ABF5-34F2742BD759}" type="presParOf" srcId="{71BD5BD8-F076-4C28-9426-83DF6051AEDB}" destId="{D1FE091C-FCB6-45AD-B26D-FD0FE89213C8}" srcOrd="3" destOrd="0" presId="urn:microsoft.com/office/officeart/2018/2/layout/IconVerticalSolidList"/>
    <dgm:cxn modelId="{889C2524-9E3A-4C19-91C9-7292B20C8078}" type="presParOf" srcId="{90973578-9AED-449B-B30B-6A4B6BFFDCCB}" destId="{C1CF421E-BA00-4AD2-8DF6-C12113FE363E}" srcOrd="1" destOrd="0" presId="urn:microsoft.com/office/officeart/2018/2/layout/IconVerticalSolidList"/>
    <dgm:cxn modelId="{E5F0DAB8-CABC-4794-9647-0855F0962EC8}" type="presParOf" srcId="{90973578-9AED-449B-B30B-6A4B6BFFDCCB}" destId="{26C60225-FF26-4E40-8F13-6DE6D6EA2CF7}" srcOrd="2" destOrd="0" presId="urn:microsoft.com/office/officeart/2018/2/layout/IconVerticalSolidList"/>
    <dgm:cxn modelId="{D08A6229-81FC-49E0-87F1-A003A7B821D5}" type="presParOf" srcId="{26C60225-FF26-4E40-8F13-6DE6D6EA2CF7}" destId="{BC9B6951-1BE3-461E-922B-35CC735845B8}" srcOrd="0" destOrd="0" presId="urn:microsoft.com/office/officeart/2018/2/layout/IconVerticalSolidList"/>
    <dgm:cxn modelId="{2D50ABC4-3631-4FE6-AF42-1700D0603DC1}" type="presParOf" srcId="{26C60225-FF26-4E40-8F13-6DE6D6EA2CF7}" destId="{42DDAD69-2CFD-4CE6-A47E-031CF7745C0E}" srcOrd="1" destOrd="0" presId="urn:microsoft.com/office/officeart/2018/2/layout/IconVerticalSolidList"/>
    <dgm:cxn modelId="{076792A6-C26F-41F7-B833-64617D39F0C1}" type="presParOf" srcId="{26C60225-FF26-4E40-8F13-6DE6D6EA2CF7}" destId="{E84E9EE9-1953-4FA0-82DE-4830BDA65B17}" srcOrd="2" destOrd="0" presId="urn:microsoft.com/office/officeart/2018/2/layout/IconVerticalSolidList"/>
    <dgm:cxn modelId="{AFD9BC42-E959-47B8-B5EC-85FE6E6E8A55}" type="presParOf" srcId="{26C60225-FF26-4E40-8F13-6DE6D6EA2CF7}" destId="{46D39478-CD9C-4C99-8639-195053592B4A}" srcOrd="3" destOrd="0" presId="urn:microsoft.com/office/officeart/2018/2/layout/IconVerticalSolidList"/>
    <dgm:cxn modelId="{DC0FB05E-AFC5-4863-8DCE-9CC074609CAD}" type="presParOf" srcId="{90973578-9AED-449B-B30B-6A4B6BFFDCCB}" destId="{D8BE2244-C1D0-4103-B977-C9BBC9263A09}" srcOrd="3" destOrd="0" presId="urn:microsoft.com/office/officeart/2018/2/layout/IconVerticalSolidList"/>
    <dgm:cxn modelId="{D3881066-6A73-4EBA-9C0B-72E8C6596E79}" type="presParOf" srcId="{90973578-9AED-449B-B30B-6A4B6BFFDCCB}" destId="{DEE28B5E-934D-45E7-868C-74EEAAB3CA64}" srcOrd="4" destOrd="0" presId="urn:microsoft.com/office/officeart/2018/2/layout/IconVerticalSolidList"/>
    <dgm:cxn modelId="{E12D5D1E-32E8-4C40-A273-55429801BF85}" type="presParOf" srcId="{DEE28B5E-934D-45E7-868C-74EEAAB3CA64}" destId="{DCF8C98F-FCE3-41E9-B930-7835289C9AC7}" srcOrd="0" destOrd="0" presId="urn:microsoft.com/office/officeart/2018/2/layout/IconVerticalSolidList"/>
    <dgm:cxn modelId="{053BEBF7-A5EE-426C-8C7E-B38B72162216}" type="presParOf" srcId="{DEE28B5E-934D-45E7-868C-74EEAAB3CA64}" destId="{3B43C31B-BCD4-409B-9823-961C10EA1D3B}" srcOrd="1" destOrd="0" presId="urn:microsoft.com/office/officeart/2018/2/layout/IconVerticalSolidList"/>
    <dgm:cxn modelId="{1F82F59A-5B23-4CFC-A7DB-B4F86C20501E}" type="presParOf" srcId="{DEE28B5E-934D-45E7-868C-74EEAAB3CA64}" destId="{77073A73-4F22-4766-85AE-65B5E70BCF85}" srcOrd="2" destOrd="0" presId="urn:microsoft.com/office/officeart/2018/2/layout/IconVerticalSolidList"/>
    <dgm:cxn modelId="{ED2CD0A4-DE17-4C56-A238-62F7C9EBD387}" type="presParOf" srcId="{DEE28B5E-934D-45E7-868C-74EEAAB3CA64}" destId="{6A272217-EAB9-41C8-B5C1-16C166D4A4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F3FC0E87-433E-44C4-BB76-3DA1321B5AE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61D0895-BF8C-424A-9B67-66B986DE07CF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702566BF-11D5-43D4-BCE8-DBCF2F41C09E}" type="parTrans" cxnId="{CD64B75F-26FE-4921-8EA3-C43E47D3DEB8}">
      <dgm:prSet/>
      <dgm:spPr/>
      <dgm:t>
        <a:bodyPr/>
        <a:lstStyle/>
        <a:p>
          <a:endParaRPr lang="en-US"/>
        </a:p>
      </dgm:t>
    </dgm:pt>
    <dgm:pt modelId="{AC48F9F7-DCFE-4287-9AD4-966603E50066}" type="sibTrans" cxnId="{CD64B75F-26FE-4921-8EA3-C43E47D3DEB8}">
      <dgm:prSet/>
      <dgm:spPr/>
      <dgm:t>
        <a:bodyPr/>
        <a:lstStyle/>
        <a:p>
          <a:endParaRPr lang="en-US"/>
        </a:p>
      </dgm:t>
    </dgm:pt>
    <dgm:pt modelId="{15C89429-90EC-4BD5-81B0-6045E591AF9C}">
      <dgm:prSet/>
      <dgm:spPr/>
      <dgm:t>
        <a:bodyPr/>
        <a:lstStyle/>
        <a:p>
          <a:r>
            <a:rPr lang="en-GB"/>
            <a:t>Between state and individual </a:t>
          </a:r>
          <a:endParaRPr lang="en-US"/>
        </a:p>
      </dgm:t>
    </dgm:pt>
    <dgm:pt modelId="{9482B52E-72B8-473E-93C0-720DBA433484}" type="parTrans" cxnId="{0794F7FA-E784-4FD8-8C5C-A9FB9E8F67D9}">
      <dgm:prSet/>
      <dgm:spPr/>
      <dgm:t>
        <a:bodyPr/>
        <a:lstStyle/>
        <a:p>
          <a:endParaRPr lang="en-US"/>
        </a:p>
      </dgm:t>
    </dgm:pt>
    <dgm:pt modelId="{56C854FA-9121-4C46-A0EB-074009F77698}" type="sibTrans" cxnId="{0794F7FA-E784-4FD8-8C5C-A9FB9E8F67D9}">
      <dgm:prSet/>
      <dgm:spPr/>
      <dgm:t>
        <a:bodyPr/>
        <a:lstStyle/>
        <a:p>
          <a:endParaRPr lang="en-US"/>
        </a:p>
      </dgm:t>
    </dgm:pt>
    <dgm:pt modelId="{707BE869-EF34-4431-BE34-4E6D18000DA2}">
      <dgm:prSet/>
      <dgm:spPr/>
      <dgm:t>
        <a:bodyPr/>
        <a:lstStyle/>
        <a:p>
          <a:r>
            <a:rPr lang="en-GB"/>
            <a:t>Supreme court is the last court for civil cases. </a:t>
          </a:r>
          <a:endParaRPr lang="en-US"/>
        </a:p>
      </dgm:t>
    </dgm:pt>
    <dgm:pt modelId="{24569FEA-2A3D-4364-BB13-2F7551066A68}" type="parTrans" cxnId="{CEAF4044-4D00-4674-93B5-E1A005E4889F}">
      <dgm:prSet/>
      <dgm:spPr/>
      <dgm:t>
        <a:bodyPr/>
        <a:lstStyle/>
        <a:p>
          <a:endParaRPr lang="en-US"/>
        </a:p>
      </dgm:t>
    </dgm:pt>
    <dgm:pt modelId="{1A4A5FC0-DF6F-4666-AB85-42CCD3C11E10}" type="sibTrans" cxnId="{CEAF4044-4D00-4674-93B5-E1A005E4889F}">
      <dgm:prSet/>
      <dgm:spPr/>
      <dgm:t>
        <a:bodyPr/>
        <a:lstStyle/>
        <a:p>
          <a:endParaRPr lang="en-US"/>
        </a:p>
      </dgm:t>
    </dgm:pt>
    <dgm:pt modelId="{A71413A0-148A-4AAC-9912-95912BC39D28}">
      <dgm:prSet/>
      <dgm:spPr/>
      <dgm:t>
        <a:bodyPr/>
        <a:lstStyle/>
        <a:p>
          <a:r>
            <a:rPr lang="en-GB"/>
            <a:t>Constitutional and administrative roles. </a:t>
          </a:r>
          <a:endParaRPr lang="en-US"/>
        </a:p>
      </dgm:t>
    </dgm:pt>
    <dgm:pt modelId="{E984F041-93B5-4841-807C-FEE90B417005}" type="parTrans" cxnId="{4EC3F9FB-E8FD-44B3-81BA-439495271361}">
      <dgm:prSet/>
      <dgm:spPr/>
      <dgm:t>
        <a:bodyPr/>
        <a:lstStyle/>
        <a:p>
          <a:endParaRPr lang="en-US"/>
        </a:p>
      </dgm:t>
    </dgm:pt>
    <dgm:pt modelId="{08A2B5ED-0A4C-4877-94ED-AA215B74B75E}" type="sibTrans" cxnId="{4EC3F9FB-E8FD-44B3-81BA-439495271361}">
      <dgm:prSet/>
      <dgm:spPr/>
      <dgm:t>
        <a:bodyPr/>
        <a:lstStyle/>
        <a:p>
          <a:endParaRPr lang="en-US"/>
        </a:p>
      </dgm:t>
    </dgm:pt>
    <dgm:pt modelId="{4B835145-06C2-4697-961E-F10F5B115596}">
      <dgm:prSet/>
      <dgm:spPr/>
      <dgm:t>
        <a:bodyPr/>
        <a:lstStyle/>
        <a:p>
          <a:r>
            <a:rPr lang="en-GB"/>
            <a:t>Review day to day actions, omissions and decisions. </a:t>
          </a:r>
          <a:endParaRPr lang="en-US"/>
        </a:p>
      </dgm:t>
    </dgm:pt>
    <dgm:pt modelId="{5ECF276B-91E0-4FAE-88A0-DD34A987E64F}" type="parTrans" cxnId="{4B993570-D59A-411F-AFC9-2B057F367406}">
      <dgm:prSet/>
      <dgm:spPr/>
      <dgm:t>
        <a:bodyPr/>
        <a:lstStyle/>
        <a:p>
          <a:endParaRPr lang="en-US"/>
        </a:p>
      </dgm:t>
    </dgm:pt>
    <dgm:pt modelId="{049EC5C0-A057-4E2D-8C8A-F9417768D3AE}" type="sibTrans" cxnId="{4B993570-D59A-411F-AFC9-2B057F367406}">
      <dgm:prSet/>
      <dgm:spPr/>
      <dgm:t>
        <a:bodyPr/>
        <a:lstStyle/>
        <a:p>
          <a:endParaRPr lang="en-US"/>
        </a:p>
      </dgm:t>
    </dgm:pt>
    <dgm:pt modelId="{7CA4AC6E-C8FF-4FFA-92B5-A1C8B5223098}">
      <dgm:prSet/>
      <dgm:spPr/>
      <dgm:t>
        <a:bodyPr/>
        <a:lstStyle/>
        <a:p>
          <a:r>
            <a:rPr lang="en-GB" dirty="0"/>
            <a:t>Statutory procedural requirements and common law rules of natural justice and must adhere to the Human Rights Act 1998. </a:t>
          </a:r>
          <a:endParaRPr lang="en-US" dirty="0"/>
        </a:p>
      </dgm:t>
    </dgm:pt>
    <dgm:pt modelId="{2DECA0BE-2D53-400D-8D52-7CEB37957BB1}" type="parTrans" cxnId="{9B2842CD-E25E-43FC-ADE6-6CE1B5B4131F}">
      <dgm:prSet/>
      <dgm:spPr/>
      <dgm:t>
        <a:bodyPr/>
        <a:lstStyle/>
        <a:p>
          <a:endParaRPr lang="en-US"/>
        </a:p>
      </dgm:t>
    </dgm:pt>
    <dgm:pt modelId="{218B1081-CFA9-46F9-941B-D4EADE93FE27}" type="sibTrans" cxnId="{9B2842CD-E25E-43FC-ADE6-6CE1B5B4131F}">
      <dgm:prSet/>
      <dgm:spPr/>
      <dgm:t>
        <a:bodyPr/>
        <a:lstStyle/>
        <a:p>
          <a:endParaRPr lang="en-US"/>
        </a:p>
      </dgm:t>
    </dgm:pt>
    <dgm:pt modelId="{4ECE6AA4-E24D-42C5-AA18-E76BE212DCEE}" type="pres">
      <dgm:prSet presAssocID="{F3FC0E87-433E-44C4-BB76-3DA1321B5AE4}" presName="Name0" presStyleCnt="0">
        <dgm:presLayoutVars>
          <dgm:dir/>
          <dgm:resizeHandles val="exact"/>
        </dgm:presLayoutVars>
      </dgm:prSet>
      <dgm:spPr/>
    </dgm:pt>
    <dgm:pt modelId="{93430EC5-3411-4EC2-BD31-11D8FE73B369}" type="pres">
      <dgm:prSet presAssocID="{961D0895-BF8C-424A-9B67-66B986DE07CF}" presName="node" presStyleLbl="node1" presStyleIdx="0" presStyleCnt="6">
        <dgm:presLayoutVars>
          <dgm:bulletEnabled val="1"/>
        </dgm:presLayoutVars>
      </dgm:prSet>
      <dgm:spPr/>
    </dgm:pt>
    <dgm:pt modelId="{7C9BAB81-D14D-4FBE-9A1C-BBC2B6C084AC}" type="pres">
      <dgm:prSet presAssocID="{AC48F9F7-DCFE-4287-9AD4-966603E50066}" presName="sibTrans" presStyleLbl="sibTrans1D1" presStyleIdx="0" presStyleCnt="5"/>
      <dgm:spPr/>
    </dgm:pt>
    <dgm:pt modelId="{DC9AA0D9-69DD-476E-A4D8-A310F322441B}" type="pres">
      <dgm:prSet presAssocID="{AC48F9F7-DCFE-4287-9AD4-966603E50066}" presName="connectorText" presStyleLbl="sibTrans1D1" presStyleIdx="0" presStyleCnt="5"/>
      <dgm:spPr/>
    </dgm:pt>
    <dgm:pt modelId="{16E66B26-B0CF-42AD-8A6F-45FC599AE8CD}" type="pres">
      <dgm:prSet presAssocID="{15C89429-90EC-4BD5-81B0-6045E591AF9C}" presName="node" presStyleLbl="node1" presStyleIdx="1" presStyleCnt="6">
        <dgm:presLayoutVars>
          <dgm:bulletEnabled val="1"/>
        </dgm:presLayoutVars>
      </dgm:prSet>
      <dgm:spPr/>
    </dgm:pt>
    <dgm:pt modelId="{35CC1C90-B14B-4350-98A9-AAA3CC44AEFD}" type="pres">
      <dgm:prSet presAssocID="{56C854FA-9121-4C46-A0EB-074009F77698}" presName="sibTrans" presStyleLbl="sibTrans1D1" presStyleIdx="1" presStyleCnt="5"/>
      <dgm:spPr/>
    </dgm:pt>
    <dgm:pt modelId="{5167186B-8FA0-4D63-8B58-2D09082C6551}" type="pres">
      <dgm:prSet presAssocID="{56C854FA-9121-4C46-A0EB-074009F77698}" presName="connectorText" presStyleLbl="sibTrans1D1" presStyleIdx="1" presStyleCnt="5"/>
      <dgm:spPr/>
    </dgm:pt>
    <dgm:pt modelId="{9A9B102E-B4BD-4E9A-8B6B-B3199F14C3C1}" type="pres">
      <dgm:prSet presAssocID="{707BE869-EF34-4431-BE34-4E6D18000DA2}" presName="node" presStyleLbl="node1" presStyleIdx="2" presStyleCnt="6">
        <dgm:presLayoutVars>
          <dgm:bulletEnabled val="1"/>
        </dgm:presLayoutVars>
      </dgm:prSet>
      <dgm:spPr/>
    </dgm:pt>
    <dgm:pt modelId="{B77768AF-3C15-4218-A682-FE90AFE6FD76}" type="pres">
      <dgm:prSet presAssocID="{1A4A5FC0-DF6F-4666-AB85-42CCD3C11E10}" presName="sibTrans" presStyleLbl="sibTrans1D1" presStyleIdx="2" presStyleCnt="5"/>
      <dgm:spPr/>
    </dgm:pt>
    <dgm:pt modelId="{36082642-D5EF-4EE8-B417-0196D270F932}" type="pres">
      <dgm:prSet presAssocID="{1A4A5FC0-DF6F-4666-AB85-42CCD3C11E10}" presName="connectorText" presStyleLbl="sibTrans1D1" presStyleIdx="2" presStyleCnt="5"/>
      <dgm:spPr/>
    </dgm:pt>
    <dgm:pt modelId="{2D090A71-0A81-413D-B862-471105361D8F}" type="pres">
      <dgm:prSet presAssocID="{A71413A0-148A-4AAC-9912-95912BC39D28}" presName="node" presStyleLbl="node1" presStyleIdx="3" presStyleCnt="6">
        <dgm:presLayoutVars>
          <dgm:bulletEnabled val="1"/>
        </dgm:presLayoutVars>
      </dgm:prSet>
      <dgm:spPr/>
    </dgm:pt>
    <dgm:pt modelId="{FF17C2F8-DAD6-49C0-A663-008A13F24962}" type="pres">
      <dgm:prSet presAssocID="{08A2B5ED-0A4C-4877-94ED-AA215B74B75E}" presName="sibTrans" presStyleLbl="sibTrans1D1" presStyleIdx="3" presStyleCnt="5"/>
      <dgm:spPr/>
    </dgm:pt>
    <dgm:pt modelId="{5D0CD09E-AB2E-41D9-8E61-E7A97DF5B1E6}" type="pres">
      <dgm:prSet presAssocID="{08A2B5ED-0A4C-4877-94ED-AA215B74B75E}" presName="connectorText" presStyleLbl="sibTrans1D1" presStyleIdx="3" presStyleCnt="5"/>
      <dgm:spPr/>
    </dgm:pt>
    <dgm:pt modelId="{F3094424-47C5-40DB-9E4E-8317010C5A79}" type="pres">
      <dgm:prSet presAssocID="{4B835145-06C2-4697-961E-F10F5B115596}" presName="node" presStyleLbl="node1" presStyleIdx="4" presStyleCnt="6">
        <dgm:presLayoutVars>
          <dgm:bulletEnabled val="1"/>
        </dgm:presLayoutVars>
      </dgm:prSet>
      <dgm:spPr/>
    </dgm:pt>
    <dgm:pt modelId="{62CE7EBF-1774-463B-961E-B9F8CF8F7D57}" type="pres">
      <dgm:prSet presAssocID="{049EC5C0-A057-4E2D-8C8A-F9417768D3AE}" presName="sibTrans" presStyleLbl="sibTrans1D1" presStyleIdx="4" presStyleCnt="5"/>
      <dgm:spPr/>
    </dgm:pt>
    <dgm:pt modelId="{565A0681-12EE-4AD0-8285-F09CBBD65D96}" type="pres">
      <dgm:prSet presAssocID="{049EC5C0-A057-4E2D-8C8A-F9417768D3AE}" presName="connectorText" presStyleLbl="sibTrans1D1" presStyleIdx="4" presStyleCnt="5"/>
      <dgm:spPr/>
    </dgm:pt>
    <dgm:pt modelId="{8D303ECD-9A51-4B1D-88B5-5429C9CEF4AE}" type="pres">
      <dgm:prSet presAssocID="{7CA4AC6E-C8FF-4FFA-92B5-A1C8B5223098}" presName="node" presStyleLbl="node1" presStyleIdx="5" presStyleCnt="6">
        <dgm:presLayoutVars>
          <dgm:bulletEnabled val="1"/>
        </dgm:presLayoutVars>
      </dgm:prSet>
      <dgm:spPr/>
    </dgm:pt>
  </dgm:ptLst>
  <dgm:cxnLst>
    <dgm:cxn modelId="{5BB01612-5E68-47D0-B810-2F0B4EFB6CBC}" type="presOf" srcId="{08A2B5ED-0A4C-4877-94ED-AA215B74B75E}" destId="{5D0CD09E-AB2E-41D9-8E61-E7A97DF5B1E6}" srcOrd="1" destOrd="0" presId="urn:microsoft.com/office/officeart/2016/7/layout/RepeatingBendingProcessNew"/>
    <dgm:cxn modelId="{4A605830-42FC-4131-BB2D-1AC884C6C63C}" type="presOf" srcId="{049EC5C0-A057-4E2D-8C8A-F9417768D3AE}" destId="{565A0681-12EE-4AD0-8285-F09CBBD65D96}" srcOrd="1" destOrd="0" presId="urn:microsoft.com/office/officeart/2016/7/layout/RepeatingBendingProcessNew"/>
    <dgm:cxn modelId="{CC4CF931-BD47-4CB2-A892-B4F4120AF383}" type="presOf" srcId="{961D0895-BF8C-424A-9B67-66B986DE07CF}" destId="{93430EC5-3411-4EC2-BD31-11D8FE73B369}" srcOrd="0" destOrd="0" presId="urn:microsoft.com/office/officeart/2016/7/layout/RepeatingBendingProcessNew"/>
    <dgm:cxn modelId="{E739223C-25F5-411C-939B-E8FF52686CC6}" type="presOf" srcId="{AC48F9F7-DCFE-4287-9AD4-966603E50066}" destId="{7C9BAB81-D14D-4FBE-9A1C-BBC2B6C084AC}" srcOrd="0" destOrd="0" presId="urn:microsoft.com/office/officeart/2016/7/layout/RepeatingBendingProcessNew"/>
    <dgm:cxn modelId="{CD64B75F-26FE-4921-8EA3-C43E47D3DEB8}" srcId="{F3FC0E87-433E-44C4-BB76-3DA1321B5AE4}" destId="{961D0895-BF8C-424A-9B67-66B986DE07CF}" srcOrd="0" destOrd="0" parTransId="{702566BF-11D5-43D4-BCE8-DBCF2F41C09E}" sibTransId="{AC48F9F7-DCFE-4287-9AD4-966603E50066}"/>
    <dgm:cxn modelId="{8D54A860-8E83-446D-8966-7DE9CE5865A7}" type="presOf" srcId="{15C89429-90EC-4BD5-81B0-6045E591AF9C}" destId="{16E66B26-B0CF-42AD-8A6F-45FC599AE8CD}" srcOrd="0" destOrd="0" presId="urn:microsoft.com/office/officeart/2016/7/layout/RepeatingBendingProcessNew"/>
    <dgm:cxn modelId="{CEAF4044-4D00-4674-93B5-E1A005E4889F}" srcId="{F3FC0E87-433E-44C4-BB76-3DA1321B5AE4}" destId="{707BE869-EF34-4431-BE34-4E6D18000DA2}" srcOrd="2" destOrd="0" parTransId="{24569FEA-2A3D-4364-BB13-2F7551066A68}" sibTransId="{1A4A5FC0-DF6F-4666-AB85-42CCD3C11E10}"/>
    <dgm:cxn modelId="{4B993570-D59A-411F-AFC9-2B057F367406}" srcId="{F3FC0E87-433E-44C4-BB76-3DA1321B5AE4}" destId="{4B835145-06C2-4697-961E-F10F5B115596}" srcOrd="4" destOrd="0" parTransId="{5ECF276B-91E0-4FAE-88A0-DD34A987E64F}" sibTransId="{049EC5C0-A057-4E2D-8C8A-F9417768D3AE}"/>
    <dgm:cxn modelId="{49ECC256-2254-4E49-BF3B-0866B8B85C4E}" type="presOf" srcId="{F3FC0E87-433E-44C4-BB76-3DA1321B5AE4}" destId="{4ECE6AA4-E24D-42C5-AA18-E76BE212DCEE}" srcOrd="0" destOrd="0" presId="urn:microsoft.com/office/officeart/2016/7/layout/RepeatingBendingProcessNew"/>
    <dgm:cxn modelId="{4663247C-04F5-4B85-9870-78ECE50DF47E}" type="presOf" srcId="{049EC5C0-A057-4E2D-8C8A-F9417768D3AE}" destId="{62CE7EBF-1774-463B-961E-B9F8CF8F7D57}" srcOrd="0" destOrd="0" presId="urn:microsoft.com/office/officeart/2016/7/layout/RepeatingBendingProcessNew"/>
    <dgm:cxn modelId="{14B5138E-87A9-4C58-9A52-8B1AEFA07C6E}" type="presOf" srcId="{707BE869-EF34-4431-BE34-4E6D18000DA2}" destId="{9A9B102E-B4BD-4E9A-8B6B-B3199F14C3C1}" srcOrd="0" destOrd="0" presId="urn:microsoft.com/office/officeart/2016/7/layout/RepeatingBendingProcessNew"/>
    <dgm:cxn modelId="{B1E32A92-8783-4346-9568-34EE152B4C8E}" type="presOf" srcId="{1A4A5FC0-DF6F-4666-AB85-42CCD3C11E10}" destId="{36082642-D5EF-4EE8-B417-0196D270F932}" srcOrd="1" destOrd="0" presId="urn:microsoft.com/office/officeart/2016/7/layout/RepeatingBendingProcessNew"/>
    <dgm:cxn modelId="{3ED4D3A9-031C-486F-9425-D93E0D6C7883}" type="presOf" srcId="{56C854FA-9121-4C46-A0EB-074009F77698}" destId="{35CC1C90-B14B-4350-98A9-AAA3CC44AEFD}" srcOrd="0" destOrd="0" presId="urn:microsoft.com/office/officeart/2016/7/layout/RepeatingBendingProcessNew"/>
    <dgm:cxn modelId="{CBA8FABF-9854-4103-984C-255F63EF6CB3}" type="presOf" srcId="{A71413A0-148A-4AAC-9912-95912BC39D28}" destId="{2D090A71-0A81-413D-B862-471105361D8F}" srcOrd="0" destOrd="0" presId="urn:microsoft.com/office/officeart/2016/7/layout/RepeatingBendingProcessNew"/>
    <dgm:cxn modelId="{5B6BEBC2-93BA-464B-8F4F-995D4FF6F2A6}" type="presOf" srcId="{1A4A5FC0-DF6F-4666-AB85-42CCD3C11E10}" destId="{B77768AF-3C15-4218-A682-FE90AFE6FD76}" srcOrd="0" destOrd="0" presId="urn:microsoft.com/office/officeart/2016/7/layout/RepeatingBendingProcessNew"/>
    <dgm:cxn modelId="{9B2842CD-E25E-43FC-ADE6-6CE1B5B4131F}" srcId="{F3FC0E87-433E-44C4-BB76-3DA1321B5AE4}" destId="{7CA4AC6E-C8FF-4FFA-92B5-A1C8B5223098}" srcOrd="5" destOrd="0" parTransId="{2DECA0BE-2D53-400D-8D52-7CEB37957BB1}" sibTransId="{218B1081-CFA9-46F9-941B-D4EADE93FE27}"/>
    <dgm:cxn modelId="{848D08DB-00C8-433A-99C1-9BFC9263E788}" type="presOf" srcId="{4B835145-06C2-4697-961E-F10F5B115596}" destId="{F3094424-47C5-40DB-9E4E-8317010C5A79}" srcOrd="0" destOrd="0" presId="urn:microsoft.com/office/officeart/2016/7/layout/RepeatingBendingProcessNew"/>
    <dgm:cxn modelId="{E22166DF-C6A1-4EE2-BC7D-DE92693A1794}" type="presOf" srcId="{56C854FA-9121-4C46-A0EB-074009F77698}" destId="{5167186B-8FA0-4D63-8B58-2D09082C6551}" srcOrd="1" destOrd="0" presId="urn:microsoft.com/office/officeart/2016/7/layout/RepeatingBendingProcessNew"/>
    <dgm:cxn modelId="{496716E8-BA50-41F3-8644-49D64AC07185}" type="presOf" srcId="{7CA4AC6E-C8FF-4FFA-92B5-A1C8B5223098}" destId="{8D303ECD-9A51-4B1D-88B5-5429C9CEF4AE}" srcOrd="0" destOrd="0" presId="urn:microsoft.com/office/officeart/2016/7/layout/RepeatingBendingProcessNew"/>
    <dgm:cxn modelId="{0794F7FA-E784-4FD8-8C5C-A9FB9E8F67D9}" srcId="{F3FC0E87-433E-44C4-BB76-3DA1321B5AE4}" destId="{15C89429-90EC-4BD5-81B0-6045E591AF9C}" srcOrd="1" destOrd="0" parTransId="{9482B52E-72B8-473E-93C0-720DBA433484}" sibTransId="{56C854FA-9121-4C46-A0EB-074009F77698}"/>
    <dgm:cxn modelId="{4EC3F9FB-E8FD-44B3-81BA-439495271361}" srcId="{F3FC0E87-433E-44C4-BB76-3DA1321B5AE4}" destId="{A71413A0-148A-4AAC-9912-95912BC39D28}" srcOrd="3" destOrd="0" parTransId="{E984F041-93B5-4841-807C-FEE90B417005}" sibTransId="{08A2B5ED-0A4C-4877-94ED-AA215B74B75E}"/>
    <dgm:cxn modelId="{3D565AFD-9DFC-43B6-9B44-609F311F0404}" type="presOf" srcId="{AC48F9F7-DCFE-4287-9AD4-966603E50066}" destId="{DC9AA0D9-69DD-476E-A4D8-A310F322441B}" srcOrd="1" destOrd="0" presId="urn:microsoft.com/office/officeart/2016/7/layout/RepeatingBendingProcessNew"/>
    <dgm:cxn modelId="{0BFD2FFF-78F1-4667-AE04-A5FF472BCEAA}" type="presOf" srcId="{08A2B5ED-0A4C-4877-94ED-AA215B74B75E}" destId="{FF17C2F8-DAD6-49C0-A663-008A13F24962}" srcOrd="0" destOrd="0" presId="urn:microsoft.com/office/officeart/2016/7/layout/RepeatingBendingProcessNew"/>
    <dgm:cxn modelId="{45627D0A-6782-42C8-84A9-B33D59DA7024}" type="presParOf" srcId="{4ECE6AA4-E24D-42C5-AA18-E76BE212DCEE}" destId="{93430EC5-3411-4EC2-BD31-11D8FE73B369}" srcOrd="0" destOrd="0" presId="urn:microsoft.com/office/officeart/2016/7/layout/RepeatingBendingProcessNew"/>
    <dgm:cxn modelId="{1B54AEF1-497E-4D4F-9329-4A8CDFF705BE}" type="presParOf" srcId="{4ECE6AA4-E24D-42C5-AA18-E76BE212DCEE}" destId="{7C9BAB81-D14D-4FBE-9A1C-BBC2B6C084AC}" srcOrd="1" destOrd="0" presId="urn:microsoft.com/office/officeart/2016/7/layout/RepeatingBendingProcessNew"/>
    <dgm:cxn modelId="{B29A0CA6-35F6-4C24-89E2-E36593EDFC40}" type="presParOf" srcId="{7C9BAB81-D14D-4FBE-9A1C-BBC2B6C084AC}" destId="{DC9AA0D9-69DD-476E-A4D8-A310F322441B}" srcOrd="0" destOrd="0" presId="urn:microsoft.com/office/officeart/2016/7/layout/RepeatingBendingProcessNew"/>
    <dgm:cxn modelId="{7ACABB3D-21CD-4211-897D-3BE6919C6369}" type="presParOf" srcId="{4ECE6AA4-E24D-42C5-AA18-E76BE212DCEE}" destId="{16E66B26-B0CF-42AD-8A6F-45FC599AE8CD}" srcOrd="2" destOrd="0" presId="urn:microsoft.com/office/officeart/2016/7/layout/RepeatingBendingProcessNew"/>
    <dgm:cxn modelId="{CFB5FFE2-2DBC-4B33-9282-3EA4A4BB8D9E}" type="presParOf" srcId="{4ECE6AA4-E24D-42C5-AA18-E76BE212DCEE}" destId="{35CC1C90-B14B-4350-98A9-AAA3CC44AEFD}" srcOrd="3" destOrd="0" presId="urn:microsoft.com/office/officeart/2016/7/layout/RepeatingBendingProcessNew"/>
    <dgm:cxn modelId="{E80A2C1C-9D52-4EC9-9E75-885C09992407}" type="presParOf" srcId="{35CC1C90-B14B-4350-98A9-AAA3CC44AEFD}" destId="{5167186B-8FA0-4D63-8B58-2D09082C6551}" srcOrd="0" destOrd="0" presId="urn:microsoft.com/office/officeart/2016/7/layout/RepeatingBendingProcessNew"/>
    <dgm:cxn modelId="{23B50633-6FE7-48A8-8E64-6A35BE7E3F4B}" type="presParOf" srcId="{4ECE6AA4-E24D-42C5-AA18-E76BE212DCEE}" destId="{9A9B102E-B4BD-4E9A-8B6B-B3199F14C3C1}" srcOrd="4" destOrd="0" presId="urn:microsoft.com/office/officeart/2016/7/layout/RepeatingBendingProcessNew"/>
    <dgm:cxn modelId="{B1A9B257-3EF0-4C27-ADF3-9F0E65649FF4}" type="presParOf" srcId="{4ECE6AA4-E24D-42C5-AA18-E76BE212DCEE}" destId="{B77768AF-3C15-4218-A682-FE90AFE6FD76}" srcOrd="5" destOrd="0" presId="urn:microsoft.com/office/officeart/2016/7/layout/RepeatingBendingProcessNew"/>
    <dgm:cxn modelId="{9FD7EC16-3607-4968-888F-CD6CDE891033}" type="presParOf" srcId="{B77768AF-3C15-4218-A682-FE90AFE6FD76}" destId="{36082642-D5EF-4EE8-B417-0196D270F932}" srcOrd="0" destOrd="0" presId="urn:microsoft.com/office/officeart/2016/7/layout/RepeatingBendingProcessNew"/>
    <dgm:cxn modelId="{DF4BC43B-81FD-4270-96FC-14DF812D7475}" type="presParOf" srcId="{4ECE6AA4-E24D-42C5-AA18-E76BE212DCEE}" destId="{2D090A71-0A81-413D-B862-471105361D8F}" srcOrd="6" destOrd="0" presId="urn:microsoft.com/office/officeart/2016/7/layout/RepeatingBendingProcessNew"/>
    <dgm:cxn modelId="{0A52D3E1-3D0D-432E-9A17-395A0E585F4C}" type="presParOf" srcId="{4ECE6AA4-E24D-42C5-AA18-E76BE212DCEE}" destId="{FF17C2F8-DAD6-49C0-A663-008A13F24962}" srcOrd="7" destOrd="0" presId="urn:microsoft.com/office/officeart/2016/7/layout/RepeatingBendingProcessNew"/>
    <dgm:cxn modelId="{D711493E-315D-4295-BBE9-5D34C3F69DA6}" type="presParOf" srcId="{FF17C2F8-DAD6-49C0-A663-008A13F24962}" destId="{5D0CD09E-AB2E-41D9-8E61-E7A97DF5B1E6}" srcOrd="0" destOrd="0" presId="urn:microsoft.com/office/officeart/2016/7/layout/RepeatingBendingProcessNew"/>
    <dgm:cxn modelId="{F70569B0-965B-4D7A-BC5C-FCF0190FA18C}" type="presParOf" srcId="{4ECE6AA4-E24D-42C5-AA18-E76BE212DCEE}" destId="{F3094424-47C5-40DB-9E4E-8317010C5A79}" srcOrd="8" destOrd="0" presId="urn:microsoft.com/office/officeart/2016/7/layout/RepeatingBendingProcessNew"/>
    <dgm:cxn modelId="{26553B5B-7790-45A1-A1EA-23DBE81D5722}" type="presParOf" srcId="{4ECE6AA4-E24D-42C5-AA18-E76BE212DCEE}" destId="{62CE7EBF-1774-463B-961E-B9F8CF8F7D57}" srcOrd="9" destOrd="0" presId="urn:microsoft.com/office/officeart/2016/7/layout/RepeatingBendingProcessNew"/>
    <dgm:cxn modelId="{0EE4631F-568B-45AC-B1DE-CE53C9235865}" type="presParOf" srcId="{62CE7EBF-1774-463B-961E-B9F8CF8F7D57}" destId="{565A0681-12EE-4AD0-8285-F09CBBD65D96}" srcOrd="0" destOrd="0" presId="urn:microsoft.com/office/officeart/2016/7/layout/RepeatingBendingProcessNew"/>
    <dgm:cxn modelId="{362524D7-41F6-422A-B260-C7F20D848257}" type="presParOf" srcId="{4ECE6AA4-E24D-42C5-AA18-E76BE212DCEE}" destId="{8D303ECD-9A51-4B1D-88B5-5429C9CEF4AE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B7219B3D-9B7D-48E2-B5DD-37532FB4CF8C}" type="doc">
      <dgm:prSet loTypeId="urn:microsoft.com/office/officeart/2005/8/layout/chevron1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67CE7A-BCBE-43C2-8E13-6DDFB988873C}">
      <dgm:prSet/>
      <dgm:spPr/>
      <dgm:t>
        <a:bodyPr/>
        <a:lstStyle/>
        <a:p>
          <a:r>
            <a:rPr lang="en-GB"/>
            <a:t>Check the government through judicial review. </a:t>
          </a:r>
          <a:endParaRPr lang="en-US"/>
        </a:p>
      </dgm:t>
    </dgm:pt>
    <dgm:pt modelId="{D15A2C0E-EFD7-4D4F-B267-A2CE60BFB4DB}" type="parTrans" cxnId="{0279DA9C-2831-406B-868F-15F2E88A108A}">
      <dgm:prSet/>
      <dgm:spPr/>
      <dgm:t>
        <a:bodyPr/>
        <a:lstStyle/>
        <a:p>
          <a:endParaRPr lang="en-US"/>
        </a:p>
      </dgm:t>
    </dgm:pt>
    <dgm:pt modelId="{AA65DA1E-E44B-4741-A4E3-C1BAE1B5F997}" type="sibTrans" cxnId="{0279DA9C-2831-406B-868F-15F2E88A108A}">
      <dgm:prSet/>
      <dgm:spPr/>
      <dgm:t>
        <a:bodyPr/>
        <a:lstStyle/>
        <a:p>
          <a:endParaRPr lang="en-US"/>
        </a:p>
      </dgm:t>
    </dgm:pt>
    <dgm:pt modelId="{E38F8FA6-9269-43EE-A75D-9C6B208B53B3}">
      <dgm:prSet/>
      <dgm:spPr/>
      <dgm:t>
        <a:bodyPr/>
        <a:lstStyle/>
        <a:p>
          <a:r>
            <a:rPr lang="en-GB"/>
            <a:t>Tribunals. </a:t>
          </a:r>
          <a:endParaRPr lang="en-US"/>
        </a:p>
      </dgm:t>
    </dgm:pt>
    <dgm:pt modelId="{E2C25FB6-664D-444D-AE93-9D6522294185}" type="parTrans" cxnId="{F8A6609D-292C-4A72-9DEE-7F6A1CCF4DD6}">
      <dgm:prSet/>
      <dgm:spPr/>
      <dgm:t>
        <a:bodyPr/>
        <a:lstStyle/>
        <a:p>
          <a:endParaRPr lang="en-US"/>
        </a:p>
      </dgm:t>
    </dgm:pt>
    <dgm:pt modelId="{0085ABD5-7B84-492E-A8A2-701C835FD1A7}" type="sibTrans" cxnId="{F8A6609D-292C-4A72-9DEE-7F6A1CCF4DD6}">
      <dgm:prSet/>
      <dgm:spPr/>
      <dgm:t>
        <a:bodyPr/>
        <a:lstStyle/>
        <a:p>
          <a:endParaRPr lang="en-US"/>
        </a:p>
      </dgm:t>
    </dgm:pt>
    <dgm:pt modelId="{91C04CE1-655F-4E61-B347-7533E7805999}" type="pres">
      <dgm:prSet presAssocID="{B7219B3D-9B7D-48E2-B5DD-37532FB4CF8C}" presName="Name0" presStyleCnt="0">
        <dgm:presLayoutVars>
          <dgm:dir/>
          <dgm:animLvl val="lvl"/>
          <dgm:resizeHandles val="exact"/>
        </dgm:presLayoutVars>
      </dgm:prSet>
      <dgm:spPr/>
    </dgm:pt>
    <dgm:pt modelId="{BDDD3840-8A2B-4C93-B7C3-1DFD8F57E82C}" type="pres">
      <dgm:prSet presAssocID="{3867CE7A-BCBE-43C2-8E13-6DDFB988873C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8A2EF015-B6E7-44ED-8259-1A8C152DE228}" type="pres">
      <dgm:prSet presAssocID="{AA65DA1E-E44B-4741-A4E3-C1BAE1B5F997}" presName="parTxOnlySpace" presStyleCnt="0"/>
      <dgm:spPr/>
    </dgm:pt>
    <dgm:pt modelId="{7F5FA580-3BE7-4E9D-A595-1F1C9F774343}" type="pres">
      <dgm:prSet presAssocID="{E38F8FA6-9269-43EE-A75D-9C6B208B53B3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1EBFCC11-049A-4BD0-BAC4-B056C5AB4467}" type="presOf" srcId="{E38F8FA6-9269-43EE-A75D-9C6B208B53B3}" destId="{7F5FA580-3BE7-4E9D-A595-1F1C9F774343}" srcOrd="0" destOrd="0" presId="urn:microsoft.com/office/officeart/2005/8/layout/chevron1"/>
    <dgm:cxn modelId="{0279DA9C-2831-406B-868F-15F2E88A108A}" srcId="{B7219B3D-9B7D-48E2-B5DD-37532FB4CF8C}" destId="{3867CE7A-BCBE-43C2-8E13-6DDFB988873C}" srcOrd="0" destOrd="0" parTransId="{D15A2C0E-EFD7-4D4F-B267-A2CE60BFB4DB}" sibTransId="{AA65DA1E-E44B-4741-A4E3-C1BAE1B5F997}"/>
    <dgm:cxn modelId="{F8A6609D-292C-4A72-9DEE-7F6A1CCF4DD6}" srcId="{B7219B3D-9B7D-48E2-B5DD-37532FB4CF8C}" destId="{E38F8FA6-9269-43EE-A75D-9C6B208B53B3}" srcOrd="1" destOrd="0" parTransId="{E2C25FB6-664D-444D-AE93-9D6522294185}" sibTransId="{0085ABD5-7B84-492E-A8A2-701C835FD1A7}"/>
    <dgm:cxn modelId="{67BA71CF-1239-4EEA-9898-E8039FD66C0B}" type="presOf" srcId="{B7219B3D-9B7D-48E2-B5DD-37532FB4CF8C}" destId="{91C04CE1-655F-4E61-B347-7533E7805999}" srcOrd="0" destOrd="0" presId="urn:microsoft.com/office/officeart/2005/8/layout/chevron1"/>
    <dgm:cxn modelId="{06B3B1E0-CF61-452D-9DD3-A5E2532745FE}" type="presOf" srcId="{3867CE7A-BCBE-43C2-8E13-6DDFB988873C}" destId="{BDDD3840-8A2B-4C93-B7C3-1DFD8F57E82C}" srcOrd="0" destOrd="0" presId="urn:microsoft.com/office/officeart/2005/8/layout/chevron1"/>
    <dgm:cxn modelId="{CC928DE0-DFAA-4D40-A6FB-41ACB2CB3B98}" type="presParOf" srcId="{91C04CE1-655F-4E61-B347-7533E7805999}" destId="{BDDD3840-8A2B-4C93-B7C3-1DFD8F57E82C}" srcOrd="0" destOrd="0" presId="urn:microsoft.com/office/officeart/2005/8/layout/chevron1"/>
    <dgm:cxn modelId="{D20D30B2-6EA6-495E-AB3D-1FA013E7FB58}" type="presParOf" srcId="{91C04CE1-655F-4E61-B347-7533E7805999}" destId="{8A2EF015-B6E7-44ED-8259-1A8C152DE228}" srcOrd="1" destOrd="0" presId="urn:microsoft.com/office/officeart/2005/8/layout/chevron1"/>
    <dgm:cxn modelId="{DCC7F05E-FF38-4BBC-91F0-2CDA6A4188EA}" type="presParOf" srcId="{91C04CE1-655F-4E61-B347-7533E7805999}" destId="{7F5FA580-3BE7-4E9D-A595-1F1C9F774343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95986E06-4563-46C1-AB0D-F0D560DC8D82}" type="doc">
      <dgm:prSet loTypeId="urn:microsoft.com/office/officeart/2005/8/layout/process5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2700FE9-63DE-4C2C-8CE8-F2DA38FC10AB}">
      <dgm:prSet/>
      <dgm:spPr/>
      <dgm:t>
        <a:bodyPr/>
        <a:lstStyle/>
        <a:p>
          <a:r>
            <a:rPr lang="en-GB" dirty="0"/>
            <a:t>Common law – based on laws and case decisions which can affect the law. </a:t>
          </a:r>
          <a:endParaRPr lang="en-US" dirty="0"/>
        </a:p>
      </dgm:t>
    </dgm:pt>
    <dgm:pt modelId="{554267EF-371B-4F77-9914-A21DB2A8A181}" type="parTrans" cxnId="{C280CE2F-FD1E-49BB-A2CA-F2362874672C}">
      <dgm:prSet/>
      <dgm:spPr/>
      <dgm:t>
        <a:bodyPr/>
        <a:lstStyle/>
        <a:p>
          <a:endParaRPr lang="en-US"/>
        </a:p>
      </dgm:t>
    </dgm:pt>
    <dgm:pt modelId="{657FCF17-9A35-49F5-AA9C-5314A752654B}" type="sibTrans" cxnId="{C280CE2F-FD1E-49BB-A2CA-F2362874672C}">
      <dgm:prSet/>
      <dgm:spPr/>
      <dgm:t>
        <a:bodyPr/>
        <a:lstStyle/>
        <a:p>
          <a:endParaRPr lang="en-US"/>
        </a:p>
      </dgm:t>
    </dgm:pt>
    <dgm:pt modelId="{61B9DC7C-58A7-43D9-9B55-0DAD200A89EB}">
      <dgm:prSet/>
      <dgm:spPr/>
      <dgm:t>
        <a:bodyPr/>
        <a:lstStyle/>
        <a:p>
          <a:r>
            <a:rPr lang="en-GB"/>
            <a:t>Decisions by Judges. </a:t>
          </a:r>
          <a:endParaRPr lang="en-US"/>
        </a:p>
      </dgm:t>
    </dgm:pt>
    <dgm:pt modelId="{27458845-93D5-44AE-91D0-DD9203D85557}" type="parTrans" cxnId="{F1252831-C2F3-4A46-9F23-69B808117199}">
      <dgm:prSet/>
      <dgm:spPr/>
      <dgm:t>
        <a:bodyPr/>
        <a:lstStyle/>
        <a:p>
          <a:endParaRPr lang="en-US"/>
        </a:p>
      </dgm:t>
    </dgm:pt>
    <dgm:pt modelId="{E1E61DFF-38AA-48CC-A850-F1A6709C8FC4}" type="sibTrans" cxnId="{F1252831-C2F3-4A46-9F23-69B808117199}">
      <dgm:prSet/>
      <dgm:spPr/>
      <dgm:t>
        <a:bodyPr/>
        <a:lstStyle/>
        <a:p>
          <a:endParaRPr lang="en-US"/>
        </a:p>
      </dgm:t>
    </dgm:pt>
    <dgm:pt modelId="{BDC34931-1640-4E58-9BD4-36D8FAF72A5A}">
      <dgm:prSet/>
      <dgm:spPr/>
      <dgm:t>
        <a:bodyPr/>
        <a:lstStyle/>
        <a:p>
          <a:r>
            <a:rPr lang="en-GB"/>
            <a:t>Civil system – Based on law only and no case decisions made by judges have an influence. </a:t>
          </a:r>
          <a:endParaRPr lang="en-US"/>
        </a:p>
      </dgm:t>
    </dgm:pt>
    <dgm:pt modelId="{F2DBBDC0-D892-4624-BEA0-92E337B8F2BA}" type="parTrans" cxnId="{63F8B1B4-FEA3-407B-8EC8-6D3169F38071}">
      <dgm:prSet/>
      <dgm:spPr/>
      <dgm:t>
        <a:bodyPr/>
        <a:lstStyle/>
        <a:p>
          <a:endParaRPr lang="en-US"/>
        </a:p>
      </dgm:t>
    </dgm:pt>
    <dgm:pt modelId="{5E251090-779F-4BC6-BF17-7E18E4DAF2DF}" type="sibTrans" cxnId="{63F8B1B4-FEA3-407B-8EC8-6D3169F38071}">
      <dgm:prSet/>
      <dgm:spPr/>
      <dgm:t>
        <a:bodyPr/>
        <a:lstStyle/>
        <a:p>
          <a:endParaRPr lang="en-US"/>
        </a:p>
      </dgm:t>
    </dgm:pt>
    <dgm:pt modelId="{9947F18D-16D9-4F89-B834-C6F0C6963625}" type="pres">
      <dgm:prSet presAssocID="{95986E06-4563-46C1-AB0D-F0D560DC8D82}" presName="diagram" presStyleCnt="0">
        <dgm:presLayoutVars>
          <dgm:dir/>
          <dgm:resizeHandles val="exact"/>
        </dgm:presLayoutVars>
      </dgm:prSet>
      <dgm:spPr/>
    </dgm:pt>
    <dgm:pt modelId="{11161097-BC35-4BE3-81CA-84C4CFC88110}" type="pres">
      <dgm:prSet presAssocID="{B2700FE9-63DE-4C2C-8CE8-F2DA38FC10AB}" presName="node" presStyleLbl="node1" presStyleIdx="0" presStyleCnt="3">
        <dgm:presLayoutVars>
          <dgm:bulletEnabled val="1"/>
        </dgm:presLayoutVars>
      </dgm:prSet>
      <dgm:spPr/>
    </dgm:pt>
    <dgm:pt modelId="{DF4A5589-48B1-4BA2-AAD3-696F4286F057}" type="pres">
      <dgm:prSet presAssocID="{657FCF17-9A35-49F5-AA9C-5314A752654B}" presName="sibTrans" presStyleLbl="sibTrans2D1" presStyleIdx="0" presStyleCnt="2"/>
      <dgm:spPr/>
    </dgm:pt>
    <dgm:pt modelId="{CF6BA5E5-4360-4974-960B-44B24280A4FA}" type="pres">
      <dgm:prSet presAssocID="{657FCF17-9A35-49F5-AA9C-5314A752654B}" presName="connectorText" presStyleLbl="sibTrans2D1" presStyleIdx="0" presStyleCnt="2"/>
      <dgm:spPr/>
    </dgm:pt>
    <dgm:pt modelId="{6AB65281-987E-4C66-A5CB-241C0383363F}" type="pres">
      <dgm:prSet presAssocID="{61B9DC7C-58A7-43D9-9B55-0DAD200A89EB}" presName="node" presStyleLbl="node1" presStyleIdx="1" presStyleCnt="3">
        <dgm:presLayoutVars>
          <dgm:bulletEnabled val="1"/>
        </dgm:presLayoutVars>
      </dgm:prSet>
      <dgm:spPr/>
    </dgm:pt>
    <dgm:pt modelId="{FBE58FDF-91E9-4935-B575-70DACEF51AE7}" type="pres">
      <dgm:prSet presAssocID="{E1E61DFF-38AA-48CC-A850-F1A6709C8FC4}" presName="sibTrans" presStyleLbl="sibTrans2D1" presStyleIdx="1" presStyleCnt="2"/>
      <dgm:spPr/>
    </dgm:pt>
    <dgm:pt modelId="{9160E56D-E550-4655-9C90-98B8C26C49D5}" type="pres">
      <dgm:prSet presAssocID="{E1E61DFF-38AA-48CC-A850-F1A6709C8FC4}" presName="connectorText" presStyleLbl="sibTrans2D1" presStyleIdx="1" presStyleCnt="2"/>
      <dgm:spPr/>
    </dgm:pt>
    <dgm:pt modelId="{8029F2B6-5598-4535-B00A-46BA4BB8C286}" type="pres">
      <dgm:prSet presAssocID="{BDC34931-1640-4E58-9BD4-36D8FAF72A5A}" presName="node" presStyleLbl="node1" presStyleIdx="2" presStyleCnt="3">
        <dgm:presLayoutVars>
          <dgm:bulletEnabled val="1"/>
        </dgm:presLayoutVars>
      </dgm:prSet>
      <dgm:spPr/>
    </dgm:pt>
  </dgm:ptLst>
  <dgm:cxnLst>
    <dgm:cxn modelId="{2363120E-4427-45C9-8BD9-32919AE98916}" type="presOf" srcId="{61B9DC7C-58A7-43D9-9B55-0DAD200A89EB}" destId="{6AB65281-987E-4C66-A5CB-241C0383363F}" srcOrd="0" destOrd="0" presId="urn:microsoft.com/office/officeart/2005/8/layout/process5"/>
    <dgm:cxn modelId="{C280CE2F-FD1E-49BB-A2CA-F2362874672C}" srcId="{95986E06-4563-46C1-AB0D-F0D560DC8D82}" destId="{B2700FE9-63DE-4C2C-8CE8-F2DA38FC10AB}" srcOrd="0" destOrd="0" parTransId="{554267EF-371B-4F77-9914-A21DB2A8A181}" sibTransId="{657FCF17-9A35-49F5-AA9C-5314A752654B}"/>
    <dgm:cxn modelId="{F1252831-C2F3-4A46-9F23-69B808117199}" srcId="{95986E06-4563-46C1-AB0D-F0D560DC8D82}" destId="{61B9DC7C-58A7-43D9-9B55-0DAD200A89EB}" srcOrd="1" destOrd="0" parTransId="{27458845-93D5-44AE-91D0-DD9203D85557}" sibTransId="{E1E61DFF-38AA-48CC-A850-F1A6709C8FC4}"/>
    <dgm:cxn modelId="{DD96FE38-63A0-4768-9AF6-A94911CA5470}" type="presOf" srcId="{B2700FE9-63DE-4C2C-8CE8-F2DA38FC10AB}" destId="{11161097-BC35-4BE3-81CA-84C4CFC88110}" srcOrd="0" destOrd="0" presId="urn:microsoft.com/office/officeart/2005/8/layout/process5"/>
    <dgm:cxn modelId="{D58BD270-5954-4D12-AEFD-6DC859EF3AB9}" type="presOf" srcId="{E1E61DFF-38AA-48CC-A850-F1A6709C8FC4}" destId="{FBE58FDF-91E9-4935-B575-70DACEF51AE7}" srcOrd="0" destOrd="0" presId="urn:microsoft.com/office/officeart/2005/8/layout/process5"/>
    <dgm:cxn modelId="{7CE43587-9483-4156-9C3C-91C6B6BFA472}" type="presOf" srcId="{95986E06-4563-46C1-AB0D-F0D560DC8D82}" destId="{9947F18D-16D9-4F89-B834-C6F0C6963625}" srcOrd="0" destOrd="0" presId="urn:microsoft.com/office/officeart/2005/8/layout/process5"/>
    <dgm:cxn modelId="{CAF306AC-960B-47D4-A108-9A3282166BE1}" type="presOf" srcId="{BDC34931-1640-4E58-9BD4-36D8FAF72A5A}" destId="{8029F2B6-5598-4535-B00A-46BA4BB8C286}" srcOrd="0" destOrd="0" presId="urn:microsoft.com/office/officeart/2005/8/layout/process5"/>
    <dgm:cxn modelId="{C5ED90B0-525A-4AE1-B6C4-E3C44563656B}" type="presOf" srcId="{657FCF17-9A35-49F5-AA9C-5314A752654B}" destId="{DF4A5589-48B1-4BA2-AAD3-696F4286F057}" srcOrd="0" destOrd="0" presId="urn:microsoft.com/office/officeart/2005/8/layout/process5"/>
    <dgm:cxn modelId="{63F8B1B4-FEA3-407B-8EC8-6D3169F38071}" srcId="{95986E06-4563-46C1-AB0D-F0D560DC8D82}" destId="{BDC34931-1640-4E58-9BD4-36D8FAF72A5A}" srcOrd="2" destOrd="0" parTransId="{F2DBBDC0-D892-4624-BEA0-92E337B8F2BA}" sibTransId="{5E251090-779F-4BC6-BF17-7E18E4DAF2DF}"/>
    <dgm:cxn modelId="{D9B6C4E3-CB20-4718-A373-684A321D8559}" type="presOf" srcId="{657FCF17-9A35-49F5-AA9C-5314A752654B}" destId="{CF6BA5E5-4360-4974-960B-44B24280A4FA}" srcOrd="1" destOrd="0" presId="urn:microsoft.com/office/officeart/2005/8/layout/process5"/>
    <dgm:cxn modelId="{3F13F4F8-90A6-4186-AB7C-4D0F4AE7A1D6}" type="presOf" srcId="{E1E61DFF-38AA-48CC-A850-F1A6709C8FC4}" destId="{9160E56D-E550-4655-9C90-98B8C26C49D5}" srcOrd="1" destOrd="0" presId="urn:microsoft.com/office/officeart/2005/8/layout/process5"/>
    <dgm:cxn modelId="{610D160A-07CE-4B97-A1BE-FF3FC8846CFA}" type="presParOf" srcId="{9947F18D-16D9-4F89-B834-C6F0C6963625}" destId="{11161097-BC35-4BE3-81CA-84C4CFC88110}" srcOrd="0" destOrd="0" presId="urn:microsoft.com/office/officeart/2005/8/layout/process5"/>
    <dgm:cxn modelId="{25791C4F-E261-4F02-9B09-9907BAD100F7}" type="presParOf" srcId="{9947F18D-16D9-4F89-B834-C6F0C6963625}" destId="{DF4A5589-48B1-4BA2-AAD3-696F4286F057}" srcOrd="1" destOrd="0" presId="urn:microsoft.com/office/officeart/2005/8/layout/process5"/>
    <dgm:cxn modelId="{1992B444-D4BF-44C2-8473-637A2C0FF8C1}" type="presParOf" srcId="{DF4A5589-48B1-4BA2-AAD3-696F4286F057}" destId="{CF6BA5E5-4360-4974-960B-44B24280A4FA}" srcOrd="0" destOrd="0" presId="urn:microsoft.com/office/officeart/2005/8/layout/process5"/>
    <dgm:cxn modelId="{1E53A206-B5B7-4CF1-936F-008EC0293D87}" type="presParOf" srcId="{9947F18D-16D9-4F89-B834-C6F0C6963625}" destId="{6AB65281-987E-4C66-A5CB-241C0383363F}" srcOrd="2" destOrd="0" presId="urn:microsoft.com/office/officeart/2005/8/layout/process5"/>
    <dgm:cxn modelId="{39625277-1204-4055-A3F5-8EB07701AE94}" type="presParOf" srcId="{9947F18D-16D9-4F89-B834-C6F0C6963625}" destId="{FBE58FDF-91E9-4935-B575-70DACEF51AE7}" srcOrd="3" destOrd="0" presId="urn:microsoft.com/office/officeart/2005/8/layout/process5"/>
    <dgm:cxn modelId="{4B57B2B6-7A51-4739-94AE-FA4BDC7731BB}" type="presParOf" srcId="{FBE58FDF-91E9-4935-B575-70DACEF51AE7}" destId="{9160E56D-E550-4655-9C90-98B8C26C49D5}" srcOrd="0" destOrd="0" presId="urn:microsoft.com/office/officeart/2005/8/layout/process5"/>
    <dgm:cxn modelId="{A2F464C2-FF86-4B3C-B7F1-3DCAC2BDDA23}" type="presParOf" srcId="{9947F18D-16D9-4F89-B834-C6F0C6963625}" destId="{8029F2B6-5598-4535-B00A-46BA4BB8C286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780CA1A7-3E24-4EE4-B745-F7E2D7C215C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E1EF4A-1C78-4434-B503-886A270C5816}">
      <dgm:prSet/>
      <dgm:spPr/>
      <dgm:t>
        <a:bodyPr/>
        <a:lstStyle/>
        <a:p>
          <a:r>
            <a:rPr lang="en-GB"/>
            <a:t>The Privy Council.</a:t>
          </a:r>
          <a:endParaRPr lang="en-US"/>
        </a:p>
      </dgm:t>
    </dgm:pt>
    <dgm:pt modelId="{DA3BCA98-9066-4B6C-ADA1-947AC23D31B8}" type="parTrans" cxnId="{F9BC2465-5941-4E48-9F08-DAA7FF2F9337}">
      <dgm:prSet/>
      <dgm:spPr/>
      <dgm:t>
        <a:bodyPr/>
        <a:lstStyle/>
        <a:p>
          <a:endParaRPr lang="en-US"/>
        </a:p>
      </dgm:t>
    </dgm:pt>
    <dgm:pt modelId="{8AC47F6F-CAC9-4C2E-9C6E-DDDFEA868072}" type="sibTrans" cxnId="{F9BC2465-5941-4E48-9F08-DAA7FF2F9337}">
      <dgm:prSet/>
      <dgm:spPr/>
      <dgm:t>
        <a:bodyPr/>
        <a:lstStyle/>
        <a:p>
          <a:endParaRPr lang="en-US"/>
        </a:p>
      </dgm:t>
    </dgm:pt>
    <dgm:pt modelId="{2845F9F6-04BA-4DC0-8DF6-79C0D8024A3D}">
      <dgm:prSet/>
      <dgm:spPr/>
      <dgm:t>
        <a:bodyPr/>
        <a:lstStyle/>
        <a:p>
          <a:r>
            <a:rPr lang="en-GB"/>
            <a:t>Around since the middle ages.</a:t>
          </a:r>
          <a:endParaRPr lang="en-US"/>
        </a:p>
      </dgm:t>
    </dgm:pt>
    <dgm:pt modelId="{71B804A1-4B42-4BD5-83ED-97CD53A4F2EF}" type="parTrans" cxnId="{6A592429-1926-46F6-B4F9-D8D2DFFF3189}">
      <dgm:prSet/>
      <dgm:spPr/>
      <dgm:t>
        <a:bodyPr/>
        <a:lstStyle/>
        <a:p>
          <a:endParaRPr lang="en-US"/>
        </a:p>
      </dgm:t>
    </dgm:pt>
    <dgm:pt modelId="{17882C41-0734-4D77-B971-1B1E250379E3}" type="sibTrans" cxnId="{6A592429-1926-46F6-B4F9-D8D2DFFF3189}">
      <dgm:prSet/>
      <dgm:spPr/>
      <dgm:t>
        <a:bodyPr/>
        <a:lstStyle/>
        <a:p>
          <a:endParaRPr lang="en-US"/>
        </a:p>
      </dgm:t>
    </dgm:pt>
    <dgm:pt modelId="{7AB36CB0-1A9E-4BC5-AA8C-6FD9D2A29B91}" type="pres">
      <dgm:prSet presAssocID="{780CA1A7-3E24-4EE4-B745-F7E2D7C215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EB8F96-77D9-4061-9C79-D6FCB7730DAD}" type="pres">
      <dgm:prSet presAssocID="{72E1EF4A-1C78-4434-B503-886A270C5816}" presName="hierRoot1" presStyleCnt="0"/>
      <dgm:spPr/>
    </dgm:pt>
    <dgm:pt modelId="{476CB873-9309-4502-8ACF-A106A7F04D17}" type="pres">
      <dgm:prSet presAssocID="{72E1EF4A-1C78-4434-B503-886A270C5816}" presName="composite" presStyleCnt="0"/>
      <dgm:spPr/>
    </dgm:pt>
    <dgm:pt modelId="{2CD113FD-90A7-42E8-B306-5476DB6E9104}" type="pres">
      <dgm:prSet presAssocID="{72E1EF4A-1C78-4434-B503-886A270C5816}" presName="background" presStyleLbl="node0" presStyleIdx="0" presStyleCnt="2"/>
      <dgm:spPr/>
    </dgm:pt>
    <dgm:pt modelId="{E76FD105-2E20-49BB-93FD-C335CBD280A7}" type="pres">
      <dgm:prSet presAssocID="{72E1EF4A-1C78-4434-B503-886A270C5816}" presName="text" presStyleLbl="fgAcc0" presStyleIdx="0" presStyleCnt="2">
        <dgm:presLayoutVars>
          <dgm:chPref val="3"/>
        </dgm:presLayoutVars>
      </dgm:prSet>
      <dgm:spPr/>
    </dgm:pt>
    <dgm:pt modelId="{F617BDA0-19D8-41B9-A7F4-F5965F9EFA39}" type="pres">
      <dgm:prSet presAssocID="{72E1EF4A-1C78-4434-B503-886A270C5816}" presName="hierChild2" presStyleCnt="0"/>
      <dgm:spPr/>
    </dgm:pt>
    <dgm:pt modelId="{6015E430-21AB-4B91-BF4C-8FED5F8804CA}" type="pres">
      <dgm:prSet presAssocID="{2845F9F6-04BA-4DC0-8DF6-79C0D8024A3D}" presName="hierRoot1" presStyleCnt="0"/>
      <dgm:spPr/>
    </dgm:pt>
    <dgm:pt modelId="{1C393563-8021-4E3A-84F1-FC2BD79D5356}" type="pres">
      <dgm:prSet presAssocID="{2845F9F6-04BA-4DC0-8DF6-79C0D8024A3D}" presName="composite" presStyleCnt="0"/>
      <dgm:spPr/>
    </dgm:pt>
    <dgm:pt modelId="{1BB1DA47-819E-4F4E-9145-A10D68E652F6}" type="pres">
      <dgm:prSet presAssocID="{2845F9F6-04BA-4DC0-8DF6-79C0D8024A3D}" presName="background" presStyleLbl="node0" presStyleIdx="1" presStyleCnt="2"/>
      <dgm:spPr/>
    </dgm:pt>
    <dgm:pt modelId="{3B7483B4-4F38-46BD-9726-E36F90A08CEF}" type="pres">
      <dgm:prSet presAssocID="{2845F9F6-04BA-4DC0-8DF6-79C0D8024A3D}" presName="text" presStyleLbl="fgAcc0" presStyleIdx="1" presStyleCnt="2">
        <dgm:presLayoutVars>
          <dgm:chPref val="3"/>
        </dgm:presLayoutVars>
      </dgm:prSet>
      <dgm:spPr/>
    </dgm:pt>
    <dgm:pt modelId="{B6706499-9E3E-4F90-8444-8A0850D5CC45}" type="pres">
      <dgm:prSet presAssocID="{2845F9F6-04BA-4DC0-8DF6-79C0D8024A3D}" presName="hierChild2" presStyleCnt="0"/>
      <dgm:spPr/>
    </dgm:pt>
  </dgm:ptLst>
  <dgm:cxnLst>
    <dgm:cxn modelId="{2B216D20-4897-47A4-A2C9-F2D05A4E2BE6}" type="presOf" srcId="{2845F9F6-04BA-4DC0-8DF6-79C0D8024A3D}" destId="{3B7483B4-4F38-46BD-9726-E36F90A08CEF}" srcOrd="0" destOrd="0" presId="urn:microsoft.com/office/officeart/2005/8/layout/hierarchy1"/>
    <dgm:cxn modelId="{6A592429-1926-46F6-B4F9-D8D2DFFF3189}" srcId="{780CA1A7-3E24-4EE4-B745-F7E2D7C215C0}" destId="{2845F9F6-04BA-4DC0-8DF6-79C0D8024A3D}" srcOrd="1" destOrd="0" parTransId="{71B804A1-4B42-4BD5-83ED-97CD53A4F2EF}" sibTransId="{17882C41-0734-4D77-B971-1B1E250379E3}"/>
    <dgm:cxn modelId="{F9BC2465-5941-4E48-9F08-DAA7FF2F9337}" srcId="{780CA1A7-3E24-4EE4-B745-F7E2D7C215C0}" destId="{72E1EF4A-1C78-4434-B503-886A270C5816}" srcOrd="0" destOrd="0" parTransId="{DA3BCA98-9066-4B6C-ADA1-947AC23D31B8}" sibTransId="{8AC47F6F-CAC9-4C2E-9C6E-DDDFEA868072}"/>
    <dgm:cxn modelId="{CB1F0EED-2920-46C6-B65B-21459ECD2578}" type="presOf" srcId="{72E1EF4A-1C78-4434-B503-886A270C5816}" destId="{E76FD105-2E20-49BB-93FD-C335CBD280A7}" srcOrd="0" destOrd="0" presId="urn:microsoft.com/office/officeart/2005/8/layout/hierarchy1"/>
    <dgm:cxn modelId="{DF4D24EF-41E9-434D-820D-FC480CA77750}" type="presOf" srcId="{780CA1A7-3E24-4EE4-B745-F7E2D7C215C0}" destId="{7AB36CB0-1A9E-4BC5-AA8C-6FD9D2A29B91}" srcOrd="0" destOrd="0" presId="urn:microsoft.com/office/officeart/2005/8/layout/hierarchy1"/>
    <dgm:cxn modelId="{B031CF55-B3E3-4FE8-9287-54A3A3440E34}" type="presParOf" srcId="{7AB36CB0-1A9E-4BC5-AA8C-6FD9D2A29B91}" destId="{E0EB8F96-77D9-4061-9C79-D6FCB7730DAD}" srcOrd="0" destOrd="0" presId="urn:microsoft.com/office/officeart/2005/8/layout/hierarchy1"/>
    <dgm:cxn modelId="{308209DF-CC7A-4238-B447-609E8395C079}" type="presParOf" srcId="{E0EB8F96-77D9-4061-9C79-D6FCB7730DAD}" destId="{476CB873-9309-4502-8ACF-A106A7F04D17}" srcOrd="0" destOrd="0" presId="urn:microsoft.com/office/officeart/2005/8/layout/hierarchy1"/>
    <dgm:cxn modelId="{A033A1D4-08E6-4EB8-BB21-DDF427570D2E}" type="presParOf" srcId="{476CB873-9309-4502-8ACF-A106A7F04D17}" destId="{2CD113FD-90A7-42E8-B306-5476DB6E9104}" srcOrd="0" destOrd="0" presId="urn:microsoft.com/office/officeart/2005/8/layout/hierarchy1"/>
    <dgm:cxn modelId="{862CD1DE-12A5-4EAC-A060-89FBACE09648}" type="presParOf" srcId="{476CB873-9309-4502-8ACF-A106A7F04D17}" destId="{E76FD105-2E20-49BB-93FD-C335CBD280A7}" srcOrd="1" destOrd="0" presId="urn:microsoft.com/office/officeart/2005/8/layout/hierarchy1"/>
    <dgm:cxn modelId="{98BA1FE9-0D9C-4E75-94F3-215729D0B8DF}" type="presParOf" srcId="{E0EB8F96-77D9-4061-9C79-D6FCB7730DAD}" destId="{F617BDA0-19D8-41B9-A7F4-F5965F9EFA39}" srcOrd="1" destOrd="0" presId="urn:microsoft.com/office/officeart/2005/8/layout/hierarchy1"/>
    <dgm:cxn modelId="{B088F924-C573-4BC4-B47C-8073A100A193}" type="presParOf" srcId="{7AB36CB0-1A9E-4BC5-AA8C-6FD9D2A29B91}" destId="{6015E430-21AB-4B91-BF4C-8FED5F8804CA}" srcOrd="1" destOrd="0" presId="urn:microsoft.com/office/officeart/2005/8/layout/hierarchy1"/>
    <dgm:cxn modelId="{3C540243-E721-4CE3-A130-C6D1966C99CE}" type="presParOf" srcId="{6015E430-21AB-4B91-BF4C-8FED5F8804CA}" destId="{1C393563-8021-4E3A-84F1-FC2BD79D5356}" srcOrd="0" destOrd="0" presId="urn:microsoft.com/office/officeart/2005/8/layout/hierarchy1"/>
    <dgm:cxn modelId="{6FF7BBB9-984F-48E2-8E02-E5BBBA9D30EB}" type="presParOf" srcId="{1C393563-8021-4E3A-84F1-FC2BD79D5356}" destId="{1BB1DA47-819E-4F4E-9145-A10D68E652F6}" srcOrd="0" destOrd="0" presId="urn:microsoft.com/office/officeart/2005/8/layout/hierarchy1"/>
    <dgm:cxn modelId="{396B63FC-FA76-4D47-9B60-4AB1A814FB13}" type="presParOf" srcId="{1C393563-8021-4E3A-84F1-FC2BD79D5356}" destId="{3B7483B4-4F38-46BD-9726-E36F90A08CEF}" srcOrd="1" destOrd="0" presId="urn:microsoft.com/office/officeart/2005/8/layout/hierarchy1"/>
    <dgm:cxn modelId="{66556E9A-ACC8-4BB1-A908-0486CA3AC77C}" type="presParOf" srcId="{6015E430-21AB-4B91-BF4C-8FED5F8804CA}" destId="{B6706499-9E3E-4F90-8444-8A0850D5CC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61BE6C5A-0971-4735-B13B-EC41429126BC}" type="doc">
      <dgm:prSet loTypeId="urn:microsoft.com/office/officeart/2005/8/layout/process5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3554F9B5-2F12-4042-BBEF-E9528DD39F51}">
      <dgm:prSet/>
      <dgm:spPr/>
      <dgm:t>
        <a:bodyPr/>
        <a:lstStyle/>
        <a:p>
          <a:r>
            <a:rPr lang="en-GB"/>
            <a:t>Precedent – Judge’s decisions in cases follow through to other cases. </a:t>
          </a:r>
          <a:endParaRPr lang="en-US"/>
        </a:p>
      </dgm:t>
    </dgm:pt>
    <dgm:pt modelId="{933DB5FB-68C0-4AA1-BE44-A456AB5EC26D}" type="parTrans" cxnId="{863EEB64-7FA1-4574-8553-AC5A70FA1E03}">
      <dgm:prSet/>
      <dgm:spPr/>
      <dgm:t>
        <a:bodyPr/>
        <a:lstStyle/>
        <a:p>
          <a:endParaRPr lang="en-US"/>
        </a:p>
      </dgm:t>
    </dgm:pt>
    <dgm:pt modelId="{AD61ACBB-99FB-4836-BCC7-C4A6CED1F774}" type="sibTrans" cxnId="{863EEB64-7FA1-4574-8553-AC5A70FA1E03}">
      <dgm:prSet/>
      <dgm:spPr/>
      <dgm:t>
        <a:bodyPr/>
        <a:lstStyle/>
        <a:p>
          <a:endParaRPr lang="en-US"/>
        </a:p>
      </dgm:t>
    </dgm:pt>
    <dgm:pt modelId="{0214CAD9-7052-4080-B44D-5A7A7D55F570}">
      <dgm:prSet/>
      <dgm:spPr/>
      <dgm:t>
        <a:bodyPr/>
        <a:lstStyle/>
        <a:p>
          <a:r>
            <a:rPr lang="en-GB"/>
            <a:t>Legislature- Parliament. </a:t>
          </a:r>
          <a:endParaRPr lang="en-US"/>
        </a:p>
      </dgm:t>
    </dgm:pt>
    <dgm:pt modelId="{7DF9B528-B65C-459B-BB7D-473C186F2AD9}" type="parTrans" cxnId="{50A0DFA8-B49A-4288-B879-FDB452185AF5}">
      <dgm:prSet/>
      <dgm:spPr/>
      <dgm:t>
        <a:bodyPr/>
        <a:lstStyle/>
        <a:p>
          <a:endParaRPr lang="en-US"/>
        </a:p>
      </dgm:t>
    </dgm:pt>
    <dgm:pt modelId="{B2EF51F8-D9AC-4F3B-8326-F9909E06DF05}" type="sibTrans" cxnId="{50A0DFA8-B49A-4288-B879-FDB452185AF5}">
      <dgm:prSet/>
      <dgm:spPr/>
      <dgm:t>
        <a:bodyPr/>
        <a:lstStyle/>
        <a:p>
          <a:endParaRPr lang="en-US"/>
        </a:p>
      </dgm:t>
    </dgm:pt>
    <dgm:pt modelId="{27A62C68-C7CD-440E-B4FF-6C1F073952D1}">
      <dgm:prSet/>
      <dgm:spPr/>
      <dgm:t>
        <a:bodyPr/>
        <a:lstStyle/>
        <a:p>
          <a:r>
            <a:rPr lang="en-GB"/>
            <a:t>Executive – Government. </a:t>
          </a:r>
          <a:endParaRPr lang="en-US"/>
        </a:p>
      </dgm:t>
    </dgm:pt>
    <dgm:pt modelId="{15B56548-A1AF-4B11-959B-279159D6D9C1}" type="parTrans" cxnId="{D656A10C-8D89-4CE1-A913-6EC7FDECD1B8}">
      <dgm:prSet/>
      <dgm:spPr/>
      <dgm:t>
        <a:bodyPr/>
        <a:lstStyle/>
        <a:p>
          <a:endParaRPr lang="en-US"/>
        </a:p>
      </dgm:t>
    </dgm:pt>
    <dgm:pt modelId="{36AA25F1-D31C-4CEF-9F3E-E0EF6CC806C9}" type="sibTrans" cxnId="{D656A10C-8D89-4CE1-A913-6EC7FDECD1B8}">
      <dgm:prSet/>
      <dgm:spPr/>
      <dgm:t>
        <a:bodyPr/>
        <a:lstStyle/>
        <a:p>
          <a:endParaRPr lang="en-US"/>
        </a:p>
      </dgm:t>
    </dgm:pt>
    <dgm:pt modelId="{70C9591A-852A-4A91-BE3D-A954596D5C7A}" type="pres">
      <dgm:prSet presAssocID="{61BE6C5A-0971-4735-B13B-EC41429126BC}" presName="diagram" presStyleCnt="0">
        <dgm:presLayoutVars>
          <dgm:dir/>
          <dgm:resizeHandles val="exact"/>
        </dgm:presLayoutVars>
      </dgm:prSet>
      <dgm:spPr/>
    </dgm:pt>
    <dgm:pt modelId="{1D1D9BE5-E99B-4CC4-8A21-2D60FC8C334E}" type="pres">
      <dgm:prSet presAssocID="{3554F9B5-2F12-4042-BBEF-E9528DD39F51}" presName="node" presStyleLbl="node1" presStyleIdx="0" presStyleCnt="3">
        <dgm:presLayoutVars>
          <dgm:bulletEnabled val="1"/>
        </dgm:presLayoutVars>
      </dgm:prSet>
      <dgm:spPr/>
    </dgm:pt>
    <dgm:pt modelId="{F556303A-6D9E-4DDA-92FB-8760B07440B3}" type="pres">
      <dgm:prSet presAssocID="{AD61ACBB-99FB-4836-BCC7-C4A6CED1F774}" presName="sibTrans" presStyleLbl="sibTrans2D1" presStyleIdx="0" presStyleCnt="2"/>
      <dgm:spPr/>
    </dgm:pt>
    <dgm:pt modelId="{C63736A6-2141-47B7-8E52-DCE2961CBA38}" type="pres">
      <dgm:prSet presAssocID="{AD61ACBB-99FB-4836-BCC7-C4A6CED1F774}" presName="connectorText" presStyleLbl="sibTrans2D1" presStyleIdx="0" presStyleCnt="2"/>
      <dgm:spPr/>
    </dgm:pt>
    <dgm:pt modelId="{33C1D9D0-CECE-4E6E-B4EF-C7103D26DED1}" type="pres">
      <dgm:prSet presAssocID="{0214CAD9-7052-4080-B44D-5A7A7D55F570}" presName="node" presStyleLbl="node1" presStyleIdx="1" presStyleCnt="3">
        <dgm:presLayoutVars>
          <dgm:bulletEnabled val="1"/>
        </dgm:presLayoutVars>
      </dgm:prSet>
      <dgm:spPr/>
    </dgm:pt>
    <dgm:pt modelId="{0719A7A9-02BE-468B-8284-C84CA97615E6}" type="pres">
      <dgm:prSet presAssocID="{B2EF51F8-D9AC-4F3B-8326-F9909E06DF05}" presName="sibTrans" presStyleLbl="sibTrans2D1" presStyleIdx="1" presStyleCnt="2"/>
      <dgm:spPr/>
    </dgm:pt>
    <dgm:pt modelId="{7794CF68-0AD8-4584-AC0B-8C17487613D7}" type="pres">
      <dgm:prSet presAssocID="{B2EF51F8-D9AC-4F3B-8326-F9909E06DF05}" presName="connectorText" presStyleLbl="sibTrans2D1" presStyleIdx="1" presStyleCnt="2"/>
      <dgm:spPr/>
    </dgm:pt>
    <dgm:pt modelId="{EF1E98A2-79FE-46D5-B37F-08973E3B8BCD}" type="pres">
      <dgm:prSet presAssocID="{27A62C68-C7CD-440E-B4FF-6C1F073952D1}" presName="node" presStyleLbl="node1" presStyleIdx="2" presStyleCnt="3">
        <dgm:presLayoutVars>
          <dgm:bulletEnabled val="1"/>
        </dgm:presLayoutVars>
      </dgm:prSet>
      <dgm:spPr/>
    </dgm:pt>
  </dgm:ptLst>
  <dgm:cxnLst>
    <dgm:cxn modelId="{A1D9D705-B56E-4974-A0EC-6E754D6211E6}" type="presOf" srcId="{0214CAD9-7052-4080-B44D-5A7A7D55F570}" destId="{33C1D9D0-CECE-4E6E-B4EF-C7103D26DED1}" srcOrd="0" destOrd="0" presId="urn:microsoft.com/office/officeart/2005/8/layout/process5"/>
    <dgm:cxn modelId="{D656A10C-8D89-4CE1-A913-6EC7FDECD1B8}" srcId="{61BE6C5A-0971-4735-B13B-EC41429126BC}" destId="{27A62C68-C7CD-440E-B4FF-6C1F073952D1}" srcOrd="2" destOrd="0" parTransId="{15B56548-A1AF-4B11-959B-279159D6D9C1}" sibTransId="{36AA25F1-D31C-4CEF-9F3E-E0EF6CC806C9}"/>
    <dgm:cxn modelId="{863EEB64-7FA1-4574-8553-AC5A70FA1E03}" srcId="{61BE6C5A-0971-4735-B13B-EC41429126BC}" destId="{3554F9B5-2F12-4042-BBEF-E9528DD39F51}" srcOrd="0" destOrd="0" parTransId="{933DB5FB-68C0-4AA1-BE44-A456AB5EC26D}" sibTransId="{AD61ACBB-99FB-4836-BCC7-C4A6CED1F774}"/>
    <dgm:cxn modelId="{AB7C2C5A-AB33-45A7-96F0-DA131E5A6D79}" type="presOf" srcId="{AD61ACBB-99FB-4836-BCC7-C4A6CED1F774}" destId="{F556303A-6D9E-4DDA-92FB-8760B07440B3}" srcOrd="0" destOrd="0" presId="urn:microsoft.com/office/officeart/2005/8/layout/process5"/>
    <dgm:cxn modelId="{B03A8681-2402-4C66-84B4-B19E6D7683E5}" type="presOf" srcId="{3554F9B5-2F12-4042-BBEF-E9528DD39F51}" destId="{1D1D9BE5-E99B-4CC4-8A21-2D60FC8C334E}" srcOrd="0" destOrd="0" presId="urn:microsoft.com/office/officeart/2005/8/layout/process5"/>
    <dgm:cxn modelId="{52A6B09C-CF40-4778-8D49-9DB7ADF921C9}" type="presOf" srcId="{27A62C68-C7CD-440E-B4FF-6C1F073952D1}" destId="{EF1E98A2-79FE-46D5-B37F-08973E3B8BCD}" srcOrd="0" destOrd="0" presId="urn:microsoft.com/office/officeart/2005/8/layout/process5"/>
    <dgm:cxn modelId="{1751D89C-A622-468F-AEE1-1A05CC0D688F}" type="presOf" srcId="{B2EF51F8-D9AC-4F3B-8326-F9909E06DF05}" destId="{7794CF68-0AD8-4584-AC0B-8C17487613D7}" srcOrd="1" destOrd="0" presId="urn:microsoft.com/office/officeart/2005/8/layout/process5"/>
    <dgm:cxn modelId="{50A0DFA8-B49A-4288-B879-FDB452185AF5}" srcId="{61BE6C5A-0971-4735-B13B-EC41429126BC}" destId="{0214CAD9-7052-4080-B44D-5A7A7D55F570}" srcOrd="1" destOrd="0" parTransId="{7DF9B528-B65C-459B-BB7D-473C186F2AD9}" sibTransId="{B2EF51F8-D9AC-4F3B-8326-F9909E06DF05}"/>
    <dgm:cxn modelId="{CBECADE4-3E92-4CFC-B79D-6D053A62AF7F}" type="presOf" srcId="{B2EF51F8-D9AC-4F3B-8326-F9909E06DF05}" destId="{0719A7A9-02BE-468B-8284-C84CA97615E6}" srcOrd="0" destOrd="0" presId="urn:microsoft.com/office/officeart/2005/8/layout/process5"/>
    <dgm:cxn modelId="{C1E588E9-010B-43F9-AEB1-729D79EA1DB5}" type="presOf" srcId="{AD61ACBB-99FB-4836-BCC7-C4A6CED1F774}" destId="{C63736A6-2141-47B7-8E52-DCE2961CBA38}" srcOrd="1" destOrd="0" presId="urn:microsoft.com/office/officeart/2005/8/layout/process5"/>
    <dgm:cxn modelId="{0F65D0F8-414F-4F1C-A88E-C50CB7132FD0}" type="presOf" srcId="{61BE6C5A-0971-4735-B13B-EC41429126BC}" destId="{70C9591A-852A-4A91-BE3D-A954596D5C7A}" srcOrd="0" destOrd="0" presId="urn:microsoft.com/office/officeart/2005/8/layout/process5"/>
    <dgm:cxn modelId="{C793CDE5-0F61-4ECF-A53B-4BAC72127230}" type="presParOf" srcId="{70C9591A-852A-4A91-BE3D-A954596D5C7A}" destId="{1D1D9BE5-E99B-4CC4-8A21-2D60FC8C334E}" srcOrd="0" destOrd="0" presId="urn:microsoft.com/office/officeart/2005/8/layout/process5"/>
    <dgm:cxn modelId="{622C9A51-42D2-4034-A6D1-AEE313A07B54}" type="presParOf" srcId="{70C9591A-852A-4A91-BE3D-A954596D5C7A}" destId="{F556303A-6D9E-4DDA-92FB-8760B07440B3}" srcOrd="1" destOrd="0" presId="urn:microsoft.com/office/officeart/2005/8/layout/process5"/>
    <dgm:cxn modelId="{7BAE33DD-5FEE-47E9-AB86-401FAA68927F}" type="presParOf" srcId="{F556303A-6D9E-4DDA-92FB-8760B07440B3}" destId="{C63736A6-2141-47B7-8E52-DCE2961CBA38}" srcOrd="0" destOrd="0" presId="urn:microsoft.com/office/officeart/2005/8/layout/process5"/>
    <dgm:cxn modelId="{F7D98549-E852-4DA7-B2A1-B22E0798DE7B}" type="presParOf" srcId="{70C9591A-852A-4A91-BE3D-A954596D5C7A}" destId="{33C1D9D0-CECE-4E6E-B4EF-C7103D26DED1}" srcOrd="2" destOrd="0" presId="urn:microsoft.com/office/officeart/2005/8/layout/process5"/>
    <dgm:cxn modelId="{CCF0DAF0-C778-4537-AE8F-8425C877BE3C}" type="presParOf" srcId="{70C9591A-852A-4A91-BE3D-A954596D5C7A}" destId="{0719A7A9-02BE-468B-8284-C84CA97615E6}" srcOrd="3" destOrd="0" presId="urn:microsoft.com/office/officeart/2005/8/layout/process5"/>
    <dgm:cxn modelId="{A0970FC0-0E20-495C-A7F6-6783FC16AC3B}" type="presParOf" srcId="{0719A7A9-02BE-468B-8284-C84CA97615E6}" destId="{7794CF68-0AD8-4584-AC0B-8C17487613D7}" srcOrd="0" destOrd="0" presId="urn:microsoft.com/office/officeart/2005/8/layout/process5"/>
    <dgm:cxn modelId="{849B077D-85EA-47E2-BDDA-83196B0351A7}" type="presParOf" srcId="{70C9591A-852A-4A91-BE3D-A954596D5C7A}" destId="{EF1E98A2-79FE-46D5-B37F-08973E3B8BCD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48E2CDD5-4626-4557-A8B5-7C92E08BFCA5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14C8C49-672D-4D40-AADE-53CA94AE5882}">
      <dgm:prSet/>
      <dgm:spPr/>
      <dgm:t>
        <a:bodyPr/>
        <a:lstStyle/>
        <a:p>
          <a:r>
            <a:rPr lang="en-GB"/>
            <a:t>Using everything, we have discussed today explain using a mind map; </a:t>
          </a:r>
          <a:endParaRPr lang="en-US"/>
        </a:p>
      </dgm:t>
    </dgm:pt>
    <dgm:pt modelId="{4A62ED34-A3E5-4BBE-AC92-B1483AC627B3}" type="parTrans" cxnId="{C198601A-5E9B-440D-A5E7-4607247093D1}">
      <dgm:prSet/>
      <dgm:spPr/>
      <dgm:t>
        <a:bodyPr/>
        <a:lstStyle/>
        <a:p>
          <a:endParaRPr lang="en-US"/>
        </a:p>
      </dgm:t>
    </dgm:pt>
    <dgm:pt modelId="{D1B63944-8FE4-4C97-B820-9A2748419861}" type="sibTrans" cxnId="{C198601A-5E9B-440D-A5E7-4607247093D1}">
      <dgm:prSet/>
      <dgm:spPr/>
      <dgm:t>
        <a:bodyPr/>
        <a:lstStyle/>
        <a:p>
          <a:endParaRPr lang="en-US"/>
        </a:p>
      </dgm:t>
    </dgm:pt>
    <dgm:pt modelId="{DA0105E7-CA5C-4B21-89F8-E47903B6FB56}">
      <dgm:prSet/>
      <dgm:spPr/>
      <dgm:t>
        <a:bodyPr/>
        <a:lstStyle/>
        <a:p>
          <a:r>
            <a:rPr lang="en-GB"/>
            <a:t>What is legal process?</a:t>
          </a:r>
          <a:endParaRPr lang="en-US"/>
        </a:p>
      </dgm:t>
    </dgm:pt>
    <dgm:pt modelId="{C6647B41-20B6-44A4-8749-73965BF6DB4E}" type="parTrans" cxnId="{CA2E57F2-6726-4888-9225-C261A7842056}">
      <dgm:prSet/>
      <dgm:spPr/>
      <dgm:t>
        <a:bodyPr/>
        <a:lstStyle/>
        <a:p>
          <a:endParaRPr lang="en-US"/>
        </a:p>
      </dgm:t>
    </dgm:pt>
    <dgm:pt modelId="{C4296827-6E9E-4525-8EAB-AAEC1094F394}" type="sibTrans" cxnId="{CA2E57F2-6726-4888-9225-C261A7842056}">
      <dgm:prSet/>
      <dgm:spPr/>
      <dgm:t>
        <a:bodyPr/>
        <a:lstStyle/>
        <a:p>
          <a:endParaRPr lang="en-US"/>
        </a:p>
      </dgm:t>
    </dgm:pt>
    <dgm:pt modelId="{1A3608BD-0CB7-4225-BFBB-471DA6EADE79}">
      <dgm:prSet/>
      <dgm:spPr/>
      <dgm:t>
        <a:bodyPr/>
        <a:lstStyle/>
        <a:p>
          <a:r>
            <a:rPr lang="en-GB"/>
            <a:t>15 Minutes to create and then prepare to present to the class. </a:t>
          </a:r>
          <a:endParaRPr lang="en-US"/>
        </a:p>
      </dgm:t>
    </dgm:pt>
    <dgm:pt modelId="{52B4B379-756B-4EE8-86DF-0B5D33BA12A7}" type="parTrans" cxnId="{9737D698-3BF0-4C3A-80C8-B0DCD4C67669}">
      <dgm:prSet/>
      <dgm:spPr/>
      <dgm:t>
        <a:bodyPr/>
        <a:lstStyle/>
        <a:p>
          <a:endParaRPr lang="en-US"/>
        </a:p>
      </dgm:t>
    </dgm:pt>
    <dgm:pt modelId="{615ADD59-FDE9-4FA4-A10E-796E76FED86E}" type="sibTrans" cxnId="{9737D698-3BF0-4C3A-80C8-B0DCD4C67669}">
      <dgm:prSet/>
      <dgm:spPr/>
      <dgm:t>
        <a:bodyPr/>
        <a:lstStyle/>
        <a:p>
          <a:endParaRPr lang="en-US"/>
        </a:p>
      </dgm:t>
    </dgm:pt>
    <dgm:pt modelId="{FF71281F-FE62-4992-A680-F48EE0FE8170}">
      <dgm:prSet/>
      <dgm:spPr/>
      <dgm:t>
        <a:bodyPr/>
        <a:lstStyle/>
        <a:p>
          <a:r>
            <a:rPr lang="en-GB"/>
            <a:t>Choose a person to present from your group. </a:t>
          </a:r>
          <a:endParaRPr lang="en-US"/>
        </a:p>
      </dgm:t>
    </dgm:pt>
    <dgm:pt modelId="{37342E2A-D637-4568-84C2-322BF33FA829}" type="parTrans" cxnId="{D419A723-3D2D-4E04-A72D-414FB8FF0AB4}">
      <dgm:prSet/>
      <dgm:spPr/>
      <dgm:t>
        <a:bodyPr/>
        <a:lstStyle/>
        <a:p>
          <a:endParaRPr lang="en-US"/>
        </a:p>
      </dgm:t>
    </dgm:pt>
    <dgm:pt modelId="{F01E9850-0A4D-4A92-B306-305674D35E32}" type="sibTrans" cxnId="{D419A723-3D2D-4E04-A72D-414FB8FF0AB4}">
      <dgm:prSet/>
      <dgm:spPr/>
      <dgm:t>
        <a:bodyPr/>
        <a:lstStyle/>
        <a:p>
          <a:endParaRPr lang="en-US"/>
        </a:p>
      </dgm:t>
    </dgm:pt>
    <dgm:pt modelId="{D26E8A1E-D607-482A-A9C4-DD777F94FE40}" type="pres">
      <dgm:prSet presAssocID="{48E2CDD5-4626-4557-A8B5-7C92E08BFCA5}" presName="diagram" presStyleCnt="0">
        <dgm:presLayoutVars>
          <dgm:dir/>
          <dgm:resizeHandles val="exact"/>
        </dgm:presLayoutVars>
      </dgm:prSet>
      <dgm:spPr/>
    </dgm:pt>
    <dgm:pt modelId="{41841217-CC44-4EC0-8EA1-1D08961C3839}" type="pres">
      <dgm:prSet presAssocID="{114C8C49-672D-4D40-AADE-53CA94AE5882}" presName="node" presStyleLbl="node1" presStyleIdx="0" presStyleCnt="4">
        <dgm:presLayoutVars>
          <dgm:bulletEnabled val="1"/>
        </dgm:presLayoutVars>
      </dgm:prSet>
      <dgm:spPr/>
    </dgm:pt>
    <dgm:pt modelId="{CC7BBAF5-AB48-4C52-9C2F-5CA842019623}" type="pres">
      <dgm:prSet presAssocID="{D1B63944-8FE4-4C97-B820-9A2748419861}" presName="sibTrans" presStyleLbl="sibTrans2D1" presStyleIdx="0" presStyleCnt="3"/>
      <dgm:spPr/>
    </dgm:pt>
    <dgm:pt modelId="{EC6BDF1D-CB3A-427F-AEE1-B958BBC70CAF}" type="pres">
      <dgm:prSet presAssocID="{D1B63944-8FE4-4C97-B820-9A2748419861}" presName="connectorText" presStyleLbl="sibTrans2D1" presStyleIdx="0" presStyleCnt="3"/>
      <dgm:spPr/>
    </dgm:pt>
    <dgm:pt modelId="{50CE0484-42D7-4B45-A770-365F8726E9C7}" type="pres">
      <dgm:prSet presAssocID="{DA0105E7-CA5C-4B21-89F8-E47903B6FB56}" presName="node" presStyleLbl="node1" presStyleIdx="1" presStyleCnt="4">
        <dgm:presLayoutVars>
          <dgm:bulletEnabled val="1"/>
        </dgm:presLayoutVars>
      </dgm:prSet>
      <dgm:spPr/>
    </dgm:pt>
    <dgm:pt modelId="{8F47BF00-75D9-4FDB-9C53-6DD97B84957E}" type="pres">
      <dgm:prSet presAssocID="{C4296827-6E9E-4525-8EAB-AAEC1094F394}" presName="sibTrans" presStyleLbl="sibTrans2D1" presStyleIdx="1" presStyleCnt="3"/>
      <dgm:spPr/>
    </dgm:pt>
    <dgm:pt modelId="{8702A5B9-069C-4C2C-8417-909041F3FC66}" type="pres">
      <dgm:prSet presAssocID="{C4296827-6E9E-4525-8EAB-AAEC1094F394}" presName="connectorText" presStyleLbl="sibTrans2D1" presStyleIdx="1" presStyleCnt="3"/>
      <dgm:spPr/>
    </dgm:pt>
    <dgm:pt modelId="{DAAC2F8C-085A-4656-A011-AF5713205D25}" type="pres">
      <dgm:prSet presAssocID="{1A3608BD-0CB7-4225-BFBB-471DA6EADE79}" presName="node" presStyleLbl="node1" presStyleIdx="2" presStyleCnt="4">
        <dgm:presLayoutVars>
          <dgm:bulletEnabled val="1"/>
        </dgm:presLayoutVars>
      </dgm:prSet>
      <dgm:spPr/>
    </dgm:pt>
    <dgm:pt modelId="{798AD7DB-94E1-487F-8F9F-568F7C89BBEC}" type="pres">
      <dgm:prSet presAssocID="{615ADD59-FDE9-4FA4-A10E-796E76FED86E}" presName="sibTrans" presStyleLbl="sibTrans2D1" presStyleIdx="2" presStyleCnt="3"/>
      <dgm:spPr/>
    </dgm:pt>
    <dgm:pt modelId="{ADDBF128-09B5-4D32-B297-4719867569AD}" type="pres">
      <dgm:prSet presAssocID="{615ADD59-FDE9-4FA4-A10E-796E76FED86E}" presName="connectorText" presStyleLbl="sibTrans2D1" presStyleIdx="2" presStyleCnt="3"/>
      <dgm:spPr/>
    </dgm:pt>
    <dgm:pt modelId="{085E5D6B-AFD9-422A-BFE0-AEDF004415D0}" type="pres">
      <dgm:prSet presAssocID="{FF71281F-FE62-4992-A680-F48EE0FE8170}" presName="node" presStyleLbl="node1" presStyleIdx="3" presStyleCnt="4">
        <dgm:presLayoutVars>
          <dgm:bulletEnabled val="1"/>
        </dgm:presLayoutVars>
      </dgm:prSet>
      <dgm:spPr/>
    </dgm:pt>
  </dgm:ptLst>
  <dgm:cxnLst>
    <dgm:cxn modelId="{BD37FB01-16EE-4781-BB83-42F7CEB7623F}" type="presOf" srcId="{C4296827-6E9E-4525-8EAB-AAEC1094F394}" destId="{8F47BF00-75D9-4FDB-9C53-6DD97B84957E}" srcOrd="0" destOrd="0" presId="urn:microsoft.com/office/officeart/2005/8/layout/process5"/>
    <dgm:cxn modelId="{C198601A-5E9B-440D-A5E7-4607247093D1}" srcId="{48E2CDD5-4626-4557-A8B5-7C92E08BFCA5}" destId="{114C8C49-672D-4D40-AADE-53CA94AE5882}" srcOrd="0" destOrd="0" parTransId="{4A62ED34-A3E5-4BBE-AC92-B1483AC627B3}" sibTransId="{D1B63944-8FE4-4C97-B820-9A2748419861}"/>
    <dgm:cxn modelId="{C0E41D1B-299C-4269-8C15-7C384AB151C2}" type="presOf" srcId="{615ADD59-FDE9-4FA4-A10E-796E76FED86E}" destId="{798AD7DB-94E1-487F-8F9F-568F7C89BBEC}" srcOrd="0" destOrd="0" presId="urn:microsoft.com/office/officeart/2005/8/layout/process5"/>
    <dgm:cxn modelId="{D419A723-3D2D-4E04-A72D-414FB8FF0AB4}" srcId="{48E2CDD5-4626-4557-A8B5-7C92E08BFCA5}" destId="{FF71281F-FE62-4992-A680-F48EE0FE8170}" srcOrd="3" destOrd="0" parTransId="{37342E2A-D637-4568-84C2-322BF33FA829}" sibTransId="{F01E9850-0A4D-4A92-B306-305674D35E32}"/>
    <dgm:cxn modelId="{DC017639-375E-457C-B5B6-1816EDD8E0BF}" type="presOf" srcId="{D1B63944-8FE4-4C97-B820-9A2748419861}" destId="{EC6BDF1D-CB3A-427F-AEE1-B958BBC70CAF}" srcOrd="1" destOrd="0" presId="urn:microsoft.com/office/officeart/2005/8/layout/process5"/>
    <dgm:cxn modelId="{62ABE24C-BB51-414E-9DFD-DEF39798DFA1}" type="presOf" srcId="{D1B63944-8FE4-4C97-B820-9A2748419861}" destId="{CC7BBAF5-AB48-4C52-9C2F-5CA842019623}" srcOrd="0" destOrd="0" presId="urn:microsoft.com/office/officeart/2005/8/layout/process5"/>
    <dgm:cxn modelId="{CBBB5252-52E6-4E48-89F0-25D2E975EC9C}" type="presOf" srcId="{FF71281F-FE62-4992-A680-F48EE0FE8170}" destId="{085E5D6B-AFD9-422A-BFE0-AEDF004415D0}" srcOrd="0" destOrd="0" presId="urn:microsoft.com/office/officeart/2005/8/layout/process5"/>
    <dgm:cxn modelId="{EC3B5F53-5704-4872-98C0-ED3ABF892E4B}" type="presOf" srcId="{DA0105E7-CA5C-4B21-89F8-E47903B6FB56}" destId="{50CE0484-42D7-4B45-A770-365F8726E9C7}" srcOrd="0" destOrd="0" presId="urn:microsoft.com/office/officeart/2005/8/layout/process5"/>
    <dgm:cxn modelId="{8E993378-A1BE-45EB-A5D2-7005EE35C1E0}" type="presOf" srcId="{C4296827-6E9E-4525-8EAB-AAEC1094F394}" destId="{8702A5B9-069C-4C2C-8417-909041F3FC66}" srcOrd="1" destOrd="0" presId="urn:microsoft.com/office/officeart/2005/8/layout/process5"/>
    <dgm:cxn modelId="{D48F9F7C-36C4-4049-AC43-2DE6255DA4E3}" type="presOf" srcId="{48E2CDD5-4626-4557-A8B5-7C92E08BFCA5}" destId="{D26E8A1E-D607-482A-A9C4-DD777F94FE40}" srcOrd="0" destOrd="0" presId="urn:microsoft.com/office/officeart/2005/8/layout/process5"/>
    <dgm:cxn modelId="{9737D698-3BF0-4C3A-80C8-B0DCD4C67669}" srcId="{48E2CDD5-4626-4557-A8B5-7C92E08BFCA5}" destId="{1A3608BD-0CB7-4225-BFBB-471DA6EADE79}" srcOrd="2" destOrd="0" parTransId="{52B4B379-756B-4EE8-86DF-0B5D33BA12A7}" sibTransId="{615ADD59-FDE9-4FA4-A10E-796E76FED86E}"/>
    <dgm:cxn modelId="{EEEE2AB3-8DAB-48B4-931F-0C3E8D38A3A3}" type="presOf" srcId="{615ADD59-FDE9-4FA4-A10E-796E76FED86E}" destId="{ADDBF128-09B5-4D32-B297-4719867569AD}" srcOrd="1" destOrd="0" presId="urn:microsoft.com/office/officeart/2005/8/layout/process5"/>
    <dgm:cxn modelId="{495F79DB-8E8E-4D3E-9E38-4E689E46630C}" type="presOf" srcId="{1A3608BD-0CB7-4225-BFBB-471DA6EADE79}" destId="{DAAC2F8C-085A-4656-A011-AF5713205D25}" srcOrd="0" destOrd="0" presId="urn:microsoft.com/office/officeart/2005/8/layout/process5"/>
    <dgm:cxn modelId="{15FE03EC-5603-4546-B84F-C0800F63DA64}" type="presOf" srcId="{114C8C49-672D-4D40-AADE-53CA94AE5882}" destId="{41841217-CC44-4EC0-8EA1-1D08961C3839}" srcOrd="0" destOrd="0" presId="urn:microsoft.com/office/officeart/2005/8/layout/process5"/>
    <dgm:cxn modelId="{CA2E57F2-6726-4888-9225-C261A7842056}" srcId="{48E2CDD5-4626-4557-A8B5-7C92E08BFCA5}" destId="{DA0105E7-CA5C-4B21-89F8-E47903B6FB56}" srcOrd="1" destOrd="0" parTransId="{C6647B41-20B6-44A4-8749-73965BF6DB4E}" sibTransId="{C4296827-6E9E-4525-8EAB-AAEC1094F394}"/>
    <dgm:cxn modelId="{5E6C6C1E-D61D-4351-ADD6-4EFE2BF10DB4}" type="presParOf" srcId="{D26E8A1E-D607-482A-A9C4-DD777F94FE40}" destId="{41841217-CC44-4EC0-8EA1-1D08961C3839}" srcOrd="0" destOrd="0" presId="urn:microsoft.com/office/officeart/2005/8/layout/process5"/>
    <dgm:cxn modelId="{2DA1DBF0-5A28-448C-8F77-568C1BEF3446}" type="presParOf" srcId="{D26E8A1E-D607-482A-A9C4-DD777F94FE40}" destId="{CC7BBAF5-AB48-4C52-9C2F-5CA842019623}" srcOrd="1" destOrd="0" presId="urn:microsoft.com/office/officeart/2005/8/layout/process5"/>
    <dgm:cxn modelId="{42654E40-11F6-4992-92B8-F24DE68C7EE2}" type="presParOf" srcId="{CC7BBAF5-AB48-4C52-9C2F-5CA842019623}" destId="{EC6BDF1D-CB3A-427F-AEE1-B958BBC70CAF}" srcOrd="0" destOrd="0" presId="urn:microsoft.com/office/officeart/2005/8/layout/process5"/>
    <dgm:cxn modelId="{281E64F8-5101-4A72-A6F4-B5362E7FEF4F}" type="presParOf" srcId="{D26E8A1E-D607-482A-A9C4-DD777F94FE40}" destId="{50CE0484-42D7-4B45-A770-365F8726E9C7}" srcOrd="2" destOrd="0" presId="urn:microsoft.com/office/officeart/2005/8/layout/process5"/>
    <dgm:cxn modelId="{7CAA2637-0665-4512-8EF0-C0780FB875FF}" type="presParOf" srcId="{D26E8A1E-D607-482A-A9C4-DD777F94FE40}" destId="{8F47BF00-75D9-4FDB-9C53-6DD97B84957E}" srcOrd="3" destOrd="0" presId="urn:microsoft.com/office/officeart/2005/8/layout/process5"/>
    <dgm:cxn modelId="{9127773A-54A3-49D0-901A-C6DB21B3A054}" type="presParOf" srcId="{8F47BF00-75D9-4FDB-9C53-6DD97B84957E}" destId="{8702A5B9-069C-4C2C-8417-909041F3FC66}" srcOrd="0" destOrd="0" presId="urn:microsoft.com/office/officeart/2005/8/layout/process5"/>
    <dgm:cxn modelId="{E999D053-BA72-4DAA-9D2F-BE9DF0F54DFE}" type="presParOf" srcId="{D26E8A1E-D607-482A-A9C4-DD777F94FE40}" destId="{DAAC2F8C-085A-4656-A011-AF5713205D25}" srcOrd="4" destOrd="0" presId="urn:microsoft.com/office/officeart/2005/8/layout/process5"/>
    <dgm:cxn modelId="{D43E07E7-86FA-4E09-A238-545F0E7BC4A7}" type="presParOf" srcId="{D26E8A1E-D607-482A-A9C4-DD777F94FE40}" destId="{798AD7DB-94E1-487F-8F9F-568F7C89BBEC}" srcOrd="5" destOrd="0" presId="urn:microsoft.com/office/officeart/2005/8/layout/process5"/>
    <dgm:cxn modelId="{5F30EC77-4F5C-4331-B98C-17EE53676199}" type="presParOf" srcId="{798AD7DB-94E1-487F-8F9F-568F7C89BBEC}" destId="{ADDBF128-09B5-4D32-B297-4719867569AD}" srcOrd="0" destOrd="0" presId="urn:microsoft.com/office/officeart/2005/8/layout/process5"/>
    <dgm:cxn modelId="{7A02F310-7EE0-4BD9-8F88-83ECFB9CAD5C}" type="presParOf" srcId="{D26E8A1E-D607-482A-A9C4-DD777F94FE40}" destId="{085E5D6B-AFD9-422A-BFE0-AEDF004415D0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3B0FE050-13F5-429A-B77C-8C08021B5ACD}" type="doc">
      <dgm:prSet loTypeId="urn:microsoft.com/office/officeart/2005/8/layout/vProcess5" loCatId="process" qsTypeId="urn:microsoft.com/office/officeart/2005/8/quickstyle/simple1" qsCatId="simple" csTypeId="urn:microsoft.com/office/officeart/2005/8/colors/accent2_3" csCatId="accent2"/>
      <dgm:spPr/>
      <dgm:t>
        <a:bodyPr/>
        <a:lstStyle/>
        <a:p>
          <a:endParaRPr lang="en-US"/>
        </a:p>
      </dgm:t>
    </dgm:pt>
    <dgm:pt modelId="{DC3CD8C4-75A1-4225-89E0-906B1D4975A2}">
      <dgm:prSet/>
      <dgm:spPr/>
      <dgm:t>
        <a:bodyPr/>
        <a:lstStyle/>
        <a:p>
          <a:r>
            <a:rPr lang="en-GB" dirty="0"/>
            <a:t>Who makes the law in the United Kingdom? </a:t>
          </a:r>
          <a:endParaRPr lang="en-US" dirty="0"/>
        </a:p>
      </dgm:t>
    </dgm:pt>
    <dgm:pt modelId="{F93782A4-88ED-4B2F-B83F-A3F9A57B612E}" type="parTrans" cxnId="{EE2D92B5-45EE-477B-91D6-FCA8A85A9FA8}">
      <dgm:prSet/>
      <dgm:spPr/>
      <dgm:t>
        <a:bodyPr/>
        <a:lstStyle/>
        <a:p>
          <a:endParaRPr lang="en-US"/>
        </a:p>
      </dgm:t>
    </dgm:pt>
    <dgm:pt modelId="{42D398A3-2792-490A-A451-0AE8101C22E0}" type="sibTrans" cxnId="{EE2D92B5-45EE-477B-91D6-FCA8A85A9FA8}">
      <dgm:prSet/>
      <dgm:spPr/>
      <dgm:t>
        <a:bodyPr/>
        <a:lstStyle/>
        <a:p>
          <a:endParaRPr lang="en-US"/>
        </a:p>
      </dgm:t>
    </dgm:pt>
    <dgm:pt modelId="{2CD58C1A-CE02-4A2F-9D84-882D013274F7}">
      <dgm:prSet/>
      <dgm:spPr/>
      <dgm:t>
        <a:bodyPr/>
        <a:lstStyle/>
        <a:p>
          <a:r>
            <a:rPr lang="en-GB"/>
            <a:t>Why do we need the law? </a:t>
          </a:r>
          <a:endParaRPr lang="en-US"/>
        </a:p>
      </dgm:t>
    </dgm:pt>
    <dgm:pt modelId="{A6AF9F6E-A86E-4786-8136-2F4CAE42FBC7}" type="parTrans" cxnId="{BE544910-5115-45E1-994F-F18AC34FF265}">
      <dgm:prSet/>
      <dgm:spPr/>
      <dgm:t>
        <a:bodyPr/>
        <a:lstStyle/>
        <a:p>
          <a:endParaRPr lang="en-US"/>
        </a:p>
      </dgm:t>
    </dgm:pt>
    <dgm:pt modelId="{F5DE996E-17A3-4465-9DA9-A8B787EC57F8}" type="sibTrans" cxnId="{BE544910-5115-45E1-994F-F18AC34FF265}">
      <dgm:prSet/>
      <dgm:spPr/>
      <dgm:t>
        <a:bodyPr/>
        <a:lstStyle/>
        <a:p>
          <a:endParaRPr lang="en-US"/>
        </a:p>
      </dgm:t>
    </dgm:pt>
    <dgm:pt modelId="{AB76BDC7-3A13-49F4-BC05-25C2146FA33E}">
      <dgm:prSet/>
      <dgm:spPr/>
      <dgm:t>
        <a:bodyPr/>
        <a:lstStyle/>
        <a:p>
          <a:r>
            <a:rPr lang="en-GB"/>
            <a:t>Why do you need to study this?</a:t>
          </a:r>
          <a:endParaRPr lang="en-US"/>
        </a:p>
      </dgm:t>
    </dgm:pt>
    <dgm:pt modelId="{D75D8045-23DA-447D-B81E-2F7BEFF38F54}" type="parTrans" cxnId="{80EF420E-DD14-475F-9CDE-5E27D93340D9}">
      <dgm:prSet/>
      <dgm:spPr/>
      <dgm:t>
        <a:bodyPr/>
        <a:lstStyle/>
        <a:p>
          <a:endParaRPr lang="en-US"/>
        </a:p>
      </dgm:t>
    </dgm:pt>
    <dgm:pt modelId="{98538A17-C206-4B6C-8747-0D29CB0B720B}" type="sibTrans" cxnId="{80EF420E-DD14-475F-9CDE-5E27D93340D9}">
      <dgm:prSet/>
      <dgm:spPr/>
      <dgm:t>
        <a:bodyPr/>
        <a:lstStyle/>
        <a:p>
          <a:endParaRPr lang="en-US"/>
        </a:p>
      </dgm:t>
    </dgm:pt>
    <dgm:pt modelId="{83926075-8496-483C-8B45-ADBA8755F4E3}" type="pres">
      <dgm:prSet presAssocID="{3B0FE050-13F5-429A-B77C-8C08021B5ACD}" presName="outerComposite" presStyleCnt="0">
        <dgm:presLayoutVars>
          <dgm:chMax val="5"/>
          <dgm:dir/>
          <dgm:resizeHandles val="exact"/>
        </dgm:presLayoutVars>
      </dgm:prSet>
      <dgm:spPr/>
    </dgm:pt>
    <dgm:pt modelId="{2249563A-BD86-48AF-BB77-D0D8B539DE98}" type="pres">
      <dgm:prSet presAssocID="{3B0FE050-13F5-429A-B77C-8C08021B5ACD}" presName="dummyMaxCanvas" presStyleCnt="0">
        <dgm:presLayoutVars/>
      </dgm:prSet>
      <dgm:spPr/>
    </dgm:pt>
    <dgm:pt modelId="{100D87EC-F987-45EE-A7EE-AF58D88B4B33}" type="pres">
      <dgm:prSet presAssocID="{3B0FE050-13F5-429A-B77C-8C08021B5ACD}" presName="ThreeNodes_1" presStyleLbl="node1" presStyleIdx="0" presStyleCnt="3">
        <dgm:presLayoutVars>
          <dgm:bulletEnabled val="1"/>
        </dgm:presLayoutVars>
      </dgm:prSet>
      <dgm:spPr/>
    </dgm:pt>
    <dgm:pt modelId="{FE798B1B-D2A8-40B6-B7BA-59EA9FDC966F}" type="pres">
      <dgm:prSet presAssocID="{3B0FE050-13F5-429A-B77C-8C08021B5ACD}" presName="ThreeNodes_2" presStyleLbl="node1" presStyleIdx="1" presStyleCnt="3">
        <dgm:presLayoutVars>
          <dgm:bulletEnabled val="1"/>
        </dgm:presLayoutVars>
      </dgm:prSet>
      <dgm:spPr/>
    </dgm:pt>
    <dgm:pt modelId="{797CEC05-9450-4F92-B6FE-B87BCACDC444}" type="pres">
      <dgm:prSet presAssocID="{3B0FE050-13F5-429A-B77C-8C08021B5ACD}" presName="ThreeNodes_3" presStyleLbl="node1" presStyleIdx="2" presStyleCnt="3">
        <dgm:presLayoutVars>
          <dgm:bulletEnabled val="1"/>
        </dgm:presLayoutVars>
      </dgm:prSet>
      <dgm:spPr/>
    </dgm:pt>
    <dgm:pt modelId="{2524C668-8863-4763-AB48-338ED9081D59}" type="pres">
      <dgm:prSet presAssocID="{3B0FE050-13F5-429A-B77C-8C08021B5ACD}" presName="ThreeConn_1-2" presStyleLbl="fgAccFollowNode1" presStyleIdx="0" presStyleCnt="2">
        <dgm:presLayoutVars>
          <dgm:bulletEnabled val="1"/>
        </dgm:presLayoutVars>
      </dgm:prSet>
      <dgm:spPr/>
    </dgm:pt>
    <dgm:pt modelId="{3B1F543E-DF60-4FE0-91A5-284CC2D7827F}" type="pres">
      <dgm:prSet presAssocID="{3B0FE050-13F5-429A-B77C-8C08021B5ACD}" presName="ThreeConn_2-3" presStyleLbl="fgAccFollowNode1" presStyleIdx="1" presStyleCnt="2">
        <dgm:presLayoutVars>
          <dgm:bulletEnabled val="1"/>
        </dgm:presLayoutVars>
      </dgm:prSet>
      <dgm:spPr/>
    </dgm:pt>
    <dgm:pt modelId="{976DA0C1-1C84-40FD-A0DC-CD9198DE0198}" type="pres">
      <dgm:prSet presAssocID="{3B0FE050-13F5-429A-B77C-8C08021B5ACD}" presName="ThreeNodes_1_text" presStyleLbl="node1" presStyleIdx="2" presStyleCnt="3">
        <dgm:presLayoutVars>
          <dgm:bulletEnabled val="1"/>
        </dgm:presLayoutVars>
      </dgm:prSet>
      <dgm:spPr/>
    </dgm:pt>
    <dgm:pt modelId="{90483A42-2982-4029-A92B-14B5888B8FCF}" type="pres">
      <dgm:prSet presAssocID="{3B0FE050-13F5-429A-B77C-8C08021B5ACD}" presName="ThreeNodes_2_text" presStyleLbl="node1" presStyleIdx="2" presStyleCnt="3">
        <dgm:presLayoutVars>
          <dgm:bulletEnabled val="1"/>
        </dgm:presLayoutVars>
      </dgm:prSet>
      <dgm:spPr/>
    </dgm:pt>
    <dgm:pt modelId="{414B3ABA-0805-4DB8-BD95-9D744299D842}" type="pres">
      <dgm:prSet presAssocID="{3B0FE050-13F5-429A-B77C-8C08021B5AC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0EF420E-DD14-475F-9CDE-5E27D93340D9}" srcId="{3B0FE050-13F5-429A-B77C-8C08021B5ACD}" destId="{AB76BDC7-3A13-49F4-BC05-25C2146FA33E}" srcOrd="2" destOrd="0" parTransId="{D75D8045-23DA-447D-B81E-2F7BEFF38F54}" sibTransId="{98538A17-C206-4B6C-8747-0D29CB0B720B}"/>
    <dgm:cxn modelId="{BE544910-5115-45E1-994F-F18AC34FF265}" srcId="{3B0FE050-13F5-429A-B77C-8C08021B5ACD}" destId="{2CD58C1A-CE02-4A2F-9D84-882D013274F7}" srcOrd="1" destOrd="0" parTransId="{A6AF9F6E-A86E-4786-8136-2F4CAE42FBC7}" sibTransId="{F5DE996E-17A3-4465-9DA9-A8B787EC57F8}"/>
    <dgm:cxn modelId="{3D086917-DFF0-4A4F-89A3-9C16A05C4B07}" type="presOf" srcId="{2CD58C1A-CE02-4A2F-9D84-882D013274F7}" destId="{90483A42-2982-4029-A92B-14B5888B8FCF}" srcOrd="1" destOrd="0" presId="urn:microsoft.com/office/officeart/2005/8/layout/vProcess5"/>
    <dgm:cxn modelId="{B63ECF26-98D0-4E0A-B768-AA857C5F0EB6}" type="presOf" srcId="{3B0FE050-13F5-429A-B77C-8C08021B5ACD}" destId="{83926075-8496-483C-8B45-ADBA8755F4E3}" srcOrd="0" destOrd="0" presId="urn:microsoft.com/office/officeart/2005/8/layout/vProcess5"/>
    <dgm:cxn modelId="{EE83DC5B-0376-4C0D-8F57-F79D768D7514}" type="presOf" srcId="{DC3CD8C4-75A1-4225-89E0-906B1D4975A2}" destId="{976DA0C1-1C84-40FD-A0DC-CD9198DE0198}" srcOrd="1" destOrd="0" presId="urn:microsoft.com/office/officeart/2005/8/layout/vProcess5"/>
    <dgm:cxn modelId="{B7802C5D-7F5F-446C-8B59-C136CE689688}" type="presOf" srcId="{AB76BDC7-3A13-49F4-BC05-25C2146FA33E}" destId="{797CEC05-9450-4F92-B6FE-B87BCACDC444}" srcOrd="0" destOrd="0" presId="urn:microsoft.com/office/officeart/2005/8/layout/vProcess5"/>
    <dgm:cxn modelId="{C268C081-A8A6-4F4D-A11F-88C4CAC1A166}" type="presOf" srcId="{42D398A3-2792-490A-A451-0AE8101C22E0}" destId="{2524C668-8863-4763-AB48-338ED9081D59}" srcOrd="0" destOrd="0" presId="urn:microsoft.com/office/officeart/2005/8/layout/vProcess5"/>
    <dgm:cxn modelId="{59A4E9A3-66C5-48D2-87AB-BA0C960B5DB4}" type="presOf" srcId="{2CD58C1A-CE02-4A2F-9D84-882D013274F7}" destId="{FE798B1B-D2A8-40B6-B7BA-59EA9FDC966F}" srcOrd="0" destOrd="0" presId="urn:microsoft.com/office/officeart/2005/8/layout/vProcess5"/>
    <dgm:cxn modelId="{828BEAA8-1678-4960-98F5-6862EFC4E194}" type="presOf" srcId="{DC3CD8C4-75A1-4225-89E0-906B1D4975A2}" destId="{100D87EC-F987-45EE-A7EE-AF58D88B4B33}" srcOrd="0" destOrd="0" presId="urn:microsoft.com/office/officeart/2005/8/layout/vProcess5"/>
    <dgm:cxn modelId="{EE2D92B5-45EE-477B-91D6-FCA8A85A9FA8}" srcId="{3B0FE050-13F5-429A-B77C-8C08021B5ACD}" destId="{DC3CD8C4-75A1-4225-89E0-906B1D4975A2}" srcOrd="0" destOrd="0" parTransId="{F93782A4-88ED-4B2F-B83F-A3F9A57B612E}" sibTransId="{42D398A3-2792-490A-A451-0AE8101C22E0}"/>
    <dgm:cxn modelId="{060540CD-A704-4D9C-A52A-AECE6179A5F0}" type="presOf" srcId="{F5DE996E-17A3-4465-9DA9-A8B787EC57F8}" destId="{3B1F543E-DF60-4FE0-91A5-284CC2D7827F}" srcOrd="0" destOrd="0" presId="urn:microsoft.com/office/officeart/2005/8/layout/vProcess5"/>
    <dgm:cxn modelId="{BE54B1F4-6327-4E98-9294-B62D3FA0AF5A}" type="presOf" srcId="{AB76BDC7-3A13-49F4-BC05-25C2146FA33E}" destId="{414B3ABA-0805-4DB8-BD95-9D744299D842}" srcOrd="1" destOrd="0" presId="urn:microsoft.com/office/officeart/2005/8/layout/vProcess5"/>
    <dgm:cxn modelId="{2110A71C-B677-4D11-93C8-EC05EE1C61B6}" type="presParOf" srcId="{83926075-8496-483C-8B45-ADBA8755F4E3}" destId="{2249563A-BD86-48AF-BB77-D0D8B539DE98}" srcOrd="0" destOrd="0" presId="urn:microsoft.com/office/officeart/2005/8/layout/vProcess5"/>
    <dgm:cxn modelId="{7D9A1F1B-4336-4764-BF0C-FFDD7EFC4697}" type="presParOf" srcId="{83926075-8496-483C-8B45-ADBA8755F4E3}" destId="{100D87EC-F987-45EE-A7EE-AF58D88B4B33}" srcOrd="1" destOrd="0" presId="urn:microsoft.com/office/officeart/2005/8/layout/vProcess5"/>
    <dgm:cxn modelId="{9201B5CE-36ED-42F3-B797-441D185B4B6D}" type="presParOf" srcId="{83926075-8496-483C-8B45-ADBA8755F4E3}" destId="{FE798B1B-D2A8-40B6-B7BA-59EA9FDC966F}" srcOrd="2" destOrd="0" presId="urn:microsoft.com/office/officeart/2005/8/layout/vProcess5"/>
    <dgm:cxn modelId="{947B108B-7DE7-4C0D-94FB-6A697B6B232A}" type="presParOf" srcId="{83926075-8496-483C-8B45-ADBA8755F4E3}" destId="{797CEC05-9450-4F92-B6FE-B87BCACDC444}" srcOrd="3" destOrd="0" presId="urn:microsoft.com/office/officeart/2005/8/layout/vProcess5"/>
    <dgm:cxn modelId="{8B9349A2-5BBE-4FF3-A2AF-AB7F0EAE5505}" type="presParOf" srcId="{83926075-8496-483C-8B45-ADBA8755F4E3}" destId="{2524C668-8863-4763-AB48-338ED9081D59}" srcOrd="4" destOrd="0" presId="urn:microsoft.com/office/officeart/2005/8/layout/vProcess5"/>
    <dgm:cxn modelId="{1F89B11A-101E-44C7-A894-2ABEB7F38DDC}" type="presParOf" srcId="{83926075-8496-483C-8B45-ADBA8755F4E3}" destId="{3B1F543E-DF60-4FE0-91A5-284CC2D7827F}" srcOrd="5" destOrd="0" presId="urn:microsoft.com/office/officeart/2005/8/layout/vProcess5"/>
    <dgm:cxn modelId="{6A9959B8-DD8D-4042-B037-B8EED2AADC55}" type="presParOf" srcId="{83926075-8496-483C-8B45-ADBA8755F4E3}" destId="{976DA0C1-1C84-40FD-A0DC-CD9198DE0198}" srcOrd="6" destOrd="0" presId="urn:microsoft.com/office/officeart/2005/8/layout/vProcess5"/>
    <dgm:cxn modelId="{5744DE57-0ABA-4F3A-98AB-E0B369B4FC1A}" type="presParOf" srcId="{83926075-8496-483C-8B45-ADBA8755F4E3}" destId="{90483A42-2982-4029-A92B-14B5888B8FCF}" srcOrd="7" destOrd="0" presId="urn:microsoft.com/office/officeart/2005/8/layout/vProcess5"/>
    <dgm:cxn modelId="{727A910A-07F1-4B3A-BCAA-5E23306975BC}" type="presParOf" srcId="{83926075-8496-483C-8B45-ADBA8755F4E3}" destId="{414B3ABA-0805-4DB8-BD95-9D744299D84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78811C-0BC4-4F2B-B55A-E8332D1E0ACF}">
      <dsp:nvSpPr>
        <dsp:cNvPr id="0" name=""/>
        <dsp:cNvSpPr/>
      </dsp:nvSpPr>
      <dsp:spPr>
        <a:xfrm>
          <a:off x="581501" y="2044"/>
          <a:ext cx="2779811" cy="16678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Aims and learning Objectives. </a:t>
          </a:r>
          <a:endParaRPr lang="en-US" sz="3400" kern="1200"/>
        </a:p>
      </dsp:txBody>
      <dsp:txXfrm>
        <a:off x="581501" y="2044"/>
        <a:ext cx="2779811" cy="1667887"/>
      </dsp:txXfrm>
    </dsp:sp>
    <dsp:sp modelId="{81E8D89C-C69A-47E2-9659-E950ADAAABDB}">
      <dsp:nvSpPr>
        <dsp:cNvPr id="0" name=""/>
        <dsp:cNvSpPr/>
      </dsp:nvSpPr>
      <dsp:spPr>
        <a:xfrm>
          <a:off x="3639294" y="2044"/>
          <a:ext cx="2779811" cy="1667887"/>
        </a:xfrm>
        <a:prstGeom prst="rect">
          <a:avLst/>
        </a:prstGeom>
        <a:solidFill>
          <a:schemeClr val="accent2">
            <a:hueOff val="-2930532"/>
            <a:satOff val="5119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Case citations</a:t>
          </a:r>
        </a:p>
      </dsp:txBody>
      <dsp:txXfrm>
        <a:off x="3639294" y="2044"/>
        <a:ext cx="2779811" cy="1667887"/>
      </dsp:txXfrm>
    </dsp:sp>
    <dsp:sp modelId="{A439FCC6-06B8-4FFF-A024-C55FF3E587A5}">
      <dsp:nvSpPr>
        <dsp:cNvPr id="0" name=""/>
        <dsp:cNvSpPr/>
      </dsp:nvSpPr>
      <dsp:spPr>
        <a:xfrm>
          <a:off x="6697087" y="2044"/>
          <a:ext cx="2779811" cy="1667887"/>
        </a:xfrm>
        <a:prstGeom prst="rect">
          <a:avLst/>
        </a:prstGeom>
        <a:solidFill>
          <a:schemeClr val="accent2">
            <a:hueOff val="-5861063"/>
            <a:satOff val="10237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Who makes the law? </a:t>
          </a:r>
          <a:endParaRPr lang="en-US" sz="3400" kern="1200" dirty="0"/>
        </a:p>
      </dsp:txBody>
      <dsp:txXfrm>
        <a:off x="6697087" y="2044"/>
        <a:ext cx="2779811" cy="1667887"/>
      </dsp:txXfrm>
    </dsp:sp>
    <dsp:sp modelId="{3FFFB3C9-2A51-4630-A1AA-E0ADB87E0B25}">
      <dsp:nvSpPr>
        <dsp:cNvPr id="0" name=""/>
        <dsp:cNvSpPr/>
      </dsp:nvSpPr>
      <dsp:spPr>
        <a:xfrm>
          <a:off x="581501" y="1947913"/>
          <a:ext cx="2779811" cy="1667887"/>
        </a:xfrm>
        <a:prstGeom prst="rect">
          <a:avLst/>
        </a:prstGeom>
        <a:solidFill>
          <a:schemeClr val="accent2">
            <a:hueOff val="-8791595"/>
            <a:satOff val="15356"/>
            <a:lumOff val="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Role. </a:t>
          </a:r>
          <a:endParaRPr lang="en-US" sz="3400" kern="1200" dirty="0"/>
        </a:p>
      </dsp:txBody>
      <dsp:txXfrm>
        <a:off x="581501" y="1947913"/>
        <a:ext cx="2779811" cy="1667887"/>
      </dsp:txXfrm>
    </dsp:sp>
    <dsp:sp modelId="{EBB7431E-FE09-40FA-A47D-602019D52A5B}">
      <dsp:nvSpPr>
        <dsp:cNvPr id="0" name=""/>
        <dsp:cNvSpPr/>
      </dsp:nvSpPr>
      <dsp:spPr>
        <a:xfrm>
          <a:off x="3639294" y="1947913"/>
          <a:ext cx="2779811" cy="1667887"/>
        </a:xfrm>
        <a:prstGeom prst="rect">
          <a:avLst/>
        </a:prstGeom>
        <a:solidFill>
          <a:schemeClr val="accent2">
            <a:hueOff val="-11722126"/>
            <a:satOff val="20474"/>
            <a:lumOff val="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Summary. </a:t>
          </a:r>
          <a:endParaRPr lang="en-US" sz="3400" kern="1200"/>
        </a:p>
      </dsp:txBody>
      <dsp:txXfrm>
        <a:off x="3639294" y="1947913"/>
        <a:ext cx="2779811" cy="1667887"/>
      </dsp:txXfrm>
    </dsp:sp>
    <dsp:sp modelId="{FE5BADC9-79AF-4363-B54D-E428BD1AF1D4}">
      <dsp:nvSpPr>
        <dsp:cNvPr id="0" name=""/>
        <dsp:cNvSpPr/>
      </dsp:nvSpPr>
      <dsp:spPr>
        <a:xfrm>
          <a:off x="6697087" y="1947913"/>
          <a:ext cx="2779811" cy="1667887"/>
        </a:xfrm>
        <a:prstGeom prst="rec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Thank you, any questions?</a:t>
          </a:r>
          <a:endParaRPr lang="en-US" sz="3400" kern="1200"/>
        </a:p>
      </dsp:txBody>
      <dsp:txXfrm>
        <a:off x="6697087" y="1947913"/>
        <a:ext cx="2779811" cy="16678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CCAEFC-BAA8-484E-A098-9C25AD125D7C}">
      <dsp:nvSpPr>
        <dsp:cNvPr id="0" name=""/>
        <dsp:cNvSpPr/>
      </dsp:nvSpPr>
      <dsp:spPr>
        <a:xfrm>
          <a:off x="1227" y="42961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6E7F2-9846-4A42-BC7D-6E001D671D29}">
      <dsp:nvSpPr>
        <dsp:cNvPr id="0" name=""/>
        <dsp:cNvSpPr/>
      </dsp:nvSpPr>
      <dsp:spPr>
        <a:xfrm>
          <a:off x="480082" y="88452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aim of today’s session is to discuss those who make the law in the United kingdom. </a:t>
          </a:r>
          <a:endParaRPr lang="en-US" sz="2600" kern="1200"/>
        </a:p>
      </dsp:txBody>
      <dsp:txXfrm>
        <a:off x="560236" y="964679"/>
        <a:ext cx="4149382" cy="2576345"/>
      </dsp:txXfrm>
    </dsp:sp>
    <dsp:sp modelId="{114BC41F-4BF0-412C-AAF4-36E34F9B3E95}">
      <dsp:nvSpPr>
        <dsp:cNvPr id="0" name=""/>
        <dsp:cNvSpPr/>
      </dsp:nvSpPr>
      <dsp:spPr>
        <a:xfrm>
          <a:off x="5268627" y="42961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50101-C5B2-4AB9-937E-F51C74504B18}">
      <dsp:nvSpPr>
        <dsp:cNvPr id="0" name=""/>
        <dsp:cNvSpPr/>
      </dsp:nvSpPr>
      <dsp:spPr>
        <a:xfrm>
          <a:off x="5747481" y="88452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By the end of today’s session students should be able to demonstrate their understanding of those who make the law in the United Kingdom. </a:t>
          </a:r>
          <a:endParaRPr lang="en-US" sz="2600" kern="1200"/>
        </a:p>
      </dsp:txBody>
      <dsp:txXfrm>
        <a:off x="5827635" y="964679"/>
        <a:ext cx="4149382" cy="25763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E0A0C0-BF15-4525-BBCA-57B0BFF24566}">
      <dsp:nvSpPr>
        <dsp:cNvPr id="0" name=""/>
        <dsp:cNvSpPr/>
      </dsp:nvSpPr>
      <dsp:spPr>
        <a:xfrm>
          <a:off x="0" y="245195"/>
          <a:ext cx="10058399" cy="5382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Different cases have different citations. </a:t>
          </a:r>
          <a:endParaRPr lang="en-US" sz="2300" kern="1200"/>
        </a:p>
      </dsp:txBody>
      <dsp:txXfrm>
        <a:off x="26273" y="271468"/>
        <a:ext cx="10005853" cy="485654"/>
      </dsp:txXfrm>
    </dsp:sp>
    <dsp:sp modelId="{BC90E1A3-197C-4CFF-BCDD-147567174962}">
      <dsp:nvSpPr>
        <dsp:cNvPr id="0" name=""/>
        <dsp:cNvSpPr/>
      </dsp:nvSpPr>
      <dsp:spPr>
        <a:xfrm>
          <a:off x="0" y="849635"/>
          <a:ext cx="10058399" cy="538200"/>
        </a:xfrm>
        <a:prstGeom prst="roundRect">
          <a:avLst/>
        </a:prstGeom>
        <a:solidFill>
          <a:schemeClr val="accent3">
            <a:hueOff val="3331424"/>
            <a:satOff val="103"/>
            <a:lumOff val="-4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citation is where the case is recorded. Where is it written down?</a:t>
          </a:r>
          <a:endParaRPr lang="en-US" sz="2300" kern="1200"/>
        </a:p>
      </dsp:txBody>
      <dsp:txXfrm>
        <a:off x="26273" y="875908"/>
        <a:ext cx="10005853" cy="485654"/>
      </dsp:txXfrm>
    </dsp:sp>
    <dsp:sp modelId="{53A8310C-BB33-41F7-9E02-1D23ADAAEAB5}">
      <dsp:nvSpPr>
        <dsp:cNvPr id="0" name=""/>
        <dsp:cNvSpPr/>
      </dsp:nvSpPr>
      <dsp:spPr>
        <a:xfrm>
          <a:off x="0" y="1454076"/>
          <a:ext cx="10058399" cy="538200"/>
        </a:xfrm>
        <a:prstGeom prst="roundRect">
          <a:avLst/>
        </a:prstGeom>
        <a:solidFill>
          <a:schemeClr val="accent3">
            <a:hueOff val="6662849"/>
            <a:satOff val="206"/>
            <a:lumOff val="-8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Criminal </a:t>
          </a:r>
          <a:endParaRPr lang="en-US" sz="2300" kern="1200"/>
        </a:p>
      </dsp:txBody>
      <dsp:txXfrm>
        <a:off x="26273" y="1480349"/>
        <a:ext cx="10005853" cy="485654"/>
      </dsp:txXfrm>
    </dsp:sp>
    <dsp:sp modelId="{FB1A2FD6-6415-4B77-B510-D021715C74D1}">
      <dsp:nvSpPr>
        <dsp:cNvPr id="0" name=""/>
        <dsp:cNvSpPr/>
      </dsp:nvSpPr>
      <dsp:spPr>
        <a:xfrm>
          <a:off x="0" y="2058516"/>
          <a:ext cx="10058399" cy="538200"/>
        </a:xfrm>
        <a:prstGeom prst="roundRect">
          <a:avLst/>
        </a:prstGeom>
        <a:solidFill>
          <a:schemeClr val="accent3">
            <a:hueOff val="9994273"/>
            <a:satOff val="310"/>
            <a:lumOff val="-12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Civil </a:t>
          </a:r>
          <a:endParaRPr lang="en-US" sz="2300" kern="1200"/>
        </a:p>
      </dsp:txBody>
      <dsp:txXfrm>
        <a:off x="26273" y="2084789"/>
        <a:ext cx="10005853" cy="485654"/>
      </dsp:txXfrm>
    </dsp:sp>
    <dsp:sp modelId="{70404E53-A909-46A6-AD34-912FC9D2E3F4}">
      <dsp:nvSpPr>
        <dsp:cNvPr id="0" name=""/>
        <dsp:cNvSpPr/>
      </dsp:nvSpPr>
      <dsp:spPr>
        <a:xfrm>
          <a:off x="0" y="2662956"/>
          <a:ext cx="10058399" cy="538200"/>
        </a:xfrm>
        <a:prstGeom prst="roundRect">
          <a:avLst/>
        </a:prstGeom>
        <a:solidFill>
          <a:schemeClr val="accent3">
            <a:hueOff val="13325697"/>
            <a:satOff val="413"/>
            <a:lumOff val="-17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Public </a:t>
          </a:r>
          <a:endParaRPr lang="en-US" sz="2300" kern="1200"/>
        </a:p>
      </dsp:txBody>
      <dsp:txXfrm>
        <a:off x="26273" y="2689229"/>
        <a:ext cx="10005853" cy="485654"/>
      </dsp:txXfrm>
    </dsp:sp>
    <dsp:sp modelId="{BA88999B-6E11-441D-8690-679AA2D4ADCB}">
      <dsp:nvSpPr>
        <dsp:cNvPr id="0" name=""/>
        <dsp:cNvSpPr/>
      </dsp:nvSpPr>
      <dsp:spPr>
        <a:xfrm>
          <a:off x="0" y="3267396"/>
          <a:ext cx="10058399" cy="538200"/>
        </a:xfrm>
        <a:prstGeom prst="roundRect">
          <a:avLst/>
        </a:prstGeom>
        <a:solidFill>
          <a:schemeClr val="accent3">
            <a:hueOff val="16657121"/>
            <a:satOff val="516"/>
            <a:lumOff val="-2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Private</a:t>
          </a:r>
          <a:endParaRPr lang="en-US" sz="2300" kern="1200"/>
        </a:p>
      </dsp:txBody>
      <dsp:txXfrm>
        <a:off x="26273" y="3293669"/>
        <a:ext cx="10005853" cy="4856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55B4DC-BBCF-4CCA-A75C-78E60CBF85F6}">
      <dsp:nvSpPr>
        <dsp:cNvPr id="0" name=""/>
        <dsp:cNvSpPr/>
      </dsp:nvSpPr>
      <dsp:spPr>
        <a:xfrm>
          <a:off x="0" y="4583370"/>
          <a:ext cx="6572250" cy="10027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Case examples- R v Ahluwalia – important case in criminal law- which set a motion in the law to change the law for women who kill their husbands due to domestic abuse. </a:t>
          </a:r>
          <a:endParaRPr lang="en-US" sz="1700" kern="1200"/>
        </a:p>
      </dsp:txBody>
      <dsp:txXfrm>
        <a:off x="0" y="4583370"/>
        <a:ext cx="6572250" cy="1002729"/>
      </dsp:txXfrm>
    </dsp:sp>
    <dsp:sp modelId="{FC078295-AAA7-4BCC-A0FE-D3118C4447D3}">
      <dsp:nvSpPr>
        <dsp:cNvPr id="0" name=""/>
        <dsp:cNvSpPr/>
      </dsp:nvSpPr>
      <dsp:spPr>
        <a:xfrm rot="10800000">
          <a:off x="0" y="3056213"/>
          <a:ext cx="6572250" cy="1542197"/>
        </a:xfrm>
        <a:prstGeom prst="upArrowCallout">
          <a:avLst/>
        </a:prstGeom>
        <a:solidFill>
          <a:schemeClr val="accent2">
            <a:hueOff val="-4884219"/>
            <a:satOff val="8531"/>
            <a:lumOff val="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Regina – Queen </a:t>
          </a:r>
          <a:endParaRPr lang="en-US" sz="1700" kern="1200"/>
        </a:p>
      </dsp:txBody>
      <dsp:txXfrm rot="10800000">
        <a:off x="0" y="3056213"/>
        <a:ext cx="6572250" cy="1002073"/>
      </dsp:txXfrm>
    </dsp:sp>
    <dsp:sp modelId="{3D8D01AD-B728-4BF9-9BBB-AE04C73726AF}">
      <dsp:nvSpPr>
        <dsp:cNvPr id="0" name=""/>
        <dsp:cNvSpPr/>
      </dsp:nvSpPr>
      <dsp:spPr>
        <a:xfrm rot="10800000">
          <a:off x="0" y="1529056"/>
          <a:ext cx="6572250" cy="1542197"/>
        </a:xfrm>
        <a:prstGeom prst="upArrowCallout">
          <a:avLst/>
        </a:prstGeom>
        <a:solidFill>
          <a:schemeClr val="accent2">
            <a:hueOff val="-9768439"/>
            <a:satOff val="17062"/>
            <a:lumOff val="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Rex – King </a:t>
          </a:r>
          <a:endParaRPr lang="en-US" sz="1700" kern="1200"/>
        </a:p>
      </dsp:txBody>
      <dsp:txXfrm rot="10800000">
        <a:off x="0" y="1529056"/>
        <a:ext cx="6572250" cy="1002073"/>
      </dsp:txXfrm>
    </dsp:sp>
    <dsp:sp modelId="{32210C0C-C9D1-40B1-AD93-AE1EE9BCE325}">
      <dsp:nvSpPr>
        <dsp:cNvPr id="0" name=""/>
        <dsp:cNvSpPr/>
      </dsp:nvSpPr>
      <dsp:spPr>
        <a:xfrm rot="10800000">
          <a:off x="0" y="1899"/>
          <a:ext cx="6572250" cy="1542197"/>
        </a:xfrm>
        <a:prstGeom prst="upArrowCallou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 v </a:t>
          </a:r>
          <a:endParaRPr lang="en-US" sz="1700" kern="1200"/>
        </a:p>
      </dsp:txBody>
      <dsp:txXfrm rot="10800000">
        <a:off x="0" y="1899"/>
        <a:ext cx="6572250" cy="10020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73CD1-4531-4E50-A61D-90F65838DE56}">
      <dsp:nvSpPr>
        <dsp:cNvPr id="0" name=""/>
        <dsp:cNvSpPr/>
      </dsp:nvSpPr>
      <dsp:spPr>
        <a:xfrm>
          <a:off x="8840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Judicial review- R (name of the person) v the government. </a:t>
          </a:r>
          <a:endParaRPr lang="en-US" sz="1700" kern="1200"/>
        </a:p>
      </dsp:txBody>
      <dsp:txXfrm>
        <a:off x="55274" y="1279141"/>
        <a:ext cx="2549426" cy="1492508"/>
      </dsp:txXfrm>
    </dsp:sp>
    <dsp:sp modelId="{D8A77BF0-70C3-4F00-B414-BE6FD55F63F8}">
      <dsp:nvSpPr>
        <dsp:cNvPr id="0" name=""/>
        <dsp:cNvSpPr/>
      </dsp:nvSpPr>
      <dsp:spPr>
        <a:xfrm>
          <a:off x="2883656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883656" y="1828809"/>
        <a:ext cx="392116" cy="393173"/>
      </dsp:txXfrm>
    </dsp:sp>
    <dsp:sp modelId="{6D03F48F-41AE-404D-B4E5-FA2F2E2B5469}">
      <dsp:nvSpPr>
        <dsp:cNvPr id="0" name=""/>
        <dsp:cNvSpPr/>
      </dsp:nvSpPr>
      <dsp:spPr>
        <a:xfrm>
          <a:off x="3708052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Example; “R(Miller) v Secretary of State for Exiting the European Union [2017]”</a:t>
          </a:r>
          <a:endParaRPr lang="en-US" sz="1700" kern="1200"/>
        </a:p>
      </dsp:txBody>
      <dsp:txXfrm>
        <a:off x="3754486" y="1279141"/>
        <a:ext cx="2549426" cy="1492508"/>
      </dsp:txXfrm>
    </dsp:sp>
    <dsp:sp modelId="{0A0F07D4-4C18-4C37-840F-9909F2BF69B8}">
      <dsp:nvSpPr>
        <dsp:cNvPr id="0" name=""/>
        <dsp:cNvSpPr/>
      </dsp:nvSpPr>
      <dsp:spPr>
        <a:xfrm>
          <a:off x="6582869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582869" y="1828809"/>
        <a:ext cx="392116" cy="393173"/>
      </dsp:txXfrm>
    </dsp:sp>
    <dsp:sp modelId="{EBE2B6B2-07EF-4A59-BF1D-A2C3C59DA7E1}">
      <dsp:nvSpPr>
        <dsp:cNvPr id="0" name=""/>
        <dsp:cNvSpPr/>
      </dsp:nvSpPr>
      <dsp:spPr>
        <a:xfrm>
          <a:off x="7407265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Before 2001 cases will look like this; '' “R v Secretary of State for the Home Department ex p Brind” ''. </a:t>
          </a:r>
          <a:endParaRPr lang="en-US" sz="1700" kern="1200"/>
        </a:p>
      </dsp:txBody>
      <dsp:txXfrm>
        <a:off x="7453699" y="1279141"/>
        <a:ext cx="2549426" cy="14925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7577F1-494E-4B03-93C4-061CF46A683F}">
      <dsp:nvSpPr>
        <dsp:cNvPr id="0" name=""/>
        <dsp:cNvSpPr/>
      </dsp:nvSpPr>
      <dsp:spPr>
        <a:xfrm>
          <a:off x="0" y="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Help distinguish between cases with the same name. </a:t>
          </a:r>
          <a:endParaRPr lang="en-US" sz="2500" kern="1200"/>
        </a:p>
      </dsp:txBody>
      <dsp:txXfrm>
        <a:off x="49100" y="49100"/>
        <a:ext cx="3777446" cy="1578200"/>
      </dsp:txXfrm>
    </dsp:sp>
    <dsp:sp modelId="{AA050471-3B61-40C5-BF2E-8963CE4BA29F}">
      <dsp:nvSpPr>
        <dsp:cNvPr id="0" name=""/>
        <dsp:cNvSpPr/>
      </dsp:nvSpPr>
      <dsp:spPr>
        <a:xfrm>
          <a:off x="492918" y="19558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Case name – year - How many reports in include the case - volume. </a:t>
          </a:r>
          <a:endParaRPr lang="en-US" sz="2500" kern="1200"/>
        </a:p>
      </dsp:txBody>
      <dsp:txXfrm>
        <a:off x="542018" y="2004900"/>
        <a:ext cx="3905633" cy="1578200"/>
      </dsp:txXfrm>
    </dsp:sp>
    <dsp:sp modelId="{F77877B6-33DE-46B0-8E03-61E48C86A9C5}">
      <dsp:nvSpPr>
        <dsp:cNvPr id="0" name=""/>
        <dsp:cNvSpPr/>
      </dsp:nvSpPr>
      <dsp:spPr>
        <a:xfrm>
          <a:off x="985837" y="39116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Example = ''Ghaidan v Godin-Mendoza [2004] 3 All ER 411''</a:t>
          </a:r>
          <a:endParaRPr lang="en-US" sz="2500" kern="1200"/>
        </a:p>
      </dsp:txBody>
      <dsp:txXfrm>
        <a:off x="1034937" y="3960700"/>
        <a:ext cx="3905633" cy="1578200"/>
      </dsp:txXfrm>
    </dsp:sp>
    <dsp:sp modelId="{1268029B-7E6E-4C84-B04F-6DFC5F6C6F39}">
      <dsp:nvSpPr>
        <dsp:cNvPr id="0" name=""/>
        <dsp:cNvSpPr/>
      </dsp:nvSpPr>
      <dsp:spPr>
        <a:xfrm>
          <a:off x="4496752" y="1271270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41926" y="1271270"/>
        <a:ext cx="599313" cy="819969"/>
      </dsp:txXfrm>
    </dsp:sp>
    <dsp:sp modelId="{0D7143A0-5D05-4FAA-93A4-C19BB9A81F40}">
      <dsp:nvSpPr>
        <dsp:cNvPr id="0" name=""/>
        <dsp:cNvSpPr/>
      </dsp:nvSpPr>
      <dsp:spPr>
        <a:xfrm>
          <a:off x="4989671" y="3215894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34845" y="3215894"/>
        <a:ext cx="599313" cy="81996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1BFFA4-9DC2-45C6-87CE-F8E7EFAC279E}">
      <dsp:nvSpPr>
        <dsp:cNvPr id="0" name=""/>
        <dsp:cNvSpPr/>
      </dsp:nvSpPr>
      <dsp:spPr>
        <a:xfrm>
          <a:off x="1063980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FE6A30-1C6F-4782-9FF2-D5D2D67B3BF0}">
      <dsp:nvSpPr>
        <dsp:cNvPr id="0" name=""/>
        <dsp:cNvSpPr/>
      </dsp:nvSpPr>
      <dsp:spPr>
        <a:xfrm>
          <a:off x="285097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Stare decisis – Higher court decisions bind lower court decisions. </a:t>
          </a:r>
          <a:endParaRPr lang="en-US" sz="1600" kern="1200"/>
        </a:p>
      </dsp:txBody>
      <dsp:txXfrm>
        <a:off x="285097" y="2478659"/>
        <a:ext cx="2832300" cy="720000"/>
      </dsp:txXfrm>
    </dsp:sp>
    <dsp:sp modelId="{4428383F-BA80-449E-B519-93D217E3D7B5}">
      <dsp:nvSpPr>
        <dsp:cNvPr id="0" name=""/>
        <dsp:cNvSpPr/>
      </dsp:nvSpPr>
      <dsp:spPr>
        <a:xfrm>
          <a:off x="4391932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EC8929-808C-4592-A21A-B2327B1EE315}">
      <dsp:nvSpPr>
        <dsp:cNvPr id="0" name=""/>
        <dsp:cNvSpPr/>
      </dsp:nvSpPr>
      <dsp:spPr>
        <a:xfrm>
          <a:off x="3613050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Precedent. </a:t>
          </a:r>
          <a:endParaRPr lang="en-US" sz="1600" kern="1200"/>
        </a:p>
      </dsp:txBody>
      <dsp:txXfrm>
        <a:off x="3613050" y="2478659"/>
        <a:ext cx="2832300" cy="720000"/>
      </dsp:txXfrm>
    </dsp:sp>
    <dsp:sp modelId="{3A8B55E9-EF13-4D24-8D09-C835275D1160}">
      <dsp:nvSpPr>
        <dsp:cNvPr id="0" name=""/>
        <dsp:cNvSpPr/>
      </dsp:nvSpPr>
      <dsp:spPr>
        <a:xfrm>
          <a:off x="7719885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81BCF-3740-4AFD-86FE-5417DE5AF86E}">
      <dsp:nvSpPr>
        <dsp:cNvPr id="0" name=""/>
        <dsp:cNvSpPr/>
      </dsp:nvSpPr>
      <dsp:spPr>
        <a:xfrm>
          <a:off x="6941002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Being bound by. </a:t>
          </a:r>
          <a:endParaRPr lang="en-US" sz="1600" kern="1200"/>
        </a:p>
      </dsp:txBody>
      <dsp:txXfrm>
        <a:off x="6941002" y="2478659"/>
        <a:ext cx="28323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F3FA64-5F23-4FF0-965A-6020F5751007}">
      <dsp:nvSpPr>
        <dsp:cNvPr id="0" name=""/>
        <dsp:cNvSpPr/>
      </dsp:nvSpPr>
      <dsp:spPr>
        <a:xfrm>
          <a:off x="2962284" y="805672"/>
          <a:ext cx="6200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0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6044" y="848138"/>
        <a:ext cx="32532" cy="6506"/>
      </dsp:txXfrm>
    </dsp:sp>
    <dsp:sp modelId="{A55C9510-EAFE-45C7-8CF0-A2E9D1A4DABA}">
      <dsp:nvSpPr>
        <dsp:cNvPr id="0" name=""/>
        <dsp:cNvSpPr/>
      </dsp:nvSpPr>
      <dsp:spPr>
        <a:xfrm>
          <a:off x="135159" y="2714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Cases are decided by judges. </a:t>
          </a:r>
          <a:endParaRPr lang="en-US" sz="2000" kern="1200"/>
        </a:p>
      </dsp:txBody>
      <dsp:txXfrm>
        <a:off x="135159" y="2714"/>
        <a:ext cx="2828924" cy="1697355"/>
      </dsp:txXfrm>
    </dsp:sp>
    <dsp:sp modelId="{880F2A5B-049D-48F1-ACBC-98B17F6C9E6E}">
      <dsp:nvSpPr>
        <dsp:cNvPr id="0" name=""/>
        <dsp:cNvSpPr/>
      </dsp:nvSpPr>
      <dsp:spPr>
        <a:xfrm>
          <a:off x="6441862" y="805672"/>
          <a:ext cx="6200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0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35622" y="848138"/>
        <a:ext cx="32532" cy="6506"/>
      </dsp:txXfrm>
    </dsp:sp>
    <dsp:sp modelId="{9BFBD354-CEAD-4D3A-A684-FD0F316EF7BD}">
      <dsp:nvSpPr>
        <dsp:cNvPr id="0" name=""/>
        <dsp:cNvSpPr/>
      </dsp:nvSpPr>
      <dsp:spPr>
        <a:xfrm>
          <a:off x="3614737" y="2714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They decide the successful party and the sentence. </a:t>
          </a:r>
          <a:endParaRPr lang="en-US" sz="2000" kern="1200"/>
        </a:p>
      </dsp:txBody>
      <dsp:txXfrm>
        <a:off x="3614737" y="2714"/>
        <a:ext cx="2828924" cy="1697355"/>
      </dsp:txXfrm>
    </dsp:sp>
    <dsp:sp modelId="{71980690-551E-43DF-8E83-5A9C626EC7C4}">
      <dsp:nvSpPr>
        <dsp:cNvPr id="0" name=""/>
        <dsp:cNvSpPr/>
      </dsp:nvSpPr>
      <dsp:spPr>
        <a:xfrm>
          <a:off x="1549622" y="1698269"/>
          <a:ext cx="6959155" cy="620052"/>
        </a:xfrm>
        <a:custGeom>
          <a:avLst/>
          <a:gdLst/>
          <a:ahLst/>
          <a:cxnLst/>
          <a:rect l="0" t="0" r="0" b="0"/>
          <a:pathLst>
            <a:path>
              <a:moveTo>
                <a:pt x="6959155" y="0"/>
              </a:moveTo>
              <a:lnTo>
                <a:pt x="6959155" y="327126"/>
              </a:lnTo>
              <a:lnTo>
                <a:pt x="0" y="327126"/>
              </a:lnTo>
              <a:lnTo>
                <a:pt x="0" y="620052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54462" y="2005042"/>
        <a:ext cx="349475" cy="6506"/>
      </dsp:txXfrm>
    </dsp:sp>
    <dsp:sp modelId="{0B4A123B-37CB-4C39-AC94-203082261B55}">
      <dsp:nvSpPr>
        <dsp:cNvPr id="0" name=""/>
        <dsp:cNvSpPr/>
      </dsp:nvSpPr>
      <dsp:spPr>
        <a:xfrm>
          <a:off x="7094315" y="2714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It is the judge's job to write the judgement. </a:t>
          </a:r>
          <a:endParaRPr lang="en-US" sz="2000" kern="1200"/>
        </a:p>
      </dsp:txBody>
      <dsp:txXfrm>
        <a:off x="7094315" y="2714"/>
        <a:ext cx="2828924" cy="1697355"/>
      </dsp:txXfrm>
    </dsp:sp>
    <dsp:sp modelId="{88B890E5-589A-4E97-BF9D-B1B10AED13F9}">
      <dsp:nvSpPr>
        <dsp:cNvPr id="0" name=""/>
        <dsp:cNvSpPr/>
      </dsp:nvSpPr>
      <dsp:spPr>
        <a:xfrm>
          <a:off x="2962284" y="3153679"/>
          <a:ext cx="6200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0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6044" y="3196146"/>
        <a:ext cx="32532" cy="6506"/>
      </dsp:txXfrm>
    </dsp:sp>
    <dsp:sp modelId="{ED4E1B59-9E24-4F33-9C2B-93F9BC080C7C}">
      <dsp:nvSpPr>
        <dsp:cNvPr id="0" name=""/>
        <dsp:cNvSpPr/>
      </dsp:nvSpPr>
      <dsp:spPr>
        <a:xfrm>
          <a:off x="135159" y="2350722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forms part of the body of legal reasoning. </a:t>
          </a:r>
          <a:endParaRPr lang="en-US" sz="2000" kern="1200"/>
        </a:p>
      </dsp:txBody>
      <dsp:txXfrm>
        <a:off x="135159" y="2350722"/>
        <a:ext cx="2828924" cy="1697355"/>
      </dsp:txXfrm>
    </dsp:sp>
    <dsp:sp modelId="{3C138FC1-9A1A-4C48-A7F2-66B63431A5B5}">
      <dsp:nvSpPr>
        <dsp:cNvPr id="0" name=""/>
        <dsp:cNvSpPr/>
      </dsp:nvSpPr>
      <dsp:spPr>
        <a:xfrm>
          <a:off x="6441862" y="3153679"/>
          <a:ext cx="6200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0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35622" y="3196146"/>
        <a:ext cx="32532" cy="6506"/>
      </dsp:txXfrm>
    </dsp:sp>
    <dsp:sp modelId="{6976AB23-6F02-4C4A-A4AA-A4C048B92D7C}">
      <dsp:nvSpPr>
        <dsp:cNvPr id="0" name=""/>
        <dsp:cNvSpPr/>
      </dsp:nvSpPr>
      <dsp:spPr>
        <a:xfrm>
          <a:off x="3614737" y="2350722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Also known as case law. </a:t>
          </a:r>
          <a:endParaRPr lang="en-US" sz="2000" kern="1200"/>
        </a:p>
      </dsp:txBody>
      <dsp:txXfrm>
        <a:off x="3614737" y="2350722"/>
        <a:ext cx="2828924" cy="1697355"/>
      </dsp:txXfrm>
    </dsp:sp>
    <dsp:sp modelId="{60A82E9C-C673-44CD-AF79-38A360BB037F}">
      <dsp:nvSpPr>
        <dsp:cNvPr id="0" name=""/>
        <dsp:cNvSpPr/>
      </dsp:nvSpPr>
      <dsp:spPr>
        <a:xfrm>
          <a:off x="7094315" y="2350722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means that if there is the same case later the same decision can be followed. </a:t>
          </a:r>
          <a:endParaRPr lang="en-US" sz="2000" kern="1200"/>
        </a:p>
      </dsp:txBody>
      <dsp:txXfrm>
        <a:off x="7094315" y="2350722"/>
        <a:ext cx="2828924" cy="169735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A7C5F6-0C54-4FD7-8EC7-C358C5BEAEA8}">
      <dsp:nvSpPr>
        <dsp:cNvPr id="0" name=""/>
        <dsp:cNvSpPr/>
      </dsp:nvSpPr>
      <dsp:spPr>
        <a:xfrm>
          <a:off x="2962284" y="805672"/>
          <a:ext cx="6200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0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6044" y="848138"/>
        <a:ext cx="32532" cy="6506"/>
      </dsp:txXfrm>
    </dsp:sp>
    <dsp:sp modelId="{53CF79D8-8615-42AD-9A08-72C9EDCA1B54}">
      <dsp:nvSpPr>
        <dsp:cNvPr id="0" name=""/>
        <dsp:cNvSpPr/>
      </dsp:nvSpPr>
      <dsp:spPr>
        <a:xfrm>
          <a:off x="135159" y="2714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Some cases will have similar facts to an old case. </a:t>
          </a:r>
          <a:endParaRPr lang="en-US" sz="2600" kern="1200"/>
        </a:p>
      </dsp:txBody>
      <dsp:txXfrm>
        <a:off x="135159" y="2714"/>
        <a:ext cx="2828924" cy="1697355"/>
      </dsp:txXfrm>
    </dsp:sp>
    <dsp:sp modelId="{B1ECBBBE-D968-4CDF-A500-B20FE0D0B7C8}">
      <dsp:nvSpPr>
        <dsp:cNvPr id="0" name=""/>
        <dsp:cNvSpPr/>
      </dsp:nvSpPr>
      <dsp:spPr>
        <a:xfrm>
          <a:off x="6441862" y="805672"/>
          <a:ext cx="6200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0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35622" y="848138"/>
        <a:ext cx="32532" cy="6506"/>
      </dsp:txXfrm>
    </dsp:sp>
    <dsp:sp modelId="{5FBA8EBA-69A7-4D75-9E86-3D1EE38791C2}">
      <dsp:nvSpPr>
        <dsp:cNvPr id="0" name=""/>
        <dsp:cNvSpPr/>
      </dsp:nvSpPr>
      <dsp:spPr>
        <a:xfrm>
          <a:off x="3614737" y="2714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Case decisions may set precedent in the future. </a:t>
          </a:r>
          <a:endParaRPr lang="en-US" sz="2600" kern="1200"/>
        </a:p>
      </dsp:txBody>
      <dsp:txXfrm>
        <a:off x="3614737" y="2714"/>
        <a:ext cx="2828924" cy="1697355"/>
      </dsp:txXfrm>
    </dsp:sp>
    <dsp:sp modelId="{CD428DD5-DE14-4A16-B67F-69AE90AA989B}">
      <dsp:nvSpPr>
        <dsp:cNvPr id="0" name=""/>
        <dsp:cNvSpPr/>
      </dsp:nvSpPr>
      <dsp:spPr>
        <a:xfrm>
          <a:off x="1549622" y="1698269"/>
          <a:ext cx="6959155" cy="620052"/>
        </a:xfrm>
        <a:custGeom>
          <a:avLst/>
          <a:gdLst/>
          <a:ahLst/>
          <a:cxnLst/>
          <a:rect l="0" t="0" r="0" b="0"/>
          <a:pathLst>
            <a:path>
              <a:moveTo>
                <a:pt x="6959155" y="0"/>
              </a:moveTo>
              <a:lnTo>
                <a:pt x="6959155" y="327126"/>
              </a:lnTo>
              <a:lnTo>
                <a:pt x="0" y="327126"/>
              </a:lnTo>
              <a:lnTo>
                <a:pt x="0" y="620052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54462" y="2005042"/>
        <a:ext cx="349475" cy="6506"/>
      </dsp:txXfrm>
    </dsp:sp>
    <dsp:sp modelId="{AB33E68B-78F0-4AFA-A0D5-4461AFA20EE7}">
      <dsp:nvSpPr>
        <dsp:cNvPr id="0" name=""/>
        <dsp:cNvSpPr/>
      </dsp:nvSpPr>
      <dsp:spPr>
        <a:xfrm>
          <a:off x="7094315" y="2714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Some</a:t>
          </a:r>
          <a:r>
            <a:rPr lang="en-US" sz="2600" kern="1200" baseline="0" dirty="0"/>
            <a:t> key cases</a:t>
          </a:r>
          <a:endParaRPr lang="en-US" sz="2600" kern="1200" dirty="0"/>
        </a:p>
      </dsp:txBody>
      <dsp:txXfrm>
        <a:off x="7094315" y="2714"/>
        <a:ext cx="2828924" cy="1697355"/>
      </dsp:txXfrm>
    </dsp:sp>
    <dsp:sp modelId="{D39C0842-D735-4CED-92FD-74594A7BCEA1}">
      <dsp:nvSpPr>
        <dsp:cNvPr id="0" name=""/>
        <dsp:cNvSpPr/>
      </dsp:nvSpPr>
      <dsp:spPr>
        <a:xfrm>
          <a:off x="2962284" y="3153679"/>
          <a:ext cx="6200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0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6044" y="3196146"/>
        <a:ext cx="32532" cy="6506"/>
      </dsp:txXfrm>
    </dsp:sp>
    <dsp:sp modelId="{805E1D68-9F46-4E87-AB06-2AB8648B7B5C}">
      <dsp:nvSpPr>
        <dsp:cNvPr id="0" name=""/>
        <dsp:cNvSpPr/>
      </dsp:nvSpPr>
      <dsp:spPr>
        <a:xfrm>
          <a:off x="135159" y="2350722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R</a:t>
          </a:r>
          <a:r>
            <a:rPr lang="en-US" sz="2600" kern="1200" baseline="0" dirty="0"/>
            <a:t> v R [1991]</a:t>
          </a:r>
          <a:endParaRPr lang="en-US" sz="2600" kern="1200" dirty="0"/>
        </a:p>
      </dsp:txBody>
      <dsp:txXfrm>
        <a:off x="135159" y="2350722"/>
        <a:ext cx="2828924" cy="1697355"/>
      </dsp:txXfrm>
    </dsp:sp>
    <dsp:sp modelId="{BCA3F1B3-4C58-49BE-B905-2CFE9083F17A}">
      <dsp:nvSpPr>
        <dsp:cNvPr id="0" name=""/>
        <dsp:cNvSpPr/>
      </dsp:nvSpPr>
      <dsp:spPr>
        <a:xfrm>
          <a:off x="6441862" y="3153679"/>
          <a:ext cx="6200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0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35622" y="3196146"/>
        <a:ext cx="32532" cy="6506"/>
      </dsp:txXfrm>
    </dsp:sp>
    <dsp:sp modelId="{B9DB1AB5-29E0-4B30-988D-8AC5F448939B}">
      <dsp:nvSpPr>
        <dsp:cNvPr id="0" name=""/>
        <dsp:cNvSpPr/>
      </dsp:nvSpPr>
      <dsp:spPr>
        <a:xfrm>
          <a:off x="3614737" y="2350722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Carlill</a:t>
          </a:r>
          <a:r>
            <a:rPr lang="en-US" sz="2600" kern="1200" baseline="0" dirty="0"/>
            <a:t> v Carbolic Smoke Ball Co [1893]</a:t>
          </a:r>
          <a:endParaRPr lang="en-US" sz="2600" kern="1200" dirty="0"/>
        </a:p>
      </dsp:txBody>
      <dsp:txXfrm>
        <a:off x="3614737" y="2350722"/>
        <a:ext cx="2828924" cy="1697355"/>
      </dsp:txXfrm>
    </dsp:sp>
    <dsp:sp modelId="{0135399D-4AB9-4534-9021-D183ADEDC1B2}">
      <dsp:nvSpPr>
        <dsp:cNvPr id="0" name=""/>
        <dsp:cNvSpPr/>
      </dsp:nvSpPr>
      <dsp:spPr>
        <a:xfrm>
          <a:off x="7094315" y="2350722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Donoghue v Stevenson</a:t>
          </a:r>
        </a:p>
      </dsp:txBody>
      <dsp:txXfrm>
        <a:off x="7094315" y="2350722"/>
        <a:ext cx="2828924" cy="169735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3A4082-AF0E-4164-94AD-CE2CF64C2C97}">
      <dsp:nvSpPr>
        <dsp:cNvPr id="0" name=""/>
        <dsp:cNvSpPr/>
      </dsp:nvSpPr>
      <dsp:spPr>
        <a:xfrm>
          <a:off x="47148" y="1437"/>
          <a:ext cx="3113782" cy="1868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 v Ahluwalia. </a:t>
          </a:r>
          <a:endParaRPr lang="en-US" sz="2500" kern="1200"/>
        </a:p>
      </dsp:txBody>
      <dsp:txXfrm>
        <a:off x="47148" y="1437"/>
        <a:ext cx="3113782" cy="1868269"/>
      </dsp:txXfrm>
    </dsp:sp>
    <dsp:sp modelId="{BA7734C0-797B-49A0-9559-09FEE16965E9}">
      <dsp:nvSpPr>
        <dsp:cNvPr id="0" name=""/>
        <dsp:cNvSpPr/>
      </dsp:nvSpPr>
      <dsp:spPr>
        <a:xfrm>
          <a:off x="3472308" y="1437"/>
          <a:ext cx="3113782" cy="1868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Donoghue v Stevenson. </a:t>
          </a:r>
          <a:endParaRPr lang="en-US" sz="2500" kern="1200"/>
        </a:p>
      </dsp:txBody>
      <dsp:txXfrm>
        <a:off x="3472308" y="1437"/>
        <a:ext cx="3113782" cy="1868269"/>
      </dsp:txXfrm>
    </dsp:sp>
    <dsp:sp modelId="{7487EB13-BC65-4C25-A401-2D46B7B7CC66}">
      <dsp:nvSpPr>
        <dsp:cNvPr id="0" name=""/>
        <dsp:cNvSpPr/>
      </dsp:nvSpPr>
      <dsp:spPr>
        <a:xfrm>
          <a:off x="6897469" y="1437"/>
          <a:ext cx="3113782" cy="1868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 v R (Parental Responsibility) [1993]</a:t>
          </a:r>
          <a:endParaRPr lang="en-US" sz="2500" kern="1200"/>
        </a:p>
      </dsp:txBody>
      <dsp:txXfrm>
        <a:off x="6897469" y="1437"/>
        <a:ext cx="3113782" cy="1868269"/>
      </dsp:txXfrm>
    </dsp:sp>
    <dsp:sp modelId="{162D6C40-FE3E-4CB7-8D1A-E9811EDAE569}">
      <dsp:nvSpPr>
        <dsp:cNvPr id="0" name=""/>
        <dsp:cNvSpPr/>
      </dsp:nvSpPr>
      <dsp:spPr>
        <a:xfrm>
          <a:off x="1759728" y="2181085"/>
          <a:ext cx="3113782" cy="1868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Higher Education Funding Council, ex parte Institute of ­ Dental Surgery [1994]</a:t>
          </a:r>
          <a:endParaRPr lang="en-US" sz="2500" kern="1200"/>
        </a:p>
      </dsp:txBody>
      <dsp:txXfrm>
        <a:off x="1759728" y="2181085"/>
        <a:ext cx="3113782" cy="1868269"/>
      </dsp:txXfrm>
    </dsp:sp>
    <dsp:sp modelId="{C84256BC-B67A-478B-845D-C2276B84BE87}">
      <dsp:nvSpPr>
        <dsp:cNvPr id="0" name=""/>
        <dsp:cNvSpPr/>
      </dsp:nvSpPr>
      <dsp:spPr>
        <a:xfrm>
          <a:off x="5184889" y="2181085"/>
          <a:ext cx="3113782" cy="1868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Discuss in groups and prepare to feedback to the class. </a:t>
          </a:r>
          <a:endParaRPr lang="en-US" sz="2500" kern="1200"/>
        </a:p>
      </dsp:txBody>
      <dsp:txXfrm>
        <a:off x="5184889" y="2181085"/>
        <a:ext cx="3113782" cy="186826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9D463B-534C-40A8-8A1A-F362585477B7}">
      <dsp:nvSpPr>
        <dsp:cNvPr id="0" name=""/>
        <dsp:cNvSpPr/>
      </dsp:nvSpPr>
      <dsp:spPr>
        <a:xfrm>
          <a:off x="1519199" y="45829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1B969-04A7-40F2-BE5F-1B8C61DF5241}">
      <dsp:nvSpPr>
        <dsp:cNvPr id="0" name=""/>
        <dsp:cNvSpPr/>
      </dsp:nvSpPr>
      <dsp:spPr>
        <a:xfrm>
          <a:off x="331199" y="287249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groups create 5 question on what we have just discussed. </a:t>
          </a:r>
          <a:endParaRPr lang="en-US" sz="1600" kern="1200"/>
        </a:p>
      </dsp:txBody>
      <dsp:txXfrm>
        <a:off x="331199" y="2872492"/>
        <a:ext cx="4320000" cy="720000"/>
      </dsp:txXfrm>
    </dsp:sp>
    <dsp:sp modelId="{5423CB1F-E158-4509-BBB3-7E69B12FBCD3}">
      <dsp:nvSpPr>
        <dsp:cNvPr id="0" name=""/>
        <dsp:cNvSpPr/>
      </dsp:nvSpPr>
      <dsp:spPr>
        <a:xfrm>
          <a:off x="6595199" y="45829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7356B-47B5-43C7-8299-03321BEE350A}">
      <dsp:nvSpPr>
        <dsp:cNvPr id="0" name=""/>
        <dsp:cNvSpPr/>
      </dsp:nvSpPr>
      <dsp:spPr>
        <a:xfrm>
          <a:off x="5407199" y="287249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 is important to ask questions otherwise I do not know if you do not understand something. </a:t>
          </a:r>
          <a:endParaRPr lang="en-US" sz="1600" kern="1200"/>
        </a:p>
      </dsp:txBody>
      <dsp:txXfrm>
        <a:off x="5407199" y="2872492"/>
        <a:ext cx="432000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A3FF0C-DE70-4F98-944B-96F4F4592DD2}">
      <dsp:nvSpPr>
        <dsp:cNvPr id="0" name=""/>
        <dsp:cNvSpPr/>
      </dsp:nvSpPr>
      <dsp:spPr>
        <a:xfrm>
          <a:off x="0" y="31715"/>
          <a:ext cx="10058399" cy="912600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Parliament</a:t>
          </a:r>
          <a:endParaRPr lang="en-US" sz="3900" kern="1200"/>
        </a:p>
      </dsp:txBody>
      <dsp:txXfrm>
        <a:off x="44549" y="76264"/>
        <a:ext cx="9969301" cy="823502"/>
      </dsp:txXfrm>
    </dsp:sp>
    <dsp:sp modelId="{163B10E2-79A9-4F07-8DAE-5B715BBD7FB4}">
      <dsp:nvSpPr>
        <dsp:cNvPr id="0" name=""/>
        <dsp:cNvSpPr/>
      </dsp:nvSpPr>
      <dsp:spPr>
        <a:xfrm>
          <a:off x="0" y="1056635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International law. </a:t>
          </a:r>
          <a:endParaRPr lang="en-US" sz="3900" kern="1200"/>
        </a:p>
      </dsp:txBody>
      <dsp:txXfrm>
        <a:off x="44549" y="1101184"/>
        <a:ext cx="9969301" cy="823502"/>
      </dsp:txXfrm>
    </dsp:sp>
    <dsp:sp modelId="{8807184A-44A4-47E4-9FA6-E1D324BDDCCF}">
      <dsp:nvSpPr>
        <dsp:cNvPr id="0" name=""/>
        <dsp:cNvSpPr/>
      </dsp:nvSpPr>
      <dsp:spPr>
        <a:xfrm>
          <a:off x="0" y="2081556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Secondary legislation. </a:t>
          </a:r>
          <a:endParaRPr lang="en-US" sz="3900" kern="1200"/>
        </a:p>
      </dsp:txBody>
      <dsp:txXfrm>
        <a:off x="44549" y="2126105"/>
        <a:ext cx="9969301" cy="823502"/>
      </dsp:txXfrm>
    </dsp:sp>
    <dsp:sp modelId="{CB7A61ED-32D5-4E96-83FD-E1B3CB0DF26D}">
      <dsp:nvSpPr>
        <dsp:cNvPr id="0" name=""/>
        <dsp:cNvSpPr/>
      </dsp:nvSpPr>
      <dsp:spPr>
        <a:xfrm>
          <a:off x="0" y="3106476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Case law. </a:t>
          </a:r>
          <a:endParaRPr lang="en-US" sz="3900" kern="1200"/>
        </a:p>
      </dsp:txBody>
      <dsp:txXfrm>
        <a:off x="44549" y="3151025"/>
        <a:ext cx="9969301" cy="82350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9FBBB-08D6-491C-A441-8B6253187D4F}">
      <dsp:nvSpPr>
        <dsp:cNvPr id="0" name=""/>
        <dsp:cNvSpPr/>
      </dsp:nvSpPr>
      <dsp:spPr>
        <a:xfrm>
          <a:off x="0" y="56491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Parliament- legislature  </a:t>
          </a:r>
          <a:endParaRPr lang="en-US" sz="3300" kern="1200"/>
        </a:p>
      </dsp:txBody>
      <dsp:txXfrm>
        <a:off x="37696" y="602611"/>
        <a:ext cx="10479182" cy="696808"/>
      </dsp:txXfrm>
    </dsp:sp>
    <dsp:sp modelId="{39320860-5A18-4702-8781-425F64BFAC13}">
      <dsp:nvSpPr>
        <dsp:cNvPr id="0" name=""/>
        <dsp:cNvSpPr/>
      </dsp:nvSpPr>
      <dsp:spPr>
        <a:xfrm>
          <a:off x="0" y="143215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Government – Executive </a:t>
          </a:r>
          <a:endParaRPr lang="en-US" sz="3300" kern="1200"/>
        </a:p>
      </dsp:txBody>
      <dsp:txXfrm>
        <a:off x="37696" y="1469851"/>
        <a:ext cx="10479182" cy="696808"/>
      </dsp:txXfrm>
    </dsp:sp>
    <dsp:sp modelId="{AAD0BF07-FF5D-497C-A032-FB8A5D0D2637}">
      <dsp:nvSpPr>
        <dsp:cNvPr id="0" name=""/>
        <dsp:cNvSpPr/>
      </dsp:nvSpPr>
      <dsp:spPr>
        <a:xfrm>
          <a:off x="0" y="229939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Judiciary – Judges and member of the judiciary.</a:t>
          </a:r>
          <a:endParaRPr lang="en-US" sz="3300" kern="1200"/>
        </a:p>
      </dsp:txBody>
      <dsp:txXfrm>
        <a:off x="37696" y="2337091"/>
        <a:ext cx="10479182" cy="69680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3D05D-5778-473B-8617-09C218D8F181}">
      <dsp:nvSpPr>
        <dsp:cNvPr id="0" name=""/>
        <dsp:cNvSpPr/>
      </dsp:nvSpPr>
      <dsp:spPr>
        <a:xfrm>
          <a:off x="0" y="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important element in the Uk system. </a:t>
          </a:r>
          <a:endParaRPr lang="en-US" sz="2500" kern="1200"/>
        </a:p>
      </dsp:txBody>
      <dsp:txXfrm>
        <a:off x="49100" y="49100"/>
        <a:ext cx="3777446" cy="1578200"/>
      </dsp:txXfrm>
    </dsp:sp>
    <dsp:sp modelId="{467DBFA6-805B-4E7B-B628-6F4952FA919F}">
      <dsp:nvSpPr>
        <dsp:cNvPr id="0" name=""/>
        <dsp:cNvSpPr/>
      </dsp:nvSpPr>
      <dsp:spPr>
        <a:xfrm>
          <a:off x="492918" y="19558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crown is the symbol used to describe the state. </a:t>
          </a:r>
          <a:endParaRPr lang="en-US" sz="2500" kern="1200"/>
        </a:p>
      </dsp:txBody>
      <dsp:txXfrm>
        <a:off x="542018" y="2004900"/>
        <a:ext cx="3905633" cy="1578200"/>
      </dsp:txXfrm>
    </dsp:sp>
    <dsp:sp modelId="{142935B7-606F-478D-ADE1-6F7E2FB38FD0}">
      <dsp:nvSpPr>
        <dsp:cNvPr id="0" name=""/>
        <dsp:cNvSpPr/>
      </dsp:nvSpPr>
      <dsp:spPr>
        <a:xfrm>
          <a:off x="985837" y="39116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 need to distinguish between – the crown, the state and the monarch. </a:t>
          </a:r>
          <a:endParaRPr lang="en-US" sz="2500" kern="1200"/>
        </a:p>
      </dsp:txBody>
      <dsp:txXfrm>
        <a:off x="1034937" y="3960700"/>
        <a:ext cx="3905633" cy="1578200"/>
      </dsp:txXfrm>
    </dsp:sp>
    <dsp:sp modelId="{368C1258-A8D6-496D-88F1-B315B5C0BF8B}">
      <dsp:nvSpPr>
        <dsp:cNvPr id="0" name=""/>
        <dsp:cNvSpPr/>
      </dsp:nvSpPr>
      <dsp:spPr>
        <a:xfrm>
          <a:off x="4496752" y="1271270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41926" y="1271270"/>
        <a:ext cx="599313" cy="819969"/>
      </dsp:txXfrm>
    </dsp:sp>
    <dsp:sp modelId="{A7E90AF8-D2B3-4774-AB15-2E57EB2D2142}">
      <dsp:nvSpPr>
        <dsp:cNvPr id="0" name=""/>
        <dsp:cNvSpPr/>
      </dsp:nvSpPr>
      <dsp:spPr>
        <a:xfrm>
          <a:off x="4989671" y="3215894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34845" y="3215894"/>
        <a:ext cx="599313" cy="81996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BC5B9-77C3-4548-A982-A90DFF5F13CD}">
      <dsp:nvSpPr>
        <dsp:cNvPr id="0" name=""/>
        <dsp:cNvSpPr/>
      </dsp:nvSpPr>
      <dsp:spPr>
        <a:xfrm rot="5400000">
          <a:off x="-226575" y="226830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state </a:t>
          </a:r>
        </a:p>
      </dsp:txBody>
      <dsp:txXfrm rot="-5400000">
        <a:off x="0" y="528930"/>
        <a:ext cx="1057350" cy="453150"/>
      </dsp:txXfrm>
    </dsp:sp>
    <dsp:sp modelId="{90652EC1-7B55-4647-A84E-63BE377967EA}">
      <dsp:nvSpPr>
        <dsp:cNvPr id="0" name=""/>
        <dsp:cNvSpPr/>
      </dsp:nvSpPr>
      <dsp:spPr>
        <a:xfrm rot="5400000">
          <a:off x="4045352" y="-2965311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Comprising the three powers that make up the United Kingdom of Great Britain and Northern Ireland. </a:t>
          </a:r>
        </a:p>
      </dsp:txBody>
      <dsp:txXfrm rot="-5400000">
        <a:off x="1057351" y="70619"/>
        <a:ext cx="6909900" cy="885967"/>
      </dsp:txXfrm>
    </dsp:sp>
    <dsp:sp modelId="{19CCB946-AB60-4999-AF57-A8A05E125212}">
      <dsp:nvSpPr>
        <dsp:cNvPr id="0" name=""/>
        <dsp:cNvSpPr/>
      </dsp:nvSpPr>
      <dsp:spPr>
        <a:xfrm rot="5400000">
          <a:off x="-226575" y="1541944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monarch </a:t>
          </a:r>
        </a:p>
      </dsp:txBody>
      <dsp:txXfrm rot="-5400000">
        <a:off x="0" y="1844044"/>
        <a:ext cx="1057350" cy="453150"/>
      </dsp:txXfrm>
    </dsp:sp>
    <dsp:sp modelId="{EB0C1831-5503-46EE-9983-3D051F41C956}">
      <dsp:nvSpPr>
        <dsp:cNvPr id="0" name=""/>
        <dsp:cNvSpPr/>
      </dsp:nvSpPr>
      <dsp:spPr>
        <a:xfrm rot="5400000">
          <a:off x="4045352" y="-1672632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The physical embodiment of the crown.</a:t>
          </a:r>
        </a:p>
      </dsp:txBody>
      <dsp:txXfrm rot="-5400000">
        <a:off x="1057351" y="1363298"/>
        <a:ext cx="6909900" cy="885967"/>
      </dsp:txXfrm>
    </dsp:sp>
    <dsp:sp modelId="{9FE1229F-9D78-4B1B-A7FB-105EA37ADE11}">
      <dsp:nvSpPr>
        <dsp:cNvPr id="0" name=""/>
        <dsp:cNvSpPr/>
      </dsp:nvSpPr>
      <dsp:spPr>
        <a:xfrm rot="5400000">
          <a:off x="-226575" y="2857057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Crown</a:t>
          </a:r>
        </a:p>
      </dsp:txBody>
      <dsp:txXfrm rot="-5400000">
        <a:off x="0" y="3159157"/>
        <a:ext cx="1057350" cy="453150"/>
      </dsp:txXfrm>
    </dsp:sp>
    <dsp:sp modelId="{2159F3EB-0AB1-4C35-BB1C-B65AA73DE5E5}">
      <dsp:nvSpPr>
        <dsp:cNvPr id="0" name=""/>
        <dsp:cNvSpPr/>
      </dsp:nvSpPr>
      <dsp:spPr>
        <a:xfrm rot="5400000">
          <a:off x="4045352" y="-357519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The actual crown used in the coronation of the monarch.</a:t>
          </a:r>
        </a:p>
      </dsp:txBody>
      <dsp:txXfrm rot="-5400000">
        <a:off x="1057351" y="2678411"/>
        <a:ext cx="6909900" cy="88596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96FCC4-296C-41B6-8D0C-8DC33424AA8A}">
      <dsp:nvSpPr>
        <dsp:cNvPr id="0" name=""/>
        <dsp:cNvSpPr/>
      </dsp:nvSpPr>
      <dsp:spPr>
        <a:xfrm>
          <a:off x="0" y="4206383"/>
          <a:ext cx="6572250" cy="13806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King in parliament, His majesty’s government, His  majesty’s ministers, the royal court of justice, Kings court and the kings counsel. </a:t>
          </a:r>
          <a:endParaRPr lang="en-US" sz="2100" kern="1200"/>
        </a:p>
      </dsp:txBody>
      <dsp:txXfrm>
        <a:off x="0" y="4206383"/>
        <a:ext cx="6572250" cy="1380628"/>
      </dsp:txXfrm>
    </dsp:sp>
    <dsp:sp modelId="{BAC76046-6D31-4687-B5D9-C4F2B7B1AFBB}">
      <dsp:nvSpPr>
        <dsp:cNvPr id="0" name=""/>
        <dsp:cNvSpPr/>
      </dsp:nvSpPr>
      <dsp:spPr>
        <a:xfrm rot="10800000">
          <a:off x="0" y="2103685"/>
          <a:ext cx="6572250" cy="2123407"/>
        </a:xfrm>
        <a:prstGeom prst="upArrowCallout">
          <a:avLst/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Including the government, parliament and the Judiciary. </a:t>
          </a:r>
          <a:endParaRPr lang="en-US" sz="2100" kern="1200"/>
        </a:p>
      </dsp:txBody>
      <dsp:txXfrm rot="10800000">
        <a:off x="0" y="2103685"/>
        <a:ext cx="6572250" cy="1379726"/>
      </dsp:txXfrm>
    </dsp:sp>
    <dsp:sp modelId="{C1516914-E139-41C6-ACE9-ABCE05234BFC}">
      <dsp:nvSpPr>
        <dsp:cNvPr id="0" name=""/>
        <dsp:cNvSpPr/>
      </dsp:nvSpPr>
      <dsp:spPr>
        <a:xfrm rot="10800000">
          <a:off x="0" y="987"/>
          <a:ext cx="6572250" cy="2123407"/>
        </a:xfrm>
        <a:prstGeom prst="upArrowCallou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Head of all the institutions. </a:t>
          </a:r>
          <a:endParaRPr lang="en-US" sz="2100" kern="1200"/>
        </a:p>
      </dsp:txBody>
      <dsp:txXfrm rot="10800000">
        <a:off x="0" y="987"/>
        <a:ext cx="6572250" cy="137972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C5CE79-049A-4F17-8523-D314BA827746}">
      <dsp:nvSpPr>
        <dsp:cNvPr id="0" name=""/>
        <dsp:cNvSpPr/>
      </dsp:nvSpPr>
      <dsp:spPr>
        <a:xfrm>
          <a:off x="0" y="1310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61B4B6-331D-418F-B546-4F6D955B6C5C}">
      <dsp:nvSpPr>
        <dsp:cNvPr id="0" name=""/>
        <dsp:cNvSpPr/>
      </dsp:nvSpPr>
      <dsp:spPr>
        <a:xfrm>
          <a:off x="168906" y="126943"/>
          <a:ext cx="307102" cy="3071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78E6FD-A96F-4569-8B19-309C48DD9A57}">
      <dsp:nvSpPr>
        <dsp:cNvPr id="0" name=""/>
        <dsp:cNvSpPr/>
      </dsp:nvSpPr>
      <dsp:spPr>
        <a:xfrm>
          <a:off x="644915" y="1310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Charged with law making. </a:t>
          </a:r>
          <a:endParaRPr lang="en-US" sz="1500" kern="1200" dirty="0"/>
        </a:p>
      </dsp:txBody>
      <dsp:txXfrm>
        <a:off x="644915" y="1310"/>
        <a:ext cx="9413484" cy="558368"/>
      </dsp:txXfrm>
    </dsp:sp>
    <dsp:sp modelId="{32EB7A27-499C-4A7B-92DF-95E314AA370F}">
      <dsp:nvSpPr>
        <dsp:cNvPr id="0" name=""/>
        <dsp:cNvSpPr/>
      </dsp:nvSpPr>
      <dsp:spPr>
        <a:xfrm>
          <a:off x="0" y="699270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7735E5-9D62-42CA-B661-B54D648A0FB6}">
      <dsp:nvSpPr>
        <dsp:cNvPr id="0" name=""/>
        <dsp:cNvSpPr/>
      </dsp:nvSpPr>
      <dsp:spPr>
        <a:xfrm>
          <a:off x="168906" y="824903"/>
          <a:ext cx="307102" cy="3071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A0E57E-8C18-49E1-92BB-51D284A51B27}">
      <dsp:nvSpPr>
        <dsp:cNvPr id="0" name=""/>
        <dsp:cNvSpPr/>
      </dsp:nvSpPr>
      <dsp:spPr>
        <a:xfrm>
          <a:off x="644915" y="699270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Scrutinising a bill. </a:t>
          </a:r>
          <a:endParaRPr lang="en-US" sz="1500" kern="1200"/>
        </a:p>
      </dsp:txBody>
      <dsp:txXfrm>
        <a:off x="644915" y="699270"/>
        <a:ext cx="9413484" cy="558368"/>
      </dsp:txXfrm>
    </dsp:sp>
    <dsp:sp modelId="{5701A78E-AAA0-4FFF-9876-EE3C1504E3E8}">
      <dsp:nvSpPr>
        <dsp:cNvPr id="0" name=""/>
        <dsp:cNvSpPr/>
      </dsp:nvSpPr>
      <dsp:spPr>
        <a:xfrm>
          <a:off x="0" y="1397231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9C8BA1-FF8E-49B2-BFFB-25A906BC6F26}">
      <dsp:nvSpPr>
        <dsp:cNvPr id="0" name=""/>
        <dsp:cNvSpPr/>
      </dsp:nvSpPr>
      <dsp:spPr>
        <a:xfrm>
          <a:off x="168906" y="1522864"/>
          <a:ext cx="307102" cy="3071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06D0E1-4574-413B-8101-2AEDE431B1CB}">
      <dsp:nvSpPr>
        <dsp:cNvPr id="0" name=""/>
        <dsp:cNvSpPr/>
      </dsp:nvSpPr>
      <dsp:spPr>
        <a:xfrm>
          <a:off x="644915" y="1397231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Hold the executive to account.</a:t>
          </a:r>
          <a:endParaRPr lang="en-US" sz="1500" kern="1200"/>
        </a:p>
      </dsp:txBody>
      <dsp:txXfrm>
        <a:off x="644915" y="1397231"/>
        <a:ext cx="9413484" cy="558368"/>
      </dsp:txXfrm>
    </dsp:sp>
    <dsp:sp modelId="{4CCEDC6E-D9F3-4AA3-9A10-B4599B8E9818}">
      <dsp:nvSpPr>
        <dsp:cNvPr id="0" name=""/>
        <dsp:cNvSpPr/>
      </dsp:nvSpPr>
      <dsp:spPr>
        <a:xfrm>
          <a:off x="0" y="2095192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8F0BEE-15BA-43BD-AD7E-2D5465C5297E}">
      <dsp:nvSpPr>
        <dsp:cNvPr id="0" name=""/>
        <dsp:cNvSpPr/>
      </dsp:nvSpPr>
      <dsp:spPr>
        <a:xfrm>
          <a:off x="168906" y="2220824"/>
          <a:ext cx="307102" cy="3071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B35360-5CF3-4581-855D-6BFA9F58511B}">
      <dsp:nvSpPr>
        <dsp:cNvPr id="0" name=""/>
        <dsp:cNvSpPr/>
      </dsp:nvSpPr>
      <dsp:spPr>
        <a:xfrm>
          <a:off x="644915" y="2095192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Where is parliament? </a:t>
          </a:r>
          <a:endParaRPr lang="en-US" sz="1500" kern="1200"/>
        </a:p>
      </dsp:txBody>
      <dsp:txXfrm>
        <a:off x="644915" y="2095192"/>
        <a:ext cx="9413484" cy="558368"/>
      </dsp:txXfrm>
    </dsp:sp>
    <dsp:sp modelId="{25DA1775-CD5D-43BE-9873-838EE2B1EEB2}">
      <dsp:nvSpPr>
        <dsp:cNvPr id="0" name=""/>
        <dsp:cNvSpPr/>
      </dsp:nvSpPr>
      <dsp:spPr>
        <a:xfrm>
          <a:off x="0" y="2793152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E60431-373D-4DB6-9833-9CBD8E34A7C2}">
      <dsp:nvSpPr>
        <dsp:cNvPr id="0" name=""/>
        <dsp:cNvSpPr/>
      </dsp:nvSpPr>
      <dsp:spPr>
        <a:xfrm>
          <a:off x="168906" y="2918785"/>
          <a:ext cx="307102" cy="3071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78FF4-F5EC-499C-8538-868551FB6DBE}">
      <dsp:nvSpPr>
        <dsp:cNvPr id="0" name=""/>
        <dsp:cNvSpPr/>
      </dsp:nvSpPr>
      <dsp:spPr>
        <a:xfrm>
          <a:off x="644915" y="2793152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Includes the lower chamber which is the house of commons who are voted for in a general election. </a:t>
          </a:r>
          <a:endParaRPr lang="en-US" sz="1500" kern="1200"/>
        </a:p>
      </dsp:txBody>
      <dsp:txXfrm>
        <a:off x="644915" y="2793152"/>
        <a:ext cx="9413484" cy="558368"/>
      </dsp:txXfrm>
    </dsp:sp>
    <dsp:sp modelId="{859A081B-A696-43E7-AA47-558BD6F6BB89}">
      <dsp:nvSpPr>
        <dsp:cNvPr id="0" name=""/>
        <dsp:cNvSpPr/>
      </dsp:nvSpPr>
      <dsp:spPr>
        <a:xfrm>
          <a:off x="0" y="3491113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8081EA-A722-4669-8E33-A963AA2C9D49}">
      <dsp:nvSpPr>
        <dsp:cNvPr id="0" name=""/>
        <dsp:cNvSpPr/>
      </dsp:nvSpPr>
      <dsp:spPr>
        <a:xfrm>
          <a:off x="168906" y="3616746"/>
          <a:ext cx="307102" cy="3071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FFA5C1-51D8-41C7-A9DB-DB06F4AE1CD3}">
      <dsp:nvSpPr>
        <dsp:cNvPr id="0" name=""/>
        <dsp:cNvSpPr/>
      </dsp:nvSpPr>
      <dsp:spPr>
        <a:xfrm>
          <a:off x="644915" y="3491113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Upper chamber which is the house of lords. </a:t>
          </a:r>
          <a:endParaRPr lang="en-US" sz="1500" kern="1200"/>
        </a:p>
      </dsp:txBody>
      <dsp:txXfrm>
        <a:off x="644915" y="3491113"/>
        <a:ext cx="9413484" cy="55836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2C073-AC6A-4726-BC08-23EBAFA854AD}">
      <dsp:nvSpPr>
        <dsp:cNvPr id="0" name=""/>
        <dsp:cNvSpPr/>
      </dsp:nvSpPr>
      <dsp:spPr>
        <a:xfrm>
          <a:off x="0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Members of the house of commons are elected every 5 years. </a:t>
          </a:r>
          <a:endParaRPr lang="en-US" sz="1400" kern="1200"/>
        </a:p>
      </dsp:txBody>
      <dsp:txXfrm>
        <a:off x="0" y="346075"/>
        <a:ext cx="1817687" cy="1090612"/>
      </dsp:txXfrm>
    </dsp:sp>
    <dsp:sp modelId="{E4A49293-6248-421B-B41E-DDB17BCEDAB9}">
      <dsp:nvSpPr>
        <dsp:cNvPr id="0" name=""/>
        <dsp:cNvSpPr/>
      </dsp:nvSpPr>
      <dsp:spPr>
        <a:xfrm>
          <a:off x="1999456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831582"/>
                <a:satOff val="3199"/>
                <a:lumOff val="1838"/>
                <a:alphaOff val="0"/>
                <a:shade val="36000"/>
                <a:satMod val="120000"/>
              </a:schemeClr>
              <a:schemeClr val="accent2">
                <a:hueOff val="-1831582"/>
                <a:satOff val="3199"/>
                <a:lumOff val="1838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Prime minister can ask the queen to dissolve parliament during the time of election. </a:t>
          </a:r>
          <a:endParaRPr lang="en-US" sz="1400" kern="1200"/>
        </a:p>
      </dsp:txBody>
      <dsp:txXfrm>
        <a:off x="1999456" y="346075"/>
        <a:ext cx="1817687" cy="1090612"/>
      </dsp:txXfrm>
    </dsp:sp>
    <dsp:sp modelId="{0E2F30FC-5BC1-42A6-BF51-D93293F4D91E}">
      <dsp:nvSpPr>
        <dsp:cNvPr id="0" name=""/>
        <dsp:cNvSpPr/>
      </dsp:nvSpPr>
      <dsp:spPr>
        <a:xfrm>
          <a:off x="3998912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663165"/>
                <a:satOff val="6398"/>
                <a:lumOff val="3676"/>
                <a:alphaOff val="0"/>
                <a:shade val="36000"/>
                <a:satMod val="120000"/>
              </a:schemeClr>
              <a:schemeClr val="accent2">
                <a:hueOff val="-3663165"/>
                <a:satOff val="6398"/>
                <a:lumOff val="3676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Fixed Term Parliaments Act 2011.</a:t>
          </a:r>
          <a:endParaRPr lang="en-US" sz="1400" kern="1200"/>
        </a:p>
      </dsp:txBody>
      <dsp:txXfrm>
        <a:off x="3998912" y="346075"/>
        <a:ext cx="1817687" cy="1090612"/>
      </dsp:txXfrm>
    </dsp:sp>
    <dsp:sp modelId="{E55CEF55-3916-445F-97CD-82E8C80DB6A7}">
      <dsp:nvSpPr>
        <dsp:cNvPr id="0" name=""/>
        <dsp:cNvSpPr/>
      </dsp:nvSpPr>
      <dsp:spPr>
        <a:xfrm>
          <a:off x="0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494747"/>
                <a:satOff val="9597"/>
                <a:lumOff val="5515"/>
                <a:alphaOff val="0"/>
                <a:shade val="36000"/>
                <a:satMod val="120000"/>
              </a:schemeClr>
              <a:schemeClr val="accent2">
                <a:hueOff val="-5494747"/>
                <a:satOff val="9597"/>
                <a:lumOff val="5515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House of lords – peers</a:t>
          </a:r>
          <a:endParaRPr lang="en-US" sz="1400" kern="1200"/>
        </a:p>
      </dsp:txBody>
      <dsp:txXfrm>
        <a:off x="0" y="1618456"/>
        <a:ext cx="1817687" cy="1090612"/>
      </dsp:txXfrm>
    </dsp:sp>
    <dsp:sp modelId="{ABE6EC34-90B6-491F-8064-428C9F65ADDE}">
      <dsp:nvSpPr>
        <dsp:cNvPr id="0" name=""/>
        <dsp:cNvSpPr/>
      </dsp:nvSpPr>
      <dsp:spPr>
        <a:xfrm>
          <a:off x="1999456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7326329"/>
                <a:satOff val="12797"/>
                <a:lumOff val="7353"/>
                <a:alphaOff val="0"/>
                <a:shade val="36000"/>
                <a:satMod val="120000"/>
              </a:schemeClr>
              <a:schemeClr val="accent2">
                <a:hueOff val="-7326329"/>
                <a:satOff val="12797"/>
                <a:lumOff val="7353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791 members can sit. </a:t>
          </a:r>
          <a:endParaRPr lang="en-US" sz="1400" kern="1200"/>
        </a:p>
      </dsp:txBody>
      <dsp:txXfrm>
        <a:off x="1999456" y="1618456"/>
        <a:ext cx="1817687" cy="1090612"/>
      </dsp:txXfrm>
    </dsp:sp>
    <dsp:sp modelId="{F2B8B409-7BE6-4200-A7B4-830380A4203A}">
      <dsp:nvSpPr>
        <dsp:cNvPr id="0" name=""/>
        <dsp:cNvSpPr/>
      </dsp:nvSpPr>
      <dsp:spPr>
        <a:xfrm>
          <a:off x="3998912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9157911"/>
                <a:satOff val="15996"/>
                <a:lumOff val="9191"/>
                <a:alphaOff val="0"/>
                <a:shade val="36000"/>
                <a:satMod val="120000"/>
              </a:schemeClr>
              <a:schemeClr val="accent2">
                <a:hueOff val="-9157911"/>
                <a:satOff val="15996"/>
                <a:lumOff val="9191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Life peerages- Life peerages Act 1958. </a:t>
          </a:r>
          <a:endParaRPr lang="en-US" sz="1400" kern="1200"/>
        </a:p>
      </dsp:txBody>
      <dsp:txXfrm>
        <a:off x="3998912" y="1618456"/>
        <a:ext cx="1817687" cy="1090612"/>
      </dsp:txXfrm>
    </dsp:sp>
    <dsp:sp modelId="{03D331B7-EB1B-4D2C-A1E1-2EA10870FFAF}">
      <dsp:nvSpPr>
        <dsp:cNvPr id="0" name=""/>
        <dsp:cNvSpPr/>
      </dsp:nvSpPr>
      <dsp:spPr>
        <a:xfrm>
          <a:off x="0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0989494"/>
                <a:satOff val="19195"/>
                <a:lumOff val="11029"/>
                <a:alphaOff val="0"/>
                <a:shade val="36000"/>
                <a:satMod val="120000"/>
              </a:schemeClr>
              <a:schemeClr val="accent2">
                <a:hueOff val="-10989494"/>
                <a:satOff val="19195"/>
                <a:lumOff val="1102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Hereditary peers- inherited. </a:t>
          </a:r>
          <a:endParaRPr lang="en-US" sz="1400" kern="1200"/>
        </a:p>
      </dsp:txBody>
      <dsp:txXfrm>
        <a:off x="0" y="2890837"/>
        <a:ext cx="1817687" cy="1090612"/>
      </dsp:txXfrm>
    </dsp:sp>
    <dsp:sp modelId="{0FF4209C-96F7-484E-AB16-2F9C0C9A8739}">
      <dsp:nvSpPr>
        <dsp:cNvPr id="0" name=""/>
        <dsp:cNvSpPr/>
      </dsp:nvSpPr>
      <dsp:spPr>
        <a:xfrm>
          <a:off x="1999456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2821076"/>
                <a:satOff val="22394"/>
                <a:lumOff val="12868"/>
                <a:alphaOff val="0"/>
                <a:shade val="36000"/>
                <a:satMod val="120000"/>
              </a:schemeClr>
              <a:schemeClr val="accent2">
                <a:hueOff val="-12821076"/>
                <a:satOff val="22394"/>
                <a:lumOff val="12868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Includes bishops and archbishops of the church of England. </a:t>
          </a:r>
          <a:endParaRPr lang="en-US" sz="1400" kern="1200"/>
        </a:p>
      </dsp:txBody>
      <dsp:txXfrm>
        <a:off x="1999456" y="2890837"/>
        <a:ext cx="1817687" cy="1090612"/>
      </dsp:txXfrm>
    </dsp:sp>
    <dsp:sp modelId="{A486A585-ECD3-42DA-AA6B-3573D99E38AD}">
      <dsp:nvSpPr>
        <dsp:cNvPr id="0" name=""/>
        <dsp:cNvSpPr/>
      </dsp:nvSpPr>
      <dsp:spPr>
        <a:xfrm>
          <a:off x="3998912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4652658"/>
                <a:satOff val="25593"/>
                <a:lumOff val="14706"/>
                <a:alphaOff val="0"/>
                <a:shade val="36000"/>
                <a:satMod val="120000"/>
              </a:schemeClr>
              <a:schemeClr val="accent2">
                <a:hueOff val="-14652658"/>
                <a:satOff val="25593"/>
                <a:lumOff val="14706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Representatives and their role in parliament</a:t>
          </a:r>
          <a:endParaRPr lang="en-US" sz="1400" kern="1200"/>
        </a:p>
      </dsp:txBody>
      <dsp:txXfrm>
        <a:off x="3998912" y="2890837"/>
        <a:ext cx="1817687" cy="109061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B08FC-0025-46C3-A30B-938C90F54961}">
      <dsp:nvSpPr>
        <dsp:cNvPr id="0" name=""/>
        <dsp:cNvSpPr/>
      </dsp:nvSpPr>
      <dsp:spPr>
        <a:xfrm>
          <a:off x="66218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1A3C9A0-6C19-4661-A675-59726F25C5C1}">
      <dsp:nvSpPr>
        <dsp:cNvPr id="0" name=""/>
        <dsp:cNvSpPr/>
      </dsp:nvSpPr>
      <dsp:spPr>
        <a:xfrm>
          <a:off x="562468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commons- Represent us. Different types of representatives those who have been elected to represent views. Those who have not been elected to present our views. </a:t>
          </a:r>
          <a:endParaRPr lang="en-US" sz="2300" kern="1200"/>
        </a:p>
      </dsp:txBody>
      <dsp:txXfrm>
        <a:off x="645534" y="556156"/>
        <a:ext cx="4300123" cy="2669940"/>
      </dsp:txXfrm>
    </dsp:sp>
    <dsp:sp modelId="{2B6893A4-B595-4286-A82A-2649C56BAE6F}">
      <dsp:nvSpPr>
        <dsp:cNvPr id="0" name=""/>
        <dsp:cNvSpPr/>
      </dsp:nvSpPr>
      <dsp:spPr>
        <a:xfrm>
          <a:off x="5524975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7ECD7FD-F2C3-4C8D-85A7-195CAEF9528E}">
      <dsp:nvSpPr>
        <dsp:cNvPr id="0" name=""/>
        <dsp:cNvSpPr/>
      </dsp:nvSpPr>
      <dsp:spPr>
        <a:xfrm>
          <a:off x="6021225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Lords – Appointed by life peerages, chosen to represent hereditary peers. They are not elected by Universal Suffrage. </a:t>
          </a:r>
          <a:endParaRPr lang="en-US" sz="2300" kern="1200"/>
        </a:p>
      </dsp:txBody>
      <dsp:txXfrm>
        <a:off x="6104291" y="556156"/>
        <a:ext cx="4300123" cy="266994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F9C5CB-F956-46C0-837B-AD4D54551A68}">
      <dsp:nvSpPr>
        <dsp:cNvPr id="0" name=""/>
        <dsp:cNvSpPr/>
      </dsp:nvSpPr>
      <dsp:spPr>
        <a:xfrm>
          <a:off x="1816199" y="8922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8790CF-6E59-4C11-B644-1C9E36E406ED}">
      <dsp:nvSpPr>
        <dsp:cNvPr id="0" name=""/>
        <dsp:cNvSpPr/>
      </dsp:nvSpPr>
      <dsp:spPr>
        <a:xfrm>
          <a:off x="2284199" y="47692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41EF83-AF42-484A-A466-B5EC8D4EED89}">
      <dsp:nvSpPr>
        <dsp:cNvPr id="0" name=""/>
        <dsp:cNvSpPr/>
      </dsp:nvSpPr>
      <dsp:spPr>
        <a:xfrm>
          <a:off x="1114199" y="288892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Its main function is law making, </a:t>
          </a:r>
          <a:endParaRPr lang="en-US" sz="1900" kern="1200"/>
        </a:p>
      </dsp:txBody>
      <dsp:txXfrm>
        <a:off x="1114199" y="2888922"/>
        <a:ext cx="3600000" cy="720000"/>
      </dsp:txXfrm>
    </dsp:sp>
    <dsp:sp modelId="{216AAD48-CCE6-4FCD-8A1D-1544C6BCEA5C}">
      <dsp:nvSpPr>
        <dsp:cNvPr id="0" name=""/>
        <dsp:cNvSpPr/>
      </dsp:nvSpPr>
      <dsp:spPr>
        <a:xfrm>
          <a:off x="6046199" y="8922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906302-C377-4239-B9DC-BAD3C4A9C5A8}">
      <dsp:nvSpPr>
        <dsp:cNvPr id="0" name=""/>
        <dsp:cNvSpPr/>
      </dsp:nvSpPr>
      <dsp:spPr>
        <a:xfrm>
          <a:off x="6514199" y="47692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CD473F-EE33-464E-9698-63ACF74AC62E}">
      <dsp:nvSpPr>
        <dsp:cNvPr id="0" name=""/>
        <dsp:cNvSpPr/>
      </dsp:nvSpPr>
      <dsp:spPr>
        <a:xfrm>
          <a:off x="5344199" y="288892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It is where primary legislation comes from. </a:t>
          </a:r>
          <a:endParaRPr lang="en-US" sz="1900" kern="1200"/>
        </a:p>
      </dsp:txBody>
      <dsp:txXfrm>
        <a:off x="5344199" y="2888922"/>
        <a:ext cx="3600000" cy="72000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25362-E4E7-4CF1-8A09-2B051696E4D0}">
      <dsp:nvSpPr>
        <dsp:cNvPr id="0" name=""/>
        <dsp:cNvSpPr/>
      </dsp:nvSpPr>
      <dsp:spPr>
        <a:xfrm>
          <a:off x="0" y="0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House of commons and house of lords have different functions. </a:t>
          </a:r>
          <a:endParaRPr lang="en-US" sz="2900" kern="1200"/>
        </a:p>
      </dsp:txBody>
      <dsp:txXfrm>
        <a:off x="44347" y="44347"/>
        <a:ext cx="7405670" cy="1425439"/>
      </dsp:txXfrm>
    </dsp:sp>
    <dsp:sp modelId="{D0E030F0-6CA9-4E2F-BE6E-8114E0ACE408}">
      <dsp:nvSpPr>
        <dsp:cNvPr id="0" name=""/>
        <dsp:cNvSpPr/>
      </dsp:nvSpPr>
      <dsp:spPr>
        <a:xfrm>
          <a:off x="1583054" y="1850607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We will learn more about this when we discuss the separation of powers. </a:t>
          </a:r>
          <a:endParaRPr lang="en-US" sz="2900" kern="1200"/>
        </a:p>
      </dsp:txBody>
      <dsp:txXfrm>
        <a:off x="1627401" y="1894954"/>
        <a:ext cx="6314709" cy="1425439"/>
      </dsp:txXfrm>
    </dsp:sp>
    <dsp:sp modelId="{63D4EC23-C297-4E80-9875-BDB5207FCC1F}">
      <dsp:nvSpPr>
        <dsp:cNvPr id="0" name=""/>
        <dsp:cNvSpPr/>
      </dsp:nvSpPr>
      <dsp:spPr>
        <a:xfrm>
          <a:off x="7986458" y="1190277"/>
          <a:ext cx="984186" cy="98418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07900" y="1190277"/>
        <a:ext cx="541302" cy="740600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3BD21F-31B4-4776-9A44-A4C59A94B417}">
      <dsp:nvSpPr>
        <dsp:cNvPr id="0" name=""/>
        <dsp:cNvSpPr/>
      </dsp:nvSpPr>
      <dsp:spPr>
        <a:xfrm>
          <a:off x="0" y="0"/>
          <a:ext cx="5060632" cy="10058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Parliament regulate parliament. </a:t>
          </a:r>
          <a:endParaRPr lang="en-US" sz="1800" kern="1200"/>
        </a:p>
      </dsp:txBody>
      <dsp:txXfrm>
        <a:off x="29460" y="29460"/>
        <a:ext cx="3857569" cy="946920"/>
      </dsp:txXfrm>
    </dsp:sp>
    <dsp:sp modelId="{CEC6EF56-EAED-40B6-BFDF-F0F0B96D35C2}">
      <dsp:nvSpPr>
        <dsp:cNvPr id="0" name=""/>
        <dsp:cNvSpPr/>
      </dsp:nvSpPr>
      <dsp:spPr>
        <a:xfrm>
          <a:off x="377904" y="1145540"/>
          <a:ext cx="5060632" cy="100584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Parliament sets its own rules and privileges. </a:t>
          </a:r>
          <a:endParaRPr lang="en-US" sz="1800" kern="1200"/>
        </a:p>
      </dsp:txBody>
      <dsp:txXfrm>
        <a:off x="407364" y="1175000"/>
        <a:ext cx="3970012" cy="946920"/>
      </dsp:txXfrm>
    </dsp:sp>
    <dsp:sp modelId="{470613AD-6949-4239-8FDA-F87CAFE4B66A}">
      <dsp:nvSpPr>
        <dsp:cNvPr id="0" name=""/>
        <dsp:cNvSpPr/>
      </dsp:nvSpPr>
      <dsp:spPr>
        <a:xfrm>
          <a:off x="755808" y="2291080"/>
          <a:ext cx="5060632" cy="100584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Regulate Party political funding Political parties, elections and referendums Act 2000. </a:t>
          </a:r>
          <a:endParaRPr lang="en-US" sz="1800" kern="1200" dirty="0"/>
        </a:p>
      </dsp:txBody>
      <dsp:txXfrm>
        <a:off x="785268" y="2320540"/>
        <a:ext cx="3970012" cy="946920"/>
      </dsp:txXfrm>
    </dsp:sp>
    <dsp:sp modelId="{2F5BDE53-DD22-469E-969B-AF526D6EACB1}">
      <dsp:nvSpPr>
        <dsp:cNvPr id="0" name=""/>
        <dsp:cNvSpPr/>
      </dsp:nvSpPr>
      <dsp:spPr>
        <a:xfrm>
          <a:off x="1133713" y="3436620"/>
          <a:ext cx="5060632" cy="100584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Parliamentary privilege. </a:t>
          </a:r>
          <a:endParaRPr lang="en-US" sz="1800" kern="1200"/>
        </a:p>
      </dsp:txBody>
      <dsp:txXfrm>
        <a:off x="1163173" y="3466080"/>
        <a:ext cx="3970012" cy="946920"/>
      </dsp:txXfrm>
    </dsp:sp>
    <dsp:sp modelId="{4F7D38C9-C509-42E3-8996-139613C514C4}">
      <dsp:nvSpPr>
        <dsp:cNvPr id="0" name=""/>
        <dsp:cNvSpPr/>
      </dsp:nvSpPr>
      <dsp:spPr>
        <a:xfrm>
          <a:off x="1511617" y="4582160"/>
          <a:ext cx="5060632" cy="100584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Number of rights which is the right to freedom of speech due to the bill of rights 1689 article 9. </a:t>
          </a:r>
          <a:endParaRPr lang="en-US" sz="1800" kern="1200"/>
        </a:p>
      </dsp:txBody>
      <dsp:txXfrm>
        <a:off x="1541077" y="4611620"/>
        <a:ext cx="3970012" cy="946920"/>
      </dsp:txXfrm>
    </dsp:sp>
    <dsp:sp modelId="{ABC0D341-AA68-4617-99E5-2DF7CA5AC05A}">
      <dsp:nvSpPr>
        <dsp:cNvPr id="0" name=""/>
        <dsp:cNvSpPr/>
      </dsp:nvSpPr>
      <dsp:spPr>
        <a:xfrm>
          <a:off x="4406836" y="734822"/>
          <a:ext cx="653796" cy="6537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553940" y="734822"/>
        <a:ext cx="359588" cy="491981"/>
      </dsp:txXfrm>
    </dsp:sp>
    <dsp:sp modelId="{53F1D297-C2FB-4370-9447-DA4AD3411232}">
      <dsp:nvSpPr>
        <dsp:cNvPr id="0" name=""/>
        <dsp:cNvSpPr/>
      </dsp:nvSpPr>
      <dsp:spPr>
        <a:xfrm>
          <a:off x="4784740" y="1880362"/>
          <a:ext cx="653796" cy="65379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931844" y="1880362"/>
        <a:ext cx="359588" cy="491981"/>
      </dsp:txXfrm>
    </dsp:sp>
    <dsp:sp modelId="{F8F2FD8A-6855-4182-8688-BB9D7B774C59}">
      <dsp:nvSpPr>
        <dsp:cNvPr id="0" name=""/>
        <dsp:cNvSpPr/>
      </dsp:nvSpPr>
      <dsp:spPr>
        <a:xfrm>
          <a:off x="5162645" y="3009138"/>
          <a:ext cx="653796" cy="65379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5309749" y="3009138"/>
        <a:ext cx="359588" cy="491981"/>
      </dsp:txXfrm>
    </dsp:sp>
    <dsp:sp modelId="{85A04C4D-3F51-4D8E-AB2D-8C120718A68A}">
      <dsp:nvSpPr>
        <dsp:cNvPr id="0" name=""/>
        <dsp:cNvSpPr/>
      </dsp:nvSpPr>
      <dsp:spPr>
        <a:xfrm>
          <a:off x="5540549" y="4165854"/>
          <a:ext cx="653796" cy="65379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5687653" y="4165854"/>
        <a:ext cx="359588" cy="491981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754781-731C-4538-9A46-9361F8150B8E}">
      <dsp:nvSpPr>
        <dsp:cNvPr id="0" name=""/>
        <dsp:cNvSpPr/>
      </dsp:nvSpPr>
      <dsp:spPr>
        <a:xfrm>
          <a:off x="0" y="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Political Government and wider machinery of the government. </a:t>
          </a:r>
          <a:endParaRPr lang="en-US" sz="2100" kern="1200"/>
        </a:p>
      </dsp:txBody>
      <dsp:txXfrm>
        <a:off x="49100" y="49100"/>
        <a:ext cx="3777446" cy="1578200"/>
      </dsp:txXfrm>
    </dsp:sp>
    <dsp:sp modelId="{A130BF4D-107B-4C91-9908-AD8B660BE795}">
      <dsp:nvSpPr>
        <dsp:cNvPr id="0" name=""/>
        <dsp:cNvSpPr/>
      </dsp:nvSpPr>
      <dsp:spPr>
        <a:xfrm>
          <a:off x="492918" y="19558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Political government – prime minister and the government ministers. </a:t>
          </a:r>
          <a:endParaRPr lang="en-US" sz="2100" kern="1200"/>
        </a:p>
      </dsp:txBody>
      <dsp:txXfrm>
        <a:off x="542018" y="2004900"/>
        <a:ext cx="3905633" cy="1578200"/>
      </dsp:txXfrm>
    </dsp:sp>
    <dsp:sp modelId="{7B2CE7E3-0D91-4263-B8CC-FEF9FF1E6484}">
      <dsp:nvSpPr>
        <dsp:cNvPr id="0" name=""/>
        <dsp:cNvSpPr/>
      </dsp:nvSpPr>
      <dsp:spPr>
        <a:xfrm>
          <a:off x="985837" y="39116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Wider government include the police, the army and members of executive agencies such as the benefits system. </a:t>
          </a:r>
          <a:endParaRPr lang="en-US" sz="2100" kern="1200"/>
        </a:p>
      </dsp:txBody>
      <dsp:txXfrm>
        <a:off x="1034937" y="3960700"/>
        <a:ext cx="3905633" cy="1578200"/>
      </dsp:txXfrm>
    </dsp:sp>
    <dsp:sp modelId="{0AA7D09F-C8BA-4297-9C56-5C03B99AB787}">
      <dsp:nvSpPr>
        <dsp:cNvPr id="0" name=""/>
        <dsp:cNvSpPr/>
      </dsp:nvSpPr>
      <dsp:spPr>
        <a:xfrm>
          <a:off x="4496752" y="1271270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41926" y="1271270"/>
        <a:ext cx="599313" cy="819969"/>
      </dsp:txXfrm>
    </dsp:sp>
    <dsp:sp modelId="{7BA7EEC8-9921-46A1-AAA3-BA66CD0ABF2F}">
      <dsp:nvSpPr>
        <dsp:cNvPr id="0" name=""/>
        <dsp:cNvSpPr/>
      </dsp:nvSpPr>
      <dsp:spPr>
        <a:xfrm>
          <a:off x="4989671" y="3215894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34845" y="3215894"/>
        <a:ext cx="599313" cy="819969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272AC8-1B9C-4D12-B8B8-093E56A79EF0}">
      <dsp:nvSpPr>
        <dsp:cNvPr id="0" name=""/>
        <dsp:cNvSpPr/>
      </dsp:nvSpPr>
      <dsp:spPr>
        <a:xfrm>
          <a:off x="0" y="0"/>
          <a:ext cx="7744967" cy="65121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Runs the country. </a:t>
          </a:r>
          <a:endParaRPr lang="en-US" sz="1700" kern="1200"/>
        </a:p>
      </dsp:txBody>
      <dsp:txXfrm>
        <a:off x="19073" y="19073"/>
        <a:ext cx="6966068" cy="613066"/>
      </dsp:txXfrm>
    </dsp:sp>
    <dsp:sp modelId="{1EFBCB53-29EA-4DDA-9F85-679DE714C8BE}">
      <dsp:nvSpPr>
        <dsp:cNvPr id="0" name=""/>
        <dsp:cNvSpPr/>
      </dsp:nvSpPr>
      <dsp:spPr>
        <a:xfrm>
          <a:off x="578358" y="741658"/>
          <a:ext cx="7744967" cy="651212"/>
        </a:xfrm>
        <a:prstGeom prst="roundRect">
          <a:avLst>
            <a:gd name="adj" fmla="val 10000"/>
          </a:avLst>
        </a:prstGeom>
        <a:solidFill>
          <a:schemeClr val="accent2">
            <a:hueOff val="-3663165"/>
            <a:satOff val="6398"/>
            <a:lumOff val="36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Proposes laws.</a:t>
          </a:r>
          <a:endParaRPr lang="en-US" sz="1700" kern="1200"/>
        </a:p>
      </dsp:txBody>
      <dsp:txXfrm>
        <a:off x="597431" y="760731"/>
        <a:ext cx="6705176" cy="613066"/>
      </dsp:txXfrm>
    </dsp:sp>
    <dsp:sp modelId="{D6BA0C8F-957F-4392-B760-BFC653AD4C3C}">
      <dsp:nvSpPr>
        <dsp:cNvPr id="0" name=""/>
        <dsp:cNvSpPr/>
      </dsp:nvSpPr>
      <dsp:spPr>
        <a:xfrm>
          <a:off x="1156716" y="1483316"/>
          <a:ext cx="7744967" cy="651212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Exercise power fairly and uphold the law. </a:t>
          </a:r>
          <a:endParaRPr lang="en-US" sz="1700" kern="1200"/>
        </a:p>
      </dsp:txBody>
      <dsp:txXfrm>
        <a:off x="1175789" y="1502389"/>
        <a:ext cx="6705176" cy="613066"/>
      </dsp:txXfrm>
    </dsp:sp>
    <dsp:sp modelId="{3E2C8E8B-ECA8-488E-B8D8-D51684713A62}">
      <dsp:nvSpPr>
        <dsp:cNvPr id="0" name=""/>
        <dsp:cNvSpPr/>
      </dsp:nvSpPr>
      <dsp:spPr>
        <a:xfrm>
          <a:off x="1735073" y="2224974"/>
          <a:ext cx="7744967" cy="651212"/>
        </a:xfrm>
        <a:prstGeom prst="roundRect">
          <a:avLst>
            <a:gd name="adj" fmla="val 10000"/>
          </a:avLst>
        </a:prstGeom>
        <a:solidFill>
          <a:schemeClr val="accent2">
            <a:hueOff val="-10989494"/>
            <a:satOff val="19195"/>
            <a:lumOff val="110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Although few have upheld the law. </a:t>
          </a:r>
          <a:endParaRPr lang="en-US" sz="1700" kern="1200"/>
        </a:p>
      </dsp:txBody>
      <dsp:txXfrm>
        <a:off x="1754146" y="2244047"/>
        <a:ext cx="6705176" cy="613066"/>
      </dsp:txXfrm>
    </dsp:sp>
    <dsp:sp modelId="{905D77FA-B400-4E56-BC22-045426B172F8}">
      <dsp:nvSpPr>
        <dsp:cNvPr id="0" name=""/>
        <dsp:cNvSpPr/>
      </dsp:nvSpPr>
      <dsp:spPr>
        <a:xfrm>
          <a:off x="2313432" y="2966632"/>
          <a:ext cx="7744967" cy="651212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Checks and balances through debates and parliamentary questions. </a:t>
          </a:r>
          <a:endParaRPr lang="en-US" sz="1700" kern="1200"/>
        </a:p>
      </dsp:txBody>
      <dsp:txXfrm>
        <a:off x="2332505" y="2985705"/>
        <a:ext cx="6705176" cy="613066"/>
      </dsp:txXfrm>
    </dsp:sp>
    <dsp:sp modelId="{26629CBC-510E-4FB9-AEC5-F9AD2BFA65C7}">
      <dsp:nvSpPr>
        <dsp:cNvPr id="0" name=""/>
        <dsp:cNvSpPr/>
      </dsp:nvSpPr>
      <dsp:spPr>
        <a:xfrm>
          <a:off x="7321680" y="475746"/>
          <a:ext cx="423287" cy="42328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416920" y="475746"/>
        <a:ext cx="232807" cy="318523"/>
      </dsp:txXfrm>
    </dsp:sp>
    <dsp:sp modelId="{85EE508F-2F8F-4E14-9B32-4ADB481726BE}">
      <dsp:nvSpPr>
        <dsp:cNvPr id="0" name=""/>
        <dsp:cNvSpPr/>
      </dsp:nvSpPr>
      <dsp:spPr>
        <a:xfrm>
          <a:off x="7900038" y="1217404"/>
          <a:ext cx="423287" cy="42328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896767"/>
            <a:satOff val="7685"/>
            <a:lumOff val="131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896767"/>
              <a:satOff val="7685"/>
              <a:lumOff val="13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995278" y="1217404"/>
        <a:ext cx="232807" cy="318523"/>
      </dsp:txXfrm>
    </dsp:sp>
    <dsp:sp modelId="{63A6288F-7F4E-41BB-A0EB-8EF176528E02}">
      <dsp:nvSpPr>
        <dsp:cNvPr id="0" name=""/>
        <dsp:cNvSpPr/>
      </dsp:nvSpPr>
      <dsp:spPr>
        <a:xfrm>
          <a:off x="8478396" y="1948209"/>
          <a:ext cx="423287" cy="42328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9793533"/>
            <a:satOff val="15371"/>
            <a:lumOff val="262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9793533"/>
              <a:satOff val="15371"/>
              <a:lumOff val="262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573636" y="1948209"/>
        <a:ext cx="232807" cy="318523"/>
      </dsp:txXfrm>
    </dsp:sp>
    <dsp:sp modelId="{E4E48A0C-2953-41D1-A391-7F9761423AE3}">
      <dsp:nvSpPr>
        <dsp:cNvPr id="0" name=""/>
        <dsp:cNvSpPr/>
      </dsp:nvSpPr>
      <dsp:spPr>
        <a:xfrm>
          <a:off x="9056754" y="2697103"/>
          <a:ext cx="423287" cy="42328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151994" y="2697103"/>
        <a:ext cx="232807" cy="318523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998AFE-86C5-40B8-9620-903361E7CF48}">
      <dsp:nvSpPr>
        <dsp:cNvPr id="0" name=""/>
        <dsp:cNvSpPr/>
      </dsp:nvSpPr>
      <dsp:spPr>
        <a:xfrm>
          <a:off x="1063980" y="635603"/>
          <a:ext cx="1274535" cy="12745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8941DE-D3D2-4682-A67D-B23105A33DF6}">
      <dsp:nvSpPr>
        <dsp:cNvPr id="0" name=""/>
        <dsp:cNvSpPr/>
      </dsp:nvSpPr>
      <dsp:spPr>
        <a:xfrm>
          <a:off x="285097" y="2262241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Can be removed during the term. </a:t>
          </a:r>
          <a:endParaRPr lang="en-US" sz="1700" kern="1200"/>
        </a:p>
      </dsp:txBody>
      <dsp:txXfrm>
        <a:off x="285097" y="2262241"/>
        <a:ext cx="2832300" cy="720000"/>
      </dsp:txXfrm>
    </dsp:sp>
    <dsp:sp modelId="{F237C3C9-13A1-4371-89D7-606C8341B7F4}">
      <dsp:nvSpPr>
        <dsp:cNvPr id="0" name=""/>
        <dsp:cNvSpPr/>
      </dsp:nvSpPr>
      <dsp:spPr>
        <a:xfrm>
          <a:off x="4391932" y="635603"/>
          <a:ext cx="1274535" cy="12745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8282B-E271-481F-8FDA-E17C02568314}">
      <dsp:nvSpPr>
        <dsp:cNvPr id="0" name=""/>
        <dsp:cNvSpPr/>
      </dsp:nvSpPr>
      <dsp:spPr>
        <a:xfrm>
          <a:off x="3613050" y="2262241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Appointed by the king using their royal prerogative. </a:t>
          </a:r>
          <a:endParaRPr lang="en-US" sz="1700" kern="1200"/>
        </a:p>
      </dsp:txBody>
      <dsp:txXfrm>
        <a:off x="3613050" y="2262241"/>
        <a:ext cx="2832300" cy="720000"/>
      </dsp:txXfrm>
    </dsp:sp>
    <dsp:sp modelId="{9AE92735-9C44-4169-ACA1-91FBFA54BF19}">
      <dsp:nvSpPr>
        <dsp:cNvPr id="0" name=""/>
        <dsp:cNvSpPr/>
      </dsp:nvSpPr>
      <dsp:spPr>
        <a:xfrm>
          <a:off x="7719885" y="635603"/>
          <a:ext cx="1274535" cy="12745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3C8130-D443-4D32-96C0-55406D2C51D5}">
      <dsp:nvSpPr>
        <dsp:cNvPr id="0" name=""/>
        <dsp:cNvSpPr/>
      </dsp:nvSpPr>
      <dsp:spPr>
        <a:xfrm>
          <a:off x="6941002" y="2262241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Has to win seats in the house of commons. </a:t>
          </a:r>
          <a:endParaRPr lang="en-US" sz="1700" kern="1200"/>
        </a:p>
      </dsp:txBody>
      <dsp:txXfrm>
        <a:off x="6941002" y="2262241"/>
        <a:ext cx="2832300" cy="720000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E49C00-768F-49AB-8B46-AABDBD237792}">
      <dsp:nvSpPr>
        <dsp:cNvPr id="0" name=""/>
        <dsp:cNvSpPr/>
      </dsp:nvSpPr>
      <dsp:spPr>
        <a:xfrm>
          <a:off x="1283" y="604105"/>
          <a:ext cx="2737367" cy="16424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Hung parliament- two parties join together to form a government. </a:t>
          </a:r>
          <a:endParaRPr lang="en-US" sz="1700" kern="1200"/>
        </a:p>
      </dsp:txBody>
      <dsp:txXfrm>
        <a:off x="49388" y="652210"/>
        <a:ext cx="2641157" cy="1546210"/>
      </dsp:txXfrm>
    </dsp:sp>
    <dsp:sp modelId="{57BE2267-2976-49F8-9882-798EBE9DD96D}">
      <dsp:nvSpPr>
        <dsp:cNvPr id="0" name=""/>
        <dsp:cNvSpPr/>
      </dsp:nvSpPr>
      <dsp:spPr>
        <a:xfrm>
          <a:off x="2979539" y="1085882"/>
          <a:ext cx="580321" cy="678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979539" y="1221655"/>
        <a:ext cx="406225" cy="407321"/>
      </dsp:txXfrm>
    </dsp:sp>
    <dsp:sp modelId="{99D1B981-2291-4A42-AB96-DD0EA2D50C85}">
      <dsp:nvSpPr>
        <dsp:cNvPr id="0" name=""/>
        <dsp:cNvSpPr/>
      </dsp:nvSpPr>
      <dsp:spPr>
        <a:xfrm>
          <a:off x="3833598" y="604105"/>
          <a:ext cx="2737367" cy="16424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Known as a coalition government. </a:t>
          </a:r>
          <a:endParaRPr lang="en-US" sz="1700" kern="1200"/>
        </a:p>
      </dsp:txBody>
      <dsp:txXfrm>
        <a:off x="3881703" y="652210"/>
        <a:ext cx="2641157" cy="1546210"/>
      </dsp:txXfrm>
    </dsp:sp>
    <dsp:sp modelId="{282E2E29-CD07-46F1-A790-7D2629DC7FEE}">
      <dsp:nvSpPr>
        <dsp:cNvPr id="0" name=""/>
        <dsp:cNvSpPr/>
      </dsp:nvSpPr>
      <dsp:spPr>
        <a:xfrm rot="5400000">
          <a:off x="4912121" y="2438142"/>
          <a:ext cx="580321" cy="678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4998621" y="2487415"/>
        <a:ext cx="407321" cy="406225"/>
      </dsp:txXfrm>
    </dsp:sp>
    <dsp:sp modelId="{433D47C8-3566-4FA7-B160-518878701464}">
      <dsp:nvSpPr>
        <dsp:cNvPr id="0" name=""/>
        <dsp:cNvSpPr/>
      </dsp:nvSpPr>
      <dsp:spPr>
        <a:xfrm>
          <a:off x="3833598" y="3341473"/>
          <a:ext cx="2737367" cy="16424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Political executive – Prime minister, Senior ministers, Junior minister, ministers of state, parliamentary private secretaries. </a:t>
          </a:r>
          <a:endParaRPr lang="en-US" sz="1700" kern="1200"/>
        </a:p>
      </dsp:txBody>
      <dsp:txXfrm>
        <a:off x="3881703" y="3389578"/>
        <a:ext cx="2641157" cy="1546210"/>
      </dsp:txXfrm>
    </dsp:sp>
    <dsp:sp modelId="{14B69884-902B-4D49-8D38-69C522EDE8CD}">
      <dsp:nvSpPr>
        <dsp:cNvPr id="0" name=""/>
        <dsp:cNvSpPr/>
      </dsp:nvSpPr>
      <dsp:spPr>
        <a:xfrm rot="10800000">
          <a:off x="3012388" y="3823250"/>
          <a:ext cx="580321" cy="678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3186484" y="3959023"/>
        <a:ext cx="406225" cy="407321"/>
      </dsp:txXfrm>
    </dsp:sp>
    <dsp:sp modelId="{158CF095-5048-494C-BC49-7BB4CD04B1A2}">
      <dsp:nvSpPr>
        <dsp:cNvPr id="0" name=""/>
        <dsp:cNvSpPr/>
      </dsp:nvSpPr>
      <dsp:spPr>
        <a:xfrm>
          <a:off x="1283" y="3341473"/>
          <a:ext cx="2737367" cy="16424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Cabinet – 20-25 members chosen by the prime minister. </a:t>
          </a:r>
          <a:endParaRPr lang="en-US" sz="1700" kern="1200"/>
        </a:p>
      </dsp:txBody>
      <dsp:txXfrm>
        <a:off x="49388" y="3389578"/>
        <a:ext cx="2641157" cy="1546210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26A906-3D64-41E9-86A1-8C78B7A7A244}">
      <dsp:nvSpPr>
        <dsp:cNvPr id="0" name=""/>
        <dsp:cNvSpPr/>
      </dsp:nvSpPr>
      <dsp:spPr>
        <a:xfrm>
          <a:off x="0" y="682"/>
          <a:ext cx="6572250" cy="15961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B72AF3-C7E3-4786-9D1C-AF3C06D1B1F1}">
      <dsp:nvSpPr>
        <dsp:cNvPr id="0" name=""/>
        <dsp:cNvSpPr/>
      </dsp:nvSpPr>
      <dsp:spPr>
        <a:xfrm>
          <a:off x="482844" y="359822"/>
          <a:ext cx="877899" cy="8778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FE091C-FCB6-45AD-B26D-FD0FE89213C8}">
      <dsp:nvSpPr>
        <dsp:cNvPr id="0" name=""/>
        <dsp:cNvSpPr/>
      </dsp:nvSpPr>
      <dsp:spPr>
        <a:xfrm>
          <a:off x="1843589" y="682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Have to be politically neutral. </a:t>
          </a:r>
          <a:endParaRPr lang="en-US" sz="2300" kern="1200"/>
        </a:p>
      </dsp:txBody>
      <dsp:txXfrm>
        <a:off x="1843589" y="682"/>
        <a:ext cx="4728660" cy="1596181"/>
      </dsp:txXfrm>
    </dsp:sp>
    <dsp:sp modelId="{BC9B6951-1BE3-461E-922B-35CC735845B8}">
      <dsp:nvSpPr>
        <dsp:cNvPr id="0" name=""/>
        <dsp:cNvSpPr/>
      </dsp:nvSpPr>
      <dsp:spPr>
        <a:xfrm>
          <a:off x="0" y="1995909"/>
          <a:ext cx="6572250" cy="15961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DAD69-2CFD-4CE6-A47E-031CF7745C0E}">
      <dsp:nvSpPr>
        <dsp:cNvPr id="0" name=""/>
        <dsp:cNvSpPr/>
      </dsp:nvSpPr>
      <dsp:spPr>
        <a:xfrm>
          <a:off x="482844" y="2355050"/>
          <a:ext cx="877899" cy="8778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39478-CD9C-4C99-8639-195053592B4A}">
      <dsp:nvSpPr>
        <dsp:cNvPr id="0" name=""/>
        <dsp:cNvSpPr/>
      </dsp:nvSpPr>
      <dsp:spPr>
        <a:xfrm>
          <a:off x="1843589" y="1995909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Constitutional Reform and governance Act 2010- management of civil servents. </a:t>
          </a:r>
          <a:endParaRPr lang="en-US" sz="2300" kern="1200"/>
        </a:p>
      </dsp:txBody>
      <dsp:txXfrm>
        <a:off x="1843589" y="1995909"/>
        <a:ext cx="4728660" cy="1596181"/>
      </dsp:txXfrm>
    </dsp:sp>
    <dsp:sp modelId="{DCF8C98F-FCE3-41E9-B930-7835289C9AC7}">
      <dsp:nvSpPr>
        <dsp:cNvPr id="0" name=""/>
        <dsp:cNvSpPr/>
      </dsp:nvSpPr>
      <dsp:spPr>
        <a:xfrm>
          <a:off x="0" y="3991136"/>
          <a:ext cx="6572250" cy="15961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43C31B-BCD4-409B-9823-961C10EA1D3B}">
      <dsp:nvSpPr>
        <dsp:cNvPr id="0" name=""/>
        <dsp:cNvSpPr/>
      </dsp:nvSpPr>
      <dsp:spPr>
        <a:xfrm>
          <a:off x="482844" y="4350277"/>
          <a:ext cx="877899" cy="8778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272217-EAB9-41C8-B5C1-16C166D4A4BA}">
      <dsp:nvSpPr>
        <dsp:cNvPr id="0" name=""/>
        <dsp:cNvSpPr/>
      </dsp:nvSpPr>
      <dsp:spPr>
        <a:xfrm>
          <a:off x="1843589" y="3991136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There is also a code of conduct for civil servants. </a:t>
          </a:r>
          <a:endParaRPr lang="en-US" sz="2300" kern="1200"/>
        </a:p>
      </dsp:txBody>
      <dsp:txXfrm>
        <a:off x="1843589" y="3991136"/>
        <a:ext cx="4728660" cy="1596181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9BAB81-D14D-4FBE-9A1C-BBC2B6C084AC}">
      <dsp:nvSpPr>
        <dsp:cNvPr id="0" name=""/>
        <dsp:cNvSpPr/>
      </dsp:nvSpPr>
      <dsp:spPr>
        <a:xfrm>
          <a:off x="3180986" y="713528"/>
          <a:ext cx="5511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1146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42015" y="756340"/>
        <a:ext cx="29087" cy="5817"/>
      </dsp:txXfrm>
    </dsp:sp>
    <dsp:sp modelId="{93430EC5-3411-4EC2-BD31-11D8FE73B369}">
      <dsp:nvSpPr>
        <dsp:cNvPr id="0" name=""/>
        <dsp:cNvSpPr/>
      </dsp:nvSpPr>
      <dsp:spPr>
        <a:xfrm>
          <a:off x="653452" y="448"/>
          <a:ext cx="2529333" cy="1517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939" tIns="130096" rIns="123939" bIns="130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Private</a:t>
          </a:r>
          <a:endParaRPr lang="en-US" sz="1400" kern="1200"/>
        </a:p>
      </dsp:txBody>
      <dsp:txXfrm>
        <a:off x="653452" y="448"/>
        <a:ext cx="2529333" cy="1517600"/>
      </dsp:txXfrm>
    </dsp:sp>
    <dsp:sp modelId="{35CC1C90-B14B-4350-98A9-AAA3CC44AEFD}">
      <dsp:nvSpPr>
        <dsp:cNvPr id="0" name=""/>
        <dsp:cNvSpPr/>
      </dsp:nvSpPr>
      <dsp:spPr>
        <a:xfrm>
          <a:off x="6292066" y="713528"/>
          <a:ext cx="5511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1146" y="45720"/>
              </a:lnTo>
            </a:path>
          </a:pathLst>
        </a:custGeom>
        <a:noFill/>
        <a:ln w="6350" cap="flat" cmpd="sng" algn="ctr">
          <a:solidFill>
            <a:schemeClr val="accent2">
              <a:hueOff val="-3663165"/>
              <a:satOff val="6398"/>
              <a:lumOff val="367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53096" y="756340"/>
        <a:ext cx="29087" cy="5817"/>
      </dsp:txXfrm>
    </dsp:sp>
    <dsp:sp modelId="{16E66B26-B0CF-42AD-8A6F-45FC599AE8CD}">
      <dsp:nvSpPr>
        <dsp:cNvPr id="0" name=""/>
        <dsp:cNvSpPr/>
      </dsp:nvSpPr>
      <dsp:spPr>
        <a:xfrm>
          <a:off x="3764533" y="448"/>
          <a:ext cx="2529333" cy="1517600"/>
        </a:xfrm>
        <a:prstGeom prst="rect">
          <a:avLst/>
        </a:prstGeom>
        <a:solidFill>
          <a:schemeClr val="accent2">
            <a:hueOff val="-2930532"/>
            <a:satOff val="5119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939" tIns="130096" rIns="123939" bIns="130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Between state and individual </a:t>
          </a:r>
          <a:endParaRPr lang="en-US" sz="1400" kern="1200"/>
        </a:p>
      </dsp:txBody>
      <dsp:txXfrm>
        <a:off x="3764533" y="448"/>
        <a:ext cx="2529333" cy="1517600"/>
      </dsp:txXfrm>
    </dsp:sp>
    <dsp:sp modelId="{B77768AF-3C15-4218-A682-FE90AFE6FD76}">
      <dsp:nvSpPr>
        <dsp:cNvPr id="0" name=""/>
        <dsp:cNvSpPr/>
      </dsp:nvSpPr>
      <dsp:spPr>
        <a:xfrm>
          <a:off x="1918119" y="1516249"/>
          <a:ext cx="6222161" cy="551146"/>
        </a:xfrm>
        <a:custGeom>
          <a:avLst/>
          <a:gdLst/>
          <a:ahLst/>
          <a:cxnLst/>
          <a:rect l="0" t="0" r="0" b="0"/>
          <a:pathLst>
            <a:path>
              <a:moveTo>
                <a:pt x="6222161" y="0"/>
              </a:moveTo>
              <a:lnTo>
                <a:pt x="6222161" y="292673"/>
              </a:lnTo>
              <a:lnTo>
                <a:pt x="0" y="292673"/>
              </a:lnTo>
              <a:lnTo>
                <a:pt x="0" y="551146"/>
              </a:lnTo>
            </a:path>
          </a:pathLst>
        </a:custGeom>
        <a:noFill/>
        <a:ln w="6350" cap="flat" cmpd="sng" algn="ctr">
          <a:solidFill>
            <a:schemeClr val="accent2">
              <a:hueOff val="-7326329"/>
              <a:satOff val="12797"/>
              <a:lumOff val="735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72967" y="1788913"/>
        <a:ext cx="312464" cy="5817"/>
      </dsp:txXfrm>
    </dsp:sp>
    <dsp:sp modelId="{9A9B102E-B4BD-4E9A-8B6B-B3199F14C3C1}">
      <dsp:nvSpPr>
        <dsp:cNvPr id="0" name=""/>
        <dsp:cNvSpPr/>
      </dsp:nvSpPr>
      <dsp:spPr>
        <a:xfrm>
          <a:off x="6875613" y="448"/>
          <a:ext cx="2529333" cy="1517600"/>
        </a:xfrm>
        <a:prstGeom prst="rect">
          <a:avLst/>
        </a:prstGeom>
        <a:solidFill>
          <a:schemeClr val="accent2">
            <a:hueOff val="-5861063"/>
            <a:satOff val="10237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939" tIns="130096" rIns="123939" bIns="130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Supreme court is the last court for civil cases. </a:t>
          </a:r>
          <a:endParaRPr lang="en-US" sz="1400" kern="1200"/>
        </a:p>
      </dsp:txBody>
      <dsp:txXfrm>
        <a:off x="6875613" y="448"/>
        <a:ext cx="2529333" cy="1517600"/>
      </dsp:txXfrm>
    </dsp:sp>
    <dsp:sp modelId="{FF17C2F8-DAD6-49C0-A663-008A13F24962}">
      <dsp:nvSpPr>
        <dsp:cNvPr id="0" name=""/>
        <dsp:cNvSpPr/>
      </dsp:nvSpPr>
      <dsp:spPr>
        <a:xfrm>
          <a:off x="3180986" y="2812876"/>
          <a:ext cx="5511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1146" y="45720"/>
              </a:lnTo>
            </a:path>
          </a:pathLst>
        </a:custGeom>
        <a:noFill/>
        <a:ln w="6350" cap="flat" cmpd="sng" algn="ctr">
          <a:solidFill>
            <a:schemeClr val="accent2">
              <a:hueOff val="-10989494"/>
              <a:satOff val="19195"/>
              <a:lumOff val="1102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42015" y="2855687"/>
        <a:ext cx="29087" cy="5817"/>
      </dsp:txXfrm>
    </dsp:sp>
    <dsp:sp modelId="{2D090A71-0A81-413D-B862-471105361D8F}">
      <dsp:nvSpPr>
        <dsp:cNvPr id="0" name=""/>
        <dsp:cNvSpPr/>
      </dsp:nvSpPr>
      <dsp:spPr>
        <a:xfrm>
          <a:off x="653452" y="2099795"/>
          <a:ext cx="2529333" cy="1517600"/>
        </a:xfrm>
        <a:prstGeom prst="rect">
          <a:avLst/>
        </a:prstGeom>
        <a:solidFill>
          <a:schemeClr val="accent2">
            <a:hueOff val="-8791595"/>
            <a:satOff val="15356"/>
            <a:lumOff val="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939" tIns="130096" rIns="123939" bIns="130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Constitutional and administrative roles. </a:t>
          </a:r>
          <a:endParaRPr lang="en-US" sz="1400" kern="1200"/>
        </a:p>
      </dsp:txBody>
      <dsp:txXfrm>
        <a:off x="653452" y="2099795"/>
        <a:ext cx="2529333" cy="1517600"/>
      </dsp:txXfrm>
    </dsp:sp>
    <dsp:sp modelId="{62CE7EBF-1774-463B-961E-B9F8CF8F7D57}">
      <dsp:nvSpPr>
        <dsp:cNvPr id="0" name=""/>
        <dsp:cNvSpPr/>
      </dsp:nvSpPr>
      <dsp:spPr>
        <a:xfrm>
          <a:off x="6292066" y="2812876"/>
          <a:ext cx="5511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1146" y="45720"/>
              </a:lnTo>
            </a:path>
          </a:pathLst>
        </a:custGeom>
        <a:noFill/>
        <a:ln w="6350" cap="flat" cmpd="sng" algn="ctr">
          <a:solidFill>
            <a:schemeClr val="accent2">
              <a:hueOff val="-14652658"/>
              <a:satOff val="25593"/>
              <a:lumOff val="1470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53096" y="2855687"/>
        <a:ext cx="29087" cy="5817"/>
      </dsp:txXfrm>
    </dsp:sp>
    <dsp:sp modelId="{F3094424-47C5-40DB-9E4E-8317010C5A79}">
      <dsp:nvSpPr>
        <dsp:cNvPr id="0" name=""/>
        <dsp:cNvSpPr/>
      </dsp:nvSpPr>
      <dsp:spPr>
        <a:xfrm>
          <a:off x="3764533" y="2099795"/>
          <a:ext cx="2529333" cy="1517600"/>
        </a:xfrm>
        <a:prstGeom prst="rect">
          <a:avLst/>
        </a:prstGeom>
        <a:solidFill>
          <a:schemeClr val="accent2">
            <a:hueOff val="-11722126"/>
            <a:satOff val="20474"/>
            <a:lumOff val="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939" tIns="130096" rIns="123939" bIns="130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Review day to day actions, omissions and decisions. </a:t>
          </a:r>
          <a:endParaRPr lang="en-US" sz="1400" kern="1200"/>
        </a:p>
      </dsp:txBody>
      <dsp:txXfrm>
        <a:off x="3764533" y="2099795"/>
        <a:ext cx="2529333" cy="1517600"/>
      </dsp:txXfrm>
    </dsp:sp>
    <dsp:sp modelId="{8D303ECD-9A51-4B1D-88B5-5429C9CEF4AE}">
      <dsp:nvSpPr>
        <dsp:cNvPr id="0" name=""/>
        <dsp:cNvSpPr/>
      </dsp:nvSpPr>
      <dsp:spPr>
        <a:xfrm>
          <a:off x="6875613" y="2099795"/>
          <a:ext cx="2529333" cy="1517600"/>
        </a:xfrm>
        <a:prstGeom prst="rec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939" tIns="130096" rIns="123939" bIns="130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Statutory procedural requirements and common law rules of natural justice and must adhere to the Human Rights Act 1998. </a:t>
          </a:r>
          <a:endParaRPr lang="en-US" sz="1400" kern="1200" dirty="0"/>
        </a:p>
      </dsp:txBody>
      <dsp:txXfrm>
        <a:off x="6875613" y="2099795"/>
        <a:ext cx="2529333" cy="1517600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D3840-8A2B-4C93-B7C3-1DFD8F57E82C}">
      <dsp:nvSpPr>
        <dsp:cNvPr id="0" name=""/>
        <dsp:cNvSpPr/>
      </dsp:nvSpPr>
      <dsp:spPr>
        <a:xfrm>
          <a:off x="9275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Check the government through judicial review. </a:t>
          </a:r>
          <a:endParaRPr lang="en-US" sz="3300" kern="1200"/>
        </a:p>
      </dsp:txBody>
      <dsp:txXfrm>
        <a:off x="1118238" y="546444"/>
        <a:ext cx="3326889" cy="2217926"/>
      </dsp:txXfrm>
    </dsp:sp>
    <dsp:sp modelId="{7F5FA580-3BE7-4E9D-A595-1F1C9F774343}">
      <dsp:nvSpPr>
        <dsp:cNvPr id="0" name=""/>
        <dsp:cNvSpPr/>
      </dsp:nvSpPr>
      <dsp:spPr>
        <a:xfrm>
          <a:off x="4999609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Tribunals. </a:t>
          </a:r>
          <a:endParaRPr lang="en-US" sz="3300" kern="1200"/>
        </a:p>
      </dsp:txBody>
      <dsp:txXfrm>
        <a:off x="6108572" y="546444"/>
        <a:ext cx="3326889" cy="2217926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161097-BC35-4BE3-81CA-84C4CFC88110}">
      <dsp:nvSpPr>
        <dsp:cNvPr id="0" name=""/>
        <dsp:cNvSpPr/>
      </dsp:nvSpPr>
      <dsp:spPr>
        <a:xfrm>
          <a:off x="9584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Common law – based on laws and case decisions which can affect the law. </a:t>
          </a:r>
          <a:endParaRPr lang="en-US" sz="2000" kern="1200" dirty="0"/>
        </a:p>
      </dsp:txBody>
      <dsp:txXfrm>
        <a:off x="59927" y="838379"/>
        <a:ext cx="2764023" cy="1618139"/>
      </dsp:txXfrm>
    </dsp:sp>
    <dsp:sp modelId="{DF4A5589-48B1-4BA2-AAD3-696F4286F057}">
      <dsp:nvSpPr>
        <dsp:cNvPr id="0" name=""/>
        <dsp:cNvSpPr/>
      </dsp:nvSpPr>
      <dsp:spPr>
        <a:xfrm>
          <a:off x="3126388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3126388" y="1434314"/>
        <a:ext cx="425123" cy="426268"/>
      </dsp:txXfrm>
    </dsp:sp>
    <dsp:sp modelId="{6AB65281-987E-4C66-A5CB-241C0383363F}">
      <dsp:nvSpPr>
        <dsp:cNvPr id="0" name=""/>
        <dsp:cNvSpPr/>
      </dsp:nvSpPr>
      <dsp:spPr>
        <a:xfrm>
          <a:off x="4020178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Decisions by Judges. </a:t>
          </a:r>
          <a:endParaRPr lang="en-US" sz="2000" kern="1200"/>
        </a:p>
      </dsp:txBody>
      <dsp:txXfrm>
        <a:off x="4070521" y="838379"/>
        <a:ext cx="2764023" cy="1618139"/>
      </dsp:txXfrm>
    </dsp:sp>
    <dsp:sp modelId="{FBE58FDF-91E9-4935-B575-70DACEF51AE7}">
      <dsp:nvSpPr>
        <dsp:cNvPr id="0" name=""/>
        <dsp:cNvSpPr/>
      </dsp:nvSpPr>
      <dsp:spPr>
        <a:xfrm>
          <a:off x="7136982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7136982" y="1434314"/>
        <a:ext cx="425123" cy="426268"/>
      </dsp:txXfrm>
    </dsp:sp>
    <dsp:sp modelId="{8029F2B6-5598-4535-B00A-46BA4BB8C286}">
      <dsp:nvSpPr>
        <dsp:cNvPr id="0" name=""/>
        <dsp:cNvSpPr/>
      </dsp:nvSpPr>
      <dsp:spPr>
        <a:xfrm>
          <a:off x="8030771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Civil system – Based on law only and no case decisions made by judges have an influence. </a:t>
          </a:r>
          <a:endParaRPr lang="en-US" sz="2000" kern="1200"/>
        </a:p>
      </dsp:txBody>
      <dsp:txXfrm>
        <a:off x="8081114" y="838379"/>
        <a:ext cx="2764023" cy="1618139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113FD-90A7-42E8-B306-5476DB6E9104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FD105-2E20-49BB-93FD-C335CBD280A7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The Privy Council.</a:t>
          </a:r>
          <a:endParaRPr lang="en-US" sz="5100" kern="1200"/>
        </a:p>
      </dsp:txBody>
      <dsp:txXfrm>
        <a:off x="587872" y="705214"/>
        <a:ext cx="4354068" cy="2703434"/>
      </dsp:txXfrm>
    </dsp:sp>
    <dsp:sp modelId="{1BB1DA47-819E-4F4E-9145-A10D68E652F6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483B4-4F38-46BD-9726-E36F90A08CEF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Around since the middle ages.</a:t>
          </a:r>
          <a:endParaRPr lang="en-US" sz="5100" kern="1200"/>
        </a:p>
      </dsp:txBody>
      <dsp:txXfrm>
        <a:off x="6115109" y="705214"/>
        <a:ext cx="4354068" cy="2703434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1D9BE5-E99B-4CC4-8A21-2D60FC8C334E}">
      <dsp:nvSpPr>
        <dsp:cNvPr id="0" name=""/>
        <dsp:cNvSpPr/>
      </dsp:nvSpPr>
      <dsp:spPr>
        <a:xfrm>
          <a:off x="9584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Precedent – Judge’s decisions in cases follow through to other cases. </a:t>
          </a:r>
          <a:endParaRPr lang="en-US" sz="2100" kern="1200"/>
        </a:p>
      </dsp:txBody>
      <dsp:txXfrm>
        <a:off x="59927" y="838379"/>
        <a:ext cx="2764023" cy="1618139"/>
      </dsp:txXfrm>
    </dsp:sp>
    <dsp:sp modelId="{F556303A-6D9E-4DDA-92FB-8760B07440B3}">
      <dsp:nvSpPr>
        <dsp:cNvPr id="0" name=""/>
        <dsp:cNvSpPr/>
      </dsp:nvSpPr>
      <dsp:spPr>
        <a:xfrm>
          <a:off x="3126388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3126388" y="1434314"/>
        <a:ext cx="425123" cy="426268"/>
      </dsp:txXfrm>
    </dsp:sp>
    <dsp:sp modelId="{33C1D9D0-CECE-4E6E-B4EF-C7103D26DED1}">
      <dsp:nvSpPr>
        <dsp:cNvPr id="0" name=""/>
        <dsp:cNvSpPr/>
      </dsp:nvSpPr>
      <dsp:spPr>
        <a:xfrm>
          <a:off x="4020178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Legislature- Parliament. </a:t>
          </a:r>
          <a:endParaRPr lang="en-US" sz="2100" kern="1200"/>
        </a:p>
      </dsp:txBody>
      <dsp:txXfrm>
        <a:off x="4070521" y="838379"/>
        <a:ext cx="2764023" cy="1618139"/>
      </dsp:txXfrm>
    </dsp:sp>
    <dsp:sp modelId="{0719A7A9-02BE-468B-8284-C84CA97615E6}">
      <dsp:nvSpPr>
        <dsp:cNvPr id="0" name=""/>
        <dsp:cNvSpPr/>
      </dsp:nvSpPr>
      <dsp:spPr>
        <a:xfrm>
          <a:off x="7136982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136982" y="1434314"/>
        <a:ext cx="425123" cy="426268"/>
      </dsp:txXfrm>
    </dsp:sp>
    <dsp:sp modelId="{EF1E98A2-79FE-46D5-B37F-08973E3B8BCD}">
      <dsp:nvSpPr>
        <dsp:cNvPr id="0" name=""/>
        <dsp:cNvSpPr/>
      </dsp:nvSpPr>
      <dsp:spPr>
        <a:xfrm>
          <a:off x="8030771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Executive – Government. </a:t>
          </a:r>
          <a:endParaRPr lang="en-US" sz="2100" kern="1200"/>
        </a:p>
      </dsp:txBody>
      <dsp:txXfrm>
        <a:off x="8081114" y="838379"/>
        <a:ext cx="2764023" cy="1618139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841217-CC44-4EC0-8EA1-1D08961C3839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Using everything, we have discussed today explain using a mind map; </a:t>
          </a:r>
          <a:endParaRPr lang="en-US" sz="1900" kern="1200"/>
        </a:p>
      </dsp:txBody>
      <dsp:txXfrm>
        <a:off x="267914" y="46377"/>
        <a:ext cx="2440435" cy="1428702"/>
      </dsp:txXfrm>
    </dsp:sp>
    <dsp:sp modelId="{CC7BBAF5-AB48-4C52-9C2F-5CA842019623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2975380" y="572546"/>
        <a:ext cx="375353" cy="376364"/>
      </dsp:txXfrm>
    </dsp:sp>
    <dsp:sp modelId="{50CE0484-42D7-4B45-A770-365F8726E9C7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is legal process?</a:t>
          </a:r>
          <a:endParaRPr lang="en-US" sz="1900" kern="1200"/>
        </a:p>
      </dsp:txBody>
      <dsp:txXfrm>
        <a:off x="3808982" y="46377"/>
        <a:ext cx="2440435" cy="1428702"/>
      </dsp:txXfrm>
    </dsp:sp>
    <dsp:sp modelId="{8F47BF00-75D9-4FDB-9C53-6DD97B84957E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6516448" y="572546"/>
        <a:ext cx="375353" cy="376364"/>
      </dsp:txXfrm>
    </dsp:sp>
    <dsp:sp modelId="{DAAC2F8C-085A-4656-A011-AF5713205D25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15 Minutes to create and then prepare to present to the class. </a:t>
          </a:r>
          <a:endParaRPr lang="en-US" sz="1900" kern="1200"/>
        </a:p>
      </dsp:txBody>
      <dsp:txXfrm>
        <a:off x="7350049" y="46377"/>
        <a:ext cx="2440435" cy="1428702"/>
      </dsp:txXfrm>
    </dsp:sp>
    <dsp:sp modelId="{798AD7DB-94E1-487F-8F9F-568F7C89BBEC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8382086" y="1742110"/>
        <a:ext cx="376364" cy="375353"/>
      </dsp:txXfrm>
    </dsp:sp>
    <dsp:sp modelId="{085E5D6B-AFD9-422A-BFE0-AEDF004415D0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Choose a person to present from your group. </a:t>
          </a:r>
          <a:endParaRPr lang="en-US" sz="1900" kern="1200"/>
        </a:p>
      </dsp:txBody>
      <dsp:txXfrm>
        <a:off x="7350049" y="2575711"/>
        <a:ext cx="2440435" cy="1428702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0D87EC-F987-45EE-A7EE-AF58D88B4B33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Who makes the law in the United Kingdom? </a:t>
          </a:r>
          <a:endParaRPr lang="en-US" sz="3300" kern="1200" dirty="0"/>
        </a:p>
      </dsp:txBody>
      <dsp:txXfrm>
        <a:off x="35593" y="35593"/>
        <a:ext cx="7238304" cy="1144051"/>
      </dsp:txXfrm>
    </dsp:sp>
    <dsp:sp modelId="{FE798B1B-D2A8-40B6-B7BA-59EA9FDC966F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-305"/>
            <a:lumOff val="116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Why do we need the law? </a:t>
          </a:r>
          <a:endParaRPr lang="en-US" sz="3300" kern="1200"/>
        </a:p>
      </dsp:txBody>
      <dsp:txXfrm>
        <a:off x="789972" y="1453370"/>
        <a:ext cx="6934169" cy="1144051"/>
      </dsp:txXfrm>
    </dsp:sp>
    <dsp:sp modelId="{797CEC05-9450-4F92-B6FE-B87BCACDC444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-611"/>
            <a:lumOff val="233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Why do you need to study this?</a:t>
          </a:r>
          <a:endParaRPr lang="en-US" sz="3300" kern="1200"/>
        </a:p>
      </dsp:txBody>
      <dsp:txXfrm>
        <a:off x="1544352" y="2871147"/>
        <a:ext cx="6934169" cy="1144051"/>
      </dsp:txXfrm>
    </dsp:sp>
    <dsp:sp modelId="{2524C668-8863-4763-AB48-338ED9081D59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3B1F543E-DF60-4FE0-91A5-284CC2D7827F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A096D-447D-427D-A007-2E856A0FB8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B45646-39A0-4259-BA49-6AF7F96AB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203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Changes when going to a higher court. </a:t>
            </a:r>
            <a:endParaRPr lang="en-US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A case will no names but an initial means that a child is involved in the case.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611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Judges can also carry out judicial review.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6300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Representation of the people Act 1983 – governs who can vote in a general election. Those who cannot – Aliens, under 18, those who are members of the house of lords. Convicted criminals who are detained in a mental health hospital, Convicted criminals serving sentences in prison. </a:t>
            </a:r>
          </a:p>
          <a:p>
            <a:endParaRPr lang="en-GB" dirty="0"/>
          </a:p>
          <a:p>
            <a:r>
              <a:rPr lang="en-GB" dirty="0"/>
              <a:t>S.4 of the dissolution and calling of Parliament Act 2022 – election every 5 years but S.2 it is the prime ministers decision when an earlier general election can happen. Sometimes we will have a by election – where 1 MP is elected because another one has left for one reason of another.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B45646-39A0-4259-BA49-6AF7F96AB65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24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B45646-39A0-4259-BA49-6AF7F96AB65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5901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Governed by orders in council – officers of the crown. </a:t>
            </a:r>
          </a:p>
          <a:p>
            <a:endParaRPr lang="en-GB" dirty="0"/>
          </a:p>
          <a:p>
            <a:r>
              <a:rPr lang="en-GB" dirty="0"/>
              <a:t>Deal with the day to day functions of departments. </a:t>
            </a:r>
          </a:p>
          <a:p>
            <a:endParaRPr lang="en-GB" dirty="0"/>
          </a:p>
          <a:p>
            <a:r>
              <a:rPr lang="en-GB" dirty="0"/>
              <a:t>Cn include administrative, professional, technical and public officials. Also have senior civil servants – advise on policy options and provide information, and how to deal with the media.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B45646-39A0-4259-BA49-6AF7F96AB65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5039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B45646-39A0-4259-BA49-6AF7F96AB65F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5992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82762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B805F-FF0F-4BAA-A3A3-E4F945D687F8}" type="datetimeFigureOut">
              <a:rPr lang="en-US" dirty="0"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1F3A6-CC5D-4649-8527-DB0C21FDDFD9}" type="datetimeFigureOut">
              <a:rPr lang="en-US" dirty="0"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5B6F927C-B73E-4F9D-ADFE-F6E23BD7CEE8}" type="datetimeFigureOut">
              <a:rPr lang="en-US" dirty="0"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FFFF-984A-4EE5-9BF2-EC9310C878F1}" type="datetimeFigureOut">
              <a:rPr lang="en-US" dirty="0"/>
              <a:t>1/28/2025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271C1-B42E-4A60-A25F-0185B888604B}" type="datetimeFigureOut">
              <a:rPr lang="en-US" dirty="0"/>
              <a:t>1/28/2025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16292-3725-4763-8973-4C59F0403D99}" type="datetimeFigureOut">
              <a:rPr lang="en-US" dirty="0"/>
              <a:t>1/28/2025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996D1-8909-469F-911A-4C12C68BF5D9}" type="datetimeFigureOut">
              <a:rPr lang="en-US" dirty="0"/>
              <a:t>1/28/2025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3BC-5D11-4675-B334-102E1E8C9B50}" type="datetimeFigureOut">
              <a:rPr lang="en-US" dirty="0"/>
              <a:t>1/28/2025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fld id="{27B8E45F-652B-4E89-8925-000B0AB8FD98}" type="datetimeFigureOut">
              <a:rPr lang="en-US" dirty="0"/>
              <a:t>1/28/2025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B5C51-60B3-48EF-AA78-DB950F30DBA2}" type="datetimeFigureOut">
              <a:rPr lang="en-US" dirty="0"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676B-6E73-4E3B-A9B3-4966DB9B52A5}" type="datetimeFigureOut">
              <a:rPr lang="en-US" dirty="0"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C4A3462A-2D5B-48AF-A3D4-EF8A90A50A80}" type="datetimeFigureOut">
              <a:rPr lang="en-US" dirty="0"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2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2.png"/><Relationship Id="rId9" Type="http://schemas.microsoft.com/office/2007/relationships/diagramDrawing" Target="../diagrams/drawing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2.png"/><Relationship Id="rId9" Type="http://schemas.microsoft.com/office/2007/relationships/diagramDrawing" Target="../diagrams/drawing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4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4.xml"/><Relationship Id="rId5" Type="http://schemas.openxmlformats.org/officeDocument/2006/relationships/diagramData" Target="../diagrams/data14.xml"/><Relationship Id="rId4" Type="http://schemas.openxmlformats.org/officeDocument/2006/relationships/image" Target="../media/image2.png"/><Relationship Id="rId9" Type="http://schemas.microsoft.com/office/2007/relationships/diagramDrawing" Target="../diagrams/drawing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6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6.xml"/><Relationship Id="rId5" Type="http://schemas.openxmlformats.org/officeDocument/2006/relationships/diagramData" Target="../diagrams/data16.xml"/><Relationship Id="rId4" Type="http://schemas.openxmlformats.org/officeDocument/2006/relationships/image" Target="../media/image2.png"/><Relationship Id="rId9" Type="http://schemas.microsoft.com/office/2007/relationships/diagramDrawing" Target="../diagrams/drawing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://www.antiquesandteacups.info/2013/11/prince-charles-turns-65-on-nov-14th.html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microsoft.com/office/2007/relationships/hdphoto" Target="../media/hdphoto2.wdp"/><Relationship Id="rId7" Type="http://schemas.openxmlformats.org/officeDocument/2006/relationships/diagramColors" Target="../diagrams/colors20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2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2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2.xml"/><Relationship Id="rId5" Type="http://schemas.openxmlformats.org/officeDocument/2006/relationships/diagramData" Target="../diagrams/data22.xml"/><Relationship Id="rId4" Type="http://schemas.openxmlformats.org/officeDocument/2006/relationships/image" Target="../media/image2.png"/><Relationship Id="rId9" Type="http://schemas.microsoft.com/office/2007/relationships/diagramDrawing" Target="../diagrams/drawing2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3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2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3.xml"/><Relationship Id="rId5" Type="http://schemas.openxmlformats.org/officeDocument/2006/relationships/diagramData" Target="../diagrams/data23.xml"/><Relationship Id="rId4" Type="http://schemas.openxmlformats.org/officeDocument/2006/relationships/image" Target="../media/image2.png"/><Relationship Id="rId9" Type="http://schemas.microsoft.com/office/2007/relationships/diagramDrawing" Target="../diagrams/drawing23.xml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4.xml"/><Relationship Id="rId3" Type="http://schemas.microsoft.com/office/2007/relationships/hdphoto" Target="../media/hdphoto2.wdp"/><Relationship Id="rId7" Type="http://schemas.openxmlformats.org/officeDocument/2006/relationships/diagramColors" Target="../diagrams/colors2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4.xml"/><Relationship Id="rId5" Type="http://schemas.openxmlformats.org/officeDocument/2006/relationships/diagramLayout" Target="../diagrams/layout24.xml"/><Relationship Id="rId4" Type="http://schemas.openxmlformats.org/officeDocument/2006/relationships/diagramData" Target="../diagrams/data24.xml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5.xml"/><Relationship Id="rId3" Type="http://schemas.microsoft.com/office/2007/relationships/hdphoto" Target="../media/hdphoto2.wdp"/><Relationship Id="rId7" Type="http://schemas.openxmlformats.org/officeDocument/2006/relationships/diagramColors" Target="../diagrams/colors2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5.xml"/><Relationship Id="rId5" Type="http://schemas.openxmlformats.org/officeDocument/2006/relationships/diagramLayout" Target="../diagrams/layout25.xml"/><Relationship Id="rId4" Type="http://schemas.openxmlformats.org/officeDocument/2006/relationships/diagramData" Target="../diagrams/data2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citizentruth.org/condition-of-the-prime-minister-has-worsened-battling-covd-19-uks-boris-johnson-moved-to-intensive-care/" TargetMode="External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6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2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6.xml"/><Relationship Id="rId5" Type="http://schemas.openxmlformats.org/officeDocument/2006/relationships/diagramData" Target="../diagrams/data26.xml"/><Relationship Id="rId4" Type="http://schemas.openxmlformats.org/officeDocument/2006/relationships/image" Target="../media/image2.png"/><Relationship Id="rId9" Type="http://schemas.microsoft.com/office/2007/relationships/diagramDrawing" Target="../diagrams/drawing26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7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27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7.xml"/><Relationship Id="rId5" Type="http://schemas.openxmlformats.org/officeDocument/2006/relationships/image" Target="../media/image2.png"/><Relationship Id="rId10" Type="http://schemas.microsoft.com/office/2007/relationships/diagramDrawing" Target="../diagrams/drawing27.xml"/><Relationship Id="rId4" Type="http://schemas.microsoft.com/office/2007/relationships/hdphoto" Target="../media/hdphoto2.wdp"/><Relationship Id="rId9" Type="http://schemas.openxmlformats.org/officeDocument/2006/relationships/diagramColors" Target="../diagrams/colors27.xml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8.xml"/><Relationship Id="rId3" Type="http://schemas.microsoft.com/office/2007/relationships/hdphoto" Target="../media/hdphoto2.wdp"/><Relationship Id="rId7" Type="http://schemas.openxmlformats.org/officeDocument/2006/relationships/diagramColors" Target="../diagrams/colors28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8.xml"/><Relationship Id="rId5" Type="http://schemas.openxmlformats.org/officeDocument/2006/relationships/diagramLayout" Target="../diagrams/layout28.xml"/><Relationship Id="rId4" Type="http://schemas.openxmlformats.org/officeDocument/2006/relationships/diagramData" Target="../diagrams/data2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9.xml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4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49.svg"/><Relationship Id="rId4" Type="http://schemas.openxmlformats.org/officeDocument/2006/relationships/image" Target="../media/image48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0.xml"/><Relationship Id="rId3" Type="http://schemas.microsoft.com/office/2007/relationships/hdphoto" Target="../media/hdphoto2.wdp"/><Relationship Id="rId7" Type="http://schemas.openxmlformats.org/officeDocument/2006/relationships/diagramLayout" Target="../diagrams/layout30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30.xml"/><Relationship Id="rId5" Type="http://schemas.microsoft.com/office/2007/relationships/hdphoto" Target="../media/hdphoto1.wdp"/><Relationship Id="rId10" Type="http://schemas.microsoft.com/office/2007/relationships/diagramDrawing" Target="../diagrams/drawing30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3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1.xml"/><Relationship Id="rId7" Type="http://schemas.microsoft.com/office/2007/relationships/diagramDrawing" Target="../diagrams/drawing3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1.xml"/><Relationship Id="rId5" Type="http://schemas.openxmlformats.org/officeDocument/2006/relationships/diagramQuickStyle" Target="../diagrams/quickStyle31.xml"/><Relationship Id="rId4" Type="http://schemas.openxmlformats.org/officeDocument/2006/relationships/diagramLayout" Target="../diagrams/layout31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2.xml"/><Relationship Id="rId3" Type="http://schemas.microsoft.com/office/2007/relationships/hdphoto" Target="../media/hdphoto2.wdp"/><Relationship Id="rId7" Type="http://schemas.openxmlformats.org/officeDocument/2006/relationships/diagramLayout" Target="../diagrams/layout3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32.xml"/><Relationship Id="rId5" Type="http://schemas.microsoft.com/office/2007/relationships/hdphoto" Target="../media/hdphoto1.wdp"/><Relationship Id="rId10" Type="http://schemas.microsoft.com/office/2007/relationships/diagramDrawing" Target="../diagrams/drawing32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3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3.xml"/><Relationship Id="rId2" Type="http://schemas.openxmlformats.org/officeDocument/2006/relationships/diagramData" Target="../diagrams/data3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3.xml"/><Relationship Id="rId5" Type="http://schemas.openxmlformats.org/officeDocument/2006/relationships/diagramColors" Target="../diagrams/colors33.xml"/><Relationship Id="rId4" Type="http://schemas.openxmlformats.org/officeDocument/2006/relationships/diagramQuickStyle" Target="../diagrams/quickStyle3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4.xml"/><Relationship Id="rId2" Type="http://schemas.openxmlformats.org/officeDocument/2006/relationships/diagramData" Target="../diagrams/data3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4.xml"/><Relationship Id="rId5" Type="http://schemas.openxmlformats.org/officeDocument/2006/relationships/diagramColors" Target="../diagrams/colors34.xml"/><Relationship Id="rId4" Type="http://schemas.openxmlformats.org/officeDocument/2006/relationships/diagramQuickStyle" Target="../diagrams/quickStyle34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66C5-06C8-2E1F-AD6A-3F37444BF4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it back to the start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461C90-EA47-CD2D-1744-E082399848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578500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CD9F8-C849-718A-75CA-63E264503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7200" i="1" u="sng" dirty="0"/>
              <a:t>Content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257566-968C-AA0D-EEB5-1F5017F9D4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300783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00596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553A9-FE14-99AA-E58B-675D524B9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AA4CD7-7379-9239-C58A-8284081F1D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3362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E1BF9-C125-23D8-6821-E5B2D0501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Key things you need to know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F4D3A6-8A83-905F-4732-EF66CE9F67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7953245"/>
              </p:ext>
            </p:extLst>
          </p:nvPr>
        </p:nvGraphicFramePr>
        <p:xfrm>
          <a:off x="1069848" y="2093976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8891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037B2F-24EB-98FD-B698-745C85CEF0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a look</a:t>
            </a:r>
          </a:p>
        </p:txBody>
      </p:sp>
    </p:spTree>
    <p:extLst>
      <p:ext uri="{BB962C8B-B14F-4D97-AF65-F5344CB8AC3E}">
        <p14:creationId xmlns:p14="http://schemas.microsoft.com/office/powerpoint/2010/main" val="143217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CF94B-C20E-5821-8498-7A2F86DC8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Case names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2EEE5-B9BC-FB8B-A65A-86DD63B32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Civil cases;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Lucas v Lewis [ 2005] </a:t>
            </a:r>
          </a:p>
          <a:p>
            <a:endParaRPr lang="en-GB" dirty="0"/>
          </a:p>
          <a:p>
            <a:r>
              <a:rPr lang="en-GB" dirty="0"/>
              <a:t>Lucas is the claimant. </a:t>
            </a:r>
          </a:p>
          <a:p>
            <a:endParaRPr lang="en-GB" dirty="0"/>
          </a:p>
          <a:p>
            <a:r>
              <a:rPr lang="en-GB" dirty="0"/>
              <a:t>Lewis is the defendant. </a:t>
            </a:r>
          </a:p>
          <a:p>
            <a:endParaRPr lang="en-GB" dirty="0"/>
          </a:p>
          <a:p>
            <a:r>
              <a:rPr lang="en-GB" dirty="0"/>
              <a:t>V is Versus. </a:t>
            </a:r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1340FBD3-C1B7-808C-2668-378D39AE3D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16845" y="1655254"/>
            <a:ext cx="3969798" cy="3947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268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34A9F-E6D5-8AE4-ED71-54AB90E7E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1135" y="484632"/>
            <a:ext cx="5161935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 </a:t>
            </a:r>
            <a:endParaRPr lang="en-US" sz="6000" dirty="0"/>
          </a:p>
        </p:txBody>
      </p:sp>
      <p:pic>
        <p:nvPicPr>
          <p:cNvPr id="4" name="Graphic 4" descr="Judge female with solid fill">
            <a:extLst>
              <a:ext uri="{FF2B5EF4-FFF2-40B4-BE49-F238E27FC236}">
                <a16:creationId xmlns:a16="http://schemas.microsoft.com/office/drawing/2014/main" id="{72351026-7746-6979-1387-ABB07C9B30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192" y="703733"/>
            <a:ext cx="5451627" cy="545162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108EF-F249-7587-6E04-50D824326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1135" y="2121408"/>
            <a:ext cx="5161934" cy="409257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400" dirty="0"/>
              <a:t>May have a conjoined case where the points of law are the same. </a:t>
            </a:r>
            <a:endParaRPr lang="en-US" sz="2400" dirty="0"/>
          </a:p>
          <a:p>
            <a:pPr>
              <a:lnSpc>
                <a:spcPct val="200000"/>
              </a:lnSpc>
            </a:pPr>
            <a:r>
              <a:rPr lang="en-GB" sz="2400" dirty="0"/>
              <a:t>When appealed to the supreme or higher court. </a:t>
            </a:r>
          </a:p>
        </p:txBody>
      </p:sp>
    </p:spTree>
    <p:extLst>
      <p:ext uri="{BB962C8B-B14F-4D97-AF65-F5344CB8AC3E}">
        <p14:creationId xmlns:p14="http://schemas.microsoft.com/office/powerpoint/2010/main" val="3708990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DB1E9D-C323-263A-8661-B28F59C9A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5400" b="1" u="sng" dirty="0"/>
              <a:t>Criminal Cases</a:t>
            </a:r>
            <a:endParaRPr lang="en-US" sz="54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7284EC-A5AA-9E61-8661-A15439BD8E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3924266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8250779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63476-7D70-A5FD-BBD1-A61E430FD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Other cases</a:t>
            </a:r>
            <a:endParaRPr lang="en-US" sz="6000" i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324163-3AA0-92A2-4D26-27EEE5579B9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74842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09573F-E43D-8216-830E-42DCC5385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5400" b="1" u="sng" dirty="0"/>
              <a:t>Case citations </a:t>
            </a:r>
            <a:endParaRPr lang="en-US" sz="54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817620-ED6C-AD01-DBA0-BA94A6B4BF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7792190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0302010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DF714-B4C0-7D42-7B89-DA27CF2AE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Precedent</a:t>
            </a:r>
            <a:endParaRPr lang="en-GB" sz="6000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9884E6-AFAF-6097-59FD-8D36A48DC2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12015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E1F34-0866-D441-2726-03C97F87F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What is case law?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859C2D-A9D9-D8F3-14AB-4A6640AE8C0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61717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7ED9-DD0F-13B6-C472-6B51E77A4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 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2F7534-3C88-60FF-92FC-B18C35E407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9252561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869597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CD624-281A-E2AC-A177-3A019A2B1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Which case is which?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28F801-8000-0B6B-D0D0-77924E99788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36177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47BE07-A89A-C924-4F5C-79941F138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Any Questions?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9777C271-9C77-C48D-98C5-AB99FFC238C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22732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2D30C96-DD5C-1131-C8EC-E4C8CE34BA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Lets take a break!</a:t>
            </a:r>
          </a:p>
        </p:txBody>
      </p:sp>
    </p:spTree>
    <p:extLst>
      <p:ext uri="{BB962C8B-B14F-4D97-AF65-F5344CB8AC3E}">
        <p14:creationId xmlns:p14="http://schemas.microsoft.com/office/powerpoint/2010/main" val="42768213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ADB7C-401D-2DE6-02C1-870E6C556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Sources of law!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3C2E36-2BEF-3443-F3CF-427F10694F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1184633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76272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7DE62-DE09-6174-984B-201081974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Types of bodies in the United Kingdom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8CC1AE-41C2-A1F5-8AC6-09D47F3AA0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453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43"/>
    </mc:Choice>
    <mc:Fallback xmlns="">
      <p:transition spd="slow" advTm="64143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BF33C3-D6D2-1D5F-6B50-8F32A1447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The crown?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DDAA63-BA62-2AAF-DDA5-714687627A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108089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618828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8C760-A225-7DF3-6BD3-56E303351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the difference?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7FEED27-4AB1-E10E-615D-A95FD9BF859E}"/>
              </a:ext>
            </a:extLst>
          </p:cNvPr>
          <p:cNvGraphicFramePr/>
          <p:nvPr/>
        </p:nvGraphicFramePr>
        <p:xfrm>
          <a:off x="1886145" y="2344903"/>
          <a:ext cx="8015180" cy="4141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45307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26E46-5D7E-AACC-8946-7F84CF3A4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4000" i="1" u="sng" dirty="0"/>
              <a:t>In addition….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52DE48-B960-1879-67E6-B180E2FA8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604571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1168558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53A7DF6-5C56-401F-B89F-7DE792C7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6502" y="0"/>
            <a:ext cx="6125497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CFC05B-D8E8-D83C-F8F8-C50251AE2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i="1" u="sng"/>
              <a:t>What is the role of the king?</a:t>
            </a:r>
          </a:p>
        </p:txBody>
      </p:sp>
      <p:pic>
        <p:nvPicPr>
          <p:cNvPr id="5" name="Picture 4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BF2FF3F3-0147-CB2B-1AE2-CFE0430775B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5199" b="-2"/>
          <a:stretch/>
        </p:blipFill>
        <p:spPr>
          <a:xfrm>
            <a:off x="633999" y="640080"/>
            <a:ext cx="479419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4DB41-7CF5-1A3F-DB46-35DA47089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121408"/>
            <a:ext cx="5299585" cy="4050792"/>
          </a:xfrm>
        </p:spPr>
        <p:txBody>
          <a:bodyPr>
            <a:normAutofit/>
          </a:bodyPr>
          <a:lstStyle/>
          <a:p>
            <a:r>
              <a:rPr lang="en-GB" sz="1800"/>
              <a:t>Head of state. </a:t>
            </a:r>
          </a:p>
          <a:p>
            <a:r>
              <a:rPr lang="en-GB" sz="1800"/>
              <a:t>Not actively involved in politics. </a:t>
            </a:r>
          </a:p>
          <a:p>
            <a:r>
              <a:rPr lang="en-GB" sz="1800"/>
              <a:t>Gives royal assent to legislation and orders in council. </a:t>
            </a:r>
          </a:p>
          <a:p>
            <a:r>
              <a:rPr lang="en-GB" sz="1800"/>
              <a:t>Open’s parliament. </a:t>
            </a:r>
          </a:p>
          <a:p>
            <a:r>
              <a:rPr lang="en-GB" sz="1800"/>
              <a:t>Gives advice in weekly meeting to the prime minister. </a:t>
            </a:r>
          </a:p>
          <a:p>
            <a:r>
              <a:rPr lang="en-GB" sz="1800"/>
              <a:t>Less prerogative powers.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369065-5B4F-4793-95A5-86951A1A2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3037A8F-4243-42B1-8C5E-4824EC32E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5DBFBC-F1FA-4709-9073-6D01CDE6C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309573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9FF6-9387-C9FA-6F5B-7FF380AD4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Parliament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517E5-013C-98CF-1766-4D6F70141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293" y="1979073"/>
            <a:ext cx="5077911" cy="1099120"/>
          </a:xfrm>
        </p:spPr>
        <p:txBody>
          <a:bodyPr/>
          <a:lstStyle/>
          <a:p>
            <a:r>
              <a:rPr lang="en-GB" dirty="0"/>
              <a:t>Known as the legislature/ Legislative. </a:t>
            </a:r>
          </a:p>
          <a:p>
            <a:r>
              <a:rPr lang="en-GB" dirty="0"/>
              <a:t>Westminster London.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1CF96CD0-0631-2340-F531-6FFDF35FE9F1}"/>
              </a:ext>
            </a:extLst>
          </p:cNvPr>
          <p:cNvSpPr/>
          <p:nvPr/>
        </p:nvSpPr>
        <p:spPr>
          <a:xfrm>
            <a:off x="5411638" y="2950234"/>
            <a:ext cx="897147" cy="1012166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In Parliament | Suzanne Webb">
            <a:extLst>
              <a:ext uri="{FF2B5EF4-FFF2-40B4-BE49-F238E27FC236}">
                <a16:creationId xmlns:a16="http://schemas.microsoft.com/office/drawing/2014/main" id="{252A8EE4-F829-2EBD-25EF-8AEE482FEB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163" y="4033722"/>
            <a:ext cx="4121898" cy="274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5189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8AC29-5706-C197-E280-2652B2103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Let’s take a look inside</a:t>
            </a:r>
          </a:p>
        </p:txBody>
      </p:sp>
      <p:pic>
        <p:nvPicPr>
          <p:cNvPr id="2050" name="Picture 2" descr="House of Commons Chamber - elevated view | The House of Comm… | Flickr">
            <a:extLst>
              <a:ext uri="{FF2B5EF4-FFF2-40B4-BE49-F238E27FC236}">
                <a16:creationId xmlns:a16="http://schemas.microsoft.com/office/drawing/2014/main" id="{85B3E1D3-E282-12C7-58D6-EA98C86F3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715" y="2162679"/>
            <a:ext cx="6580522" cy="4033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2DE27F-CEF0-3DCD-C16F-E14C480F4F6E}"/>
              </a:ext>
            </a:extLst>
          </p:cNvPr>
          <p:cNvSpPr txBox="1"/>
          <p:nvPr/>
        </p:nvSpPr>
        <p:spPr>
          <a:xfrm>
            <a:off x="4057290" y="6320287"/>
            <a:ext cx="4077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/>
              <a:t>House of commons - Parliament</a:t>
            </a:r>
          </a:p>
        </p:txBody>
      </p:sp>
    </p:spTree>
    <p:extLst>
      <p:ext uri="{BB962C8B-B14F-4D97-AF65-F5344CB8AC3E}">
        <p14:creationId xmlns:p14="http://schemas.microsoft.com/office/powerpoint/2010/main" val="3213044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019B7-CA33-722C-C914-338E444F8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Let’s take a look inside</a:t>
            </a:r>
          </a:p>
        </p:txBody>
      </p:sp>
      <p:pic>
        <p:nvPicPr>
          <p:cNvPr id="3074" name="Picture 2" descr="House of Lords">
            <a:extLst>
              <a:ext uri="{FF2B5EF4-FFF2-40B4-BE49-F238E27FC236}">
                <a16:creationId xmlns:a16="http://schemas.microsoft.com/office/drawing/2014/main" id="{A3A56F65-23FD-942F-94EF-096D07C3B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556" y="1703986"/>
            <a:ext cx="7734600" cy="5093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68723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EFF23-9532-6AEC-1070-6BF2B427B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Parliament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97B57C-CFB1-0001-DEE9-EE006E42CA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081890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8381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7FCBB-FB2C-35C1-4E64-626A303F7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72702-BED3-84AB-D3E1-F4D9541FE87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11143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F019-CABA-A5D5-680E-37E70B76E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Members of each house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97A405-CA1E-DF2C-EE6D-5454D17FF8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950771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90A92-7EF9-2D87-71D6-7821DF045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GB" i="1" u="sng"/>
              <a:t>What does parliament do?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FAFB3F-DE4E-478C-9ECA-E9FAAE5A7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700E88-FCFE-93E9-AC9C-82697A64E7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0224150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040916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91A4-B214-F4CA-3976-DB6688FAF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  <a:r>
              <a:rPr lang="en-GB" sz="60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10253-34DD-CD1E-C581-2C66FC7EEFE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71736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CDD4AA-02F1-6BFC-F1F5-13E0FF77A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i="1" u="sng"/>
              <a:t>Scrutiny of parliament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A19AB8-4F0E-9C70-A7F0-E953DD1A20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1819670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6273791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CEB80D8-8E97-D249-114F-2E027F9485C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i="1" u="sng" dirty="0"/>
              <a:t>The Government </a:t>
            </a:r>
          </a:p>
        </p:txBody>
      </p:sp>
    </p:spTree>
    <p:extLst>
      <p:ext uri="{BB962C8B-B14F-4D97-AF65-F5344CB8AC3E}">
        <p14:creationId xmlns:p14="http://schemas.microsoft.com/office/powerpoint/2010/main" val="423920927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3EB35-D527-3EA3-6029-E30CD9137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3700" i="1" u="sng"/>
              <a:t>The Government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A1E314-9D72-89B6-554A-902C39A054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331763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58555529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0F737-D6D4-A0F5-36A6-AAEEA7F92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GB" i="1" u="sng"/>
              <a:t>The role of the government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FAFB3F-DE4E-478C-9ECA-E9FAAE5A7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34214D-EDC7-D1E4-5C06-8CAF6C881B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0801779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8193012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DEE03-D20D-EC70-3281-5C875CCDD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GB" i="1" u="sng"/>
              <a:t>The role of the </a:t>
            </a:r>
            <a:r>
              <a:rPr lang="en-GB" i="1" u="sng" err="1"/>
              <a:t>primeminister</a:t>
            </a:r>
            <a:r>
              <a:rPr lang="en-GB" i="1" u="sng"/>
              <a:t>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FAFB3F-DE4E-478C-9ECA-E9FAAE5A7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F0DCD6-4B32-5326-5503-0B4C21866B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9085124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3372057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6EDE5-86DC-1804-92BF-E9A3CEF3F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An Example</a:t>
            </a:r>
          </a:p>
        </p:txBody>
      </p:sp>
      <p:pic>
        <p:nvPicPr>
          <p:cNvPr id="5" name="Picture 4" descr="A person sitting at a desk with a pen and paper in front of him&#10;&#10;Description automatically generated with medium confidence">
            <a:extLst>
              <a:ext uri="{FF2B5EF4-FFF2-40B4-BE49-F238E27FC236}">
                <a16:creationId xmlns:a16="http://schemas.microsoft.com/office/drawing/2014/main" id="{DC79F150-8129-BBB3-D402-563C1FDCC1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77647" y="2362038"/>
            <a:ext cx="6036705" cy="4103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0707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97A29B-EC2E-C02F-D775-2AB56CBBA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i="1" u="sng"/>
              <a:t>Continued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D3D068-72D5-B765-5D62-7798B59E03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6558185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9471846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3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45FB59-C316-4BE7-1BC0-2735273A9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i="1" u="sng"/>
              <a:t>The Civil Service </a:t>
            </a:r>
            <a:endParaRPr lang="en-GB" sz="40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4057AA-AD3E-C6A6-7E59-173924F4D0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984316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88761955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D101D-9639-7A74-005E-00E42E267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The Judiciary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FAFB3F-DE4E-478C-9ECA-E9FAAE5A7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7DDF1E-03CE-2C5B-CF5D-9740317DE6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1808061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8765953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D908-DBF6-76CF-9896-A950BE3E6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</a:t>
            </a:r>
            <a:r>
              <a:rPr lang="en-GB" sz="5400" dirty="0"/>
              <a:t>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6539DB5-5B91-0A97-5F2B-3B5BC67DE0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134985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5BCF251-4434-4B79-8A80-86EB308CF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C92A8B5-49A7-4E21-A142-4CDD07944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4C910B4-CEC2-4051-A122-FB145151C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3" y="1110053"/>
            <a:ext cx="6631431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7A06B57-E215-4976-5CC9-FA65F162D4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8156" y="1432223"/>
            <a:ext cx="5965470" cy="3357976"/>
          </a:xfrm>
        </p:spPr>
        <p:txBody>
          <a:bodyPr anchor="ctr">
            <a:normAutofit/>
          </a:bodyPr>
          <a:lstStyle/>
          <a:p>
            <a:pPr algn="ctr"/>
            <a:r>
              <a:rPr lang="en-GB" sz="8000" i="1" u="sng" dirty="0"/>
              <a:t>Lets take a break</a:t>
            </a:r>
          </a:p>
        </p:txBody>
      </p:sp>
      <p:pic>
        <p:nvPicPr>
          <p:cNvPr id="8" name="Graphic 7" descr="Coffee">
            <a:extLst>
              <a:ext uri="{FF2B5EF4-FFF2-40B4-BE49-F238E27FC236}">
                <a16:creationId xmlns:a16="http://schemas.microsoft.com/office/drawing/2014/main" id="{26EB0A17-AAF8-DCDE-15B1-05A7DF7C54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855117" y="1702032"/>
            <a:ext cx="3416725" cy="341672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C847782-BA26-41B0-A845-49960A7A7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C0D9095-1BC3-4171-B64F-34AE44CA9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464CF78-ACE0-41B2-B840-72B152A794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6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C3EFBA91-D3E3-4C6C-A3F5-B33469A0E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5724318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ADF0EA-7232-456E-BAE1-F405E73AD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7E3C7-9826-4EFF-8E7A-C4DCDCB4C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9583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5F40AC-8DB8-B4A6-491E-9CE9277DB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002"/>
            <a:ext cx="10058400" cy="1522993"/>
          </a:xfrm>
        </p:spPr>
        <p:txBody>
          <a:bodyPr>
            <a:normAutofit/>
          </a:bodyPr>
          <a:lstStyle/>
          <a:p>
            <a:pPr algn="ctr"/>
            <a:r>
              <a:rPr lang="en-GB" sz="5100" i="1" u="sng" dirty="0"/>
              <a:t>What type of system do we have?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88DF2A2-AC87-48ED-B497-5112117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C215743-B131-4A0F-9A2B-9265EE3F1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6BE44D6-E19C-4146-97C4-BD2D50C48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5C1B60-0281-ED62-FD25-30CADA8D37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2922081"/>
              </p:ext>
            </p:extLst>
          </p:nvPr>
        </p:nvGraphicFramePr>
        <p:xfrm>
          <a:off x="643466" y="633637"/>
          <a:ext cx="10905066" cy="3294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87103620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24D6E-D9BA-AF6E-CF47-1D1FF4924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Others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1E5F2C-A4B4-F5F3-935D-0A3DC3F535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585324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ADF0EA-7232-456E-BAE1-F405E73AD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7E3C7-9826-4EFF-8E7A-C4DCDCB4C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9583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67659-55F2-7BB1-B8FF-A6BDEB2DD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002"/>
            <a:ext cx="10058400" cy="1522993"/>
          </a:xfrm>
        </p:spPr>
        <p:txBody>
          <a:bodyPr>
            <a:normAutofit/>
          </a:bodyPr>
          <a:lstStyle/>
          <a:p>
            <a:r>
              <a:rPr lang="en-GB" sz="5100" i="1" u="sng"/>
              <a:t>Key terms from today’s lecture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88DF2A2-AC87-48ED-B497-5112117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C215743-B131-4A0F-9A2B-9265EE3F1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6BE44D6-E19C-4146-97C4-BD2D50C48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699198-F6D6-7A5C-1069-9EBC762C88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5459737"/>
              </p:ext>
            </p:extLst>
          </p:nvPr>
        </p:nvGraphicFramePr>
        <p:xfrm>
          <a:off x="643466" y="633637"/>
          <a:ext cx="10905066" cy="3294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97382548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BCEDE-1FC3-95D3-BAB4-26F93E518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Group 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BC3791-AE56-5C3D-45B1-5E0EC0E5FAA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885606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ECD11-38D1-E756-AFE0-F40815F02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Summary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05967E-27AA-1723-DAB4-7241C38BA9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5317437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185133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25B5C59-BB73-0D45-2C4B-9B2B0EDC8D2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C2F5830-E14A-2441-2DCF-46BB52FF1D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0241843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84ACB6"/>
      </a:dk2>
      <a:lt2>
        <a:srgbClr val="EBE9DD"/>
      </a:lt2>
      <a:accent1>
        <a:srgbClr val="6F8183"/>
      </a:accent1>
      <a:accent2>
        <a:srgbClr val="967E96"/>
      </a:accent2>
      <a:accent3>
        <a:srgbClr val="CCC893"/>
      </a:accent3>
      <a:accent4>
        <a:srgbClr val="A54D74"/>
      </a:accent4>
      <a:accent5>
        <a:srgbClr val="949C6B"/>
      </a:accent5>
      <a:accent6>
        <a:srgbClr val="766A50"/>
      </a:accent6>
      <a:hlink>
        <a:srgbClr val="CC6600"/>
      </a:hlink>
      <a:folHlink>
        <a:srgbClr val="777777"/>
      </a:folHlink>
    </a:clrScheme>
    <a:fontScheme name="Wood Type">
      <a:majorFont>
        <a:latin typeface="Century Gothic" panose="020B0502020202020204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man Old Style" panose="02050604050505020204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8E89CD47-BF55-4DDE-B823-2283AA7E76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1636</Words>
  <Application>Microsoft Office PowerPoint</Application>
  <PresentationFormat>Widescreen</PresentationFormat>
  <Paragraphs>219</Paragraphs>
  <Slides>47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3" baseType="lpstr">
      <vt:lpstr>Bookman Old Style</vt:lpstr>
      <vt:lpstr>Calibri</vt:lpstr>
      <vt:lpstr>Century Gothic</vt:lpstr>
      <vt:lpstr>Rockwell Extra Bold</vt:lpstr>
      <vt:lpstr>Wingdings</vt:lpstr>
      <vt:lpstr>Wood Type</vt:lpstr>
      <vt:lpstr>Let’s take it back to the start</vt:lpstr>
      <vt:lpstr>Content </vt:lpstr>
      <vt:lpstr>Aims and Learning Objectives</vt:lpstr>
      <vt:lpstr>Key things you need to know</vt:lpstr>
      <vt:lpstr>Let’s take a look</vt:lpstr>
      <vt:lpstr>Case names </vt:lpstr>
      <vt:lpstr>Continued </vt:lpstr>
      <vt:lpstr>Criminal Cases</vt:lpstr>
      <vt:lpstr>Other cases</vt:lpstr>
      <vt:lpstr>Case citations </vt:lpstr>
      <vt:lpstr>Precedent</vt:lpstr>
      <vt:lpstr>What is case law?</vt:lpstr>
      <vt:lpstr>Continued </vt:lpstr>
      <vt:lpstr>Which case is which?</vt:lpstr>
      <vt:lpstr>Any Questions?</vt:lpstr>
      <vt:lpstr>Lets take a break!</vt:lpstr>
      <vt:lpstr>Sources of law!</vt:lpstr>
      <vt:lpstr>Types of bodies in the United Kingdom</vt:lpstr>
      <vt:lpstr>The crown?</vt:lpstr>
      <vt:lpstr>What is the difference?</vt:lpstr>
      <vt:lpstr>In addition….</vt:lpstr>
      <vt:lpstr>What is the role of the king?</vt:lpstr>
      <vt:lpstr>Parliament</vt:lpstr>
      <vt:lpstr>Let’s take a look inside</vt:lpstr>
      <vt:lpstr>Let’s take a look inside</vt:lpstr>
      <vt:lpstr>Parliament</vt:lpstr>
      <vt:lpstr>Continued</vt:lpstr>
      <vt:lpstr>Members of each house</vt:lpstr>
      <vt:lpstr>What does parliament do?</vt:lpstr>
      <vt:lpstr>Continued </vt:lpstr>
      <vt:lpstr>Scrutiny of parliament</vt:lpstr>
      <vt:lpstr>The Government </vt:lpstr>
      <vt:lpstr>The Government</vt:lpstr>
      <vt:lpstr>The role of the government </vt:lpstr>
      <vt:lpstr>The role of the primeminister </vt:lpstr>
      <vt:lpstr>An Example</vt:lpstr>
      <vt:lpstr>Continued </vt:lpstr>
      <vt:lpstr>The Civil Service </vt:lpstr>
      <vt:lpstr>The Judiciary</vt:lpstr>
      <vt:lpstr>Continued </vt:lpstr>
      <vt:lpstr>Lets take a break</vt:lpstr>
      <vt:lpstr>What type of system do we have?</vt:lpstr>
      <vt:lpstr>Others</vt:lpstr>
      <vt:lpstr>Key terms from today’s lecture</vt:lpstr>
      <vt:lpstr>Group work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Makers of law?</dc:title>
  <dc:creator>Zita Draper</dc:creator>
  <cp:lastModifiedBy>Zita Draper</cp:lastModifiedBy>
  <cp:revision>4</cp:revision>
  <dcterms:created xsi:type="dcterms:W3CDTF">2023-02-13T09:51:59Z</dcterms:created>
  <dcterms:modified xsi:type="dcterms:W3CDTF">2025-01-28T08:31:01Z</dcterms:modified>
</cp:coreProperties>
</file>